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  <p:sldId id="265" r:id="rId5"/>
    <p:sldId id="268" r:id="rId6"/>
    <p:sldId id="266" r:id="rId7"/>
    <p:sldId id="271" r:id="rId8"/>
    <p:sldId id="281" r:id="rId9"/>
    <p:sldId id="261" r:id="rId10"/>
    <p:sldId id="270" r:id="rId11"/>
    <p:sldId id="272" r:id="rId12"/>
    <p:sldId id="275" r:id="rId13"/>
    <p:sldId id="276" r:id="rId14"/>
    <p:sldId id="274" r:id="rId15"/>
    <p:sldId id="262" r:id="rId16"/>
    <p:sldId id="264" r:id="rId17"/>
    <p:sldId id="280" r:id="rId18"/>
    <p:sldId id="282" r:id="rId19"/>
    <p:sldId id="278" r:id="rId20"/>
    <p:sldId id="267" r:id="rId21"/>
    <p:sldId id="263" r:id="rId22"/>
    <p:sldId id="277" r:id="rId23"/>
    <p:sldId id="269" r:id="rId24"/>
    <p:sldId id="273" r:id="rId25"/>
    <p:sldId id="279" r:id="rId26"/>
    <p:sldId id="258" r:id="rId27"/>
    <p:sldId id="257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D4F1F"/>
    <a:srgbClr val="5499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43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0FD48-643C-4E40-A37E-6649B81AA516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DF0AE-8074-4E33-87C0-0CB1DA163D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1283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0FD48-643C-4E40-A37E-6649B81AA516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DF0AE-8074-4E33-87C0-0CB1DA163D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3344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0FD48-643C-4E40-A37E-6649B81AA516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DF0AE-8074-4E33-87C0-0CB1DA163D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291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0FD48-643C-4E40-A37E-6649B81AA516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DF0AE-8074-4E33-87C0-0CB1DA163D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04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0FD48-643C-4E40-A37E-6649B81AA516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DF0AE-8074-4E33-87C0-0CB1DA163D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9158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0FD48-643C-4E40-A37E-6649B81AA516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DF0AE-8074-4E33-87C0-0CB1DA163D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341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0FD48-643C-4E40-A37E-6649B81AA516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DF0AE-8074-4E33-87C0-0CB1DA163D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1420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0FD48-643C-4E40-A37E-6649B81AA516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DF0AE-8074-4E33-87C0-0CB1DA163D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195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0FD48-643C-4E40-A37E-6649B81AA516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DF0AE-8074-4E33-87C0-0CB1DA163D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884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0FD48-643C-4E40-A37E-6649B81AA516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DF0AE-8074-4E33-87C0-0CB1DA163D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805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0FD48-643C-4E40-A37E-6649B81AA516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DF0AE-8074-4E33-87C0-0CB1DA163D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53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0FD48-643C-4E40-A37E-6649B81AA516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DF0AE-8074-4E33-87C0-0CB1DA163D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644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29878"/>
          <a:stretch/>
        </p:blipFill>
        <p:spPr>
          <a:xfrm>
            <a:off x="3394" y="1"/>
            <a:ext cx="12188606" cy="685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/>
          <a:srcRect l="33157" t="30634" b="29883"/>
          <a:stretch/>
        </p:blipFill>
        <p:spPr>
          <a:xfrm>
            <a:off x="3392" y="0"/>
            <a:ext cx="12188607" cy="6858001"/>
          </a:xfrm>
          <a:prstGeom prst="rect">
            <a:avLst/>
          </a:prstGeom>
        </p:spPr>
      </p:pic>
      <p:sp>
        <p:nvSpPr>
          <p:cNvPr id="11" name="文本框 11"/>
          <p:cNvSpPr txBox="1"/>
          <p:nvPr/>
        </p:nvSpPr>
        <p:spPr>
          <a:xfrm>
            <a:off x="7948623" y="557530"/>
            <a:ext cx="160020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600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gradFill>
                  <a:gsLst>
                    <a:gs pos="55000">
                      <a:srgbClr val="A32125"/>
                    </a:gs>
                    <a:gs pos="27000">
                      <a:srgbClr val="060405"/>
                    </a:gs>
                    <a:gs pos="100000">
                      <a:srgbClr val="060405"/>
                    </a:gs>
                  </a:gsLst>
                  <a:lin ang="5400000" scaled="1"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艺</a:t>
            </a:r>
            <a:endParaRPr lang="zh-CN" altLang="en-US" sz="16600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gradFill>
                <a:gsLst>
                  <a:gs pos="55000">
                    <a:srgbClr val="A32125"/>
                  </a:gs>
                  <a:gs pos="27000">
                    <a:srgbClr val="060405"/>
                  </a:gs>
                  <a:gs pos="100000">
                    <a:srgbClr val="060405"/>
                  </a:gs>
                </a:gsLst>
                <a:lin ang="5400000" scaled="1"/>
              </a:gra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2" name="文本框 13"/>
          <p:cNvSpPr txBox="1"/>
          <p:nvPr/>
        </p:nvSpPr>
        <p:spPr>
          <a:xfrm>
            <a:off x="9053523" y="2272030"/>
            <a:ext cx="160020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600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gradFill>
                  <a:gsLst>
                    <a:gs pos="55000">
                      <a:srgbClr val="A32125"/>
                    </a:gs>
                    <a:gs pos="27000">
                      <a:srgbClr val="060405"/>
                    </a:gs>
                    <a:gs pos="100000">
                      <a:srgbClr val="060405"/>
                    </a:gs>
                  </a:gsLst>
                  <a:lin ang="9000000" scaled="0"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术</a:t>
            </a:r>
            <a:endParaRPr lang="zh-CN" altLang="en-US" sz="16600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gradFill>
                <a:gsLst>
                  <a:gs pos="55000">
                    <a:srgbClr val="A32125"/>
                  </a:gs>
                  <a:gs pos="27000">
                    <a:srgbClr val="060405"/>
                  </a:gs>
                  <a:gs pos="100000">
                    <a:srgbClr val="060405"/>
                  </a:gs>
                </a:gsLst>
                <a:lin ang="9000000" scaled="0"/>
              </a:gra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3123" y="3034031"/>
            <a:ext cx="827054" cy="81587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3123" y="3973831"/>
            <a:ext cx="827054" cy="815874"/>
          </a:xfrm>
          <a:prstGeom prst="rect">
            <a:avLst/>
          </a:prstGeom>
        </p:spPr>
      </p:pic>
      <p:sp>
        <p:nvSpPr>
          <p:cNvPr id="16" name="文本框 16"/>
          <p:cNvSpPr txBox="1"/>
          <p:nvPr/>
        </p:nvSpPr>
        <p:spPr>
          <a:xfrm>
            <a:off x="8431223" y="3046730"/>
            <a:ext cx="317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模</a:t>
            </a:r>
            <a:endParaRPr lang="zh-CN" altLang="en-US" sz="4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7" name="文本框 17"/>
          <p:cNvSpPr txBox="1"/>
          <p:nvPr/>
        </p:nvSpPr>
        <p:spPr>
          <a:xfrm>
            <a:off x="8431223" y="3999230"/>
            <a:ext cx="317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板</a:t>
            </a:r>
            <a:endParaRPr lang="zh-CN" altLang="en-US" sz="4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8075623" y="786130"/>
            <a:ext cx="0" cy="39751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9"/>
          <p:cNvSpPr txBox="1"/>
          <p:nvPr/>
        </p:nvSpPr>
        <p:spPr>
          <a:xfrm>
            <a:off x="7309158" y="824230"/>
            <a:ext cx="461665" cy="4114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封面和内页所有素材均可自由编辑替换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20"/>
          <p:cNvSpPr txBox="1"/>
          <p:nvPr/>
        </p:nvSpPr>
        <p:spPr>
          <a:xfrm rot="5400000">
            <a:off x="5815281" y="2660838"/>
            <a:ext cx="40253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PROFESSIONAL TEMPLATE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70022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29878"/>
          <a:stretch/>
        </p:blipFill>
        <p:spPr>
          <a:xfrm>
            <a:off x="3394" y="1"/>
            <a:ext cx="12188606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398040"/>
            <a:ext cx="833377" cy="416688"/>
          </a:xfrm>
          <a:prstGeom prst="rect">
            <a:avLst/>
          </a:prstGeom>
          <a:solidFill>
            <a:srgbClr val="5499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矩形 223"/>
          <p:cNvSpPr/>
          <p:nvPr/>
        </p:nvSpPr>
        <p:spPr>
          <a:xfrm>
            <a:off x="833377" y="398040"/>
            <a:ext cx="185195" cy="416688"/>
          </a:xfrm>
          <a:prstGeom prst="rect">
            <a:avLst/>
          </a:prstGeom>
          <a:solidFill>
            <a:srgbClr val="AD4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18572" y="398040"/>
            <a:ext cx="34315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单击输入您的标题</a:t>
            </a:r>
            <a:endParaRPr lang="zh-CN" altLang="en-US" sz="20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cxnSp>
        <p:nvCxnSpPr>
          <p:cNvPr id="7" name="Straight Connector 21"/>
          <p:cNvCxnSpPr/>
          <p:nvPr/>
        </p:nvCxnSpPr>
        <p:spPr>
          <a:xfrm rot="5400000">
            <a:off x="9783405" y="1635396"/>
            <a:ext cx="0" cy="2180861"/>
          </a:xfrm>
          <a:prstGeom prst="line">
            <a:avLst/>
          </a:prstGeom>
          <a:ln>
            <a:solidFill>
              <a:srgbClr val="ADBACA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22"/>
          <p:cNvCxnSpPr/>
          <p:nvPr/>
        </p:nvCxnSpPr>
        <p:spPr>
          <a:xfrm rot="16200000" flipH="1">
            <a:off x="2115877" y="1635396"/>
            <a:ext cx="0" cy="2180861"/>
          </a:xfrm>
          <a:prstGeom prst="line">
            <a:avLst/>
          </a:prstGeom>
          <a:ln>
            <a:solidFill>
              <a:srgbClr val="ADBACA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14"/>
          <p:cNvSpPr/>
          <p:nvPr/>
        </p:nvSpPr>
        <p:spPr>
          <a:xfrm>
            <a:off x="4325775" y="2123237"/>
            <a:ext cx="1248139" cy="1248139"/>
          </a:xfrm>
          <a:prstGeom prst="ellipse">
            <a:avLst/>
          </a:prstGeom>
          <a:solidFill>
            <a:srgbClr val="5499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Freeform 6"/>
          <p:cNvSpPr>
            <a:spLocks/>
          </p:cNvSpPr>
          <p:nvPr/>
        </p:nvSpPr>
        <p:spPr bwMode="auto">
          <a:xfrm>
            <a:off x="4764892" y="2574874"/>
            <a:ext cx="424811" cy="346717"/>
          </a:xfrm>
          <a:custGeom>
            <a:avLst/>
            <a:gdLst>
              <a:gd name="T0" fmla="*/ 307 w 382"/>
              <a:gd name="T1" fmla="*/ 135 h 312"/>
              <a:gd name="T2" fmla="*/ 362 w 382"/>
              <a:gd name="T3" fmla="*/ 71 h 312"/>
              <a:gd name="T4" fmla="*/ 238 w 382"/>
              <a:gd name="T5" fmla="*/ 25 h 312"/>
              <a:gd name="T6" fmla="*/ 229 w 382"/>
              <a:gd name="T7" fmla="*/ 19 h 312"/>
              <a:gd name="T8" fmla="*/ 229 w 382"/>
              <a:gd name="T9" fmla="*/ 134 h 312"/>
              <a:gd name="T10" fmla="*/ 180 w 382"/>
              <a:gd name="T11" fmla="*/ 214 h 312"/>
              <a:gd name="T12" fmla="*/ 86 w 382"/>
              <a:gd name="T13" fmla="*/ 189 h 312"/>
              <a:gd name="T14" fmla="*/ 129 w 382"/>
              <a:gd name="T15" fmla="*/ 97 h 312"/>
              <a:gd name="T16" fmla="*/ 190 w 382"/>
              <a:gd name="T17" fmla="*/ 93 h 312"/>
              <a:gd name="T18" fmla="*/ 190 w 382"/>
              <a:gd name="T19" fmla="*/ 4 h 312"/>
              <a:gd name="T20" fmla="*/ 154 w 382"/>
              <a:gd name="T21" fmla="*/ 0 h 312"/>
              <a:gd name="T22" fmla="*/ 0 w 382"/>
              <a:gd name="T23" fmla="*/ 156 h 312"/>
              <a:gd name="T24" fmla="*/ 154 w 382"/>
              <a:gd name="T25" fmla="*/ 312 h 312"/>
              <a:gd name="T26" fmla="*/ 308 w 382"/>
              <a:gd name="T27" fmla="*/ 156 h 312"/>
              <a:gd name="T28" fmla="*/ 307 w 382"/>
              <a:gd name="T29" fmla="*/ 135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82" h="312">
                <a:moveTo>
                  <a:pt x="307" y="135"/>
                </a:moveTo>
                <a:cubicBezTo>
                  <a:pt x="354" y="122"/>
                  <a:pt x="382" y="72"/>
                  <a:pt x="362" y="71"/>
                </a:cubicBezTo>
                <a:cubicBezTo>
                  <a:pt x="311" y="68"/>
                  <a:pt x="267" y="43"/>
                  <a:pt x="238" y="25"/>
                </a:cubicBezTo>
                <a:cubicBezTo>
                  <a:pt x="235" y="23"/>
                  <a:pt x="232" y="21"/>
                  <a:pt x="229" y="19"/>
                </a:cubicBezTo>
                <a:cubicBezTo>
                  <a:pt x="229" y="134"/>
                  <a:pt x="229" y="134"/>
                  <a:pt x="229" y="134"/>
                </a:cubicBezTo>
                <a:cubicBezTo>
                  <a:pt x="229" y="172"/>
                  <a:pt x="206" y="202"/>
                  <a:pt x="180" y="214"/>
                </a:cubicBezTo>
                <a:cubicBezTo>
                  <a:pt x="142" y="233"/>
                  <a:pt x="100" y="221"/>
                  <a:pt x="86" y="189"/>
                </a:cubicBezTo>
                <a:cubicBezTo>
                  <a:pt x="72" y="157"/>
                  <a:pt x="91" y="116"/>
                  <a:pt x="129" y="97"/>
                </a:cubicBezTo>
                <a:cubicBezTo>
                  <a:pt x="150" y="87"/>
                  <a:pt x="172" y="86"/>
                  <a:pt x="190" y="93"/>
                </a:cubicBezTo>
                <a:cubicBezTo>
                  <a:pt x="190" y="4"/>
                  <a:pt x="190" y="4"/>
                  <a:pt x="190" y="4"/>
                </a:cubicBezTo>
                <a:cubicBezTo>
                  <a:pt x="178" y="1"/>
                  <a:pt x="166" y="0"/>
                  <a:pt x="154" y="0"/>
                </a:cubicBezTo>
                <a:cubicBezTo>
                  <a:pt x="69" y="0"/>
                  <a:pt x="0" y="70"/>
                  <a:pt x="0" y="156"/>
                </a:cubicBezTo>
                <a:cubicBezTo>
                  <a:pt x="0" y="242"/>
                  <a:pt x="69" y="312"/>
                  <a:pt x="154" y="312"/>
                </a:cubicBezTo>
                <a:cubicBezTo>
                  <a:pt x="239" y="312"/>
                  <a:pt x="308" y="242"/>
                  <a:pt x="308" y="156"/>
                </a:cubicBezTo>
                <a:cubicBezTo>
                  <a:pt x="308" y="149"/>
                  <a:pt x="308" y="142"/>
                  <a:pt x="307" y="1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Oval 2"/>
          <p:cNvSpPr/>
          <p:nvPr/>
        </p:nvSpPr>
        <p:spPr>
          <a:xfrm>
            <a:off x="3311691" y="2123237"/>
            <a:ext cx="1248139" cy="1248139"/>
          </a:xfrm>
          <a:prstGeom prst="ellipse">
            <a:avLst/>
          </a:prstGeom>
          <a:solidFill>
            <a:srgbClr val="AD4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3828951" y="2555366"/>
            <a:ext cx="213617" cy="383879"/>
          </a:xfrm>
          <a:custGeom>
            <a:avLst/>
            <a:gdLst>
              <a:gd name="T0" fmla="*/ 200 w 200"/>
              <a:gd name="T1" fmla="*/ 62 h 360"/>
              <a:gd name="T2" fmla="*/ 143 w 200"/>
              <a:gd name="T3" fmla="*/ 62 h 360"/>
              <a:gd name="T4" fmla="*/ 128 w 200"/>
              <a:gd name="T5" fmla="*/ 83 h 360"/>
              <a:gd name="T6" fmla="*/ 128 w 200"/>
              <a:gd name="T7" fmla="*/ 125 h 360"/>
              <a:gd name="T8" fmla="*/ 200 w 200"/>
              <a:gd name="T9" fmla="*/ 125 h 360"/>
              <a:gd name="T10" fmla="*/ 200 w 200"/>
              <a:gd name="T11" fmla="*/ 183 h 360"/>
              <a:gd name="T12" fmla="*/ 128 w 200"/>
              <a:gd name="T13" fmla="*/ 183 h 360"/>
              <a:gd name="T14" fmla="*/ 128 w 200"/>
              <a:gd name="T15" fmla="*/ 360 h 360"/>
              <a:gd name="T16" fmla="*/ 61 w 200"/>
              <a:gd name="T17" fmla="*/ 360 h 360"/>
              <a:gd name="T18" fmla="*/ 61 w 200"/>
              <a:gd name="T19" fmla="*/ 183 h 360"/>
              <a:gd name="T20" fmla="*/ 0 w 200"/>
              <a:gd name="T21" fmla="*/ 183 h 360"/>
              <a:gd name="T22" fmla="*/ 0 w 200"/>
              <a:gd name="T23" fmla="*/ 125 h 360"/>
              <a:gd name="T24" fmla="*/ 61 w 200"/>
              <a:gd name="T25" fmla="*/ 125 h 360"/>
              <a:gd name="T26" fmla="*/ 61 w 200"/>
              <a:gd name="T27" fmla="*/ 90 h 360"/>
              <a:gd name="T28" fmla="*/ 143 w 200"/>
              <a:gd name="T29" fmla="*/ 0 h 360"/>
              <a:gd name="T30" fmla="*/ 200 w 200"/>
              <a:gd name="T31" fmla="*/ 0 h 360"/>
              <a:gd name="T32" fmla="*/ 200 w 200"/>
              <a:gd name="T33" fmla="*/ 62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0" h="360">
                <a:moveTo>
                  <a:pt x="200" y="62"/>
                </a:moveTo>
                <a:cubicBezTo>
                  <a:pt x="143" y="62"/>
                  <a:pt x="143" y="62"/>
                  <a:pt x="143" y="62"/>
                </a:cubicBezTo>
                <a:cubicBezTo>
                  <a:pt x="136" y="62"/>
                  <a:pt x="128" y="71"/>
                  <a:pt x="128" y="83"/>
                </a:cubicBezTo>
                <a:cubicBezTo>
                  <a:pt x="128" y="125"/>
                  <a:pt x="128" y="125"/>
                  <a:pt x="128" y="125"/>
                </a:cubicBezTo>
                <a:cubicBezTo>
                  <a:pt x="200" y="125"/>
                  <a:pt x="200" y="125"/>
                  <a:pt x="200" y="125"/>
                </a:cubicBezTo>
                <a:cubicBezTo>
                  <a:pt x="200" y="183"/>
                  <a:pt x="200" y="183"/>
                  <a:pt x="200" y="183"/>
                </a:cubicBezTo>
                <a:cubicBezTo>
                  <a:pt x="128" y="183"/>
                  <a:pt x="128" y="183"/>
                  <a:pt x="128" y="183"/>
                </a:cubicBezTo>
                <a:cubicBezTo>
                  <a:pt x="128" y="360"/>
                  <a:pt x="128" y="360"/>
                  <a:pt x="128" y="360"/>
                </a:cubicBezTo>
                <a:cubicBezTo>
                  <a:pt x="61" y="360"/>
                  <a:pt x="61" y="360"/>
                  <a:pt x="61" y="360"/>
                </a:cubicBezTo>
                <a:cubicBezTo>
                  <a:pt x="61" y="183"/>
                  <a:pt x="61" y="183"/>
                  <a:pt x="61" y="183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125"/>
                  <a:pt x="0" y="125"/>
                  <a:pt x="0" y="125"/>
                </a:cubicBezTo>
                <a:cubicBezTo>
                  <a:pt x="61" y="125"/>
                  <a:pt x="61" y="125"/>
                  <a:pt x="61" y="125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40"/>
                  <a:pt x="95" y="0"/>
                  <a:pt x="143" y="0"/>
                </a:cubicBezTo>
                <a:cubicBezTo>
                  <a:pt x="200" y="0"/>
                  <a:pt x="200" y="0"/>
                  <a:pt x="200" y="0"/>
                </a:cubicBezTo>
                <a:lnTo>
                  <a:pt x="200" y="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Oval 18"/>
          <p:cNvSpPr/>
          <p:nvPr/>
        </p:nvSpPr>
        <p:spPr>
          <a:xfrm>
            <a:off x="7368025" y="2123237"/>
            <a:ext cx="1248139" cy="1248139"/>
          </a:xfrm>
          <a:prstGeom prst="ellipse">
            <a:avLst/>
          </a:prstGeom>
          <a:solidFill>
            <a:srgbClr val="AD4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reeform 16"/>
          <p:cNvSpPr>
            <a:spLocks/>
          </p:cNvSpPr>
          <p:nvPr/>
        </p:nvSpPr>
        <p:spPr bwMode="auto">
          <a:xfrm>
            <a:off x="7797078" y="2604634"/>
            <a:ext cx="390032" cy="316957"/>
          </a:xfrm>
          <a:custGeom>
            <a:avLst/>
            <a:gdLst>
              <a:gd name="T0" fmla="*/ 368 w 368"/>
              <a:gd name="T1" fmla="*/ 36 h 299"/>
              <a:gd name="T2" fmla="*/ 324 w 368"/>
              <a:gd name="T3" fmla="*/ 48 h 299"/>
              <a:gd name="T4" fmla="*/ 358 w 368"/>
              <a:gd name="T5" fmla="*/ 6 h 299"/>
              <a:gd name="T6" fmla="*/ 310 w 368"/>
              <a:gd name="T7" fmla="*/ 24 h 299"/>
              <a:gd name="T8" fmla="*/ 255 w 368"/>
              <a:gd name="T9" fmla="*/ 0 h 299"/>
              <a:gd name="T10" fmla="*/ 179 w 368"/>
              <a:gd name="T11" fmla="*/ 76 h 299"/>
              <a:gd name="T12" fmla="*/ 181 w 368"/>
              <a:gd name="T13" fmla="*/ 93 h 299"/>
              <a:gd name="T14" fmla="*/ 25 w 368"/>
              <a:gd name="T15" fmla="*/ 14 h 299"/>
              <a:gd name="T16" fmla="*/ 15 w 368"/>
              <a:gd name="T17" fmla="*/ 52 h 299"/>
              <a:gd name="T18" fmla="*/ 49 w 368"/>
              <a:gd name="T19" fmla="*/ 115 h 299"/>
              <a:gd name="T20" fmla="*/ 15 w 368"/>
              <a:gd name="T21" fmla="*/ 106 h 299"/>
              <a:gd name="T22" fmla="*/ 14 w 368"/>
              <a:gd name="T23" fmla="*/ 106 h 299"/>
              <a:gd name="T24" fmla="*/ 75 w 368"/>
              <a:gd name="T25" fmla="*/ 181 h 299"/>
              <a:gd name="T26" fmla="*/ 55 w 368"/>
              <a:gd name="T27" fmla="*/ 183 h 299"/>
              <a:gd name="T28" fmla="*/ 41 w 368"/>
              <a:gd name="T29" fmla="*/ 182 h 299"/>
              <a:gd name="T30" fmla="*/ 111 w 368"/>
              <a:gd name="T31" fmla="*/ 234 h 299"/>
              <a:gd name="T32" fmla="*/ 18 w 368"/>
              <a:gd name="T33" fmla="*/ 267 h 299"/>
              <a:gd name="T34" fmla="*/ 0 w 368"/>
              <a:gd name="T35" fmla="*/ 265 h 299"/>
              <a:gd name="T36" fmla="*/ 115 w 368"/>
              <a:gd name="T37" fmla="*/ 299 h 299"/>
              <a:gd name="T38" fmla="*/ 330 w 368"/>
              <a:gd name="T39" fmla="*/ 85 h 299"/>
              <a:gd name="T40" fmla="*/ 330 w 368"/>
              <a:gd name="T41" fmla="*/ 75 h 299"/>
              <a:gd name="T42" fmla="*/ 368 w 368"/>
              <a:gd name="T43" fmla="*/ 36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8" h="299">
                <a:moveTo>
                  <a:pt x="368" y="36"/>
                </a:moveTo>
                <a:cubicBezTo>
                  <a:pt x="354" y="42"/>
                  <a:pt x="340" y="46"/>
                  <a:pt x="324" y="48"/>
                </a:cubicBezTo>
                <a:cubicBezTo>
                  <a:pt x="340" y="38"/>
                  <a:pt x="352" y="24"/>
                  <a:pt x="358" y="6"/>
                </a:cubicBezTo>
                <a:cubicBezTo>
                  <a:pt x="343" y="15"/>
                  <a:pt x="327" y="21"/>
                  <a:pt x="310" y="24"/>
                </a:cubicBezTo>
                <a:cubicBezTo>
                  <a:pt x="296" y="10"/>
                  <a:pt x="276" y="0"/>
                  <a:pt x="255" y="0"/>
                </a:cubicBezTo>
                <a:cubicBezTo>
                  <a:pt x="213" y="0"/>
                  <a:pt x="179" y="34"/>
                  <a:pt x="179" y="76"/>
                </a:cubicBezTo>
                <a:cubicBezTo>
                  <a:pt x="179" y="82"/>
                  <a:pt x="180" y="88"/>
                  <a:pt x="181" y="93"/>
                </a:cubicBezTo>
                <a:cubicBezTo>
                  <a:pt x="118" y="90"/>
                  <a:pt x="63" y="60"/>
                  <a:pt x="25" y="14"/>
                </a:cubicBezTo>
                <a:cubicBezTo>
                  <a:pt x="19" y="25"/>
                  <a:pt x="15" y="38"/>
                  <a:pt x="15" y="52"/>
                </a:cubicBezTo>
                <a:cubicBezTo>
                  <a:pt x="15" y="78"/>
                  <a:pt x="28" y="101"/>
                  <a:pt x="49" y="115"/>
                </a:cubicBezTo>
                <a:cubicBezTo>
                  <a:pt x="36" y="115"/>
                  <a:pt x="25" y="111"/>
                  <a:pt x="15" y="106"/>
                </a:cubicBezTo>
                <a:cubicBezTo>
                  <a:pt x="14" y="106"/>
                  <a:pt x="14" y="106"/>
                  <a:pt x="14" y="106"/>
                </a:cubicBezTo>
                <a:cubicBezTo>
                  <a:pt x="14" y="143"/>
                  <a:pt x="41" y="174"/>
                  <a:pt x="75" y="181"/>
                </a:cubicBezTo>
                <a:cubicBezTo>
                  <a:pt x="69" y="182"/>
                  <a:pt x="62" y="183"/>
                  <a:pt x="55" y="183"/>
                </a:cubicBezTo>
                <a:cubicBezTo>
                  <a:pt x="50" y="183"/>
                  <a:pt x="46" y="183"/>
                  <a:pt x="41" y="182"/>
                </a:cubicBezTo>
                <a:cubicBezTo>
                  <a:pt x="51" y="212"/>
                  <a:pt x="78" y="234"/>
                  <a:pt x="111" y="234"/>
                </a:cubicBezTo>
                <a:cubicBezTo>
                  <a:pt x="86" y="254"/>
                  <a:pt x="53" y="267"/>
                  <a:pt x="18" y="267"/>
                </a:cubicBezTo>
                <a:cubicBezTo>
                  <a:pt x="12" y="267"/>
                  <a:pt x="6" y="266"/>
                  <a:pt x="0" y="265"/>
                </a:cubicBezTo>
                <a:cubicBezTo>
                  <a:pt x="33" y="287"/>
                  <a:pt x="73" y="299"/>
                  <a:pt x="115" y="299"/>
                </a:cubicBezTo>
                <a:cubicBezTo>
                  <a:pt x="254" y="299"/>
                  <a:pt x="330" y="184"/>
                  <a:pt x="330" y="85"/>
                </a:cubicBezTo>
                <a:cubicBezTo>
                  <a:pt x="330" y="81"/>
                  <a:pt x="330" y="78"/>
                  <a:pt x="330" y="75"/>
                </a:cubicBezTo>
                <a:cubicBezTo>
                  <a:pt x="345" y="64"/>
                  <a:pt x="358" y="51"/>
                  <a:pt x="368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Oval 17"/>
          <p:cNvSpPr/>
          <p:nvPr/>
        </p:nvSpPr>
        <p:spPr>
          <a:xfrm>
            <a:off x="6353943" y="2123237"/>
            <a:ext cx="1248139" cy="1248139"/>
          </a:xfrm>
          <a:prstGeom prst="ellipse">
            <a:avLst/>
          </a:prstGeom>
          <a:solidFill>
            <a:srgbClr val="5499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21"/>
          <p:cNvSpPr>
            <a:spLocks/>
          </p:cNvSpPr>
          <p:nvPr/>
        </p:nvSpPr>
        <p:spPr bwMode="auto">
          <a:xfrm>
            <a:off x="6810154" y="2551036"/>
            <a:ext cx="335716" cy="424155"/>
          </a:xfrm>
          <a:custGeom>
            <a:avLst/>
            <a:gdLst>
              <a:gd name="T0" fmla="*/ 129 w 323"/>
              <a:gd name="T1" fmla="*/ 272 h 408"/>
              <a:gd name="T2" fmla="*/ 68 w 323"/>
              <a:gd name="T3" fmla="*/ 408 h 408"/>
              <a:gd name="T4" fmla="*/ 98 w 323"/>
              <a:gd name="T5" fmla="*/ 196 h 408"/>
              <a:gd name="T6" fmla="*/ 149 w 323"/>
              <a:gd name="T7" fmla="*/ 99 h 408"/>
              <a:gd name="T8" fmla="*/ 172 w 323"/>
              <a:gd name="T9" fmla="*/ 257 h 408"/>
              <a:gd name="T10" fmla="*/ 234 w 323"/>
              <a:gd name="T11" fmla="*/ 73 h 408"/>
              <a:gd name="T12" fmla="*/ 47 w 323"/>
              <a:gd name="T13" fmla="*/ 173 h 408"/>
              <a:gd name="T14" fmla="*/ 57 w 323"/>
              <a:gd name="T15" fmla="*/ 239 h 408"/>
              <a:gd name="T16" fmla="*/ 1 w 323"/>
              <a:gd name="T17" fmla="*/ 147 h 408"/>
              <a:gd name="T18" fmla="*/ 137 w 323"/>
              <a:gd name="T19" fmla="*/ 9 h 408"/>
              <a:gd name="T20" fmla="*/ 310 w 323"/>
              <a:gd name="T21" fmla="*/ 119 h 408"/>
              <a:gd name="T22" fmla="*/ 183 w 323"/>
              <a:gd name="T23" fmla="*/ 298 h 408"/>
              <a:gd name="T24" fmla="*/ 129 w 323"/>
              <a:gd name="T25" fmla="*/ 272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3" h="408">
                <a:moveTo>
                  <a:pt x="129" y="272"/>
                </a:moveTo>
                <a:cubicBezTo>
                  <a:pt x="118" y="328"/>
                  <a:pt x="106" y="380"/>
                  <a:pt x="68" y="408"/>
                </a:cubicBezTo>
                <a:cubicBezTo>
                  <a:pt x="56" y="325"/>
                  <a:pt x="85" y="262"/>
                  <a:pt x="98" y="196"/>
                </a:cubicBezTo>
                <a:cubicBezTo>
                  <a:pt x="75" y="157"/>
                  <a:pt x="101" y="80"/>
                  <a:pt x="149" y="99"/>
                </a:cubicBezTo>
                <a:cubicBezTo>
                  <a:pt x="209" y="122"/>
                  <a:pt x="98" y="242"/>
                  <a:pt x="172" y="257"/>
                </a:cubicBezTo>
                <a:cubicBezTo>
                  <a:pt x="250" y="273"/>
                  <a:pt x="282" y="122"/>
                  <a:pt x="234" y="73"/>
                </a:cubicBezTo>
                <a:cubicBezTo>
                  <a:pt x="164" y="2"/>
                  <a:pt x="31" y="72"/>
                  <a:pt x="47" y="173"/>
                </a:cubicBezTo>
                <a:cubicBezTo>
                  <a:pt x="51" y="198"/>
                  <a:pt x="77" y="205"/>
                  <a:pt x="57" y="239"/>
                </a:cubicBezTo>
                <a:cubicBezTo>
                  <a:pt x="13" y="229"/>
                  <a:pt x="0" y="194"/>
                  <a:pt x="1" y="147"/>
                </a:cubicBezTo>
                <a:cubicBezTo>
                  <a:pt x="4" y="70"/>
                  <a:pt x="70" y="17"/>
                  <a:pt x="137" y="9"/>
                </a:cubicBezTo>
                <a:cubicBezTo>
                  <a:pt x="221" y="0"/>
                  <a:pt x="300" y="40"/>
                  <a:pt x="310" y="119"/>
                </a:cubicBezTo>
                <a:cubicBezTo>
                  <a:pt x="323" y="208"/>
                  <a:pt x="273" y="305"/>
                  <a:pt x="183" y="298"/>
                </a:cubicBezTo>
                <a:cubicBezTo>
                  <a:pt x="158" y="296"/>
                  <a:pt x="148" y="284"/>
                  <a:pt x="129" y="2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Oval 15"/>
          <p:cNvSpPr/>
          <p:nvPr/>
        </p:nvSpPr>
        <p:spPr>
          <a:xfrm>
            <a:off x="5339859" y="2123237"/>
            <a:ext cx="1248139" cy="1248139"/>
          </a:xfrm>
          <a:prstGeom prst="ellipse">
            <a:avLst/>
          </a:prstGeom>
          <a:solidFill>
            <a:srgbClr val="AD4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26"/>
          <p:cNvSpPr>
            <a:spLocks noEditPoints="1"/>
          </p:cNvSpPr>
          <p:nvPr/>
        </p:nvSpPr>
        <p:spPr bwMode="auto">
          <a:xfrm>
            <a:off x="5775330" y="2574874"/>
            <a:ext cx="377197" cy="377197"/>
          </a:xfrm>
          <a:custGeom>
            <a:avLst/>
            <a:gdLst>
              <a:gd name="T0" fmla="*/ 276 w 344"/>
              <a:gd name="T1" fmla="*/ 172 h 344"/>
              <a:gd name="T2" fmla="*/ 172 w 344"/>
              <a:gd name="T3" fmla="*/ 276 h 344"/>
              <a:gd name="T4" fmla="*/ 68 w 344"/>
              <a:gd name="T5" fmla="*/ 172 h 344"/>
              <a:gd name="T6" fmla="*/ 70 w 344"/>
              <a:gd name="T7" fmla="*/ 152 h 344"/>
              <a:gd name="T8" fmla="*/ 0 w 344"/>
              <a:gd name="T9" fmla="*/ 152 h 344"/>
              <a:gd name="T10" fmla="*/ 0 w 344"/>
              <a:gd name="T11" fmla="*/ 290 h 344"/>
              <a:gd name="T12" fmla="*/ 54 w 344"/>
              <a:gd name="T13" fmla="*/ 344 h 344"/>
              <a:gd name="T14" fmla="*/ 290 w 344"/>
              <a:gd name="T15" fmla="*/ 344 h 344"/>
              <a:gd name="T16" fmla="*/ 344 w 344"/>
              <a:gd name="T17" fmla="*/ 290 h 344"/>
              <a:gd name="T18" fmla="*/ 344 w 344"/>
              <a:gd name="T19" fmla="*/ 152 h 344"/>
              <a:gd name="T20" fmla="*/ 274 w 344"/>
              <a:gd name="T21" fmla="*/ 152 h 344"/>
              <a:gd name="T22" fmla="*/ 276 w 344"/>
              <a:gd name="T23" fmla="*/ 172 h 344"/>
              <a:gd name="T24" fmla="*/ 290 w 344"/>
              <a:gd name="T25" fmla="*/ 0 h 344"/>
              <a:gd name="T26" fmla="*/ 54 w 344"/>
              <a:gd name="T27" fmla="*/ 0 h 344"/>
              <a:gd name="T28" fmla="*/ 0 w 344"/>
              <a:gd name="T29" fmla="*/ 54 h 344"/>
              <a:gd name="T30" fmla="*/ 0 w 344"/>
              <a:gd name="T31" fmla="*/ 112 h 344"/>
              <a:gd name="T32" fmla="*/ 87 w 344"/>
              <a:gd name="T33" fmla="*/ 112 h 344"/>
              <a:gd name="T34" fmla="*/ 172 w 344"/>
              <a:gd name="T35" fmla="*/ 68 h 344"/>
              <a:gd name="T36" fmla="*/ 257 w 344"/>
              <a:gd name="T37" fmla="*/ 112 h 344"/>
              <a:gd name="T38" fmla="*/ 344 w 344"/>
              <a:gd name="T39" fmla="*/ 112 h 344"/>
              <a:gd name="T40" fmla="*/ 344 w 344"/>
              <a:gd name="T41" fmla="*/ 54 h 344"/>
              <a:gd name="T42" fmla="*/ 290 w 344"/>
              <a:gd name="T43" fmla="*/ 0 h 344"/>
              <a:gd name="T44" fmla="*/ 317 w 344"/>
              <a:gd name="T45" fmla="*/ 66 h 344"/>
              <a:gd name="T46" fmla="*/ 307 w 344"/>
              <a:gd name="T47" fmla="*/ 76 h 344"/>
              <a:gd name="T48" fmla="*/ 278 w 344"/>
              <a:gd name="T49" fmla="*/ 76 h 344"/>
              <a:gd name="T50" fmla="*/ 269 w 344"/>
              <a:gd name="T51" fmla="*/ 66 h 344"/>
              <a:gd name="T52" fmla="*/ 269 w 344"/>
              <a:gd name="T53" fmla="*/ 37 h 344"/>
              <a:gd name="T54" fmla="*/ 278 w 344"/>
              <a:gd name="T55" fmla="*/ 28 h 344"/>
              <a:gd name="T56" fmla="*/ 307 w 344"/>
              <a:gd name="T57" fmla="*/ 28 h 344"/>
              <a:gd name="T58" fmla="*/ 317 w 344"/>
              <a:gd name="T59" fmla="*/ 37 h 344"/>
              <a:gd name="T60" fmla="*/ 317 w 344"/>
              <a:gd name="T61" fmla="*/ 66 h 344"/>
              <a:gd name="T62" fmla="*/ 236 w 344"/>
              <a:gd name="T63" fmla="*/ 172 h 344"/>
              <a:gd name="T64" fmla="*/ 172 w 344"/>
              <a:gd name="T65" fmla="*/ 108 h 344"/>
              <a:gd name="T66" fmla="*/ 108 w 344"/>
              <a:gd name="T67" fmla="*/ 172 h 344"/>
              <a:gd name="T68" fmla="*/ 172 w 344"/>
              <a:gd name="T69" fmla="*/ 236 h 344"/>
              <a:gd name="T70" fmla="*/ 236 w 344"/>
              <a:gd name="T71" fmla="*/ 172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44" h="344">
                <a:moveTo>
                  <a:pt x="276" y="172"/>
                </a:moveTo>
                <a:cubicBezTo>
                  <a:pt x="276" y="229"/>
                  <a:pt x="230" y="276"/>
                  <a:pt x="172" y="276"/>
                </a:cubicBezTo>
                <a:cubicBezTo>
                  <a:pt x="115" y="276"/>
                  <a:pt x="68" y="229"/>
                  <a:pt x="68" y="172"/>
                </a:cubicBezTo>
                <a:cubicBezTo>
                  <a:pt x="68" y="165"/>
                  <a:pt x="69" y="158"/>
                  <a:pt x="7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290"/>
                  <a:pt x="0" y="290"/>
                  <a:pt x="0" y="290"/>
                </a:cubicBezTo>
                <a:cubicBezTo>
                  <a:pt x="0" y="320"/>
                  <a:pt x="24" y="344"/>
                  <a:pt x="54" y="344"/>
                </a:cubicBezTo>
                <a:cubicBezTo>
                  <a:pt x="290" y="344"/>
                  <a:pt x="290" y="344"/>
                  <a:pt x="290" y="344"/>
                </a:cubicBezTo>
                <a:cubicBezTo>
                  <a:pt x="320" y="344"/>
                  <a:pt x="344" y="320"/>
                  <a:pt x="344" y="290"/>
                </a:cubicBezTo>
                <a:cubicBezTo>
                  <a:pt x="344" y="152"/>
                  <a:pt x="344" y="152"/>
                  <a:pt x="344" y="152"/>
                </a:cubicBezTo>
                <a:cubicBezTo>
                  <a:pt x="274" y="152"/>
                  <a:pt x="274" y="152"/>
                  <a:pt x="274" y="152"/>
                </a:cubicBezTo>
                <a:cubicBezTo>
                  <a:pt x="276" y="158"/>
                  <a:pt x="276" y="165"/>
                  <a:pt x="276" y="172"/>
                </a:cubicBezTo>
                <a:close/>
                <a:moveTo>
                  <a:pt x="290" y="0"/>
                </a:moveTo>
                <a:cubicBezTo>
                  <a:pt x="54" y="0"/>
                  <a:pt x="54" y="0"/>
                  <a:pt x="54" y="0"/>
                </a:cubicBezTo>
                <a:cubicBezTo>
                  <a:pt x="24" y="0"/>
                  <a:pt x="0" y="24"/>
                  <a:pt x="0" y="54"/>
                </a:cubicBezTo>
                <a:cubicBezTo>
                  <a:pt x="0" y="112"/>
                  <a:pt x="0" y="112"/>
                  <a:pt x="0" y="112"/>
                </a:cubicBezTo>
                <a:cubicBezTo>
                  <a:pt x="87" y="112"/>
                  <a:pt x="87" y="112"/>
                  <a:pt x="87" y="112"/>
                </a:cubicBezTo>
                <a:cubicBezTo>
                  <a:pt x="106" y="85"/>
                  <a:pt x="137" y="68"/>
                  <a:pt x="172" y="68"/>
                </a:cubicBezTo>
                <a:cubicBezTo>
                  <a:pt x="207" y="68"/>
                  <a:pt x="238" y="85"/>
                  <a:pt x="257" y="112"/>
                </a:cubicBezTo>
                <a:cubicBezTo>
                  <a:pt x="344" y="112"/>
                  <a:pt x="344" y="112"/>
                  <a:pt x="344" y="112"/>
                </a:cubicBezTo>
                <a:cubicBezTo>
                  <a:pt x="344" y="54"/>
                  <a:pt x="344" y="54"/>
                  <a:pt x="344" y="54"/>
                </a:cubicBezTo>
                <a:cubicBezTo>
                  <a:pt x="344" y="24"/>
                  <a:pt x="320" y="0"/>
                  <a:pt x="290" y="0"/>
                </a:cubicBezTo>
                <a:close/>
                <a:moveTo>
                  <a:pt x="317" y="66"/>
                </a:moveTo>
                <a:cubicBezTo>
                  <a:pt x="317" y="72"/>
                  <a:pt x="312" y="76"/>
                  <a:pt x="307" y="76"/>
                </a:cubicBezTo>
                <a:cubicBezTo>
                  <a:pt x="278" y="76"/>
                  <a:pt x="278" y="76"/>
                  <a:pt x="278" y="76"/>
                </a:cubicBezTo>
                <a:cubicBezTo>
                  <a:pt x="273" y="76"/>
                  <a:pt x="269" y="72"/>
                  <a:pt x="269" y="66"/>
                </a:cubicBezTo>
                <a:cubicBezTo>
                  <a:pt x="269" y="37"/>
                  <a:pt x="269" y="37"/>
                  <a:pt x="269" y="37"/>
                </a:cubicBezTo>
                <a:cubicBezTo>
                  <a:pt x="269" y="32"/>
                  <a:pt x="273" y="28"/>
                  <a:pt x="278" y="28"/>
                </a:cubicBezTo>
                <a:cubicBezTo>
                  <a:pt x="307" y="28"/>
                  <a:pt x="307" y="28"/>
                  <a:pt x="307" y="28"/>
                </a:cubicBezTo>
                <a:cubicBezTo>
                  <a:pt x="312" y="28"/>
                  <a:pt x="317" y="32"/>
                  <a:pt x="317" y="37"/>
                </a:cubicBezTo>
                <a:lnTo>
                  <a:pt x="317" y="66"/>
                </a:lnTo>
                <a:close/>
                <a:moveTo>
                  <a:pt x="236" y="172"/>
                </a:moveTo>
                <a:cubicBezTo>
                  <a:pt x="236" y="137"/>
                  <a:pt x="208" y="108"/>
                  <a:pt x="172" y="108"/>
                </a:cubicBezTo>
                <a:cubicBezTo>
                  <a:pt x="137" y="108"/>
                  <a:pt x="108" y="137"/>
                  <a:pt x="108" y="172"/>
                </a:cubicBezTo>
                <a:cubicBezTo>
                  <a:pt x="108" y="207"/>
                  <a:pt x="137" y="236"/>
                  <a:pt x="172" y="236"/>
                </a:cubicBezTo>
                <a:cubicBezTo>
                  <a:pt x="208" y="236"/>
                  <a:pt x="236" y="207"/>
                  <a:pt x="236" y="1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Oval 41"/>
          <p:cNvSpPr/>
          <p:nvPr/>
        </p:nvSpPr>
        <p:spPr>
          <a:xfrm>
            <a:off x="861627" y="4349960"/>
            <a:ext cx="136972" cy="136972"/>
          </a:xfrm>
          <a:prstGeom prst="ellipse">
            <a:avLst/>
          </a:prstGeom>
          <a:solidFill>
            <a:srgbClr val="AD4F1F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Oval 44"/>
          <p:cNvSpPr/>
          <p:nvPr/>
        </p:nvSpPr>
        <p:spPr>
          <a:xfrm>
            <a:off x="2962309" y="4349960"/>
            <a:ext cx="136972" cy="136972"/>
          </a:xfrm>
          <a:prstGeom prst="ellipse">
            <a:avLst/>
          </a:prstGeom>
          <a:solidFill>
            <a:srgbClr val="AD4F1F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Oval 47"/>
          <p:cNvSpPr/>
          <p:nvPr/>
        </p:nvSpPr>
        <p:spPr>
          <a:xfrm>
            <a:off x="5062990" y="4349960"/>
            <a:ext cx="136972" cy="136972"/>
          </a:xfrm>
          <a:prstGeom prst="ellipse">
            <a:avLst/>
          </a:prstGeom>
          <a:solidFill>
            <a:srgbClr val="AD4F1F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Oval 50"/>
          <p:cNvSpPr/>
          <p:nvPr/>
        </p:nvSpPr>
        <p:spPr>
          <a:xfrm>
            <a:off x="7163671" y="4349960"/>
            <a:ext cx="136972" cy="136972"/>
          </a:xfrm>
          <a:prstGeom prst="ellipse">
            <a:avLst/>
          </a:prstGeom>
          <a:solidFill>
            <a:srgbClr val="AD4F1F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Oval 54"/>
          <p:cNvSpPr/>
          <p:nvPr/>
        </p:nvSpPr>
        <p:spPr>
          <a:xfrm>
            <a:off x="9264352" y="4349960"/>
            <a:ext cx="136972" cy="136972"/>
          </a:xfrm>
          <a:prstGeom prst="ellipse">
            <a:avLst/>
          </a:prstGeom>
          <a:solidFill>
            <a:srgbClr val="AD4F1F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@|17FFC:16777215|FBC:16777215|LFC:16777215|LBC:16777215"/>
          <p:cNvSpPr txBox="1"/>
          <p:nvPr/>
        </p:nvSpPr>
        <p:spPr>
          <a:xfrm>
            <a:off x="1178218" y="4240711"/>
            <a:ext cx="160318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@|17FFC:16777215|FBC:16777215|LFC:16777215|LBC:16777215"/>
          <p:cNvSpPr txBox="1"/>
          <p:nvPr/>
        </p:nvSpPr>
        <p:spPr>
          <a:xfrm>
            <a:off x="1182300" y="4526616"/>
            <a:ext cx="1600388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@|17FFC:16777215|FBC:16777215|LFC:16777215|LBC:16777215"/>
          <p:cNvSpPr txBox="1"/>
          <p:nvPr/>
        </p:nvSpPr>
        <p:spPr>
          <a:xfrm>
            <a:off x="3264193" y="4240711"/>
            <a:ext cx="160318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@|17FFC:16777215|FBC:16777215|LFC:16777215|LBC:16777215"/>
          <p:cNvSpPr txBox="1"/>
          <p:nvPr/>
        </p:nvSpPr>
        <p:spPr>
          <a:xfrm>
            <a:off x="3268275" y="4526616"/>
            <a:ext cx="1600388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@|17FFC:16777215|FBC:16777215|LFC:16777215|LBC:16777215"/>
          <p:cNvSpPr txBox="1"/>
          <p:nvPr/>
        </p:nvSpPr>
        <p:spPr>
          <a:xfrm>
            <a:off x="5350168" y="4240711"/>
            <a:ext cx="160318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@|17FFC:16777215|FBC:16777215|LFC:16777215|LBC:16777215"/>
          <p:cNvSpPr txBox="1"/>
          <p:nvPr/>
        </p:nvSpPr>
        <p:spPr>
          <a:xfrm>
            <a:off x="5354250" y="4526616"/>
            <a:ext cx="1600388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3@|17FFC:16777215|FBC:16777215|LFC:16777215|LBC:16777215"/>
          <p:cNvSpPr txBox="1"/>
          <p:nvPr/>
        </p:nvSpPr>
        <p:spPr>
          <a:xfrm>
            <a:off x="9522118" y="4240711"/>
            <a:ext cx="160318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13@|17FFC:16777215|FBC:16777215|LFC:16777215|LBC:16777215"/>
          <p:cNvSpPr txBox="1"/>
          <p:nvPr/>
        </p:nvSpPr>
        <p:spPr>
          <a:xfrm>
            <a:off x="9526200" y="4526616"/>
            <a:ext cx="1600388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13@|17FFC:16777215|FBC:16777215|LFC:16777215|LBC:16777215"/>
          <p:cNvSpPr txBox="1"/>
          <p:nvPr/>
        </p:nvSpPr>
        <p:spPr>
          <a:xfrm>
            <a:off x="7436143" y="4240711"/>
            <a:ext cx="160318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3@|17FFC:16777215|FBC:16777215|LFC:16777215|LBC:16777215"/>
          <p:cNvSpPr txBox="1"/>
          <p:nvPr/>
        </p:nvSpPr>
        <p:spPr>
          <a:xfrm>
            <a:off x="7440225" y="4526616"/>
            <a:ext cx="1600388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41072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29878"/>
          <a:stretch/>
        </p:blipFill>
        <p:spPr>
          <a:xfrm>
            <a:off x="3394" y="1"/>
            <a:ext cx="12188606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398040"/>
            <a:ext cx="833377" cy="416688"/>
          </a:xfrm>
          <a:prstGeom prst="rect">
            <a:avLst/>
          </a:prstGeom>
          <a:solidFill>
            <a:srgbClr val="5499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矩形 223"/>
          <p:cNvSpPr/>
          <p:nvPr/>
        </p:nvSpPr>
        <p:spPr>
          <a:xfrm>
            <a:off x="833377" y="398040"/>
            <a:ext cx="185195" cy="416688"/>
          </a:xfrm>
          <a:prstGeom prst="rect">
            <a:avLst/>
          </a:prstGeom>
          <a:solidFill>
            <a:srgbClr val="AD4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18572" y="398040"/>
            <a:ext cx="34315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单击输入您的标题</a:t>
            </a:r>
            <a:endParaRPr lang="zh-CN" altLang="en-US" sz="20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2729"/>
          <p:cNvSpPr/>
          <p:nvPr/>
        </p:nvSpPr>
        <p:spPr>
          <a:xfrm>
            <a:off x="1511061" y="3222399"/>
            <a:ext cx="2147474" cy="1098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rgbClr val="AD4F1F"/>
          </a:solidFill>
          <a:ln w="63500">
            <a:noFill/>
            <a:miter lim="400000"/>
          </a:ln>
        </p:spPr>
        <p:txBody>
          <a:bodyPr lIns="38100" tIns="38100" rIns="38100" bIns="38100" anchor="ctr"/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Helvetica Light"/>
              <a:sym typeface="Arial" panose="020B0604020202020204" pitchFamily="34" charset="0"/>
            </a:endParaRPr>
          </a:p>
        </p:txBody>
      </p:sp>
      <p:sp>
        <p:nvSpPr>
          <p:cNvPr id="7" name="Shape 2730"/>
          <p:cNvSpPr/>
          <p:nvPr/>
        </p:nvSpPr>
        <p:spPr>
          <a:xfrm>
            <a:off x="3846156" y="3222399"/>
            <a:ext cx="2147474" cy="1098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rgbClr val="549961"/>
          </a:solidFill>
          <a:ln w="63500">
            <a:noFill/>
            <a:miter lim="400000"/>
          </a:ln>
        </p:spPr>
        <p:txBody>
          <a:bodyPr lIns="38100" tIns="38100" rIns="38100" bIns="38100" anchor="ctr"/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Helvetica Light"/>
              <a:sym typeface="Arial" panose="020B0604020202020204" pitchFamily="34" charset="0"/>
            </a:endParaRPr>
          </a:p>
        </p:txBody>
      </p:sp>
      <p:sp>
        <p:nvSpPr>
          <p:cNvPr id="8" name="Shape 2731"/>
          <p:cNvSpPr/>
          <p:nvPr/>
        </p:nvSpPr>
        <p:spPr>
          <a:xfrm>
            <a:off x="6181251" y="3222399"/>
            <a:ext cx="2147468" cy="1098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rgbClr val="AD4F1F"/>
          </a:solidFill>
          <a:ln w="63500">
            <a:noFill/>
            <a:miter lim="400000"/>
          </a:ln>
        </p:spPr>
        <p:txBody>
          <a:bodyPr lIns="38100" tIns="38100" rIns="38100" bIns="38100" anchor="ctr"/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Helvetica Light"/>
              <a:sym typeface="Arial" panose="020B0604020202020204" pitchFamily="34" charset="0"/>
            </a:endParaRPr>
          </a:p>
        </p:txBody>
      </p:sp>
      <p:sp>
        <p:nvSpPr>
          <p:cNvPr id="9" name="Shape 2732"/>
          <p:cNvSpPr/>
          <p:nvPr/>
        </p:nvSpPr>
        <p:spPr>
          <a:xfrm>
            <a:off x="8504900" y="3222399"/>
            <a:ext cx="2147468" cy="1098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rgbClr val="549961"/>
          </a:solidFill>
          <a:ln w="63500">
            <a:noFill/>
            <a:miter lim="400000"/>
          </a:ln>
        </p:spPr>
        <p:txBody>
          <a:bodyPr lIns="38100" tIns="38100" rIns="38100" bIns="38100" anchor="ctr"/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Helvetica Light"/>
              <a:sym typeface="Arial" panose="020B0604020202020204" pitchFamily="34" charset="0"/>
            </a:endParaRPr>
          </a:p>
        </p:txBody>
      </p:sp>
      <p:sp>
        <p:nvSpPr>
          <p:cNvPr id="10" name="Shape 2733"/>
          <p:cNvSpPr/>
          <p:nvPr/>
        </p:nvSpPr>
        <p:spPr>
          <a:xfrm>
            <a:off x="2907540" y="3623028"/>
            <a:ext cx="1703172" cy="2861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7060"/>
                  <a:pt x="20794" y="21600"/>
                  <a:pt x="19800" y="21600"/>
                </a:cubicBezTo>
                <a:lnTo>
                  <a:pt x="1800" y="21600"/>
                </a:lnTo>
                <a:cubicBezTo>
                  <a:pt x="806" y="21600"/>
                  <a:pt x="0" y="17060"/>
                  <a:pt x="0" y="10800"/>
                </a:cubicBezTo>
                <a:lnTo>
                  <a:pt x="0" y="10800"/>
                </a:lnTo>
                <a:cubicBezTo>
                  <a:pt x="0" y="4540"/>
                  <a:pt x="806" y="0"/>
                  <a:pt x="1800" y="0"/>
                </a:cubicBezTo>
                <a:lnTo>
                  <a:pt x="19800" y="0"/>
                </a:lnTo>
                <a:cubicBezTo>
                  <a:pt x="20794" y="0"/>
                  <a:pt x="21600" y="4540"/>
                  <a:pt x="21600" y="10800"/>
                </a:cubicBezTo>
                <a:cubicBezTo>
                  <a:pt x="21600" y="10800"/>
                  <a:pt x="21600" y="10800"/>
                  <a:pt x="21600" y="10800"/>
                </a:cubicBezTo>
                <a:close/>
              </a:path>
            </a:pathLst>
          </a:custGeom>
          <a:solidFill>
            <a:srgbClr val="445469"/>
          </a:solidFill>
          <a:ln w="63500">
            <a:noFill/>
            <a:miter lim="400000"/>
          </a:ln>
        </p:spPr>
        <p:txBody>
          <a:bodyPr lIns="0" tIns="0" rIns="0" bIns="0" anchor="ctr"/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Helvetica Light"/>
              <a:sym typeface="Arial" panose="020B0604020202020204" pitchFamily="34" charset="0"/>
            </a:endParaRPr>
          </a:p>
        </p:txBody>
      </p:sp>
      <p:sp>
        <p:nvSpPr>
          <p:cNvPr id="11" name="Shape 2734"/>
          <p:cNvSpPr/>
          <p:nvPr/>
        </p:nvSpPr>
        <p:spPr>
          <a:xfrm>
            <a:off x="5242635" y="3623028"/>
            <a:ext cx="1703166" cy="2861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7060"/>
                  <a:pt x="20794" y="21600"/>
                  <a:pt x="19800" y="21600"/>
                </a:cubicBezTo>
                <a:lnTo>
                  <a:pt x="1800" y="21600"/>
                </a:lnTo>
                <a:cubicBezTo>
                  <a:pt x="806" y="21600"/>
                  <a:pt x="0" y="17060"/>
                  <a:pt x="0" y="10800"/>
                </a:cubicBezTo>
                <a:lnTo>
                  <a:pt x="0" y="10800"/>
                </a:lnTo>
                <a:cubicBezTo>
                  <a:pt x="0" y="4540"/>
                  <a:pt x="806" y="0"/>
                  <a:pt x="1800" y="0"/>
                </a:cubicBezTo>
                <a:lnTo>
                  <a:pt x="19800" y="0"/>
                </a:lnTo>
                <a:cubicBezTo>
                  <a:pt x="20794" y="0"/>
                  <a:pt x="21600" y="4540"/>
                  <a:pt x="21600" y="10800"/>
                </a:cubicBezTo>
                <a:cubicBezTo>
                  <a:pt x="21600" y="10800"/>
                  <a:pt x="21600" y="10800"/>
                  <a:pt x="21600" y="10800"/>
                </a:cubicBezTo>
                <a:close/>
              </a:path>
            </a:pathLst>
          </a:custGeom>
          <a:solidFill>
            <a:srgbClr val="445469"/>
          </a:solidFill>
          <a:ln w="63500">
            <a:noFill/>
            <a:miter lim="400000"/>
          </a:ln>
        </p:spPr>
        <p:txBody>
          <a:bodyPr lIns="0" tIns="0" rIns="0" bIns="0" anchor="ctr"/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Helvetica Light"/>
              <a:sym typeface="Arial" panose="020B0604020202020204" pitchFamily="34" charset="0"/>
            </a:endParaRPr>
          </a:p>
        </p:txBody>
      </p:sp>
      <p:sp>
        <p:nvSpPr>
          <p:cNvPr id="12" name="Shape 2735"/>
          <p:cNvSpPr/>
          <p:nvPr/>
        </p:nvSpPr>
        <p:spPr>
          <a:xfrm>
            <a:off x="7566283" y="3623028"/>
            <a:ext cx="1703167" cy="2861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7060"/>
                  <a:pt x="20794" y="21600"/>
                  <a:pt x="19800" y="21600"/>
                </a:cubicBezTo>
                <a:lnTo>
                  <a:pt x="1800" y="21600"/>
                </a:lnTo>
                <a:cubicBezTo>
                  <a:pt x="806" y="21600"/>
                  <a:pt x="0" y="17060"/>
                  <a:pt x="0" y="10800"/>
                </a:cubicBezTo>
                <a:lnTo>
                  <a:pt x="0" y="10800"/>
                </a:lnTo>
                <a:cubicBezTo>
                  <a:pt x="0" y="4540"/>
                  <a:pt x="806" y="0"/>
                  <a:pt x="1800" y="0"/>
                </a:cubicBezTo>
                <a:lnTo>
                  <a:pt x="19800" y="0"/>
                </a:lnTo>
                <a:cubicBezTo>
                  <a:pt x="20794" y="0"/>
                  <a:pt x="21600" y="4540"/>
                  <a:pt x="21600" y="10800"/>
                </a:cubicBezTo>
                <a:cubicBezTo>
                  <a:pt x="21600" y="10800"/>
                  <a:pt x="21600" y="10800"/>
                  <a:pt x="21600" y="10800"/>
                </a:cubicBezTo>
                <a:close/>
              </a:path>
            </a:pathLst>
          </a:custGeom>
          <a:solidFill>
            <a:srgbClr val="445469"/>
          </a:solidFill>
          <a:ln w="63500">
            <a:noFill/>
            <a:miter lim="400000"/>
          </a:ln>
        </p:spPr>
        <p:txBody>
          <a:bodyPr lIns="0" tIns="0" rIns="0" bIns="0" anchor="ctr"/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Helvetica Light"/>
              <a:sym typeface="Arial" panose="020B0604020202020204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764955" y="1970420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69037" y="2256325"/>
            <a:ext cx="1473888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112980" y="1970420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117062" y="2256325"/>
            <a:ext cx="1473888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6461005" y="1970420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6465087" y="2256325"/>
            <a:ext cx="1473888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8809031" y="1970420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8813113" y="2256325"/>
            <a:ext cx="1473888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951381" y="4839065"/>
            <a:ext cx="8459740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7689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29878"/>
          <a:stretch/>
        </p:blipFill>
        <p:spPr>
          <a:xfrm>
            <a:off x="3394" y="1"/>
            <a:ext cx="12188606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398040"/>
            <a:ext cx="833377" cy="416688"/>
          </a:xfrm>
          <a:prstGeom prst="rect">
            <a:avLst/>
          </a:prstGeom>
          <a:solidFill>
            <a:srgbClr val="5499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矩形 223"/>
          <p:cNvSpPr/>
          <p:nvPr/>
        </p:nvSpPr>
        <p:spPr>
          <a:xfrm>
            <a:off x="833377" y="398040"/>
            <a:ext cx="185195" cy="416688"/>
          </a:xfrm>
          <a:prstGeom prst="rect">
            <a:avLst/>
          </a:prstGeom>
          <a:solidFill>
            <a:srgbClr val="AD4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18572" y="398040"/>
            <a:ext cx="34315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单击输入您的标题</a:t>
            </a:r>
            <a:endParaRPr lang="zh-CN" altLang="en-US" sz="20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l="32967" r="13549"/>
          <a:stretch/>
        </p:blipFill>
        <p:spPr>
          <a:xfrm>
            <a:off x="7858047" y="4166470"/>
            <a:ext cx="3114751" cy="185653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32967" r="13549"/>
          <a:stretch/>
        </p:blipFill>
        <p:spPr>
          <a:xfrm>
            <a:off x="4538624" y="1701750"/>
            <a:ext cx="3114751" cy="185653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l="32967" r="13549"/>
          <a:stretch/>
        </p:blipFill>
        <p:spPr>
          <a:xfrm>
            <a:off x="1219198" y="4178152"/>
            <a:ext cx="3114751" cy="185653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/>
          <a:srcRect r="13756" b="6126"/>
          <a:stretch/>
        </p:blipFill>
        <p:spPr>
          <a:xfrm>
            <a:off x="7858049" y="1705419"/>
            <a:ext cx="3114752" cy="187820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/>
          <a:srcRect r="13756" b="6126"/>
          <a:stretch/>
        </p:blipFill>
        <p:spPr>
          <a:xfrm>
            <a:off x="4538623" y="4178151"/>
            <a:ext cx="3114752" cy="18782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/>
          <a:srcRect r="13756" b="6126"/>
          <a:stretch/>
        </p:blipFill>
        <p:spPr>
          <a:xfrm>
            <a:off x="1219198" y="1676400"/>
            <a:ext cx="3114752" cy="1878205"/>
          </a:xfrm>
          <a:prstGeom prst="rect">
            <a:avLst/>
          </a:prstGeom>
        </p:spPr>
      </p:pic>
      <p:sp>
        <p:nvSpPr>
          <p:cNvPr id="12" name="Rectangle 4"/>
          <p:cNvSpPr/>
          <p:nvPr/>
        </p:nvSpPr>
        <p:spPr>
          <a:xfrm>
            <a:off x="1219199" y="3554605"/>
            <a:ext cx="3114751" cy="369766"/>
          </a:xfrm>
          <a:prstGeom prst="rect">
            <a:avLst/>
          </a:prstGeom>
          <a:solidFill>
            <a:srgbClr val="54996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kern="0" dirty="0" smtClean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kumimoji="0" lang="en-US" sz="1400" i="0" u="none" strike="noStrike" kern="0" cap="none" spc="0" normalizeH="0" baseline="0" noProof="0" dirty="0" smtClean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7"/>
          <p:cNvSpPr/>
          <p:nvPr/>
        </p:nvSpPr>
        <p:spPr>
          <a:xfrm>
            <a:off x="4538624" y="3554605"/>
            <a:ext cx="3114751" cy="369766"/>
          </a:xfrm>
          <a:prstGeom prst="rect">
            <a:avLst/>
          </a:prstGeom>
          <a:solidFill>
            <a:srgbClr val="AD4F1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zh-CN" altLang="en-US" sz="1400" kern="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400" kern="0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10"/>
          <p:cNvSpPr/>
          <p:nvPr/>
        </p:nvSpPr>
        <p:spPr>
          <a:xfrm>
            <a:off x="7858049" y="3554605"/>
            <a:ext cx="3114751" cy="369766"/>
          </a:xfrm>
          <a:prstGeom prst="rect">
            <a:avLst/>
          </a:prstGeom>
          <a:solidFill>
            <a:srgbClr val="54996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zh-CN" altLang="en-US" sz="1400" kern="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400" kern="0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13"/>
          <p:cNvSpPr/>
          <p:nvPr/>
        </p:nvSpPr>
        <p:spPr>
          <a:xfrm>
            <a:off x="7858049" y="6011323"/>
            <a:ext cx="3114751" cy="360901"/>
          </a:xfrm>
          <a:prstGeom prst="rect">
            <a:avLst/>
          </a:prstGeom>
          <a:solidFill>
            <a:srgbClr val="AD4F1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zh-CN" altLang="en-US" sz="1400" kern="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400" kern="0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16"/>
          <p:cNvSpPr/>
          <p:nvPr/>
        </p:nvSpPr>
        <p:spPr>
          <a:xfrm>
            <a:off x="4538624" y="6011323"/>
            <a:ext cx="3114751" cy="360901"/>
          </a:xfrm>
          <a:prstGeom prst="rect">
            <a:avLst/>
          </a:prstGeom>
          <a:solidFill>
            <a:srgbClr val="54996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zh-CN" altLang="en-US" sz="1400" kern="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400" kern="0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19"/>
          <p:cNvSpPr/>
          <p:nvPr/>
        </p:nvSpPr>
        <p:spPr>
          <a:xfrm>
            <a:off x="1219200" y="6011323"/>
            <a:ext cx="3114751" cy="360901"/>
          </a:xfrm>
          <a:prstGeom prst="rect">
            <a:avLst/>
          </a:prstGeom>
          <a:solidFill>
            <a:srgbClr val="AD4F1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zh-CN" altLang="en-US" sz="1400" kern="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400" kern="0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3687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29878"/>
          <a:stretch/>
        </p:blipFill>
        <p:spPr>
          <a:xfrm>
            <a:off x="3394" y="1"/>
            <a:ext cx="12188606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398040"/>
            <a:ext cx="833377" cy="416688"/>
          </a:xfrm>
          <a:prstGeom prst="rect">
            <a:avLst/>
          </a:prstGeom>
          <a:solidFill>
            <a:srgbClr val="5499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矩形 223"/>
          <p:cNvSpPr/>
          <p:nvPr/>
        </p:nvSpPr>
        <p:spPr>
          <a:xfrm>
            <a:off x="833377" y="398040"/>
            <a:ext cx="185195" cy="416688"/>
          </a:xfrm>
          <a:prstGeom prst="rect">
            <a:avLst/>
          </a:prstGeom>
          <a:solidFill>
            <a:srgbClr val="AD4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18572" y="398040"/>
            <a:ext cx="34315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单击输入您的标题</a:t>
            </a:r>
            <a:endParaRPr lang="zh-CN" altLang="en-US" sz="20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10797" b="11429"/>
          <a:stretch/>
        </p:blipFill>
        <p:spPr>
          <a:xfrm>
            <a:off x="817054" y="2035515"/>
            <a:ext cx="5253923" cy="1433603"/>
          </a:xfrm>
          <a:prstGeom prst="rect">
            <a:avLst/>
          </a:prstGeom>
        </p:spPr>
      </p:pic>
      <p:sp>
        <p:nvSpPr>
          <p:cNvPr id="7" name="Rectangle 8"/>
          <p:cNvSpPr/>
          <p:nvPr/>
        </p:nvSpPr>
        <p:spPr>
          <a:xfrm>
            <a:off x="6063873" y="2035516"/>
            <a:ext cx="5259765" cy="1433603"/>
          </a:xfrm>
          <a:prstGeom prst="rect">
            <a:avLst/>
          </a:prstGeom>
          <a:solidFill>
            <a:srgbClr val="54996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01141" y="2438005"/>
            <a:ext cx="4695484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7054" y="3883390"/>
            <a:ext cx="10574846" cy="4951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7054" y="4556193"/>
            <a:ext cx="10574846" cy="4951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7054" y="5228996"/>
            <a:ext cx="10574846" cy="4951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51779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29878"/>
          <a:stretch/>
        </p:blipFill>
        <p:spPr>
          <a:xfrm>
            <a:off x="3394" y="1"/>
            <a:ext cx="12188606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398040"/>
            <a:ext cx="833377" cy="416688"/>
          </a:xfrm>
          <a:prstGeom prst="rect">
            <a:avLst/>
          </a:prstGeom>
          <a:solidFill>
            <a:srgbClr val="5499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矩形 223"/>
          <p:cNvSpPr/>
          <p:nvPr/>
        </p:nvSpPr>
        <p:spPr>
          <a:xfrm>
            <a:off x="833377" y="398040"/>
            <a:ext cx="185195" cy="416688"/>
          </a:xfrm>
          <a:prstGeom prst="rect">
            <a:avLst/>
          </a:prstGeom>
          <a:solidFill>
            <a:srgbClr val="AD4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18572" y="398040"/>
            <a:ext cx="34315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单击输入您的标题</a:t>
            </a:r>
            <a:endParaRPr lang="zh-CN" altLang="en-US" sz="20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TextBox 61"/>
          <p:cNvSpPr txBox="1"/>
          <p:nvPr/>
        </p:nvSpPr>
        <p:spPr>
          <a:xfrm>
            <a:off x="1654933" y="4390566"/>
            <a:ext cx="1361082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2400" b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sz="2000" dirty="0">
                <a:solidFill>
                  <a:sysClr val="windowText" lastClr="000000"/>
                </a:solidFill>
                <a:sym typeface="Arial" panose="020B0604020202020204" pitchFamily="34" charset="0"/>
              </a:rPr>
              <a:t>2013</a:t>
            </a:r>
            <a:endParaRPr lang="id-ID" sz="2000" dirty="0">
              <a:solidFill>
                <a:sysClr val="windowText" lastClr="000000"/>
              </a:solidFill>
              <a:sym typeface="Arial" panose="020B0604020202020204" pitchFamily="34" charset="0"/>
            </a:endParaRPr>
          </a:p>
        </p:txBody>
      </p:sp>
      <p:sp>
        <p:nvSpPr>
          <p:cNvPr id="7" name="TextBox 62"/>
          <p:cNvSpPr txBox="1"/>
          <p:nvPr/>
        </p:nvSpPr>
        <p:spPr>
          <a:xfrm>
            <a:off x="4075109" y="4390566"/>
            <a:ext cx="1361082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2400" b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sz="2000" dirty="0">
                <a:solidFill>
                  <a:sysClr val="windowText" lastClr="000000"/>
                </a:solidFill>
                <a:sym typeface="Arial" panose="020B0604020202020204" pitchFamily="34" charset="0"/>
              </a:rPr>
              <a:t>2014</a:t>
            </a:r>
            <a:endParaRPr lang="id-ID" sz="2000" dirty="0">
              <a:solidFill>
                <a:sysClr val="windowText" lastClr="000000"/>
              </a:solidFill>
              <a:sym typeface="Arial" panose="020B0604020202020204" pitchFamily="34" charset="0"/>
            </a:endParaRPr>
          </a:p>
        </p:txBody>
      </p:sp>
      <p:sp>
        <p:nvSpPr>
          <p:cNvPr id="8" name="TextBox 63"/>
          <p:cNvSpPr txBox="1"/>
          <p:nvPr/>
        </p:nvSpPr>
        <p:spPr>
          <a:xfrm>
            <a:off x="6536751" y="4390566"/>
            <a:ext cx="1361082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2400" b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sz="2000" dirty="0">
                <a:solidFill>
                  <a:sysClr val="windowText" lastClr="000000"/>
                </a:solidFill>
                <a:sym typeface="Arial" panose="020B0604020202020204" pitchFamily="34" charset="0"/>
              </a:rPr>
              <a:t>2015</a:t>
            </a:r>
            <a:endParaRPr lang="id-ID" sz="2000" dirty="0">
              <a:solidFill>
                <a:sysClr val="windowText" lastClr="000000"/>
              </a:solidFill>
              <a:sym typeface="Arial" panose="020B0604020202020204" pitchFamily="34" charset="0"/>
            </a:endParaRPr>
          </a:p>
        </p:txBody>
      </p:sp>
      <p:sp>
        <p:nvSpPr>
          <p:cNvPr id="9" name="TextBox 64"/>
          <p:cNvSpPr txBox="1"/>
          <p:nvPr/>
        </p:nvSpPr>
        <p:spPr>
          <a:xfrm>
            <a:off x="9138306" y="4390566"/>
            <a:ext cx="1361082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2400" b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sz="2000" dirty="0">
                <a:solidFill>
                  <a:sysClr val="windowText" lastClr="000000"/>
                </a:solidFill>
                <a:sym typeface="Arial" panose="020B0604020202020204" pitchFamily="34" charset="0"/>
              </a:rPr>
              <a:t>2016</a:t>
            </a:r>
            <a:endParaRPr lang="id-ID" sz="2000" dirty="0">
              <a:solidFill>
                <a:sysClr val="windowText" lastClr="000000"/>
              </a:solidFill>
              <a:sym typeface="Arial" panose="020B0604020202020204" pitchFamily="34" charset="0"/>
            </a:endParaRPr>
          </a:p>
        </p:txBody>
      </p:sp>
      <p:sp>
        <p:nvSpPr>
          <p:cNvPr id="10" name="Freeform 10"/>
          <p:cNvSpPr/>
          <p:nvPr/>
        </p:nvSpPr>
        <p:spPr>
          <a:xfrm rot="17518257">
            <a:off x="1781133" y="3075011"/>
            <a:ext cx="1617639" cy="970286"/>
          </a:xfrm>
          <a:custGeom>
            <a:avLst/>
            <a:gdLst>
              <a:gd name="connsiteX0" fmla="*/ 1617639 w 1617639"/>
              <a:gd name="connsiteY0" fmla="*/ 103706 h 970286"/>
              <a:gd name="connsiteX1" fmla="*/ 818462 w 1617639"/>
              <a:gd name="connsiteY1" fmla="*/ 946838 h 970286"/>
              <a:gd name="connsiteX2" fmla="*/ 17768 w 1617639"/>
              <a:gd name="connsiteY2" fmla="*/ 504238 h 970286"/>
              <a:gd name="connsiteX3" fmla="*/ 0 w 1617639"/>
              <a:gd name="connsiteY3" fmla="*/ 446371 h 970286"/>
              <a:gd name="connsiteX4" fmla="*/ 33562 w 1617639"/>
              <a:gd name="connsiteY4" fmla="*/ 510498 h 970286"/>
              <a:gd name="connsiteX5" fmla="*/ 776356 w 1617639"/>
              <a:gd name="connsiteY5" fmla="*/ 842469 h 970286"/>
              <a:gd name="connsiteX6" fmla="*/ 1476418 w 1617639"/>
              <a:gd name="connsiteY6" fmla="*/ 155845 h 970286"/>
              <a:gd name="connsiteX7" fmla="*/ 1575113 w 1617639"/>
              <a:gd name="connsiteY7" fmla="*/ 0 h 970286"/>
              <a:gd name="connsiteX8" fmla="*/ 1576582 w 1617639"/>
              <a:gd name="connsiteY8" fmla="*/ 3662 h 970286"/>
              <a:gd name="connsiteX9" fmla="*/ 1617639 w 1617639"/>
              <a:gd name="connsiteY9" fmla="*/ 103706 h 970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17639" h="970286">
                <a:moveTo>
                  <a:pt x="1617639" y="103706"/>
                </a:moveTo>
                <a:cubicBezTo>
                  <a:pt x="1347232" y="537049"/>
                  <a:pt x="1132028" y="845983"/>
                  <a:pt x="818462" y="946838"/>
                </a:cubicBezTo>
                <a:cubicBezTo>
                  <a:pt x="504896" y="1047693"/>
                  <a:pt x="144395" y="808907"/>
                  <a:pt x="17768" y="504238"/>
                </a:cubicBezTo>
                <a:lnTo>
                  <a:pt x="0" y="446371"/>
                </a:lnTo>
                <a:lnTo>
                  <a:pt x="33562" y="510498"/>
                </a:lnTo>
                <a:cubicBezTo>
                  <a:pt x="191681" y="758928"/>
                  <a:pt x="501986" y="930717"/>
                  <a:pt x="776356" y="842469"/>
                </a:cubicBezTo>
                <a:cubicBezTo>
                  <a:pt x="1050726" y="754221"/>
                  <a:pt x="1249788" y="506663"/>
                  <a:pt x="1476418" y="155845"/>
                </a:cubicBezTo>
                <a:lnTo>
                  <a:pt x="1575113" y="0"/>
                </a:lnTo>
                <a:lnTo>
                  <a:pt x="1576582" y="3662"/>
                </a:lnTo>
                <a:cubicBezTo>
                  <a:pt x="1587014" y="29435"/>
                  <a:pt x="1600374" y="62025"/>
                  <a:pt x="1617639" y="103706"/>
                </a:cubicBezTo>
                <a:close/>
              </a:path>
            </a:pathLst>
          </a:custGeom>
          <a:solidFill>
            <a:srgbClr val="7FBC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任意多边形 10"/>
          <p:cNvSpPr/>
          <p:nvPr/>
        </p:nvSpPr>
        <p:spPr>
          <a:xfrm rot="9064593" flipH="1">
            <a:off x="1410774" y="2156390"/>
            <a:ext cx="1837265" cy="2095712"/>
          </a:xfrm>
          <a:custGeom>
            <a:avLst/>
            <a:gdLst>
              <a:gd name="connsiteX0" fmla="*/ 213831 w 1837265"/>
              <a:gd name="connsiteY0" fmla="*/ 269143 h 2095712"/>
              <a:gd name="connsiteX1" fmla="*/ 212173 w 1837265"/>
              <a:gd name="connsiteY1" fmla="*/ 269241 h 2095712"/>
              <a:gd name="connsiteX2" fmla="*/ 214709 w 1837265"/>
              <a:gd name="connsiteY2" fmla="*/ 265860 h 2095712"/>
              <a:gd name="connsiteX3" fmla="*/ 1119293 w 1837265"/>
              <a:gd name="connsiteY3" fmla="*/ 1552939 h 2095712"/>
              <a:gd name="connsiteX4" fmla="*/ 1126893 w 1837265"/>
              <a:gd name="connsiteY4" fmla="*/ 1548638 h 2095712"/>
              <a:gd name="connsiteX5" fmla="*/ 1314789 w 1837265"/>
              <a:gd name="connsiteY5" fmla="*/ 1439286 h 2095712"/>
              <a:gd name="connsiteX6" fmla="*/ 1323639 w 1837265"/>
              <a:gd name="connsiteY6" fmla="*/ 1434485 h 2095712"/>
              <a:gd name="connsiteX7" fmla="*/ 1339694 w 1837265"/>
              <a:gd name="connsiteY7" fmla="*/ 1425401 h 2095712"/>
              <a:gd name="connsiteX8" fmla="*/ 1368114 w 1837265"/>
              <a:gd name="connsiteY8" fmla="*/ 1409626 h 2095712"/>
              <a:gd name="connsiteX9" fmla="*/ 1389827 w 1837265"/>
              <a:gd name="connsiteY9" fmla="*/ 1226440 h 2095712"/>
              <a:gd name="connsiteX10" fmla="*/ 1279679 w 1837265"/>
              <a:gd name="connsiteY10" fmla="*/ 252065 h 2095712"/>
              <a:gd name="connsiteX11" fmla="*/ 493891 w 1837265"/>
              <a:gd name="connsiteY11" fmla="*/ 41151 h 2095712"/>
              <a:gd name="connsiteX12" fmla="*/ 427399 w 1837265"/>
              <a:gd name="connsiteY12" fmla="*/ 69743 h 2095712"/>
              <a:gd name="connsiteX13" fmla="*/ 398332 w 1837265"/>
              <a:gd name="connsiteY13" fmla="*/ 89220 h 2095712"/>
              <a:gd name="connsiteX14" fmla="*/ 362979 w 1837265"/>
              <a:gd name="connsiteY14" fmla="*/ 117388 h 2095712"/>
              <a:gd name="connsiteX15" fmla="*/ 356926 w 1837265"/>
              <a:gd name="connsiteY15" fmla="*/ 117744 h 2095712"/>
              <a:gd name="connsiteX16" fmla="*/ 396459 w 1837265"/>
              <a:gd name="connsiteY16" fmla="*/ 85832 h 2095712"/>
              <a:gd name="connsiteX17" fmla="*/ 425527 w 1837265"/>
              <a:gd name="connsiteY17" fmla="*/ 66354 h 2095712"/>
              <a:gd name="connsiteX18" fmla="*/ 377310 w 1837265"/>
              <a:gd name="connsiteY18" fmla="*/ 87087 h 2095712"/>
              <a:gd name="connsiteX19" fmla="*/ 87671 w 1837265"/>
              <a:gd name="connsiteY19" fmla="*/ 995212 h 2095712"/>
              <a:gd name="connsiteX20" fmla="*/ 974534 w 1837265"/>
              <a:gd name="connsiteY20" fmla="*/ 1628059 h 2095712"/>
              <a:gd name="connsiteX21" fmla="*/ 1069496 w 1837265"/>
              <a:gd name="connsiteY21" fmla="*/ 1576324 h 2095712"/>
              <a:gd name="connsiteX22" fmla="*/ 1071304 w 1837265"/>
              <a:gd name="connsiteY22" fmla="*/ 1575320 h 2095712"/>
              <a:gd name="connsiteX23" fmla="*/ 1074909 w 1837265"/>
              <a:gd name="connsiteY23" fmla="*/ 1577018 h 2095712"/>
              <a:gd name="connsiteX24" fmla="*/ 1814947 w 1837265"/>
              <a:gd name="connsiteY24" fmla="*/ 1511605 h 2095712"/>
              <a:gd name="connsiteX25" fmla="*/ 1837265 w 1837265"/>
              <a:gd name="connsiteY25" fmla="*/ 1423421 h 2095712"/>
              <a:gd name="connsiteX26" fmla="*/ 1676221 w 1837265"/>
              <a:gd name="connsiteY26" fmla="*/ 1426939 h 2095712"/>
              <a:gd name="connsiteX27" fmla="*/ 1438186 w 1837265"/>
              <a:gd name="connsiteY27" fmla="*/ 1487841 h 2095712"/>
              <a:gd name="connsiteX28" fmla="*/ 1433657 w 1837265"/>
              <a:gd name="connsiteY28" fmla="*/ 1488491 h 2095712"/>
              <a:gd name="connsiteX29" fmla="*/ 1439482 w 1837265"/>
              <a:gd name="connsiteY29" fmla="*/ 1485284 h 2095712"/>
              <a:gd name="connsiteX30" fmla="*/ 1549531 w 1837265"/>
              <a:gd name="connsiteY30" fmla="*/ 1415670 h 2095712"/>
              <a:gd name="connsiteX31" fmla="*/ 1711752 w 1837265"/>
              <a:gd name="connsiteY31" fmla="*/ 1239644 h 2095712"/>
              <a:gd name="connsiteX32" fmla="*/ 1669035 w 1837265"/>
              <a:gd name="connsiteY32" fmla="*/ 1159564 h 2095712"/>
              <a:gd name="connsiteX33" fmla="*/ 1551123 w 1837265"/>
              <a:gd name="connsiteY33" fmla="*/ 1267095 h 2095712"/>
              <a:gd name="connsiteX34" fmla="*/ 1414349 w 1837265"/>
              <a:gd name="connsiteY34" fmla="*/ 1467432 h 2095712"/>
              <a:gd name="connsiteX35" fmla="*/ 1408966 w 1837265"/>
              <a:gd name="connsiteY35" fmla="*/ 1473709 h 2095712"/>
              <a:gd name="connsiteX36" fmla="*/ 1407754 w 1837265"/>
              <a:gd name="connsiteY36" fmla="*/ 1462944 h 2095712"/>
              <a:gd name="connsiteX37" fmla="*/ 1407753 w 1837265"/>
              <a:gd name="connsiteY37" fmla="*/ 1462945 h 2095712"/>
              <a:gd name="connsiteX38" fmla="*/ 1344696 w 1837265"/>
              <a:gd name="connsiteY38" fmla="*/ 1444772 h 2095712"/>
              <a:gd name="connsiteX39" fmla="*/ 1022522 w 1837265"/>
              <a:gd name="connsiteY39" fmla="*/ 1622795 h 2095712"/>
              <a:gd name="connsiteX40" fmla="*/ 1000376 w 1837265"/>
              <a:gd name="connsiteY40" fmla="*/ 1650560 h 2095712"/>
              <a:gd name="connsiteX41" fmla="*/ 1004349 w 1837265"/>
              <a:gd name="connsiteY41" fmla="*/ 1685851 h 2095712"/>
              <a:gd name="connsiteX42" fmla="*/ 1032114 w 1837265"/>
              <a:gd name="connsiteY42" fmla="*/ 1707997 h 2095712"/>
              <a:gd name="connsiteX43" fmla="*/ 1067407 w 1837265"/>
              <a:gd name="connsiteY43" fmla="*/ 1704024 h 2095712"/>
              <a:gd name="connsiteX44" fmla="*/ 1389581 w 1837265"/>
              <a:gd name="connsiteY44" fmla="*/ 1526002 h 2095712"/>
              <a:gd name="connsiteX45" fmla="*/ 1404620 w 1837265"/>
              <a:gd name="connsiteY45" fmla="*/ 1507148 h 2095712"/>
              <a:gd name="connsiteX46" fmla="*/ 1403886 w 1837265"/>
              <a:gd name="connsiteY46" fmla="*/ 1508888 h 2095712"/>
              <a:gd name="connsiteX47" fmla="*/ 1574354 w 1837265"/>
              <a:gd name="connsiteY47" fmla="*/ 1537554 h 2095712"/>
              <a:gd name="connsiteX48" fmla="*/ 1814947 w 1837265"/>
              <a:gd name="connsiteY48" fmla="*/ 1511605 h 2095712"/>
              <a:gd name="connsiteX49" fmla="*/ 1560004 w 1837265"/>
              <a:gd name="connsiteY49" fmla="*/ 1988473 h 2095712"/>
              <a:gd name="connsiteX50" fmla="*/ 1517946 w 1837265"/>
              <a:gd name="connsiteY50" fmla="*/ 1860842 h 2095712"/>
              <a:gd name="connsiteX51" fmla="*/ 1686095 w 1837265"/>
              <a:gd name="connsiteY51" fmla="*/ 1773620 h 2095712"/>
              <a:gd name="connsiteX52" fmla="*/ 1418970 w 1837265"/>
              <a:gd name="connsiteY52" fmla="*/ 1542623 h 2095712"/>
              <a:gd name="connsiteX53" fmla="*/ 1416814 w 1837265"/>
              <a:gd name="connsiteY53" fmla="*/ 1543851 h 2095712"/>
              <a:gd name="connsiteX54" fmla="*/ 1416788 w 1837265"/>
              <a:gd name="connsiteY54" fmla="*/ 1543829 h 2095712"/>
              <a:gd name="connsiteX55" fmla="*/ 1416492 w 1837265"/>
              <a:gd name="connsiteY55" fmla="*/ 1544034 h 2095712"/>
              <a:gd name="connsiteX56" fmla="*/ 1083360 w 1837265"/>
              <a:gd name="connsiteY56" fmla="*/ 1733762 h 2095712"/>
              <a:gd name="connsiteX57" fmla="*/ 1089140 w 1837265"/>
              <a:gd name="connsiteY57" fmla="*/ 2063624 h 2095712"/>
              <a:gd name="connsiteX58" fmla="*/ 1257740 w 1837265"/>
              <a:gd name="connsiteY58" fmla="*/ 2095712 h 2095712"/>
              <a:gd name="connsiteX59" fmla="*/ 1358860 w 1837265"/>
              <a:gd name="connsiteY59" fmla="*/ 2005677 h 209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837265" h="2095712">
                <a:moveTo>
                  <a:pt x="213831" y="269143"/>
                </a:moveTo>
                <a:lnTo>
                  <a:pt x="212173" y="269241"/>
                </a:lnTo>
                <a:lnTo>
                  <a:pt x="214709" y="265860"/>
                </a:lnTo>
                <a:close/>
                <a:moveTo>
                  <a:pt x="1119293" y="1552939"/>
                </a:moveTo>
                <a:lnTo>
                  <a:pt x="1126893" y="1548638"/>
                </a:lnTo>
                <a:cubicBezTo>
                  <a:pt x="1200572" y="1506400"/>
                  <a:pt x="1141697" y="1533607"/>
                  <a:pt x="1314789" y="1439286"/>
                </a:cubicBezTo>
                <a:lnTo>
                  <a:pt x="1323639" y="1434485"/>
                </a:lnTo>
                <a:lnTo>
                  <a:pt x="1339694" y="1425401"/>
                </a:lnTo>
                <a:lnTo>
                  <a:pt x="1368114" y="1409626"/>
                </a:lnTo>
                <a:lnTo>
                  <a:pt x="1389827" y="1226440"/>
                </a:lnTo>
                <a:cubicBezTo>
                  <a:pt x="1435246" y="811263"/>
                  <a:pt x="1436924" y="493604"/>
                  <a:pt x="1279679" y="252065"/>
                </a:cubicBezTo>
                <a:cubicBezTo>
                  <a:pt x="1122435" y="10527"/>
                  <a:pt x="773287" y="-51894"/>
                  <a:pt x="493891" y="41151"/>
                </a:cubicBezTo>
                <a:lnTo>
                  <a:pt x="427399" y="69743"/>
                </a:lnTo>
                <a:lnTo>
                  <a:pt x="398332" y="89220"/>
                </a:lnTo>
                <a:lnTo>
                  <a:pt x="362979" y="117388"/>
                </a:lnTo>
                <a:lnTo>
                  <a:pt x="356926" y="117744"/>
                </a:lnTo>
                <a:lnTo>
                  <a:pt x="396459" y="85832"/>
                </a:lnTo>
                <a:lnTo>
                  <a:pt x="425527" y="66354"/>
                </a:lnTo>
                <a:lnTo>
                  <a:pt x="377310" y="87087"/>
                </a:lnTo>
                <a:cubicBezTo>
                  <a:pt x="179873" y="208325"/>
                  <a:pt x="-161604" y="491639"/>
                  <a:pt x="87671" y="995212"/>
                </a:cubicBezTo>
                <a:cubicBezTo>
                  <a:pt x="288024" y="1381165"/>
                  <a:pt x="662123" y="1471456"/>
                  <a:pt x="974534" y="1628059"/>
                </a:cubicBezTo>
                <a:cubicBezTo>
                  <a:pt x="1014222" y="1606605"/>
                  <a:pt x="1045145" y="1589743"/>
                  <a:pt x="1069496" y="1576324"/>
                </a:cubicBezTo>
                <a:lnTo>
                  <a:pt x="1071304" y="1575320"/>
                </a:lnTo>
                <a:lnTo>
                  <a:pt x="1074909" y="1577018"/>
                </a:lnTo>
                <a:close/>
                <a:moveTo>
                  <a:pt x="1814947" y="1511605"/>
                </a:moveTo>
                <a:lnTo>
                  <a:pt x="1837265" y="1423421"/>
                </a:lnTo>
                <a:cubicBezTo>
                  <a:pt x="1783583" y="1424594"/>
                  <a:pt x="1751641" y="1397037"/>
                  <a:pt x="1676221" y="1426939"/>
                </a:cubicBezTo>
                <a:cubicBezTo>
                  <a:pt x="1492591" y="1531394"/>
                  <a:pt x="1492100" y="1486659"/>
                  <a:pt x="1438186" y="1487841"/>
                </a:cubicBezTo>
                <a:lnTo>
                  <a:pt x="1433657" y="1488491"/>
                </a:lnTo>
                <a:lnTo>
                  <a:pt x="1439482" y="1485284"/>
                </a:lnTo>
                <a:cubicBezTo>
                  <a:pt x="1476433" y="1467552"/>
                  <a:pt x="1514160" y="1453857"/>
                  <a:pt x="1549531" y="1415670"/>
                </a:cubicBezTo>
                <a:cubicBezTo>
                  <a:pt x="1600175" y="1314996"/>
                  <a:pt x="1636054" y="1289414"/>
                  <a:pt x="1711752" y="1239644"/>
                </a:cubicBezTo>
                <a:lnTo>
                  <a:pt x="1669035" y="1159564"/>
                </a:lnTo>
                <a:cubicBezTo>
                  <a:pt x="1629731" y="1195408"/>
                  <a:pt x="1587316" y="1195737"/>
                  <a:pt x="1551123" y="1267095"/>
                </a:cubicBezTo>
                <a:cubicBezTo>
                  <a:pt x="1484315" y="1464358"/>
                  <a:pt x="1453821" y="1431430"/>
                  <a:pt x="1414349" y="1467432"/>
                </a:cubicBezTo>
                <a:lnTo>
                  <a:pt x="1408966" y="1473709"/>
                </a:lnTo>
                <a:lnTo>
                  <a:pt x="1407754" y="1462944"/>
                </a:lnTo>
                <a:lnTo>
                  <a:pt x="1407753" y="1462945"/>
                </a:lnTo>
                <a:cubicBezTo>
                  <a:pt x="1395359" y="1440514"/>
                  <a:pt x="1367127" y="1432378"/>
                  <a:pt x="1344696" y="1444772"/>
                </a:cubicBezTo>
                <a:lnTo>
                  <a:pt x="1022522" y="1622795"/>
                </a:lnTo>
                <a:cubicBezTo>
                  <a:pt x="1011306" y="1628992"/>
                  <a:pt x="1003665" y="1639149"/>
                  <a:pt x="1000376" y="1650560"/>
                </a:cubicBezTo>
                <a:lnTo>
                  <a:pt x="1004349" y="1685851"/>
                </a:lnTo>
                <a:lnTo>
                  <a:pt x="1032114" y="1707997"/>
                </a:lnTo>
                <a:cubicBezTo>
                  <a:pt x="1043525" y="1711285"/>
                  <a:pt x="1056191" y="1710221"/>
                  <a:pt x="1067407" y="1704024"/>
                </a:cubicBezTo>
                <a:lnTo>
                  <a:pt x="1389581" y="1526002"/>
                </a:lnTo>
                <a:lnTo>
                  <a:pt x="1404620" y="1507148"/>
                </a:lnTo>
                <a:lnTo>
                  <a:pt x="1403886" y="1508888"/>
                </a:lnTo>
                <a:cubicBezTo>
                  <a:pt x="1461186" y="1516786"/>
                  <a:pt x="1504585" y="1544905"/>
                  <a:pt x="1574354" y="1537554"/>
                </a:cubicBezTo>
                <a:cubicBezTo>
                  <a:pt x="1680447" y="1495093"/>
                  <a:pt x="1724612" y="1499387"/>
                  <a:pt x="1814947" y="1511605"/>
                </a:cubicBezTo>
                <a:close/>
                <a:moveTo>
                  <a:pt x="1560004" y="1988473"/>
                </a:moveTo>
                <a:lnTo>
                  <a:pt x="1517946" y="1860842"/>
                </a:lnTo>
                <a:lnTo>
                  <a:pt x="1686095" y="1773620"/>
                </a:lnTo>
                <a:lnTo>
                  <a:pt x="1418970" y="1542623"/>
                </a:lnTo>
                <a:lnTo>
                  <a:pt x="1416814" y="1543851"/>
                </a:lnTo>
                <a:lnTo>
                  <a:pt x="1416788" y="1543829"/>
                </a:lnTo>
                <a:lnTo>
                  <a:pt x="1416492" y="1544034"/>
                </a:lnTo>
                <a:lnTo>
                  <a:pt x="1083360" y="1733762"/>
                </a:lnTo>
                <a:lnTo>
                  <a:pt x="1089140" y="2063624"/>
                </a:lnTo>
                <a:lnTo>
                  <a:pt x="1257740" y="2095712"/>
                </a:lnTo>
                <a:lnTo>
                  <a:pt x="1358860" y="2005677"/>
                </a:lnTo>
                <a:close/>
              </a:path>
            </a:pathLst>
          </a:custGeom>
          <a:solidFill>
            <a:srgbClr val="AD4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1654834" y="3308630"/>
            <a:ext cx="1357571" cy="61555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2400" b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JM" sz="4000" dirty="0">
                <a:solidFill>
                  <a:schemeClr val="bg1"/>
                </a:solidFill>
                <a:sym typeface="Arial" panose="020B0604020202020204" pitchFamily="34" charset="0"/>
              </a:rPr>
              <a:t>5%</a:t>
            </a:r>
          </a:p>
        </p:txBody>
      </p:sp>
      <p:sp>
        <p:nvSpPr>
          <p:cNvPr id="13" name="Freeform 28"/>
          <p:cNvSpPr/>
          <p:nvPr/>
        </p:nvSpPr>
        <p:spPr>
          <a:xfrm rot="17518257">
            <a:off x="4220215" y="3066072"/>
            <a:ext cx="1617639" cy="970286"/>
          </a:xfrm>
          <a:custGeom>
            <a:avLst/>
            <a:gdLst>
              <a:gd name="connsiteX0" fmla="*/ 1617639 w 1617639"/>
              <a:gd name="connsiteY0" fmla="*/ 103706 h 970286"/>
              <a:gd name="connsiteX1" fmla="*/ 818462 w 1617639"/>
              <a:gd name="connsiteY1" fmla="*/ 946838 h 970286"/>
              <a:gd name="connsiteX2" fmla="*/ 17768 w 1617639"/>
              <a:gd name="connsiteY2" fmla="*/ 504238 h 970286"/>
              <a:gd name="connsiteX3" fmla="*/ 0 w 1617639"/>
              <a:gd name="connsiteY3" fmla="*/ 446371 h 970286"/>
              <a:gd name="connsiteX4" fmla="*/ 33562 w 1617639"/>
              <a:gd name="connsiteY4" fmla="*/ 510498 h 970286"/>
              <a:gd name="connsiteX5" fmla="*/ 776356 w 1617639"/>
              <a:gd name="connsiteY5" fmla="*/ 842469 h 970286"/>
              <a:gd name="connsiteX6" fmla="*/ 1476418 w 1617639"/>
              <a:gd name="connsiteY6" fmla="*/ 155845 h 970286"/>
              <a:gd name="connsiteX7" fmla="*/ 1575113 w 1617639"/>
              <a:gd name="connsiteY7" fmla="*/ 0 h 970286"/>
              <a:gd name="connsiteX8" fmla="*/ 1576582 w 1617639"/>
              <a:gd name="connsiteY8" fmla="*/ 3662 h 970286"/>
              <a:gd name="connsiteX9" fmla="*/ 1617639 w 1617639"/>
              <a:gd name="connsiteY9" fmla="*/ 103706 h 970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17639" h="970286">
                <a:moveTo>
                  <a:pt x="1617639" y="103706"/>
                </a:moveTo>
                <a:cubicBezTo>
                  <a:pt x="1347232" y="537049"/>
                  <a:pt x="1132028" y="845983"/>
                  <a:pt x="818462" y="946838"/>
                </a:cubicBezTo>
                <a:cubicBezTo>
                  <a:pt x="504896" y="1047693"/>
                  <a:pt x="144395" y="808907"/>
                  <a:pt x="17768" y="504238"/>
                </a:cubicBezTo>
                <a:lnTo>
                  <a:pt x="0" y="446371"/>
                </a:lnTo>
                <a:lnTo>
                  <a:pt x="33562" y="510498"/>
                </a:lnTo>
                <a:cubicBezTo>
                  <a:pt x="191681" y="758928"/>
                  <a:pt x="501986" y="930717"/>
                  <a:pt x="776356" y="842469"/>
                </a:cubicBezTo>
                <a:cubicBezTo>
                  <a:pt x="1050726" y="754221"/>
                  <a:pt x="1249788" y="506663"/>
                  <a:pt x="1476418" y="155845"/>
                </a:cubicBezTo>
                <a:lnTo>
                  <a:pt x="1575113" y="0"/>
                </a:lnTo>
                <a:lnTo>
                  <a:pt x="1576582" y="3662"/>
                </a:lnTo>
                <a:cubicBezTo>
                  <a:pt x="1587014" y="29435"/>
                  <a:pt x="1600374" y="62025"/>
                  <a:pt x="1617639" y="103706"/>
                </a:cubicBezTo>
                <a:close/>
              </a:path>
            </a:pathLst>
          </a:custGeom>
          <a:solidFill>
            <a:srgbClr val="FDB8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任意多边形 13"/>
          <p:cNvSpPr/>
          <p:nvPr/>
        </p:nvSpPr>
        <p:spPr>
          <a:xfrm rot="9064593" flipH="1">
            <a:off x="3849856" y="2147451"/>
            <a:ext cx="1837265" cy="2095712"/>
          </a:xfrm>
          <a:custGeom>
            <a:avLst/>
            <a:gdLst>
              <a:gd name="connsiteX0" fmla="*/ 213831 w 1837265"/>
              <a:gd name="connsiteY0" fmla="*/ 269143 h 2095712"/>
              <a:gd name="connsiteX1" fmla="*/ 212173 w 1837265"/>
              <a:gd name="connsiteY1" fmla="*/ 269241 h 2095712"/>
              <a:gd name="connsiteX2" fmla="*/ 214709 w 1837265"/>
              <a:gd name="connsiteY2" fmla="*/ 265860 h 2095712"/>
              <a:gd name="connsiteX3" fmla="*/ 1119293 w 1837265"/>
              <a:gd name="connsiteY3" fmla="*/ 1552939 h 2095712"/>
              <a:gd name="connsiteX4" fmla="*/ 1126893 w 1837265"/>
              <a:gd name="connsiteY4" fmla="*/ 1548638 h 2095712"/>
              <a:gd name="connsiteX5" fmla="*/ 1314789 w 1837265"/>
              <a:gd name="connsiteY5" fmla="*/ 1439286 h 2095712"/>
              <a:gd name="connsiteX6" fmla="*/ 1323639 w 1837265"/>
              <a:gd name="connsiteY6" fmla="*/ 1434485 h 2095712"/>
              <a:gd name="connsiteX7" fmla="*/ 1339694 w 1837265"/>
              <a:gd name="connsiteY7" fmla="*/ 1425401 h 2095712"/>
              <a:gd name="connsiteX8" fmla="*/ 1368114 w 1837265"/>
              <a:gd name="connsiteY8" fmla="*/ 1409626 h 2095712"/>
              <a:gd name="connsiteX9" fmla="*/ 1389827 w 1837265"/>
              <a:gd name="connsiteY9" fmla="*/ 1226440 h 2095712"/>
              <a:gd name="connsiteX10" fmla="*/ 1279679 w 1837265"/>
              <a:gd name="connsiteY10" fmla="*/ 252065 h 2095712"/>
              <a:gd name="connsiteX11" fmla="*/ 493891 w 1837265"/>
              <a:gd name="connsiteY11" fmla="*/ 41151 h 2095712"/>
              <a:gd name="connsiteX12" fmla="*/ 427399 w 1837265"/>
              <a:gd name="connsiteY12" fmla="*/ 69743 h 2095712"/>
              <a:gd name="connsiteX13" fmla="*/ 398332 w 1837265"/>
              <a:gd name="connsiteY13" fmla="*/ 89220 h 2095712"/>
              <a:gd name="connsiteX14" fmla="*/ 362979 w 1837265"/>
              <a:gd name="connsiteY14" fmla="*/ 117388 h 2095712"/>
              <a:gd name="connsiteX15" fmla="*/ 356926 w 1837265"/>
              <a:gd name="connsiteY15" fmla="*/ 117744 h 2095712"/>
              <a:gd name="connsiteX16" fmla="*/ 396459 w 1837265"/>
              <a:gd name="connsiteY16" fmla="*/ 85832 h 2095712"/>
              <a:gd name="connsiteX17" fmla="*/ 425527 w 1837265"/>
              <a:gd name="connsiteY17" fmla="*/ 66354 h 2095712"/>
              <a:gd name="connsiteX18" fmla="*/ 377310 w 1837265"/>
              <a:gd name="connsiteY18" fmla="*/ 87087 h 2095712"/>
              <a:gd name="connsiteX19" fmla="*/ 87671 w 1837265"/>
              <a:gd name="connsiteY19" fmla="*/ 995212 h 2095712"/>
              <a:gd name="connsiteX20" fmla="*/ 974534 w 1837265"/>
              <a:gd name="connsiteY20" fmla="*/ 1628059 h 2095712"/>
              <a:gd name="connsiteX21" fmla="*/ 1069496 w 1837265"/>
              <a:gd name="connsiteY21" fmla="*/ 1576324 h 2095712"/>
              <a:gd name="connsiteX22" fmla="*/ 1071304 w 1837265"/>
              <a:gd name="connsiteY22" fmla="*/ 1575320 h 2095712"/>
              <a:gd name="connsiteX23" fmla="*/ 1074909 w 1837265"/>
              <a:gd name="connsiteY23" fmla="*/ 1577018 h 2095712"/>
              <a:gd name="connsiteX24" fmla="*/ 1814947 w 1837265"/>
              <a:gd name="connsiteY24" fmla="*/ 1511605 h 2095712"/>
              <a:gd name="connsiteX25" fmla="*/ 1837265 w 1837265"/>
              <a:gd name="connsiteY25" fmla="*/ 1423421 h 2095712"/>
              <a:gd name="connsiteX26" fmla="*/ 1676221 w 1837265"/>
              <a:gd name="connsiteY26" fmla="*/ 1426939 h 2095712"/>
              <a:gd name="connsiteX27" fmla="*/ 1438186 w 1837265"/>
              <a:gd name="connsiteY27" fmla="*/ 1487841 h 2095712"/>
              <a:gd name="connsiteX28" fmla="*/ 1433657 w 1837265"/>
              <a:gd name="connsiteY28" fmla="*/ 1488491 h 2095712"/>
              <a:gd name="connsiteX29" fmla="*/ 1439482 w 1837265"/>
              <a:gd name="connsiteY29" fmla="*/ 1485284 h 2095712"/>
              <a:gd name="connsiteX30" fmla="*/ 1549531 w 1837265"/>
              <a:gd name="connsiteY30" fmla="*/ 1415670 h 2095712"/>
              <a:gd name="connsiteX31" fmla="*/ 1711751 w 1837265"/>
              <a:gd name="connsiteY31" fmla="*/ 1239644 h 2095712"/>
              <a:gd name="connsiteX32" fmla="*/ 1669035 w 1837265"/>
              <a:gd name="connsiteY32" fmla="*/ 1159564 h 2095712"/>
              <a:gd name="connsiteX33" fmla="*/ 1551123 w 1837265"/>
              <a:gd name="connsiteY33" fmla="*/ 1267095 h 2095712"/>
              <a:gd name="connsiteX34" fmla="*/ 1414349 w 1837265"/>
              <a:gd name="connsiteY34" fmla="*/ 1467432 h 2095712"/>
              <a:gd name="connsiteX35" fmla="*/ 1408966 w 1837265"/>
              <a:gd name="connsiteY35" fmla="*/ 1473709 h 2095712"/>
              <a:gd name="connsiteX36" fmla="*/ 1407754 w 1837265"/>
              <a:gd name="connsiteY36" fmla="*/ 1462944 h 2095712"/>
              <a:gd name="connsiteX37" fmla="*/ 1407753 w 1837265"/>
              <a:gd name="connsiteY37" fmla="*/ 1462945 h 2095712"/>
              <a:gd name="connsiteX38" fmla="*/ 1344696 w 1837265"/>
              <a:gd name="connsiteY38" fmla="*/ 1444772 h 2095712"/>
              <a:gd name="connsiteX39" fmla="*/ 1022522 w 1837265"/>
              <a:gd name="connsiteY39" fmla="*/ 1622795 h 2095712"/>
              <a:gd name="connsiteX40" fmla="*/ 1000376 w 1837265"/>
              <a:gd name="connsiteY40" fmla="*/ 1650560 h 2095712"/>
              <a:gd name="connsiteX41" fmla="*/ 1004349 w 1837265"/>
              <a:gd name="connsiteY41" fmla="*/ 1685851 h 2095712"/>
              <a:gd name="connsiteX42" fmla="*/ 1032114 w 1837265"/>
              <a:gd name="connsiteY42" fmla="*/ 1707997 h 2095712"/>
              <a:gd name="connsiteX43" fmla="*/ 1067407 w 1837265"/>
              <a:gd name="connsiteY43" fmla="*/ 1704024 h 2095712"/>
              <a:gd name="connsiteX44" fmla="*/ 1389581 w 1837265"/>
              <a:gd name="connsiteY44" fmla="*/ 1526002 h 2095712"/>
              <a:gd name="connsiteX45" fmla="*/ 1404620 w 1837265"/>
              <a:gd name="connsiteY45" fmla="*/ 1507148 h 2095712"/>
              <a:gd name="connsiteX46" fmla="*/ 1403886 w 1837265"/>
              <a:gd name="connsiteY46" fmla="*/ 1508888 h 2095712"/>
              <a:gd name="connsiteX47" fmla="*/ 1574354 w 1837265"/>
              <a:gd name="connsiteY47" fmla="*/ 1537554 h 2095712"/>
              <a:gd name="connsiteX48" fmla="*/ 1814947 w 1837265"/>
              <a:gd name="connsiteY48" fmla="*/ 1511605 h 2095712"/>
              <a:gd name="connsiteX49" fmla="*/ 1560004 w 1837265"/>
              <a:gd name="connsiteY49" fmla="*/ 1988473 h 2095712"/>
              <a:gd name="connsiteX50" fmla="*/ 1517946 w 1837265"/>
              <a:gd name="connsiteY50" fmla="*/ 1860842 h 2095712"/>
              <a:gd name="connsiteX51" fmla="*/ 1686095 w 1837265"/>
              <a:gd name="connsiteY51" fmla="*/ 1773620 h 2095712"/>
              <a:gd name="connsiteX52" fmla="*/ 1418970 w 1837265"/>
              <a:gd name="connsiteY52" fmla="*/ 1542623 h 2095712"/>
              <a:gd name="connsiteX53" fmla="*/ 1416814 w 1837265"/>
              <a:gd name="connsiteY53" fmla="*/ 1543851 h 2095712"/>
              <a:gd name="connsiteX54" fmla="*/ 1416788 w 1837265"/>
              <a:gd name="connsiteY54" fmla="*/ 1543829 h 2095712"/>
              <a:gd name="connsiteX55" fmla="*/ 1416492 w 1837265"/>
              <a:gd name="connsiteY55" fmla="*/ 1544034 h 2095712"/>
              <a:gd name="connsiteX56" fmla="*/ 1083360 w 1837265"/>
              <a:gd name="connsiteY56" fmla="*/ 1733762 h 2095712"/>
              <a:gd name="connsiteX57" fmla="*/ 1089140 w 1837265"/>
              <a:gd name="connsiteY57" fmla="*/ 2063624 h 2095712"/>
              <a:gd name="connsiteX58" fmla="*/ 1257740 w 1837265"/>
              <a:gd name="connsiteY58" fmla="*/ 2095712 h 2095712"/>
              <a:gd name="connsiteX59" fmla="*/ 1358860 w 1837265"/>
              <a:gd name="connsiteY59" fmla="*/ 2005677 h 209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837265" h="2095712">
                <a:moveTo>
                  <a:pt x="213831" y="269143"/>
                </a:moveTo>
                <a:lnTo>
                  <a:pt x="212173" y="269241"/>
                </a:lnTo>
                <a:lnTo>
                  <a:pt x="214709" y="265860"/>
                </a:lnTo>
                <a:close/>
                <a:moveTo>
                  <a:pt x="1119293" y="1552939"/>
                </a:moveTo>
                <a:lnTo>
                  <a:pt x="1126893" y="1548638"/>
                </a:lnTo>
                <a:cubicBezTo>
                  <a:pt x="1200572" y="1506400"/>
                  <a:pt x="1141697" y="1533607"/>
                  <a:pt x="1314789" y="1439286"/>
                </a:cubicBezTo>
                <a:lnTo>
                  <a:pt x="1323639" y="1434485"/>
                </a:lnTo>
                <a:lnTo>
                  <a:pt x="1339694" y="1425401"/>
                </a:lnTo>
                <a:lnTo>
                  <a:pt x="1368114" y="1409626"/>
                </a:lnTo>
                <a:lnTo>
                  <a:pt x="1389827" y="1226440"/>
                </a:lnTo>
                <a:cubicBezTo>
                  <a:pt x="1435246" y="811263"/>
                  <a:pt x="1436924" y="493604"/>
                  <a:pt x="1279679" y="252065"/>
                </a:cubicBezTo>
                <a:cubicBezTo>
                  <a:pt x="1122435" y="10527"/>
                  <a:pt x="773287" y="-51894"/>
                  <a:pt x="493891" y="41151"/>
                </a:cubicBezTo>
                <a:lnTo>
                  <a:pt x="427399" y="69743"/>
                </a:lnTo>
                <a:lnTo>
                  <a:pt x="398332" y="89220"/>
                </a:lnTo>
                <a:lnTo>
                  <a:pt x="362979" y="117388"/>
                </a:lnTo>
                <a:lnTo>
                  <a:pt x="356926" y="117744"/>
                </a:lnTo>
                <a:lnTo>
                  <a:pt x="396459" y="85832"/>
                </a:lnTo>
                <a:lnTo>
                  <a:pt x="425527" y="66354"/>
                </a:lnTo>
                <a:lnTo>
                  <a:pt x="377310" y="87087"/>
                </a:lnTo>
                <a:cubicBezTo>
                  <a:pt x="179873" y="208325"/>
                  <a:pt x="-161604" y="491639"/>
                  <a:pt x="87671" y="995212"/>
                </a:cubicBezTo>
                <a:cubicBezTo>
                  <a:pt x="288024" y="1381165"/>
                  <a:pt x="662123" y="1471456"/>
                  <a:pt x="974534" y="1628059"/>
                </a:cubicBezTo>
                <a:cubicBezTo>
                  <a:pt x="1014222" y="1606605"/>
                  <a:pt x="1045145" y="1589743"/>
                  <a:pt x="1069496" y="1576324"/>
                </a:cubicBezTo>
                <a:lnTo>
                  <a:pt x="1071304" y="1575320"/>
                </a:lnTo>
                <a:lnTo>
                  <a:pt x="1074909" y="1577018"/>
                </a:lnTo>
                <a:close/>
                <a:moveTo>
                  <a:pt x="1814947" y="1511605"/>
                </a:moveTo>
                <a:lnTo>
                  <a:pt x="1837265" y="1423421"/>
                </a:lnTo>
                <a:cubicBezTo>
                  <a:pt x="1783583" y="1424594"/>
                  <a:pt x="1751641" y="1397037"/>
                  <a:pt x="1676221" y="1426939"/>
                </a:cubicBezTo>
                <a:cubicBezTo>
                  <a:pt x="1492591" y="1531394"/>
                  <a:pt x="1492100" y="1486659"/>
                  <a:pt x="1438186" y="1487841"/>
                </a:cubicBezTo>
                <a:lnTo>
                  <a:pt x="1433657" y="1488491"/>
                </a:lnTo>
                <a:lnTo>
                  <a:pt x="1439482" y="1485284"/>
                </a:lnTo>
                <a:cubicBezTo>
                  <a:pt x="1476433" y="1467552"/>
                  <a:pt x="1514160" y="1453857"/>
                  <a:pt x="1549531" y="1415670"/>
                </a:cubicBezTo>
                <a:cubicBezTo>
                  <a:pt x="1600175" y="1314996"/>
                  <a:pt x="1636054" y="1289414"/>
                  <a:pt x="1711751" y="1239644"/>
                </a:cubicBezTo>
                <a:lnTo>
                  <a:pt x="1669035" y="1159564"/>
                </a:lnTo>
                <a:cubicBezTo>
                  <a:pt x="1629731" y="1195408"/>
                  <a:pt x="1587316" y="1195737"/>
                  <a:pt x="1551123" y="1267095"/>
                </a:cubicBezTo>
                <a:cubicBezTo>
                  <a:pt x="1484315" y="1464358"/>
                  <a:pt x="1453821" y="1431430"/>
                  <a:pt x="1414349" y="1467432"/>
                </a:cubicBezTo>
                <a:lnTo>
                  <a:pt x="1408966" y="1473709"/>
                </a:lnTo>
                <a:lnTo>
                  <a:pt x="1407754" y="1462944"/>
                </a:lnTo>
                <a:lnTo>
                  <a:pt x="1407753" y="1462945"/>
                </a:lnTo>
                <a:cubicBezTo>
                  <a:pt x="1395359" y="1440514"/>
                  <a:pt x="1367127" y="1432378"/>
                  <a:pt x="1344696" y="1444772"/>
                </a:cubicBezTo>
                <a:lnTo>
                  <a:pt x="1022522" y="1622795"/>
                </a:lnTo>
                <a:cubicBezTo>
                  <a:pt x="1011306" y="1628992"/>
                  <a:pt x="1003665" y="1639149"/>
                  <a:pt x="1000376" y="1650560"/>
                </a:cubicBezTo>
                <a:lnTo>
                  <a:pt x="1004349" y="1685851"/>
                </a:lnTo>
                <a:lnTo>
                  <a:pt x="1032114" y="1707997"/>
                </a:lnTo>
                <a:cubicBezTo>
                  <a:pt x="1043525" y="1711285"/>
                  <a:pt x="1056191" y="1710222"/>
                  <a:pt x="1067407" y="1704024"/>
                </a:cubicBezTo>
                <a:lnTo>
                  <a:pt x="1389581" y="1526002"/>
                </a:lnTo>
                <a:lnTo>
                  <a:pt x="1404620" y="1507148"/>
                </a:lnTo>
                <a:lnTo>
                  <a:pt x="1403886" y="1508888"/>
                </a:lnTo>
                <a:cubicBezTo>
                  <a:pt x="1461186" y="1516786"/>
                  <a:pt x="1504585" y="1544905"/>
                  <a:pt x="1574354" y="1537554"/>
                </a:cubicBezTo>
                <a:cubicBezTo>
                  <a:pt x="1680447" y="1495093"/>
                  <a:pt x="1724612" y="1499387"/>
                  <a:pt x="1814947" y="1511605"/>
                </a:cubicBezTo>
                <a:close/>
                <a:moveTo>
                  <a:pt x="1560004" y="1988473"/>
                </a:moveTo>
                <a:lnTo>
                  <a:pt x="1517946" y="1860842"/>
                </a:lnTo>
                <a:lnTo>
                  <a:pt x="1686095" y="1773620"/>
                </a:lnTo>
                <a:lnTo>
                  <a:pt x="1418970" y="1542623"/>
                </a:lnTo>
                <a:lnTo>
                  <a:pt x="1416814" y="1543851"/>
                </a:lnTo>
                <a:lnTo>
                  <a:pt x="1416788" y="1543829"/>
                </a:lnTo>
                <a:lnTo>
                  <a:pt x="1416492" y="1544034"/>
                </a:lnTo>
                <a:lnTo>
                  <a:pt x="1083360" y="1733762"/>
                </a:lnTo>
                <a:lnTo>
                  <a:pt x="1089140" y="2063624"/>
                </a:lnTo>
                <a:lnTo>
                  <a:pt x="1257740" y="2095712"/>
                </a:lnTo>
                <a:lnTo>
                  <a:pt x="1358860" y="2005677"/>
                </a:lnTo>
                <a:close/>
              </a:path>
            </a:pathLst>
          </a:custGeom>
          <a:solidFill>
            <a:srgbClr val="5499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"/>
          <p:cNvSpPr txBox="1"/>
          <p:nvPr/>
        </p:nvSpPr>
        <p:spPr>
          <a:xfrm>
            <a:off x="4101495" y="3308630"/>
            <a:ext cx="1357571" cy="61555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2400" b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JM" sz="4000" dirty="0">
                <a:solidFill>
                  <a:schemeClr val="bg1"/>
                </a:solidFill>
                <a:sym typeface="Arial" panose="020B0604020202020204" pitchFamily="34" charset="0"/>
              </a:rPr>
              <a:t>8%</a:t>
            </a:r>
          </a:p>
        </p:txBody>
      </p:sp>
      <p:sp>
        <p:nvSpPr>
          <p:cNvPr id="16" name="Freeform 38"/>
          <p:cNvSpPr/>
          <p:nvPr/>
        </p:nvSpPr>
        <p:spPr>
          <a:xfrm rot="17518257">
            <a:off x="6672326" y="3075011"/>
            <a:ext cx="1617639" cy="970286"/>
          </a:xfrm>
          <a:custGeom>
            <a:avLst/>
            <a:gdLst>
              <a:gd name="connsiteX0" fmla="*/ 1617639 w 1617639"/>
              <a:gd name="connsiteY0" fmla="*/ 103706 h 970286"/>
              <a:gd name="connsiteX1" fmla="*/ 818462 w 1617639"/>
              <a:gd name="connsiteY1" fmla="*/ 946838 h 970286"/>
              <a:gd name="connsiteX2" fmla="*/ 17768 w 1617639"/>
              <a:gd name="connsiteY2" fmla="*/ 504238 h 970286"/>
              <a:gd name="connsiteX3" fmla="*/ 0 w 1617639"/>
              <a:gd name="connsiteY3" fmla="*/ 446371 h 970286"/>
              <a:gd name="connsiteX4" fmla="*/ 33562 w 1617639"/>
              <a:gd name="connsiteY4" fmla="*/ 510498 h 970286"/>
              <a:gd name="connsiteX5" fmla="*/ 776356 w 1617639"/>
              <a:gd name="connsiteY5" fmla="*/ 842469 h 970286"/>
              <a:gd name="connsiteX6" fmla="*/ 1476418 w 1617639"/>
              <a:gd name="connsiteY6" fmla="*/ 155845 h 970286"/>
              <a:gd name="connsiteX7" fmla="*/ 1575113 w 1617639"/>
              <a:gd name="connsiteY7" fmla="*/ 0 h 970286"/>
              <a:gd name="connsiteX8" fmla="*/ 1576582 w 1617639"/>
              <a:gd name="connsiteY8" fmla="*/ 3662 h 970286"/>
              <a:gd name="connsiteX9" fmla="*/ 1617639 w 1617639"/>
              <a:gd name="connsiteY9" fmla="*/ 103706 h 970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17639" h="970286">
                <a:moveTo>
                  <a:pt x="1617639" y="103706"/>
                </a:moveTo>
                <a:cubicBezTo>
                  <a:pt x="1347232" y="537049"/>
                  <a:pt x="1132028" y="845983"/>
                  <a:pt x="818462" y="946838"/>
                </a:cubicBezTo>
                <a:cubicBezTo>
                  <a:pt x="504896" y="1047693"/>
                  <a:pt x="144395" y="808907"/>
                  <a:pt x="17768" y="504238"/>
                </a:cubicBezTo>
                <a:lnTo>
                  <a:pt x="0" y="446371"/>
                </a:lnTo>
                <a:lnTo>
                  <a:pt x="33562" y="510498"/>
                </a:lnTo>
                <a:cubicBezTo>
                  <a:pt x="191681" y="758928"/>
                  <a:pt x="501986" y="930717"/>
                  <a:pt x="776356" y="842469"/>
                </a:cubicBezTo>
                <a:cubicBezTo>
                  <a:pt x="1050726" y="754221"/>
                  <a:pt x="1249788" y="506663"/>
                  <a:pt x="1476418" y="155845"/>
                </a:cubicBezTo>
                <a:lnTo>
                  <a:pt x="1575113" y="0"/>
                </a:lnTo>
                <a:lnTo>
                  <a:pt x="1576582" y="3662"/>
                </a:lnTo>
                <a:cubicBezTo>
                  <a:pt x="1587014" y="29435"/>
                  <a:pt x="1600374" y="62025"/>
                  <a:pt x="1617639" y="103706"/>
                </a:cubicBezTo>
                <a:close/>
              </a:path>
            </a:pathLst>
          </a:custGeom>
          <a:solidFill>
            <a:srgbClr val="31A8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 rot="9064593" flipH="1">
            <a:off x="6301967" y="2156390"/>
            <a:ext cx="1837265" cy="2095712"/>
          </a:xfrm>
          <a:custGeom>
            <a:avLst/>
            <a:gdLst>
              <a:gd name="connsiteX0" fmla="*/ 213831 w 1837265"/>
              <a:gd name="connsiteY0" fmla="*/ 269143 h 2095712"/>
              <a:gd name="connsiteX1" fmla="*/ 212173 w 1837265"/>
              <a:gd name="connsiteY1" fmla="*/ 269241 h 2095712"/>
              <a:gd name="connsiteX2" fmla="*/ 214709 w 1837265"/>
              <a:gd name="connsiteY2" fmla="*/ 265860 h 2095712"/>
              <a:gd name="connsiteX3" fmla="*/ 1119293 w 1837265"/>
              <a:gd name="connsiteY3" fmla="*/ 1552939 h 2095712"/>
              <a:gd name="connsiteX4" fmla="*/ 1126893 w 1837265"/>
              <a:gd name="connsiteY4" fmla="*/ 1548638 h 2095712"/>
              <a:gd name="connsiteX5" fmla="*/ 1314789 w 1837265"/>
              <a:gd name="connsiteY5" fmla="*/ 1439286 h 2095712"/>
              <a:gd name="connsiteX6" fmla="*/ 1323639 w 1837265"/>
              <a:gd name="connsiteY6" fmla="*/ 1434485 h 2095712"/>
              <a:gd name="connsiteX7" fmla="*/ 1339694 w 1837265"/>
              <a:gd name="connsiteY7" fmla="*/ 1425401 h 2095712"/>
              <a:gd name="connsiteX8" fmla="*/ 1368114 w 1837265"/>
              <a:gd name="connsiteY8" fmla="*/ 1409626 h 2095712"/>
              <a:gd name="connsiteX9" fmla="*/ 1389827 w 1837265"/>
              <a:gd name="connsiteY9" fmla="*/ 1226440 h 2095712"/>
              <a:gd name="connsiteX10" fmla="*/ 1279679 w 1837265"/>
              <a:gd name="connsiteY10" fmla="*/ 252065 h 2095712"/>
              <a:gd name="connsiteX11" fmla="*/ 493891 w 1837265"/>
              <a:gd name="connsiteY11" fmla="*/ 41151 h 2095712"/>
              <a:gd name="connsiteX12" fmla="*/ 427399 w 1837265"/>
              <a:gd name="connsiteY12" fmla="*/ 69743 h 2095712"/>
              <a:gd name="connsiteX13" fmla="*/ 398332 w 1837265"/>
              <a:gd name="connsiteY13" fmla="*/ 89220 h 2095712"/>
              <a:gd name="connsiteX14" fmla="*/ 362979 w 1837265"/>
              <a:gd name="connsiteY14" fmla="*/ 117388 h 2095712"/>
              <a:gd name="connsiteX15" fmla="*/ 356926 w 1837265"/>
              <a:gd name="connsiteY15" fmla="*/ 117744 h 2095712"/>
              <a:gd name="connsiteX16" fmla="*/ 396459 w 1837265"/>
              <a:gd name="connsiteY16" fmla="*/ 85832 h 2095712"/>
              <a:gd name="connsiteX17" fmla="*/ 425527 w 1837265"/>
              <a:gd name="connsiteY17" fmla="*/ 66354 h 2095712"/>
              <a:gd name="connsiteX18" fmla="*/ 377310 w 1837265"/>
              <a:gd name="connsiteY18" fmla="*/ 87087 h 2095712"/>
              <a:gd name="connsiteX19" fmla="*/ 87671 w 1837265"/>
              <a:gd name="connsiteY19" fmla="*/ 995212 h 2095712"/>
              <a:gd name="connsiteX20" fmla="*/ 974534 w 1837265"/>
              <a:gd name="connsiteY20" fmla="*/ 1628059 h 2095712"/>
              <a:gd name="connsiteX21" fmla="*/ 1069496 w 1837265"/>
              <a:gd name="connsiteY21" fmla="*/ 1576324 h 2095712"/>
              <a:gd name="connsiteX22" fmla="*/ 1071304 w 1837265"/>
              <a:gd name="connsiteY22" fmla="*/ 1575320 h 2095712"/>
              <a:gd name="connsiteX23" fmla="*/ 1074909 w 1837265"/>
              <a:gd name="connsiteY23" fmla="*/ 1577018 h 2095712"/>
              <a:gd name="connsiteX24" fmla="*/ 1814947 w 1837265"/>
              <a:gd name="connsiteY24" fmla="*/ 1511605 h 2095712"/>
              <a:gd name="connsiteX25" fmla="*/ 1837265 w 1837265"/>
              <a:gd name="connsiteY25" fmla="*/ 1423421 h 2095712"/>
              <a:gd name="connsiteX26" fmla="*/ 1676221 w 1837265"/>
              <a:gd name="connsiteY26" fmla="*/ 1426939 h 2095712"/>
              <a:gd name="connsiteX27" fmla="*/ 1438186 w 1837265"/>
              <a:gd name="connsiteY27" fmla="*/ 1487841 h 2095712"/>
              <a:gd name="connsiteX28" fmla="*/ 1433657 w 1837265"/>
              <a:gd name="connsiteY28" fmla="*/ 1488491 h 2095712"/>
              <a:gd name="connsiteX29" fmla="*/ 1439482 w 1837265"/>
              <a:gd name="connsiteY29" fmla="*/ 1485284 h 2095712"/>
              <a:gd name="connsiteX30" fmla="*/ 1549531 w 1837265"/>
              <a:gd name="connsiteY30" fmla="*/ 1415670 h 2095712"/>
              <a:gd name="connsiteX31" fmla="*/ 1711751 w 1837265"/>
              <a:gd name="connsiteY31" fmla="*/ 1239644 h 2095712"/>
              <a:gd name="connsiteX32" fmla="*/ 1669035 w 1837265"/>
              <a:gd name="connsiteY32" fmla="*/ 1159564 h 2095712"/>
              <a:gd name="connsiteX33" fmla="*/ 1551123 w 1837265"/>
              <a:gd name="connsiteY33" fmla="*/ 1267095 h 2095712"/>
              <a:gd name="connsiteX34" fmla="*/ 1414349 w 1837265"/>
              <a:gd name="connsiteY34" fmla="*/ 1467432 h 2095712"/>
              <a:gd name="connsiteX35" fmla="*/ 1408966 w 1837265"/>
              <a:gd name="connsiteY35" fmla="*/ 1473709 h 2095712"/>
              <a:gd name="connsiteX36" fmla="*/ 1407754 w 1837265"/>
              <a:gd name="connsiteY36" fmla="*/ 1462944 h 2095712"/>
              <a:gd name="connsiteX37" fmla="*/ 1407753 w 1837265"/>
              <a:gd name="connsiteY37" fmla="*/ 1462945 h 2095712"/>
              <a:gd name="connsiteX38" fmla="*/ 1344696 w 1837265"/>
              <a:gd name="connsiteY38" fmla="*/ 1444772 h 2095712"/>
              <a:gd name="connsiteX39" fmla="*/ 1022522 w 1837265"/>
              <a:gd name="connsiteY39" fmla="*/ 1622795 h 2095712"/>
              <a:gd name="connsiteX40" fmla="*/ 1000376 w 1837265"/>
              <a:gd name="connsiteY40" fmla="*/ 1650560 h 2095712"/>
              <a:gd name="connsiteX41" fmla="*/ 1004349 w 1837265"/>
              <a:gd name="connsiteY41" fmla="*/ 1685851 h 2095712"/>
              <a:gd name="connsiteX42" fmla="*/ 1032114 w 1837265"/>
              <a:gd name="connsiteY42" fmla="*/ 1707997 h 2095712"/>
              <a:gd name="connsiteX43" fmla="*/ 1067407 w 1837265"/>
              <a:gd name="connsiteY43" fmla="*/ 1704024 h 2095712"/>
              <a:gd name="connsiteX44" fmla="*/ 1389581 w 1837265"/>
              <a:gd name="connsiteY44" fmla="*/ 1526002 h 2095712"/>
              <a:gd name="connsiteX45" fmla="*/ 1404620 w 1837265"/>
              <a:gd name="connsiteY45" fmla="*/ 1507148 h 2095712"/>
              <a:gd name="connsiteX46" fmla="*/ 1403886 w 1837265"/>
              <a:gd name="connsiteY46" fmla="*/ 1508888 h 2095712"/>
              <a:gd name="connsiteX47" fmla="*/ 1574354 w 1837265"/>
              <a:gd name="connsiteY47" fmla="*/ 1537554 h 2095712"/>
              <a:gd name="connsiteX48" fmla="*/ 1814947 w 1837265"/>
              <a:gd name="connsiteY48" fmla="*/ 1511605 h 2095712"/>
              <a:gd name="connsiteX49" fmla="*/ 1560004 w 1837265"/>
              <a:gd name="connsiteY49" fmla="*/ 1988473 h 2095712"/>
              <a:gd name="connsiteX50" fmla="*/ 1517946 w 1837265"/>
              <a:gd name="connsiteY50" fmla="*/ 1860842 h 2095712"/>
              <a:gd name="connsiteX51" fmla="*/ 1686095 w 1837265"/>
              <a:gd name="connsiteY51" fmla="*/ 1773620 h 2095712"/>
              <a:gd name="connsiteX52" fmla="*/ 1418970 w 1837265"/>
              <a:gd name="connsiteY52" fmla="*/ 1542623 h 2095712"/>
              <a:gd name="connsiteX53" fmla="*/ 1416814 w 1837265"/>
              <a:gd name="connsiteY53" fmla="*/ 1543851 h 2095712"/>
              <a:gd name="connsiteX54" fmla="*/ 1416788 w 1837265"/>
              <a:gd name="connsiteY54" fmla="*/ 1543829 h 2095712"/>
              <a:gd name="connsiteX55" fmla="*/ 1416492 w 1837265"/>
              <a:gd name="connsiteY55" fmla="*/ 1544034 h 2095712"/>
              <a:gd name="connsiteX56" fmla="*/ 1083360 w 1837265"/>
              <a:gd name="connsiteY56" fmla="*/ 1733762 h 2095712"/>
              <a:gd name="connsiteX57" fmla="*/ 1089140 w 1837265"/>
              <a:gd name="connsiteY57" fmla="*/ 2063624 h 2095712"/>
              <a:gd name="connsiteX58" fmla="*/ 1257740 w 1837265"/>
              <a:gd name="connsiteY58" fmla="*/ 2095712 h 2095712"/>
              <a:gd name="connsiteX59" fmla="*/ 1358860 w 1837265"/>
              <a:gd name="connsiteY59" fmla="*/ 2005677 h 209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837265" h="2095712">
                <a:moveTo>
                  <a:pt x="213831" y="269143"/>
                </a:moveTo>
                <a:lnTo>
                  <a:pt x="212173" y="269241"/>
                </a:lnTo>
                <a:lnTo>
                  <a:pt x="214709" y="265860"/>
                </a:lnTo>
                <a:close/>
                <a:moveTo>
                  <a:pt x="1119293" y="1552939"/>
                </a:moveTo>
                <a:lnTo>
                  <a:pt x="1126893" y="1548638"/>
                </a:lnTo>
                <a:cubicBezTo>
                  <a:pt x="1200572" y="1506400"/>
                  <a:pt x="1141697" y="1533607"/>
                  <a:pt x="1314789" y="1439286"/>
                </a:cubicBezTo>
                <a:lnTo>
                  <a:pt x="1323639" y="1434485"/>
                </a:lnTo>
                <a:lnTo>
                  <a:pt x="1339694" y="1425401"/>
                </a:lnTo>
                <a:lnTo>
                  <a:pt x="1368114" y="1409626"/>
                </a:lnTo>
                <a:lnTo>
                  <a:pt x="1389827" y="1226440"/>
                </a:lnTo>
                <a:cubicBezTo>
                  <a:pt x="1435246" y="811263"/>
                  <a:pt x="1436924" y="493604"/>
                  <a:pt x="1279679" y="252065"/>
                </a:cubicBezTo>
                <a:cubicBezTo>
                  <a:pt x="1122435" y="10527"/>
                  <a:pt x="773287" y="-51894"/>
                  <a:pt x="493891" y="41151"/>
                </a:cubicBezTo>
                <a:lnTo>
                  <a:pt x="427399" y="69743"/>
                </a:lnTo>
                <a:lnTo>
                  <a:pt x="398332" y="89220"/>
                </a:lnTo>
                <a:lnTo>
                  <a:pt x="362979" y="117388"/>
                </a:lnTo>
                <a:lnTo>
                  <a:pt x="356926" y="117744"/>
                </a:lnTo>
                <a:lnTo>
                  <a:pt x="396459" y="85832"/>
                </a:lnTo>
                <a:lnTo>
                  <a:pt x="425527" y="66354"/>
                </a:lnTo>
                <a:lnTo>
                  <a:pt x="377310" y="87087"/>
                </a:lnTo>
                <a:cubicBezTo>
                  <a:pt x="179873" y="208325"/>
                  <a:pt x="-161604" y="491639"/>
                  <a:pt x="87671" y="995212"/>
                </a:cubicBezTo>
                <a:cubicBezTo>
                  <a:pt x="288024" y="1381165"/>
                  <a:pt x="662123" y="1471456"/>
                  <a:pt x="974534" y="1628059"/>
                </a:cubicBezTo>
                <a:cubicBezTo>
                  <a:pt x="1014222" y="1606605"/>
                  <a:pt x="1045145" y="1589743"/>
                  <a:pt x="1069496" y="1576324"/>
                </a:cubicBezTo>
                <a:lnTo>
                  <a:pt x="1071304" y="1575320"/>
                </a:lnTo>
                <a:lnTo>
                  <a:pt x="1074909" y="1577018"/>
                </a:lnTo>
                <a:close/>
                <a:moveTo>
                  <a:pt x="1814947" y="1511605"/>
                </a:moveTo>
                <a:lnTo>
                  <a:pt x="1837265" y="1423421"/>
                </a:lnTo>
                <a:cubicBezTo>
                  <a:pt x="1783583" y="1424594"/>
                  <a:pt x="1751641" y="1397037"/>
                  <a:pt x="1676221" y="1426939"/>
                </a:cubicBezTo>
                <a:cubicBezTo>
                  <a:pt x="1492591" y="1531394"/>
                  <a:pt x="1492100" y="1486659"/>
                  <a:pt x="1438186" y="1487841"/>
                </a:cubicBezTo>
                <a:lnTo>
                  <a:pt x="1433657" y="1488491"/>
                </a:lnTo>
                <a:lnTo>
                  <a:pt x="1439482" y="1485284"/>
                </a:lnTo>
                <a:cubicBezTo>
                  <a:pt x="1476433" y="1467552"/>
                  <a:pt x="1514160" y="1453857"/>
                  <a:pt x="1549531" y="1415670"/>
                </a:cubicBezTo>
                <a:cubicBezTo>
                  <a:pt x="1600175" y="1314996"/>
                  <a:pt x="1636054" y="1289414"/>
                  <a:pt x="1711751" y="1239644"/>
                </a:cubicBezTo>
                <a:lnTo>
                  <a:pt x="1669035" y="1159564"/>
                </a:lnTo>
                <a:cubicBezTo>
                  <a:pt x="1629731" y="1195408"/>
                  <a:pt x="1587316" y="1195737"/>
                  <a:pt x="1551123" y="1267095"/>
                </a:cubicBezTo>
                <a:cubicBezTo>
                  <a:pt x="1484315" y="1464358"/>
                  <a:pt x="1453821" y="1431430"/>
                  <a:pt x="1414349" y="1467432"/>
                </a:cubicBezTo>
                <a:lnTo>
                  <a:pt x="1408966" y="1473709"/>
                </a:lnTo>
                <a:lnTo>
                  <a:pt x="1407754" y="1462944"/>
                </a:lnTo>
                <a:lnTo>
                  <a:pt x="1407753" y="1462945"/>
                </a:lnTo>
                <a:cubicBezTo>
                  <a:pt x="1395359" y="1440514"/>
                  <a:pt x="1367127" y="1432378"/>
                  <a:pt x="1344696" y="1444772"/>
                </a:cubicBezTo>
                <a:lnTo>
                  <a:pt x="1022522" y="1622795"/>
                </a:lnTo>
                <a:cubicBezTo>
                  <a:pt x="1011306" y="1628992"/>
                  <a:pt x="1003665" y="1639149"/>
                  <a:pt x="1000376" y="1650560"/>
                </a:cubicBezTo>
                <a:lnTo>
                  <a:pt x="1004349" y="1685851"/>
                </a:lnTo>
                <a:lnTo>
                  <a:pt x="1032114" y="1707997"/>
                </a:lnTo>
                <a:cubicBezTo>
                  <a:pt x="1043525" y="1711285"/>
                  <a:pt x="1056191" y="1710222"/>
                  <a:pt x="1067407" y="1704024"/>
                </a:cubicBezTo>
                <a:lnTo>
                  <a:pt x="1389581" y="1526002"/>
                </a:lnTo>
                <a:lnTo>
                  <a:pt x="1404620" y="1507148"/>
                </a:lnTo>
                <a:lnTo>
                  <a:pt x="1403886" y="1508888"/>
                </a:lnTo>
                <a:cubicBezTo>
                  <a:pt x="1461186" y="1516786"/>
                  <a:pt x="1504585" y="1544905"/>
                  <a:pt x="1574354" y="1537554"/>
                </a:cubicBezTo>
                <a:cubicBezTo>
                  <a:pt x="1680447" y="1495093"/>
                  <a:pt x="1724612" y="1499387"/>
                  <a:pt x="1814947" y="1511605"/>
                </a:cubicBezTo>
                <a:close/>
                <a:moveTo>
                  <a:pt x="1560004" y="1988473"/>
                </a:moveTo>
                <a:lnTo>
                  <a:pt x="1517946" y="1860842"/>
                </a:lnTo>
                <a:lnTo>
                  <a:pt x="1686095" y="1773620"/>
                </a:lnTo>
                <a:lnTo>
                  <a:pt x="1418970" y="1542623"/>
                </a:lnTo>
                <a:lnTo>
                  <a:pt x="1416814" y="1543851"/>
                </a:lnTo>
                <a:lnTo>
                  <a:pt x="1416788" y="1543829"/>
                </a:lnTo>
                <a:lnTo>
                  <a:pt x="1416492" y="1544034"/>
                </a:lnTo>
                <a:lnTo>
                  <a:pt x="1083360" y="1733762"/>
                </a:lnTo>
                <a:lnTo>
                  <a:pt x="1089140" y="2063624"/>
                </a:lnTo>
                <a:lnTo>
                  <a:pt x="1257740" y="2095712"/>
                </a:lnTo>
                <a:lnTo>
                  <a:pt x="1358860" y="2005677"/>
                </a:lnTo>
                <a:close/>
              </a:path>
            </a:pathLst>
          </a:custGeom>
          <a:solidFill>
            <a:srgbClr val="AD4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6534340" y="3308630"/>
            <a:ext cx="1357571" cy="61555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2400" b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JM" sz="4000" dirty="0">
                <a:solidFill>
                  <a:schemeClr val="bg1"/>
                </a:solidFill>
                <a:sym typeface="Arial" panose="020B0604020202020204" pitchFamily="34" charset="0"/>
              </a:rPr>
              <a:t>10%</a:t>
            </a:r>
          </a:p>
        </p:txBody>
      </p:sp>
      <p:sp>
        <p:nvSpPr>
          <p:cNvPr id="19" name="Freeform 48"/>
          <p:cNvSpPr/>
          <p:nvPr/>
        </p:nvSpPr>
        <p:spPr>
          <a:xfrm rot="17518257">
            <a:off x="9259590" y="3075011"/>
            <a:ext cx="1617639" cy="970286"/>
          </a:xfrm>
          <a:custGeom>
            <a:avLst/>
            <a:gdLst>
              <a:gd name="connsiteX0" fmla="*/ 1617639 w 1617639"/>
              <a:gd name="connsiteY0" fmla="*/ 103706 h 970286"/>
              <a:gd name="connsiteX1" fmla="*/ 818462 w 1617639"/>
              <a:gd name="connsiteY1" fmla="*/ 946838 h 970286"/>
              <a:gd name="connsiteX2" fmla="*/ 17768 w 1617639"/>
              <a:gd name="connsiteY2" fmla="*/ 504238 h 970286"/>
              <a:gd name="connsiteX3" fmla="*/ 0 w 1617639"/>
              <a:gd name="connsiteY3" fmla="*/ 446371 h 970286"/>
              <a:gd name="connsiteX4" fmla="*/ 33562 w 1617639"/>
              <a:gd name="connsiteY4" fmla="*/ 510498 h 970286"/>
              <a:gd name="connsiteX5" fmla="*/ 776356 w 1617639"/>
              <a:gd name="connsiteY5" fmla="*/ 842469 h 970286"/>
              <a:gd name="connsiteX6" fmla="*/ 1476418 w 1617639"/>
              <a:gd name="connsiteY6" fmla="*/ 155845 h 970286"/>
              <a:gd name="connsiteX7" fmla="*/ 1575113 w 1617639"/>
              <a:gd name="connsiteY7" fmla="*/ 0 h 970286"/>
              <a:gd name="connsiteX8" fmla="*/ 1576582 w 1617639"/>
              <a:gd name="connsiteY8" fmla="*/ 3662 h 970286"/>
              <a:gd name="connsiteX9" fmla="*/ 1617639 w 1617639"/>
              <a:gd name="connsiteY9" fmla="*/ 103706 h 970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17639" h="970286">
                <a:moveTo>
                  <a:pt x="1617639" y="103706"/>
                </a:moveTo>
                <a:cubicBezTo>
                  <a:pt x="1347232" y="537049"/>
                  <a:pt x="1132028" y="845983"/>
                  <a:pt x="818462" y="946838"/>
                </a:cubicBezTo>
                <a:cubicBezTo>
                  <a:pt x="504896" y="1047693"/>
                  <a:pt x="144395" y="808907"/>
                  <a:pt x="17768" y="504238"/>
                </a:cubicBezTo>
                <a:lnTo>
                  <a:pt x="0" y="446371"/>
                </a:lnTo>
                <a:lnTo>
                  <a:pt x="33562" y="510498"/>
                </a:lnTo>
                <a:cubicBezTo>
                  <a:pt x="191681" y="758928"/>
                  <a:pt x="501986" y="930717"/>
                  <a:pt x="776356" y="842469"/>
                </a:cubicBezTo>
                <a:cubicBezTo>
                  <a:pt x="1050726" y="754221"/>
                  <a:pt x="1249788" y="506663"/>
                  <a:pt x="1476418" y="155845"/>
                </a:cubicBezTo>
                <a:lnTo>
                  <a:pt x="1575113" y="0"/>
                </a:lnTo>
                <a:lnTo>
                  <a:pt x="1576582" y="3662"/>
                </a:lnTo>
                <a:cubicBezTo>
                  <a:pt x="1587014" y="29435"/>
                  <a:pt x="1600374" y="62025"/>
                  <a:pt x="1617639" y="103706"/>
                </a:cubicBezTo>
                <a:close/>
              </a:path>
            </a:pathLst>
          </a:custGeom>
          <a:solidFill>
            <a:srgbClr val="EC5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任意多边形 19"/>
          <p:cNvSpPr/>
          <p:nvPr/>
        </p:nvSpPr>
        <p:spPr>
          <a:xfrm rot="9064593" flipH="1">
            <a:off x="8889231" y="2156390"/>
            <a:ext cx="1837265" cy="2095712"/>
          </a:xfrm>
          <a:custGeom>
            <a:avLst/>
            <a:gdLst>
              <a:gd name="connsiteX0" fmla="*/ 213831 w 1837265"/>
              <a:gd name="connsiteY0" fmla="*/ 269143 h 2095712"/>
              <a:gd name="connsiteX1" fmla="*/ 212173 w 1837265"/>
              <a:gd name="connsiteY1" fmla="*/ 269241 h 2095712"/>
              <a:gd name="connsiteX2" fmla="*/ 214709 w 1837265"/>
              <a:gd name="connsiteY2" fmla="*/ 265860 h 2095712"/>
              <a:gd name="connsiteX3" fmla="*/ 1119293 w 1837265"/>
              <a:gd name="connsiteY3" fmla="*/ 1552939 h 2095712"/>
              <a:gd name="connsiteX4" fmla="*/ 1126893 w 1837265"/>
              <a:gd name="connsiteY4" fmla="*/ 1548638 h 2095712"/>
              <a:gd name="connsiteX5" fmla="*/ 1314789 w 1837265"/>
              <a:gd name="connsiteY5" fmla="*/ 1439286 h 2095712"/>
              <a:gd name="connsiteX6" fmla="*/ 1323639 w 1837265"/>
              <a:gd name="connsiteY6" fmla="*/ 1434485 h 2095712"/>
              <a:gd name="connsiteX7" fmla="*/ 1339694 w 1837265"/>
              <a:gd name="connsiteY7" fmla="*/ 1425401 h 2095712"/>
              <a:gd name="connsiteX8" fmla="*/ 1368114 w 1837265"/>
              <a:gd name="connsiteY8" fmla="*/ 1409626 h 2095712"/>
              <a:gd name="connsiteX9" fmla="*/ 1389827 w 1837265"/>
              <a:gd name="connsiteY9" fmla="*/ 1226440 h 2095712"/>
              <a:gd name="connsiteX10" fmla="*/ 1279679 w 1837265"/>
              <a:gd name="connsiteY10" fmla="*/ 252065 h 2095712"/>
              <a:gd name="connsiteX11" fmla="*/ 493891 w 1837265"/>
              <a:gd name="connsiteY11" fmla="*/ 41151 h 2095712"/>
              <a:gd name="connsiteX12" fmla="*/ 427399 w 1837265"/>
              <a:gd name="connsiteY12" fmla="*/ 69743 h 2095712"/>
              <a:gd name="connsiteX13" fmla="*/ 398332 w 1837265"/>
              <a:gd name="connsiteY13" fmla="*/ 89220 h 2095712"/>
              <a:gd name="connsiteX14" fmla="*/ 362979 w 1837265"/>
              <a:gd name="connsiteY14" fmla="*/ 117388 h 2095712"/>
              <a:gd name="connsiteX15" fmla="*/ 356926 w 1837265"/>
              <a:gd name="connsiteY15" fmla="*/ 117744 h 2095712"/>
              <a:gd name="connsiteX16" fmla="*/ 396459 w 1837265"/>
              <a:gd name="connsiteY16" fmla="*/ 85832 h 2095712"/>
              <a:gd name="connsiteX17" fmla="*/ 425527 w 1837265"/>
              <a:gd name="connsiteY17" fmla="*/ 66354 h 2095712"/>
              <a:gd name="connsiteX18" fmla="*/ 377310 w 1837265"/>
              <a:gd name="connsiteY18" fmla="*/ 87087 h 2095712"/>
              <a:gd name="connsiteX19" fmla="*/ 87671 w 1837265"/>
              <a:gd name="connsiteY19" fmla="*/ 995212 h 2095712"/>
              <a:gd name="connsiteX20" fmla="*/ 974534 w 1837265"/>
              <a:gd name="connsiteY20" fmla="*/ 1628059 h 2095712"/>
              <a:gd name="connsiteX21" fmla="*/ 1069496 w 1837265"/>
              <a:gd name="connsiteY21" fmla="*/ 1576324 h 2095712"/>
              <a:gd name="connsiteX22" fmla="*/ 1071304 w 1837265"/>
              <a:gd name="connsiteY22" fmla="*/ 1575320 h 2095712"/>
              <a:gd name="connsiteX23" fmla="*/ 1074909 w 1837265"/>
              <a:gd name="connsiteY23" fmla="*/ 1577018 h 2095712"/>
              <a:gd name="connsiteX24" fmla="*/ 1814947 w 1837265"/>
              <a:gd name="connsiteY24" fmla="*/ 1511605 h 2095712"/>
              <a:gd name="connsiteX25" fmla="*/ 1837265 w 1837265"/>
              <a:gd name="connsiteY25" fmla="*/ 1423421 h 2095712"/>
              <a:gd name="connsiteX26" fmla="*/ 1676221 w 1837265"/>
              <a:gd name="connsiteY26" fmla="*/ 1426939 h 2095712"/>
              <a:gd name="connsiteX27" fmla="*/ 1438186 w 1837265"/>
              <a:gd name="connsiteY27" fmla="*/ 1487841 h 2095712"/>
              <a:gd name="connsiteX28" fmla="*/ 1433657 w 1837265"/>
              <a:gd name="connsiteY28" fmla="*/ 1488491 h 2095712"/>
              <a:gd name="connsiteX29" fmla="*/ 1439482 w 1837265"/>
              <a:gd name="connsiteY29" fmla="*/ 1485285 h 2095712"/>
              <a:gd name="connsiteX30" fmla="*/ 1549531 w 1837265"/>
              <a:gd name="connsiteY30" fmla="*/ 1415670 h 2095712"/>
              <a:gd name="connsiteX31" fmla="*/ 1711752 w 1837265"/>
              <a:gd name="connsiteY31" fmla="*/ 1239644 h 2095712"/>
              <a:gd name="connsiteX32" fmla="*/ 1669035 w 1837265"/>
              <a:gd name="connsiteY32" fmla="*/ 1159564 h 2095712"/>
              <a:gd name="connsiteX33" fmla="*/ 1551123 w 1837265"/>
              <a:gd name="connsiteY33" fmla="*/ 1267095 h 2095712"/>
              <a:gd name="connsiteX34" fmla="*/ 1414349 w 1837265"/>
              <a:gd name="connsiteY34" fmla="*/ 1467432 h 2095712"/>
              <a:gd name="connsiteX35" fmla="*/ 1408966 w 1837265"/>
              <a:gd name="connsiteY35" fmla="*/ 1473709 h 2095712"/>
              <a:gd name="connsiteX36" fmla="*/ 1407754 w 1837265"/>
              <a:gd name="connsiteY36" fmla="*/ 1462944 h 2095712"/>
              <a:gd name="connsiteX37" fmla="*/ 1407754 w 1837265"/>
              <a:gd name="connsiteY37" fmla="*/ 1462945 h 2095712"/>
              <a:gd name="connsiteX38" fmla="*/ 1344696 w 1837265"/>
              <a:gd name="connsiteY38" fmla="*/ 1444772 h 2095712"/>
              <a:gd name="connsiteX39" fmla="*/ 1022522 w 1837265"/>
              <a:gd name="connsiteY39" fmla="*/ 1622795 h 2095712"/>
              <a:gd name="connsiteX40" fmla="*/ 1000376 w 1837265"/>
              <a:gd name="connsiteY40" fmla="*/ 1650560 h 2095712"/>
              <a:gd name="connsiteX41" fmla="*/ 1004349 w 1837265"/>
              <a:gd name="connsiteY41" fmla="*/ 1685851 h 2095712"/>
              <a:gd name="connsiteX42" fmla="*/ 1032114 w 1837265"/>
              <a:gd name="connsiteY42" fmla="*/ 1707997 h 2095712"/>
              <a:gd name="connsiteX43" fmla="*/ 1067407 w 1837265"/>
              <a:gd name="connsiteY43" fmla="*/ 1704024 h 2095712"/>
              <a:gd name="connsiteX44" fmla="*/ 1389582 w 1837265"/>
              <a:gd name="connsiteY44" fmla="*/ 1526002 h 2095712"/>
              <a:gd name="connsiteX45" fmla="*/ 1404620 w 1837265"/>
              <a:gd name="connsiteY45" fmla="*/ 1507148 h 2095712"/>
              <a:gd name="connsiteX46" fmla="*/ 1403886 w 1837265"/>
              <a:gd name="connsiteY46" fmla="*/ 1508888 h 2095712"/>
              <a:gd name="connsiteX47" fmla="*/ 1574354 w 1837265"/>
              <a:gd name="connsiteY47" fmla="*/ 1537554 h 2095712"/>
              <a:gd name="connsiteX48" fmla="*/ 1814947 w 1837265"/>
              <a:gd name="connsiteY48" fmla="*/ 1511605 h 2095712"/>
              <a:gd name="connsiteX49" fmla="*/ 1560004 w 1837265"/>
              <a:gd name="connsiteY49" fmla="*/ 1988473 h 2095712"/>
              <a:gd name="connsiteX50" fmla="*/ 1517946 w 1837265"/>
              <a:gd name="connsiteY50" fmla="*/ 1860842 h 2095712"/>
              <a:gd name="connsiteX51" fmla="*/ 1686095 w 1837265"/>
              <a:gd name="connsiteY51" fmla="*/ 1773620 h 2095712"/>
              <a:gd name="connsiteX52" fmla="*/ 1418970 w 1837265"/>
              <a:gd name="connsiteY52" fmla="*/ 1542623 h 2095712"/>
              <a:gd name="connsiteX53" fmla="*/ 1416814 w 1837265"/>
              <a:gd name="connsiteY53" fmla="*/ 1543851 h 2095712"/>
              <a:gd name="connsiteX54" fmla="*/ 1416788 w 1837265"/>
              <a:gd name="connsiteY54" fmla="*/ 1543829 h 2095712"/>
              <a:gd name="connsiteX55" fmla="*/ 1416492 w 1837265"/>
              <a:gd name="connsiteY55" fmla="*/ 1544035 h 2095712"/>
              <a:gd name="connsiteX56" fmla="*/ 1083360 w 1837265"/>
              <a:gd name="connsiteY56" fmla="*/ 1733762 h 2095712"/>
              <a:gd name="connsiteX57" fmla="*/ 1089140 w 1837265"/>
              <a:gd name="connsiteY57" fmla="*/ 2063624 h 2095712"/>
              <a:gd name="connsiteX58" fmla="*/ 1257740 w 1837265"/>
              <a:gd name="connsiteY58" fmla="*/ 2095712 h 2095712"/>
              <a:gd name="connsiteX59" fmla="*/ 1358860 w 1837265"/>
              <a:gd name="connsiteY59" fmla="*/ 2005677 h 209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837265" h="2095712">
                <a:moveTo>
                  <a:pt x="213831" y="269143"/>
                </a:moveTo>
                <a:lnTo>
                  <a:pt x="212173" y="269241"/>
                </a:lnTo>
                <a:lnTo>
                  <a:pt x="214709" y="265860"/>
                </a:lnTo>
                <a:close/>
                <a:moveTo>
                  <a:pt x="1119293" y="1552939"/>
                </a:moveTo>
                <a:lnTo>
                  <a:pt x="1126893" y="1548638"/>
                </a:lnTo>
                <a:cubicBezTo>
                  <a:pt x="1200572" y="1506400"/>
                  <a:pt x="1141697" y="1533607"/>
                  <a:pt x="1314789" y="1439286"/>
                </a:cubicBezTo>
                <a:lnTo>
                  <a:pt x="1323639" y="1434485"/>
                </a:lnTo>
                <a:lnTo>
                  <a:pt x="1339694" y="1425401"/>
                </a:lnTo>
                <a:lnTo>
                  <a:pt x="1368114" y="1409626"/>
                </a:lnTo>
                <a:lnTo>
                  <a:pt x="1389827" y="1226440"/>
                </a:lnTo>
                <a:cubicBezTo>
                  <a:pt x="1435246" y="811263"/>
                  <a:pt x="1436924" y="493604"/>
                  <a:pt x="1279679" y="252065"/>
                </a:cubicBezTo>
                <a:cubicBezTo>
                  <a:pt x="1122435" y="10527"/>
                  <a:pt x="773287" y="-51894"/>
                  <a:pt x="493891" y="41151"/>
                </a:cubicBezTo>
                <a:lnTo>
                  <a:pt x="427399" y="69743"/>
                </a:lnTo>
                <a:lnTo>
                  <a:pt x="398332" y="89220"/>
                </a:lnTo>
                <a:lnTo>
                  <a:pt x="362979" y="117388"/>
                </a:lnTo>
                <a:lnTo>
                  <a:pt x="356926" y="117744"/>
                </a:lnTo>
                <a:lnTo>
                  <a:pt x="396459" y="85832"/>
                </a:lnTo>
                <a:lnTo>
                  <a:pt x="425527" y="66354"/>
                </a:lnTo>
                <a:lnTo>
                  <a:pt x="377310" y="87087"/>
                </a:lnTo>
                <a:cubicBezTo>
                  <a:pt x="179873" y="208325"/>
                  <a:pt x="-161604" y="491639"/>
                  <a:pt x="87671" y="995212"/>
                </a:cubicBezTo>
                <a:cubicBezTo>
                  <a:pt x="288024" y="1381165"/>
                  <a:pt x="662123" y="1471456"/>
                  <a:pt x="974534" y="1628059"/>
                </a:cubicBezTo>
                <a:cubicBezTo>
                  <a:pt x="1014222" y="1606605"/>
                  <a:pt x="1045145" y="1589743"/>
                  <a:pt x="1069496" y="1576324"/>
                </a:cubicBezTo>
                <a:lnTo>
                  <a:pt x="1071304" y="1575320"/>
                </a:lnTo>
                <a:lnTo>
                  <a:pt x="1074909" y="1577018"/>
                </a:lnTo>
                <a:close/>
                <a:moveTo>
                  <a:pt x="1814947" y="1511605"/>
                </a:moveTo>
                <a:lnTo>
                  <a:pt x="1837265" y="1423421"/>
                </a:lnTo>
                <a:cubicBezTo>
                  <a:pt x="1783583" y="1424594"/>
                  <a:pt x="1751641" y="1397037"/>
                  <a:pt x="1676221" y="1426939"/>
                </a:cubicBezTo>
                <a:cubicBezTo>
                  <a:pt x="1492592" y="1531394"/>
                  <a:pt x="1492100" y="1486659"/>
                  <a:pt x="1438186" y="1487841"/>
                </a:cubicBezTo>
                <a:lnTo>
                  <a:pt x="1433657" y="1488491"/>
                </a:lnTo>
                <a:lnTo>
                  <a:pt x="1439482" y="1485285"/>
                </a:lnTo>
                <a:cubicBezTo>
                  <a:pt x="1476433" y="1467552"/>
                  <a:pt x="1514160" y="1453857"/>
                  <a:pt x="1549531" y="1415670"/>
                </a:cubicBezTo>
                <a:cubicBezTo>
                  <a:pt x="1600176" y="1314996"/>
                  <a:pt x="1636054" y="1289415"/>
                  <a:pt x="1711752" y="1239644"/>
                </a:cubicBezTo>
                <a:lnTo>
                  <a:pt x="1669035" y="1159564"/>
                </a:lnTo>
                <a:cubicBezTo>
                  <a:pt x="1629731" y="1195408"/>
                  <a:pt x="1587316" y="1195737"/>
                  <a:pt x="1551123" y="1267095"/>
                </a:cubicBezTo>
                <a:cubicBezTo>
                  <a:pt x="1484315" y="1464358"/>
                  <a:pt x="1453821" y="1431430"/>
                  <a:pt x="1414349" y="1467432"/>
                </a:cubicBezTo>
                <a:lnTo>
                  <a:pt x="1408966" y="1473709"/>
                </a:lnTo>
                <a:lnTo>
                  <a:pt x="1407754" y="1462944"/>
                </a:lnTo>
                <a:lnTo>
                  <a:pt x="1407754" y="1462945"/>
                </a:lnTo>
                <a:cubicBezTo>
                  <a:pt x="1395359" y="1440514"/>
                  <a:pt x="1367127" y="1432378"/>
                  <a:pt x="1344696" y="1444772"/>
                </a:cubicBezTo>
                <a:lnTo>
                  <a:pt x="1022522" y="1622795"/>
                </a:lnTo>
                <a:cubicBezTo>
                  <a:pt x="1011307" y="1628992"/>
                  <a:pt x="1003665" y="1639149"/>
                  <a:pt x="1000376" y="1650560"/>
                </a:cubicBezTo>
                <a:lnTo>
                  <a:pt x="1004349" y="1685851"/>
                </a:lnTo>
                <a:lnTo>
                  <a:pt x="1032114" y="1707997"/>
                </a:lnTo>
                <a:cubicBezTo>
                  <a:pt x="1043525" y="1711286"/>
                  <a:pt x="1056191" y="1710221"/>
                  <a:pt x="1067407" y="1704024"/>
                </a:cubicBezTo>
                <a:lnTo>
                  <a:pt x="1389582" y="1526002"/>
                </a:lnTo>
                <a:lnTo>
                  <a:pt x="1404620" y="1507148"/>
                </a:lnTo>
                <a:lnTo>
                  <a:pt x="1403886" y="1508888"/>
                </a:lnTo>
                <a:cubicBezTo>
                  <a:pt x="1461186" y="1516786"/>
                  <a:pt x="1504585" y="1544905"/>
                  <a:pt x="1574354" y="1537554"/>
                </a:cubicBezTo>
                <a:cubicBezTo>
                  <a:pt x="1680447" y="1495093"/>
                  <a:pt x="1724612" y="1499388"/>
                  <a:pt x="1814947" y="1511605"/>
                </a:cubicBezTo>
                <a:close/>
                <a:moveTo>
                  <a:pt x="1560004" y="1988473"/>
                </a:moveTo>
                <a:lnTo>
                  <a:pt x="1517946" y="1860842"/>
                </a:lnTo>
                <a:lnTo>
                  <a:pt x="1686095" y="1773620"/>
                </a:lnTo>
                <a:lnTo>
                  <a:pt x="1418970" y="1542623"/>
                </a:lnTo>
                <a:lnTo>
                  <a:pt x="1416814" y="1543851"/>
                </a:lnTo>
                <a:lnTo>
                  <a:pt x="1416788" y="1543829"/>
                </a:lnTo>
                <a:lnTo>
                  <a:pt x="1416492" y="1544035"/>
                </a:lnTo>
                <a:lnTo>
                  <a:pt x="1083360" y="1733762"/>
                </a:lnTo>
                <a:lnTo>
                  <a:pt x="1089140" y="2063624"/>
                </a:lnTo>
                <a:lnTo>
                  <a:pt x="1257740" y="2095712"/>
                </a:lnTo>
                <a:lnTo>
                  <a:pt x="1358860" y="2005677"/>
                </a:lnTo>
                <a:close/>
              </a:path>
            </a:pathLst>
          </a:custGeom>
          <a:solidFill>
            <a:srgbClr val="5499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"/>
          <p:cNvSpPr txBox="1"/>
          <p:nvPr/>
        </p:nvSpPr>
        <p:spPr>
          <a:xfrm>
            <a:off x="9154762" y="3308630"/>
            <a:ext cx="1357571" cy="61555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2400" b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JM" sz="4000" dirty="0">
                <a:solidFill>
                  <a:schemeClr val="bg1"/>
                </a:solidFill>
                <a:sym typeface="Arial" panose="020B0604020202020204" pitchFamily="34" charset="0"/>
              </a:rPr>
              <a:t>13%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1159484" y="4818959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1544967" y="5104864"/>
            <a:ext cx="1571196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3652303" y="4818959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4037786" y="5104864"/>
            <a:ext cx="1571196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6145122" y="4818959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6530605" y="5104864"/>
            <a:ext cx="1571196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8637941" y="4818959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9023424" y="5104864"/>
            <a:ext cx="1571196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63500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29878"/>
          <a:stretch/>
        </p:blipFill>
        <p:spPr>
          <a:xfrm>
            <a:off x="3394" y="1"/>
            <a:ext cx="12188606" cy="6858000"/>
          </a:xfrm>
          <a:prstGeom prst="rect">
            <a:avLst/>
          </a:prstGeom>
        </p:spPr>
      </p:pic>
      <p:sp>
        <p:nvSpPr>
          <p:cNvPr id="70" name="出自【趣你的PPT】(微信:qunideppt)：最优质的PPT资源库"/>
          <p:cNvSpPr/>
          <p:nvPr/>
        </p:nvSpPr>
        <p:spPr>
          <a:xfrm>
            <a:off x="266700" y="331714"/>
            <a:ext cx="11607800" cy="6221485"/>
          </a:xfrm>
          <a:prstGeom prst="rect">
            <a:avLst/>
          </a:prstGeom>
          <a:noFill/>
          <a:ln>
            <a:solidFill>
              <a:srgbClr val="AD4F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1" name="Group 4出自【趣你的PPT】(微信:qunideppt)：最优质的PPT资源库"/>
          <p:cNvGrpSpPr>
            <a:grpSpLocks noChangeAspect="1"/>
          </p:cNvGrpSpPr>
          <p:nvPr/>
        </p:nvGrpSpPr>
        <p:grpSpPr bwMode="auto">
          <a:xfrm>
            <a:off x="8674099" y="4409425"/>
            <a:ext cx="3054945" cy="2080274"/>
            <a:chOff x="6" y="2"/>
            <a:chExt cx="7303" cy="4973"/>
          </a:xfrm>
          <a:solidFill>
            <a:srgbClr val="AD4F1F"/>
          </a:solidFill>
        </p:grpSpPr>
        <p:sp>
          <p:nvSpPr>
            <p:cNvPr id="72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" y="4398"/>
              <a:ext cx="4508" cy="2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635" y="2"/>
              <a:ext cx="31" cy="218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843" y="3141"/>
              <a:ext cx="998" cy="1505"/>
            </a:xfrm>
            <a:custGeom>
              <a:avLst/>
              <a:gdLst>
                <a:gd name="T0" fmla="*/ 162 w 422"/>
                <a:gd name="T1" fmla="*/ 366 h 636"/>
                <a:gd name="T2" fmla="*/ 151 w 422"/>
                <a:gd name="T3" fmla="*/ 476 h 636"/>
                <a:gd name="T4" fmla="*/ 276 w 422"/>
                <a:gd name="T5" fmla="*/ 440 h 636"/>
                <a:gd name="T6" fmla="*/ 201 w 422"/>
                <a:gd name="T7" fmla="*/ 317 h 636"/>
                <a:gd name="T8" fmla="*/ 56 w 422"/>
                <a:gd name="T9" fmla="*/ 347 h 636"/>
                <a:gd name="T10" fmla="*/ 38 w 422"/>
                <a:gd name="T11" fmla="*/ 492 h 636"/>
                <a:gd name="T12" fmla="*/ 135 w 422"/>
                <a:gd name="T13" fmla="*/ 589 h 636"/>
                <a:gd name="T14" fmla="*/ 254 w 422"/>
                <a:gd name="T15" fmla="*/ 608 h 636"/>
                <a:gd name="T16" fmla="*/ 337 w 422"/>
                <a:gd name="T17" fmla="*/ 568 h 636"/>
                <a:gd name="T18" fmla="*/ 385 w 422"/>
                <a:gd name="T19" fmla="*/ 493 h 636"/>
                <a:gd name="T20" fmla="*/ 391 w 422"/>
                <a:gd name="T21" fmla="*/ 388 h 636"/>
                <a:gd name="T22" fmla="*/ 342 w 422"/>
                <a:gd name="T23" fmla="*/ 278 h 636"/>
                <a:gd name="T24" fmla="*/ 265 w 422"/>
                <a:gd name="T25" fmla="*/ 173 h 636"/>
                <a:gd name="T26" fmla="*/ 257 w 422"/>
                <a:gd name="T27" fmla="*/ 39 h 636"/>
                <a:gd name="T28" fmla="*/ 383 w 422"/>
                <a:gd name="T29" fmla="*/ 46 h 636"/>
                <a:gd name="T30" fmla="*/ 351 w 422"/>
                <a:gd name="T31" fmla="*/ 146 h 636"/>
                <a:gd name="T32" fmla="*/ 311 w 422"/>
                <a:gd name="T33" fmla="*/ 79 h 636"/>
                <a:gd name="T34" fmla="*/ 350 w 422"/>
                <a:gd name="T35" fmla="*/ 137 h 636"/>
                <a:gd name="T36" fmla="*/ 372 w 422"/>
                <a:gd name="T37" fmla="*/ 56 h 636"/>
                <a:gd name="T38" fmla="*/ 271 w 422"/>
                <a:gd name="T39" fmla="*/ 52 h 636"/>
                <a:gd name="T40" fmla="*/ 282 w 422"/>
                <a:gd name="T41" fmla="*/ 160 h 636"/>
                <a:gd name="T42" fmla="*/ 362 w 422"/>
                <a:gd name="T43" fmla="*/ 266 h 636"/>
                <a:gd name="T44" fmla="*/ 413 w 422"/>
                <a:gd name="T45" fmla="*/ 384 h 636"/>
                <a:gd name="T46" fmla="*/ 407 w 422"/>
                <a:gd name="T47" fmla="*/ 501 h 636"/>
                <a:gd name="T48" fmla="*/ 353 w 422"/>
                <a:gd name="T49" fmla="*/ 584 h 636"/>
                <a:gd name="T50" fmla="*/ 258 w 422"/>
                <a:gd name="T51" fmla="*/ 630 h 636"/>
                <a:gd name="T52" fmla="*/ 126 w 422"/>
                <a:gd name="T53" fmla="*/ 610 h 636"/>
                <a:gd name="T54" fmla="*/ 18 w 422"/>
                <a:gd name="T55" fmla="*/ 500 h 636"/>
                <a:gd name="T56" fmla="*/ 41 w 422"/>
                <a:gd name="T57" fmla="*/ 334 h 636"/>
                <a:gd name="T58" fmla="*/ 207 w 422"/>
                <a:gd name="T59" fmla="*/ 302 h 636"/>
                <a:gd name="T60" fmla="*/ 288 w 422"/>
                <a:gd name="T61" fmla="*/ 444 h 636"/>
                <a:gd name="T62" fmla="*/ 147 w 422"/>
                <a:gd name="T63" fmla="*/ 481 h 636"/>
                <a:gd name="T64" fmla="*/ 162 w 422"/>
                <a:gd name="T65" fmla="*/ 36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22" h="636">
                  <a:moveTo>
                    <a:pt x="162" y="366"/>
                  </a:moveTo>
                  <a:cubicBezTo>
                    <a:pt x="110" y="374"/>
                    <a:pt x="105" y="449"/>
                    <a:pt x="151" y="476"/>
                  </a:cubicBezTo>
                  <a:cubicBezTo>
                    <a:pt x="191" y="505"/>
                    <a:pt x="263" y="496"/>
                    <a:pt x="276" y="440"/>
                  </a:cubicBezTo>
                  <a:cubicBezTo>
                    <a:pt x="293" y="389"/>
                    <a:pt x="250" y="336"/>
                    <a:pt x="201" y="317"/>
                  </a:cubicBezTo>
                  <a:cubicBezTo>
                    <a:pt x="152" y="297"/>
                    <a:pt x="87" y="305"/>
                    <a:pt x="56" y="347"/>
                  </a:cubicBezTo>
                  <a:cubicBezTo>
                    <a:pt x="23" y="387"/>
                    <a:pt x="21" y="447"/>
                    <a:pt x="38" y="492"/>
                  </a:cubicBezTo>
                  <a:cubicBezTo>
                    <a:pt x="55" y="539"/>
                    <a:pt x="94" y="573"/>
                    <a:pt x="135" y="589"/>
                  </a:cubicBezTo>
                  <a:cubicBezTo>
                    <a:pt x="176" y="607"/>
                    <a:pt x="218" y="614"/>
                    <a:pt x="254" y="608"/>
                  </a:cubicBezTo>
                  <a:cubicBezTo>
                    <a:pt x="290" y="602"/>
                    <a:pt x="318" y="585"/>
                    <a:pt x="337" y="568"/>
                  </a:cubicBezTo>
                  <a:cubicBezTo>
                    <a:pt x="357" y="550"/>
                    <a:pt x="375" y="525"/>
                    <a:pt x="385" y="493"/>
                  </a:cubicBezTo>
                  <a:cubicBezTo>
                    <a:pt x="396" y="462"/>
                    <a:pt x="399" y="425"/>
                    <a:pt x="391" y="388"/>
                  </a:cubicBezTo>
                  <a:cubicBezTo>
                    <a:pt x="383" y="352"/>
                    <a:pt x="364" y="314"/>
                    <a:pt x="342" y="278"/>
                  </a:cubicBezTo>
                  <a:cubicBezTo>
                    <a:pt x="321" y="241"/>
                    <a:pt x="293" y="209"/>
                    <a:pt x="265" y="173"/>
                  </a:cubicBezTo>
                  <a:cubicBezTo>
                    <a:pt x="236" y="139"/>
                    <a:pt x="219" y="77"/>
                    <a:pt x="257" y="39"/>
                  </a:cubicBezTo>
                  <a:cubicBezTo>
                    <a:pt x="293" y="0"/>
                    <a:pt x="356" y="10"/>
                    <a:pt x="383" y="46"/>
                  </a:cubicBezTo>
                  <a:cubicBezTo>
                    <a:pt x="416" y="80"/>
                    <a:pt x="398" y="148"/>
                    <a:pt x="351" y="146"/>
                  </a:cubicBezTo>
                  <a:cubicBezTo>
                    <a:pt x="312" y="152"/>
                    <a:pt x="272" y="97"/>
                    <a:pt x="311" y="79"/>
                  </a:cubicBezTo>
                  <a:cubicBezTo>
                    <a:pt x="276" y="100"/>
                    <a:pt x="318" y="144"/>
                    <a:pt x="350" y="137"/>
                  </a:cubicBezTo>
                  <a:cubicBezTo>
                    <a:pt x="388" y="137"/>
                    <a:pt x="398" y="82"/>
                    <a:pt x="372" y="56"/>
                  </a:cubicBezTo>
                  <a:cubicBezTo>
                    <a:pt x="347" y="27"/>
                    <a:pt x="297" y="22"/>
                    <a:pt x="271" y="52"/>
                  </a:cubicBezTo>
                  <a:cubicBezTo>
                    <a:pt x="244" y="82"/>
                    <a:pt x="255" y="128"/>
                    <a:pt x="282" y="160"/>
                  </a:cubicBezTo>
                  <a:cubicBezTo>
                    <a:pt x="309" y="193"/>
                    <a:pt x="340" y="228"/>
                    <a:pt x="362" y="266"/>
                  </a:cubicBezTo>
                  <a:cubicBezTo>
                    <a:pt x="384" y="304"/>
                    <a:pt x="404" y="342"/>
                    <a:pt x="413" y="384"/>
                  </a:cubicBezTo>
                  <a:cubicBezTo>
                    <a:pt x="422" y="425"/>
                    <a:pt x="419" y="466"/>
                    <a:pt x="407" y="501"/>
                  </a:cubicBezTo>
                  <a:cubicBezTo>
                    <a:pt x="395" y="536"/>
                    <a:pt x="374" y="564"/>
                    <a:pt x="353" y="584"/>
                  </a:cubicBezTo>
                  <a:cubicBezTo>
                    <a:pt x="331" y="604"/>
                    <a:pt x="298" y="624"/>
                    <a:pt x="258" y="630"/>
                  </a:cubicBezTo>
                  <a:cubicBezTo>
                    <a:pt x="217" y="636"/>
                    <a:pt x="170" y="629"/>
                    <a:pt x="126" y="610"/>
                  </a:cubicBezTo>
                  <a:cubicBezTo>
                    <a:pt x="81" y="591"/>
                    <a:pt x="37" y="553"/>
                    <a:pt x="18" y="500"/>
                  </a:cubicBezTo>
                  <a:cubicBezTo>
                    <a:pt x="0" y="448"/>
                    <a:pt x="2" y="382"/>
                    <a:pt x="41" y="334"/>
                  </a:cubicBezTo>
                  <a:cubicBezTo>
                    <a:pt x="80" y="285"/>
                    <a:pt x="153" y="278"/>
                    <a:pt x="207" y="302"/>
                  </a:cubicBezTo>
                  <a:cubicBezTo>
                    <a:pt x="261" y="323"/>
                    <a:pt x="309" y="384"/>
                    <a:pt x="288" y="444"/>
                  </a:cubicBezTo>
                  <a:cubicBezTo>
                    <a:pt x="270" y="508"/>
                    <a:pt x="187" y="515"/>
                    <a:pt x="147" y="481"/>
                  </a:cubicBezTo>
                  <a:cubicBezTo>
                    <a:pt x="98" y="451"/>
                    <a:pt x="109" y="369"/>
                    <a:pt x="162" y="3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715" y="4499"/>
              <a:ext cx="535" cy="322"/>
            </a:xfrm>
            <a:custGeom>
              <a:avLst/>
              <a:gdLst>
                <a:gd name="T0" fmla="*/ 226 w 226"/>
                <a:gd name="T1" fmla="*/ 47 h 136"/>
                <a:gd name="T2" fmla="*/ 190 w 226"/>
                <a:gd name="T3" fmla="*/ 52 h 136"/>
                <a:gd name="T4" fmla="*/ 151 w 226"/>
                <a:gd name="T5" fmla="*/ 44 h 136"/>
                <a:gd name="T6" fmla="*/ 114 w 226"/>
                <a:gd name="T7" fmla="*/ 27 h 136"/>
                <a:gd name="T8" fmla="*/ 77 w 226"/>
                <a:gd name="T9" fmla="*/ 13 h 136"/>
                <a:gd name="T10" fmla="*/ 41 w 226"/>
                <a:gd name="T11" fmla="*/ 19 h 136"/>
                <a:gd name="T12" fmla="*/ 18 w 226"/>
                <a:gd name="T13" fmla="*/ 42 h 136"/>
                <a:gd name="T14" fmla="*/ 12 w 226"/>
                <a:gd name="T15" fmla="*/ 69 h 136"/>
                <a:gd name="T16" fmla="*/ 18 w 226"/>
                <a:gd name="T17" fmla="*/ 90 h 136"/>
                <a:gd name="T18" fmla="*/ 30 w 226"/>
                <a:gd name="T19" fmla="*/ 107 h 136"/>
                <a:gd name="T20" fmla="*/ 51 w 226"/>
                <a:gd name="T21" fmla="*/ 120 h 136"/>
                <a:gd name="T22" fmla="*/ 78 w 226"/>
                <a:gd name="T23" fmla="*/ 121 h 136"/>
                <a:gd name="T24" fmla="*/ 102 w 226"/>
                <a:gd name="T25" fmla="*/ 107 h 136"/>
                <a:gd name="T26" fmla="*/ 107 w 226"/>
                <a:gd name="T27" fmla="*/ 82 h 136"/>
                <a:gd name="T28" fmla="*/ 92 w 226"/>
                <a:gd name="T29" fmla="*/ 58 h 136"/>
                <a:gd name="T30" fmla="*/ 67 w 226"/>
                <a:gd name="T31" fmla="*/ 51 h 136"/>
                <a:gd name="T32" fmla="*/ 52 w 226"/>
                <a:gd name="T33" fmla="*/ 66 h 136"/>
                <a:gd name="T34" fmla="*/ 66 w 226"/>
                <a:gd name="T35" fmla="*/ 46 h 136"/>
                <a:gd name="T36" fmla="*/ 96 w 226"/>
                <a:gd name="T37" fmla="*/ 52 h 136"/>
                <a:gd name="T38" fmla="*/ 116 w 226"/>
                <a:gd name="T39" fmla="*/ 79 h 136"/>
                <a:gd name="T40" fmla="*/ 110 w 226"/>
                <a:gd name="T41" fmla="*/ 114 h 136"/>
                <a:gd name="T42" fmla="*/ 80 w 226"/>
                <a:gd name="T43" fmla="*/ 133 h 136"/>
                <a:gd name="T44" fmla="*/ 48 w 226"/>
                <a:gd name="T45" fmla="*/ 131 h 136"/>
                <a:gd name="T46" fmla="*/ 23 w 226"/>
                <a:gd name="T47" fmla="*/ 115 h 136"/>
                <a:gd name="T48" fmla="*/ 8 w 226"/>
                <a:gd name="T49" fmla="*/ 95 h 136"/>
                <a:gd name="T50" fmla="*/ 1 w 226"/>
                <a:gd name="T51" fmla="*/ 69 h 136"/>
                <a:gd name="T52" fmla="*/ 8 w 226"/>
                <a:gd name="T53" fmla="*/ 36 h 136"/>
                <a:gd name="T54" fmla="*/ 37 w 226"/>
                <a:gd name="T55" fmla="*/ 10 h 136"/>
                <a:gd name="T56" fmla="*/ 78 w 226"/>
                <a:gd name="T57" fmla="*/ 3 h 136"/>
                <a:gd name="T58" fmla="*/ 118 w 226"/>
                <a:gd name="T59" fmla="*/ 19 h 136"/>
                <a:gd name="T60" fmla="*/ 154 w 226"/>
                <a:gd name="T61" fmla="*/ 38 h 136"/>
                <a:gd name="T62" fmla="*/ 191 w 226"/>
                <a:gd name="T63" fmla="*/ 49 h 136"/>
                <a:gd name="T64" fmla="*/ 226 w 226"/>
                <a:gd name="T65" fmla="*/ 4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6" h="136">
                  <a:moveTo>
                    <a:pt x="226" y="47"/>
                  </a:moveTo>
                  <a:cubicBezTo>
                    <a:pt x="215" y="49"/>
                    <a:pt x="203" y="54"/>
                    <a:pt x="190" y="52"/>
                  </a:cubicBezTo>
                  <a:cubicBezTo>
                    <a:pt x="177" y="53"/>
                    <a:pt x="164" y="49"/>
                    <a:pt x="151" y="44"/>
                  </a:cubicBezTo>
                  <a:cubicBezTo>
                    <a:pt x="138" y="39"/>
                    <a:pt x="126" y="33"/>
                    <a:pt x="114" y="27"/>
                  </a:cubicBezTo>
                  <a:cubicBezTo>
                    <a:pt x="101" y="21"/>
                    <a:pt x="89" y="14"/>
                    <a:pt x="77" y="13"/>
                  </a:cubicBezTo>
                  <a:cubicBezTo>
                    <a:pt x="65" y="10"/>
                    <a:pt x="51" y="14"/>
                    <a:pt x="41" y="19"/>
                  </a:cubicBezTo>
                  <a:cubicBezTo>
                    <a:pt x="31" y="24"/>
                    <a:pt x="23" y="33"/>
                    <a:pt x="18" y="42"/>
                  </a:cubicBezTo>
                  <a:cubicBezTo>
                    <a:pt x="14" y="51"/>
                    <a:pt x="12" y="60"/>
                    <a:pt x="12" y="69"/>
                  </a:cubicBezTo>
                  <a:cubicBezTo>
                    <a:pt x="12" y="77"/>
                    <a:pt x="16" y="84"/>
                    <a:pt x="18" y="90"/>
                  </a:cubicBezTo>
                  <a:cubicBezTo>
                    <a:pt x="22" y="95"/>
                    <a:pt x="25" y="102"/>
                    <a:pt x="30" y="107"/>
                  </a:cubicBezTo>
                  <a:cubicBezTo>
                    <a:pt x="36" y="112"/>
                    <a:pt x="43" y="117"/>
                    <a:pt x="51" y="120"/>
                  </a:cubicBezTo>
                  <a:cubicBezTo>
                    <a:pt x="59" y="123"/>
                    <a:pt x="69" y="124"/>
                    <a:pt x="78" y="121"/>
                  </a:cubicBezTo>
                  <a:cubicBezTo>
                    <a:pt x="87" y="120"/>
                    <a:pt x="95" y="114"/>
                    <a:pt x="102" y="107"/>
                  </a:cubicBezTo>
                  <a:cubicBezTo>
                    <a:pt x="107" y="100"/>
                    <a:pt x="109" y="91"/>
                    <a:pt x="107" y="82"/>
                  </a:cubicBezTo>
                  <a:cubicBezTo>
                    <a:pt x="105" y="72"/>
                    <a:pt x="98" y="64"/>
                    <a:pt x="92" y="58"/>
                  </a:cubicBezTo>
                  <a:cubicBezTo>
                    <a:pt x="84" y="53"/>
                    <a:pt x="75" y="49"/>
                    <a:pt x="67" y="51"/>
                  </a:cubicBezTo>
                  <a:cubicBezTo>
                    <a:pt x="59" y="51"/>
                    <a:pt x="54" y="59"/>
                    <a:pt x="52" y="66"/>
                  </a:cubicBezTo>
                  <a:cubicBezTo>
                    <a:pt x="52" y="59"/>
                    <a:pt x="56" y="48"/>
                    <a:pt x="66" y="46"/>
                  </a:cubicBezTo>
                  <a:cubicBezTo>
                    <a:pt x="76" y="43"/>
                    <a:pt x="87" y="46"/>
                    <a:pt x="96" y="52"/>
                  </a:cubicBezTo>
                  <a:cubicBezTo>
                    <a:pt x="105" y="58"/>
                    <a:pt x="113" y="67"/>
                    <a:pt x="116" y="79"/>
                  </a:cubicBezTo>
                  <a:cubicBezTo>
                    <a:pt x="120" y="90"/>
                    <a:pt x="117" y="104"/>
                    <a:pt x="110" y="114"/>
                  </a:cubicBezTo>
                  <a:cubicBezTo>
                    <a:pt x="102" y="123"/>
                    <a:pt x="92" y="130"/>
                    <a:pt x="80" y="133"/>
                  </a:cubicBezTo>
                  <a:cubicBezTo>
                    <a:pt x="69" y="136"/>
                    <a:pt x="57" y="134"/>
                    <a:pt x="48" y="131"/>
                  </a:cubicBezTo>
                  <a:cubicBezTo>
                    <a:pt x="37" y="128"/>
                    <a:pt x="29" y="121"/>
                    <a:pt x="23" y="115"/>
                  </a:cubicBezTo>
                  <a:cubicBezTo>
                    <a:pt x="16" y="109"/>
                    <a:pt x="12" y="101"/>
                    <a:pt x="8" y="95"/>
                  </a:cubicBezTo>
                  <a:cubicBezTo>
                    <a:pt x="6" y="88"/>
                    <a:pt x="1" y="80"/>
                    <a:pt x="1" y="69"/>
                  </a:cubicBezTo>
                  <a:cubicBezTo>
                    <a:pt x="0" y="59"/>
                    <a:pt x="3" y="47"/>
                    <a:pt x="8" y="36"/>
                  </a:cubicBezTo>
                  <a:cubicBezTo>
                    <a:pt x="14" y="26"/>
                    <a:pt x="24" y="15"/>
                    <a:pt x="37" y="10"/>
                  </a:cubicBezTo>
                  <a:cubicBezTo>
                    <a:pt x="49" y="3"/>
                    <a:pt x="64" y="0"/>
                    <a:pt x="78" y="3"/>
                  </a:cubicBezTo>
                  <a:cubicBezTo>
                    <a:pt x="93" y="5"/>
                    <a:pt x="105" y="12"/>
                    <a:pt x="118" y="19"/>
                  </a:cubicBezTo>
                  <a:cubicBezTo>
                    <a:pt x="130" y="26"/>
                    <a:pt x="142" y="33"/>
                    <a:pt x="154" y="38"/>
                  </a:cubicBezTo>
                  <a:cubicBezTo>
                    <a:pt x="166" y="43"/>
                    <a:pt x="178" y="48"/>
                    <a:pt x="191" y="49"/>
                  </a:cubicBezTo>
                  <a:cubicBezTo>
                    <a:pt x="203" y="52"/>
                    <a:pt x="215" y="47"/>
                    <a:pt x="226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812" y="3924"/>
              <a:ext cx="320" cy="533"/>
            </a:xfrm>
            <a:custGeom>
              <a:avLst/>
              <a:gdLst>
                <a:gd name="T0" fmla="*/ 47 w 135"/>
                <a:gd name="T1" fmla="*/ 0 h 225"/>
                <a:gd name="T2" fmla="*/ 52 w 135"/>
                <a:gd name="T3" fmla="*/ 35 h 225"/>
                <a:gd name="T4" fmla="*/ 44 w 135"/>
                <a:gd name="T5" fmla="*/ 74 h 225"/>
                <a:gd name="T6" fmla="*/ 26 w 135"/>
                <a:gd name="T7" fmla="*/ 112 h 225"/>
                <a:gd name="T8" fmla="*/ 12 w 135"/>
                <a:gd name="T9" fmla="*/ 149 h 225"/>
                <a:gd name="T10" fmla="*/ 19 w 135"/>
                <a:gd name="T11" fmla="*/ 184 h 225"/>
                <a:gd name="T12" fmla="*/ 41 w 135"/>
                <a:gd name="T13" fmla="*/ 207 h 225"/>
                <a:gd name="T14" fmla="*/ 69 w 135"/>
                <a:gd name="T15" fmla="*/ 213 h 225"/>
                <a:gd name="T16" fmla="*/ 90 w 135"/>
                <a:gd name="T17" fmla="*/ 208 h 225"/>
                <a:gd name="T18" fmla="*/ 106 w 135"/>
                <a:gd name="T19" fmla="*/ 195 h 225"/>
                <a:gd name="T20" fmla="*/ 120 w 135"/>
                <a:gd name="T21" fmla="*/ 174 h 225"/>
                <a:gd name="T22" fmla="*/ 121 w 135"/>
                <a:gd name="T23" fmla="*/ 148 h 225"/>
                <a:gd name="T24" fmla="*/ 107 w 135"/>
                <a:gd name="T25" fmla="*/ 124 h 225"/>
                <a:gd name="T26" fmla="*/ 81 w 135"/>
                <a:gd name="T27" fmla="*/ 119 h 225"/>
                <a:gd name="T28" fmla="*/ 58 w 135"/>
                <a:gd name="T29" fmla="*/ 134 h 225"/>
                <a:gd name="T30" fmla="*/ 50 w 135"/>
                <a:gd name="T31" fmla="*/ 158 h 225"/>
                <a:gd name="T32" fmla="*/ 66 w 135"/>
                <a:gd name="T33" fmla="*/ 174 h 225"/>
                <a:gd name="T34" fmla="*/ 46 w 135"/>
                <a:gd name="T35" fmla="*/ 159 h 225"/>
                <a:gd name="T36" fmla="*/ 52 w 135"/>
                <a:gd name="T37" fmla="*/ 129 h 225"/>
                <a:gd name="T38" fmla="*/ 79 w 135"/>
                <a:gd name="T39" fmla="*/ 109 h 225"/>
                <a:gd name="T40" fmla="*/ 114 w 135"/>
                <a:gd name="T41" fmla="*/ 115 h 225"/>
                <a:gd name="T42" fmla="*/ 132 w 135"/>
                <a:gd name="T43" fmla="*/ 145 h 225"/>
                <a:gd name="T44" fmla="*/ 130 w 135"/>
                <a:gd name="T45" fmla="*/ 178 h 225"/>
                <a:gd name="T46" fmla="*/ 115 w 135"/>
                <a:gd name="T47" fmla="*/ 203 h 225"/>
                <a:gd name="T48" fmla="*/ 95 w 135"/>
                <a:gd name="T49" fmla="*/ 218 h 225"/>
                <a:gd name="T50" fmla="*/ 69 w 135"/>
                <a:gd name="T51" fmla="*/ 224 h 225"/>
                <a:gd name="T52" fmla="*/ 36 w 135"/>
                <a:gd name="T53" fmla="*/ 217 h 225"/>
                <a:gd name="T54" fmla="*/ 9 w 135"/>
                <a:gd name="T55" fmla="*/ 189 h 225"/>
                <a:gd name="T56" fmla="*/ 3 w 135"/>
                <a:gd name="T57" fmla="*/ 147 h 225"/>
                <a:gd name="T58" fmla="*/ 19 w 135"/>
                <a:gd name="T59" fmla="*/ 108 h 225"/>
                <a:gd name="T60" fmla="*/ 38 w 135"/>
                <a:gd name="T61" fmla="*/ 72 h 225"/>
                <a:gd name="T62" fmla="*/ 48 w 135"/>
                <a:gd name="T63" fmla="*/ 35 h 225"/>
                <a:gd name="T64" fmla="*/ 47 w 135"/>
                <a:gd name="T6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5">
                  <a:moveTo>
                    <a:pt x="47" y="0"/>
                  </a:moveTo>
                  <a:cubicBezTo>
                    <a:pt x="48" y="10"/>
                    <a:pt x="54" y="22"/>
                    <a:pt x="52" y="35"/>
                  </a:cubicBezTo>
                  <a:cubicBezTo>
                    <a:pt x="52" y="48"/>
                    <a:pt x="48" y="61"/>
                    <a:pt x="44" y="74"/>
                  </a:cubicBezTo>
                  <a:cubicBezTo>
                    <a:pt x="39" y="87"/>
                    <a:pt x="33" y="100"/>
                    <a:pt x="26" y="112"/>
                  </a:cubicBezTo>
                  <a:cubicBezTo>
                    <a:pt x="20" y="124"/>
                    <a:pt x="14" y="136"/>
                    <a:pt x="12" y="149"/>
                  </a:cubicBezTo>
                  <a:cubicBezTo>
                    <a:pt x="10" y="161"/>
                    <a:pt x="13" y="174"/>
                    <a:pt x="19" y="184"/>
                  </a:cubicBezTo>
                  <a:cubicBezTo>
                    <a:pt x="24" y="195"/>
                    <a:pt x="33" y="202"/>
                    <a:pt x="41" y="207"/>
                  </a:cubicBezTo>
                  <a:cubicBezTo>
                    <a:pt x="50" y="212"/>
                    <a:pt x="60" y="214"/>
                    <a:pt x="69" y="213"/>
                  </a:cubicBezTo>
                  <a:cubicBezTo>
                    <a:pt x="77" y="214"/>
                    <a:pt x="84" y="209"/>
                    <a:pt x="90" y="208"/>
                  </a:cubicBezTo>
                  <a:cubicBezTo>
                    <a:pt x="95" y="204"/>
                    <a:pt x="102" y="201"/>
                    <a:pt x="106" y="195"/>
                  </a:cubicBezTo>
                  <a:cubicBezTo>
                    <a:pt x="112" y="189"/>
                    <a:pt x="117" y="183"/>
                    <a:pt x="120" y="174"/>
                  </a:cubicBezTo>
                  <a:cubicBezTo>
                    <a:pt x="123" y="166"/>
                    <a:pt x="123" y="157"/>
                    <a:pt x="121" y="148"/>
                  </a:cubicBezTo>
                  <a:cubicBezTo>
                    <a:pt x="120" y="138"/>
                    <a:pt x="114" y="130"/>
                    <a:pt x="107" y="124"/>
                  </a:cubicBezTo>
                  <a:cubicBezTo>
                    <a:pt x="100" y="119"/>
                    <a:pt x="91" y="116"/>
                    <a:pt x="81" y="119"/>
                  </a:cubicBezTo>
                  <a:cubicBezTo>
                    <a:pt x="72" y="121"/>
                    <a:pt x="64" y="127"/>
                    <a:pt x="58" y="134"/>
                  </a:cubicBezTo>
                  <a:cubicBezTo>
                    <a:pt x="53" y="141"/>
                    <a:pt x="49" y="150"/>
                    <a:pt x="50" y="158"/>
                  </a:cubicBezTo>
                  <a:cubicBezTo>
                    <a:pt x="51" y="167"/>
                    <a:pt x="59" y="171"/>
                    <a:pt x="66" y="174"/>
                  </a:cubicBezTo>
                  <a:cubicBezTo>
                    <a:pt x="59" y="173"/>
                    <a:pt x="48" y="170"/>
                    <a:pt x="46" y="159"/>
                  </a:cubicBezTo>
                  <a:cubicBezTo>
                    <a:pt x="42" y="149"/>
                    <a:pt x="46" y="138"/>
                    <a:pt x="52" y="129"/>
                  </a:cubicBezTo>
                  <a:cubicBezTo>
                    <a:pt x="58" y="121"/>
                    <a:pt x="67" y="112"/>
                    <a:pt x="79" y="109"/>
                  </a:cubicBezTo>
                  <a:cubicBezTo>
                    <a:pt x="90" y="105"/>
                    <a:pt x="104" y="108"/>
                    <a:pt x="114" y="115"/>
                  </a:cubicBezTo>
                  <a:cubicBezTo>
                    <a:pt x="123" y="123"/>
                    <a:pt x="130" y="134"/>
                    <a:pt x="132" y="145"/>
                  </a:cubicBezTo>
                  <a:cubicBezTo>
                    <a:pt x="135" y="156"/>
                    <a:pt x="134" y="168"/>
                    <a:pt x="130" y="178"/>
                  </a:cubicBezTo>
                  <a:cubicBezTo>
                    <a:pt x="127" y="188"/>
                    <a:pt x="121" y="196"/>
                    <a:pt x="115" y="203"/>
                  </a:cubicBezTo>
                  <a:cubicBezTo>
                    <a:pt x="109" y="210"/>
                    <a:pt x="101" y="213"/>
                    <a:pt x="95" y="218"/>
                  </a:cubicBezTo>
                  <a:cubicBezTo>
                    <a:pt x="88" y="220"/>
                    <a:pt x="80" y="225"/>
                    <a:pt x="69" y="224"/>
                  </a:cubicBezTo>
                  <a:cubicBezTo>
                    <a:pt x="59" y="225"/>
                    <a:pt x="47" y="223"/>
                    <a:pt x="36" y="217"/>
                  </a:cubicBezTo>
                  <a:cubicBezTo>
                    <a:pt x="25" y="211"/>
                    <a:pt x="15" y="202"/>
                    <a:pt x="9" y="189"/>
                  </a:cubicBezTo>
                  <a:cubicBezTo>
                    <a:pt x="3" y="177"/>
                    <a:pt x="0" y="162"/>
                    <a:pt x="3" y="147"/>
                  </a:cubicBezTo>
                  <a:cubicBezTo>
                    <a:pt x="5" y="133"/>
                    <a:pt x="12" y="120"/>
                    <a:pt x="19" y="108"/>
                  </a:cubicBezTo>
                  <a:cubicBezTo>
                    <a:pt x="26" y="96"/>
                    <a:pt x="32" y="84"/>
                    <a:pt x="38" y="72"/>
                  </a:cubicBezTo>
                  <a:cubicBezTo>
                    <a:pt x="43" y="60"/>
                    <a:pt x="48" y="47"/>
                    <a:pt x="48" y="35"/>
                  </a:cubicBezTo>
                  <a:cubicBezTo>
                    <a:pt x="51" y="23"/>
                    <a:pt x="47" y="11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325" y="3636"/>
              <a:ext cx="440" cy="369"/>
            </a:xfrm>
            <a:custGeom>
              <a:avLst/>
              <a:gdLst>
                <a:gd name="T0" fmla="*/ 60 w 186"/>
                <a:gd name="T1" fmla="*/ 86 h 156"/>
                <a:gd name="T2" fmla="*/ 47 w 186"/>
                <a:gd name="T3" fmla="*/ 59 h 156"/>
                <a:gd name="T4" fmla="*/ 86 w 186"/>
                <a:gd name="T5" fmla="*/ 47 h 156"/>
                <a:gd name="T6" fmla="*/ 97 w 186"/>
                <a:gd name="T7" fmla="*/ 90 h 156"/>
                <a:gd name="T8" fmla="*/ 59 w 186"/>
                <a:gd name="T9" fmla="*/ 115 h 156"/>
                <a:gd name="T10" fmla="*/ 17 w 186"/>
                <a:gd name="T11" fmla="*/ 101 h 156"/>
                <a:gd name="T12" fmla="*/ 0 w 186"/>
                <a:gd name="T13" fmla="*/ 64 h 156"/>
                <a:gd name="T14" fmla="*/ 8 w 186"/>
                <a:gd name="T15" fmla="*/ 29 h 156"/>
                <a:gd name="T16" fmla="*/ 28 w 186"/>
                <a:gd name="T17" fmla="*/ 10 h 156"/>
                <a:gd name="T18" fmla="*/ 52 w 186"/>
                <a:gd name="T19" fmla="*/ 1 h 156"/>
                <a:gd name="T20" fmla="*/ 83 w 186"/>
                <a:gd name="T21" fmla="*/ 4 h 156"/>
                <a:gd name="T22" fmla="*/ 112 w 186"/>
                <a:gd name="T23" fmla="*/ 22 h 156"/>
                <a:gd name="T24" fmla="*/ 129 w 186"/>
                <a:gd name="T25" fmla="*/ 53 h 156"/>
                <a:gd name="T26" fmla="*/ 139 w 186"/>
                <a:gd name="T27" fmla="*/ 85 h 156"/>
                <a:gd name="T28" fmla="*/ 150 w 186"/>
                <a:gd name="T29" fmla="*/ 114 h 156"/>
                <a:gd name="T30" fmla="*/ 167 w 186"/>
                <a:gd name="T31" fmla="*/ 139 h 156"/>
                <a:gd name="T32" fmla="*/ 186 w 186"/>
                <a:gd name="T33" fmla="*/ 156 h 156"/>
                <a:gd name="T34" fmla="*/ 164 w 186"/>
                <a:gd name="T35" fmla="*/ 142 h 156"/>
                <a:gd name="T36" fmla="*/ 144 w 186"/>
                <a:gd name="T37" fmla="*/ 118 h 156"/>
                <a:gd name="T38" fmla="*/ 130 w 186"/>
                <a:gd name="T39" fmla="*/ 88 h 156"/>
                <a:gd name="T40" fmla="*/ 119 w 186"/>
                <a:gd name="T41" fmla="*/ 56 h 156"/>
                <a:gd name="T42" fmla="*/ 104 w 186"/>
                <a:gd name="T43" fmla="*/ 29 h 156"/>
                <a:gd name="T44" fmla="*/ 79 w 186"/>
                <a:gd name="T45" fmla="*/ 14 h 156"/>
                <a:gd name="T46" fmla="*/ 54 w 186"/>
                <a:gd name="T47" fmla="*/ 12 h 156"/>
                <a:gd name="T48" fmla="*/ 33 w 186"/>
                <a:gd name="T49" fmla="*/ 19 h 156"/>
                <a:gd name="T50" fmla="*/ 17 w 186"/>
                <a:gd name="T51" fmla="*/ 35 h 156"/>
                <a:gd name="T52" fmla="*/ 11 w 186"/>
                <a:gd name="T53" fmla="*/ 63 h 156"/>
                <a:gd name="T54" fmla="*/ 24 w 186"/>
                <a:gd name="T55" fmla="*/ 93 h 156"/>
                <a:gd name="T56" fmla="*/ 58 w 186"/>
                <a:gd name="T57" fmla="*/ 105 h 156"/>
                <a:gd name="T58" fmla="*/ 89 w 186"/>
                <a:gd name="T59" fmla="*/ 86 h 156"/>
                <a:gd name="T60" fmla="*/ 82 w 186"/>
                <a:gd name="T61" fmla="*/ 53 h 156"/>
                <a:gd name="T62" fmla="*/ 50 w 186"/>
                <a:gd name="T63" fmla="*/ 61 h 156"/>
                <a:gd name="T64" fmla="*/ 60 w 186"/>
                <a:gd name="T65" fmla="*/ 8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6" h="156">
                  <a:moveTo>
                    <a:pt x="60" y="86"/>
                  </a:moveTo>
                  <a:cubicBezTo>
                    <a:pt x="46" y="91"/>
                    <a:pt x="38" y="70"/>
                    <a:pt x="47" y="59"/>
                  </a:cubicBezTo>
                  <a:cubicBezTo>
                    <a:pt x="54" y="48"/>
                    <a:pt x="71" y="38"/>
                    <a:pt x="86" y="47"/>
                  </a:cubicBezTo>
                  <a:cubicBezTo>
                    <a:pt x="100" y="56"/>
                    <a:pt x="104" y="76"/>
                    <a:pt x="97" y="90"/>
                  </a:cubicBezTo>
                  <a:cubicBezTo>
                    <a:pt x="91" y="104"/>
                    <a:pt x="75" y="115"/>
                    <a:pt x="59" y="115"/>
                  </a:cubicBezTo>
                  <a:cubicBezTo>
                    <a:pt x="44" y="116"/>
                    <a:pt x="28" y="111"/>
                    <a:pt x="17" y="101"/>
                  </a:cubicBezTo>
                  <a:cubicBezTo>
                    <a:pt x="6" y="91"/>
                    <a:pt x="2" y="76"/>
                    <a:pt x="0" y="64"/>
                  </a:cubicBezTo>
                  <a:cubicBezTo>
                    <a:pt x="0" y="51"/>
                    <a:pt x="2" y="39"/>
                    <a:pt x="8" y="29"/>
                  </a:cubicBezTo>
                  <a:cubicBezTo>
                    <a:pt x="14" y="21"/>
                    <a:pt x="21" y="13"/>
                    <a:pt x="28" y="10"/>
                  </a:cubicBezTo>
                  <a:cubicBezTo>
                    <a:pt x="34" y="6"/>
                    <a:pt x="43" y="3"/>
                    <a:pt x="52" y="1"/>
                  </a:cubicBezTo>
                  <a:cubicBezTo>
                    <a:pt x="62" y="1"/>
                    <a:pt x="73" y="0"/>
                    <a:pt x="83" y="4"/>
                  </a:cubicBezTo>
                  <a:cubicBezTo>
                    <a:pt x="93" y="7"/>
                    <a:pt x="103" y="14"/>
                    <a:pt x="112" y="22"/>
                  </a:cubicBezTo>
                  <a:cubicBezTo>
                    <a:pt x="120" y="31"/>
                    <a:pt x="125" y="42"/>
                    <a:pt x="129" y="53"/>
                  </a:cubicBezTo>
                  <a:cubicBezTo>
                    <a:pt x="139" y="85"/>
                    <a:pt x="139" y="85"/>
                    <a:pt x="139" y="85"/>
                  </a:cubicBezTo>
                  <a:cubicBezTo>
                    <a:pt x="142" y="95"/>
                    <a:pt x="145" y="106"/>
                    <a:pt x="150" y="114"/>
                  </a:cubicBezTo>
                  <a:cubicBezTo>
                    <a:pt x="154" y="124"/>
                    <a:pt x="162" y="131"/>
                    <a:pt x="167" y="139"/>
                  </a:cubicBezTo>
                  <a:cubicBezTo>
                    <a:pt x="173" y="145"/>
                    <a:pt x="180" y="150"/>
                    <a:pt x="186" y="156"/>
                  </a:cubicBezTo>
                  <a:cubicBezTo>
                    <a:pt x="179" y="152"/>
                    <a:pt x="172" y="147"/>
                    <a:pt x="164" y="142"/>
                  </a:cubicBezTo>
                  <a:cubicBezTo>
                    <a:pt x="157" y="135"/>
                    <a:pt x="149" y="128"/>
                    <a:pt x="144" y="118"/>
                  </a:cubicBezTo>
                  <a:cubicBezTo>
                    <a:pt x="138" y="109"/>
                    <a:pt x="134" y="99"/>
                    <a:pt x="130" y="88"/>
                  </a:cubicBezTo>
                  <a:cubicBezTo>
                    <a:pt x="119" y="56"/>
                    <a:pt x="119" y="56"/>
                    <a:pt x="119" y="56"/>
                  </a:cubicBezTo>
                  <a:cubicBezTo>
                    <a:pt x="115" y="46"/>
                    <a:pt x="110" y="36"/>
                    <a:pt x="104" y="29"/>
                  </a:cubicBezTo>
                  <a:cubicBezTo>
                    <a:pt x="97" y="23"/>
                    <a:pt x="88" y="16"/>
                    <a:pt x="79" y="14"/>
                  </a:cubicBezTo>
                  <a:cubicBezTo>
                    <a:pt x="71" y="11"/>
                    <a:pt x="62" y="11"/>
                    <a:pt x="54" y="12"/>
                  </a:cubicBezTo>
                  <a:cubicBezTo>
                    <a:pt x="46" y="13"/>
                    <a:pt x="39" y="15"/>
                    <a:pt x="33" y="19"/>
                  </a:cubicBezTo>
                  <a:cubicBezTo>
                    <a:pt x="27" y="22"/>
                    <a:pt x="22" y="28"/>
                    <a:pt x="17" y="35"/>
                  </a:cubicBezTo>
                  <a:cubicBezTo>
                    <a:pt x="12" y="42"/>
                    <a:pt x="11" y="52"/>
                    <a:pt x="11" y="63"/>
                  </a:cubicBezTo>
                  <a:cubicBezTo>
                    <a:pt x="12" y="74"/>
                    <a:pt x="15" y="85"/>
                    <a:pt x="24" y="93"/>
                  </a:cubicBezTo>
                  <a:cubicBezTo>
                    <a:pt x="32" y="102"/>
                    <a:pt x="46" y="106"/>
                    <a:pt x="58" y="105"/>
                  </a:cubicBezTo>
                  <a:cubicBezTo>
                    <a:pt x="72" y="106"/>
                    <a:pt x="84" y="98"/>
                    <a:pt x="89" y="86"/>
                  </a:cubicBezTo>
                  <a:cubicBezTo>
                    <a:pt x="96" y="75"/>
                    <a:pt x="93" y="60"/>
                    <a:pt x="82" y="53"/>
                  </a:cubicBezTo>
                  <a:cubicBezTo>
                    <a:pt x="72" y="45"/>
                    <a:pt x="57" y="51"/>
                    <a:pt x="50" y="61"/>
                  </a:cubicBezTo>
                  <a:cubicBezTo>
                    <a:pt x="41" y="70"/>
                    <a:pt x="46" y="89"/>
                    <a:pt x="60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552" y="3958"/>
              <a:ext cx="308" cy="229"/>
            </a:xfrm>
            <a:custGeom>
              <a:avLst/>
              <a:gdLst>
                <a:gd name="T0" fmla="*/ 61 w 130"/>
                <a:gd name="T1" fmla="*/ 65 h 97"/>
                <a:gd name="T2" fmla="*/ 48 w 130"/>
                <a:gd name="T3" fmla="*/ 84 h 97"/>
                <a:gd name="T4" fmla="*/ 24 w 130"/>
                <a:gd name="T5" fmla="*/ 86 h 97"/>
                <a:gd name="T6" fmla="*/ 4 w 130"/>
                <a:gd name="T7" fmla="*/ 69 h 97"/>
                <a:gd name="T8" fmla="*/ 0 w 130"/>
                <a:gd name="T9" fmla="*/ 43 h 97"/>
                <a:gd name="T10" fmla="*/ 9 w 130"/>
                <a:gd name="T11" fmla="*/ 21 h 97"/>
                <a:gd name="T12" fmla="*/ 25 w 130"/>
                <a:gd name="T13" fmla="*/ 6 h 97"/>
                <a:gd name="T14" fmla="*/ 41 w 130"/>
                <a:gd name="T15" fmla="*/ 1 h 97"/>
                <a:gd name="T16" fmla="*/ 55 w 130"/>
                <a:gd name="T17" fmla="*/ 1 h 97"/>
                <a:gd name="T18" fmla="*/ 71 w 130"/>
                <a:gd name="T19" fmla="*/ 4 h 97"/>
                <a:gd name="T20" fmla="*/ 87 w 130"/>
                <a:gd name="T21" fmla="*/ 12 h 97"/>
                <a:gd name="T22" fmla="*/ 101 w 130"/>
                <a:gd name="T23" fmla="*/ 24 h 97"/>
                <a:gd name="T24" fmla="*/ 113 w 130"/>
                <a:gd name="T25" fmla="*/ 40 h 97"/>
                <a:gd name="T26" fmla="*/ 122 w 130"/>
                <a:gd name="T27" fmla="*/ 57 h 97"/>
                <a:gd name="T28" fmla="*/ 127 w 130"/>
                <a:gd name="T29" fmla="*/ 74 h 97"/>
                <a:gd name="T30" fmla="*/ 130 w 130"/>
                <a:gd name="T31" fmla="*/ 90 h 97"/>
                <a:gd name="T32" fmla="*/ 128 w 130"/>
                <a:gd name="T33" fmla="*/ 91 h 97"/>
                <a:gd name="T34" fmla="*/ 123 w 130"/>
                <a:gd name="T35" fmla="*/ 75 h 97"/>
                <a:gd name="T36" fmla="*/ 117 w 130"/>
                <a:gd name="T37" fmla="*/ 59 h 97"/>
                <a:gd name="T38" fmla="*/ 108 w 130"/>
                <a:gd name="T39" fmla="*/ 44 h 97"/>
                <a:gd name="T40" fmla="*/ 96 w 130"/>
                <a:gd name="T41" fmla="*/ 29 h 97"/>
                <a:gd name="T42" fmla="*/ 82 w 130"/>
                <a:gd name="T43" fmla="*/ 18 h 97"/>
                <a:gd name="T44" fmla="*/ 68 w 130"/>
                <a:gd name="T45" fmla="*/ 11 h 97"/>
                <a:gd name="T46" fmla="*/ 54 w 130"/>
                <a:gd name="T47" fmla="*/ 8 h 97"/>
                <a:gd name="T48" fmla="*/ 42 w 130"/>
                <a:gd name="T49" fmla="*/ 8 h 97"/>
                <a:gd name="T50" fmla="*/ 28 w 130"/>
                <a:gd name="T51" fmla="*/ 13 h 97"/>
                <a:gd name="T52" fmla="*/ 15 w 130"/>
                <a:gd name="T53" fmla="*/ 25 h 97"/>
                <a:gd name="T54" fmla="*/ 7 w 130"/>
                <a:gd name="T55" fmla="*/ 44 h 97"/>
                <a:gd name="T56" fmla="*/ 10 w 130"/>
                <a:gd name="T57" fmla="*/ 66 h 97"/>
                <a:gd name="T58" fmla="*/ 25 w 130"/>
                <a:gd name="T59" fmla="*/ 81 h 97"/>
                <a:gd name="T60" fmla="*/ 47 w 130"/>
                <a:gd name="T61" fmla="*/ 81 h 97"/>
                <a:gd name="T62" fmla="*/ 60 w 130"/>
                <a:gd name="T63" fmla="*/ 6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0" h="97">
                  <a:moveTo>
                    <a:pt x="60" y="55"/>
                  </a:moveTo>
                  <a:cubicBezTo>
                    <a:pt x="60" y="58"/>
                    <a:pt x="61" y="62"/>
                    <a:pt x="61" y="65"/>
                  </a:cubicBezTo>
                  <a:cubicBezTo>
                    <a:pt x="60" y="69"/>
                    <a:pt x="60" y="73"/>
                    <a:pt x="57" y="76"/>
                  </a:cubicBezTo>
                  <a:cubicBezTo>
                    <a:pt x="55" y="79"/>
                    <a:pt x="52" y="81"/>
                    <a:pt x="48" y="84"/>
                  </a:cubicBezTo>
                  <a:cubicBezTo>
                    <a:pt x="45" y="85"/>
                    <a:pt x="41" y="87"/>
                    <a:pt x="36" y="87"/>
                  </a:cubicBezTo>
                  <a:cubicBezTo>
                    <a:pt x="32" y="88"/>
                    <a:pt x="28" y="87"/>
                    <a:pt x="24" y="86"/>
                  </a:cubicBezTo>
                  <a:cubicBezTo>
                    <a:pt x="19" y="85"/>
                    <a:pt x="16" y="81"/>
                    <a:pt x="12" y="79"/>
                  </a:cubicBezTo>
                  <a:cubicBezTo>
                    <a:pt x="9" y="76"/>
                    <a:pt x="6" y="72"/>
                    <a:pt x="4" y="69"/>
                  </a:cubicBezTo>
                  <a:cubicBezTo>
                    <a:pt x="3" y="64"/>
                    <a:pt x="1" y="60"/>
                    <a:pt x="0" y="56"/>
                  </a:cubicBezTo>
                  <a:cubicBezTo>
                    <a:pt x="0" y="52"/>
                    <a:pt x="0" y="47"/>
                    <a:pt x="0" y="43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1" y="17"/>
                    <a:pt x="14" y="15"/>
                    <a:pt x="16" y="12"/>
                  </a:cubicBezTo>
                  <a:cubicBezTo>
                    <a:pt x="18" y="9"/>
                    <a:pt x="22" y="8"/>
                    <a:pt x="25" y="6"/>
                  </a:cubicBezTo>
                  <a:cubicBezTo>
                    <a:pt x="28" y="5"/>
                    <a:pt x="30" y="3"/>
                    <a:pt x="33" y="2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5" y="2"/>
                    <a:pt x="68" y="3"/>
                    <a:pt x="71" y="4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82" y="8"/>
                    <a:pt x="84" y="10"/>
                    <a:pt x="87" y="12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4" y="27"/>
                    <a:pt x="106" y="29"/>
                    <a:pt x="108" y="32"/>
                  </a:cubicBezTo>
                  <a:cubicBezTo>
                    <a:pt x="113" y="40"/>
                    <a:pt x="113" y="40"/>
                    <a:pt x="113" y="40"/>
                  </a:cubicBezTo>
                  <a:cubicBezTo>
                    <a:pt x="115" y="42"/>
                    <a:pt x="117" y="45"/>
                    <a:pt x="118" y="48"/>
                  </a:cubicBezTo>
                  <a:cubicBezTo>
                    <a:pt x="122" y="57"/>
                    <a:pt x="122" y="57"/>
                    <a:pt x="122" y="57"/>
                  </a:cubicBezTo>
                  <a:cubicBezTo>
                    <a:pt x="124" y="60"/>
                    <a:pt x="124" y="63"/>
                    <a:pt x="125" y="66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7"/>
                    <a:pt x="130" y="97"/>
                    <a:pt x="130" y="97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6" y="83"/>
                    <a:pt x="126" y="83"/>
                    <a:pt x="126" y="83"/>
                  </a:cubicBezTo>
                  <a:cubicBezTo>
                    <a:pt x="123" y="75"/>
                    <a:pt x="123" y="75"/>
                    <a:pt x="123" y="75"/>
                  </a:cubicBezTo>
                  <a:cubicBezTo>
                    <a:pt x="120" y="67"/>
                    <a:pt x="120" y="67"/>
                    <a:pt x="120" y="67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08" y="44"/>
                    <a:pt x="108" y="44"/>
                    <a:pt x="108" y="44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1" y="33"/>
                    <a:pt x="98" y="32"/>
                    <a:pt x="96" y="29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0" y="17"/>
                    <a:pt x="78" y="15"/>
                    <a:pt x="75" y="14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6" y="10"/>
                    <a:pt x="63" y="9"/>
                    <a:pt x="61" y="9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3" y="10"/>
                    <a:pt x="31" y="12"/>
                    <a:pt x="28" y="13"/>
                  </a:cubicBezTo>
                  <a:cubicBezTo>
                    <a:pt x="26" y="14"/>
                    <a:pt x="23" y="15"/>
                    <a:pt x="21" y="18"/>
                  </a:cubicBezTo>
                  <a:cubicBezTo>
                    <a:pt x="19" y="20"/>
                    <a:pt x="16" y="22"/>
                    <a:pt x="15" y="25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8"/>
                    <a:pt x="7" y="51"/>
                    <a:pt x="7" y="55"/>
                  </a:cubicBezTo>
                  <a:cubicBezTo>
                    <a:pt x="7" y="59"/>
                    <a:pt x="9" y="62"/>
                    <a:pt x="10" y="66"/>
                  </a:cubicBezTo>
                  <a:cubicBezTo>
                    <a:pt x="16" y="75"/>
                    <a:pt x="16" y="75"/>
                    <a:pt x="16" y="75"/>
                  </a:cubicBezTo>
                  <a:cubicBezTo>
                    <a:pt x="19" y="77"/>
                    <a:pt x="22" y="80"/>
                    <a:pt x="25" y="81"/>
                  </a:cubicBezTo>
                  <a:cubicBezTo>
                    <a:pt x="29" y="82"/>
                    <a:pt x="32" y="83"/>
                    <a:pt x="36" y="83"/>
                  </a:cubicBezTo>
                  <a:cubicBezTo>
                    <a:pt x="40" y="83"/>
                    <a:pt x="43" y="82"/>
                    <a:pt x="47" y="81"/>
                  </a:cubicBezTo>
                  <a:cubicBezTo>
                    <a:pt x="50" y="79"/>
                    <a:pt x="53" y="77"/>
                    <a:pt x="55" y="74"/>
                  </a:cubicBezTo>
                  <a:cubicBezTo>
                    <a:pt x="58" y="72"/>
                    <a:pt x="58" y="68"/>
                    <a:pt x="60" y="65"/>
                  </a:cubicBezTo>
                  <a:cubicBezTo>
                    <a:pt x="60" y="62"/>
                    <a:pt x="60" y="58"/>
                    <a:pt x="6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711" y="2929"/>
              <a:ext cx="598" cy="1000"/>
            </a:xfrm>
            <a:custGeom>
              <a:avLst/>
              <a:gdLst>
                <a:gd name="T0" fmla="*/ 108 w 253"/>
                <a:gd name="T1" fmla="*/ 303 h 423"/>
                <a:gd name="T2" fmla="*/ 135 w 253"/>
                <a:gd name="T3" fmla="*/ 355 h 423"/>
                <a:gd name="T4" fmla="*/ 105 w 253"/>
                <a:gd name="T5" fmla="*/ 414 h 423"/>
                <a:gd name="T6" fmla="*/ 37 w 253"/>
                <a:gd name="T7" fmla="*/ 411 h 423"/>
                <a:gd name="T8" fmla="*/ 2 w 253"/>
                <a:gd name="T9" fmla="*/ 353 h 423"/>
                <a:gd name="T10" fmla="*/ 9 w 253"/>
                <a:gd name="T11" fmla="*/ 291 h 423"/>
                <a:gd name="T12" fmla="*/ 33 w 253"/>
                <a:gd name="T13" fmla="*/ 240 h 423"/>
                <a:gd name="T14" fmla="*/ 65 w 253"/>
                <a:gd name="T15" fmla="*/ 207 h 423"/>
                <a:gd name="T16" fmla="*/ 97 w 253"/>
                <a:gd name="T17" fmla="*/ 188 h 423"/>
                <a:gd name="T18" fmla="*/ 135 w 253"/>
                <a:gd name="T19" fmla="*/ 175 h 423"/>
                <a:gd name="T20" fmla="*/ 176 w 253"/>
                <a:gd name="T21" fmla="*/ 160 h 423"/>
                <a:gd name="T22" fmla="*/ 213 w 253"/>
                <a:gd name="T23" fmla="*/ 133 h 423"/>
                <a:gd name="T24" fmla="*/ 235 w 253"/>
                <a:gd name="T25" fmla="*/ 92 h 423"/>
                <a:gd name="T26" fmla="*/ 234 w 253"/>
                <a:gd name="T27" fmla="*/ 47 h 423"/>
                <a:gd name="T28" fmla="*/ 211 w 253"/>
                <a:gd name="T29" fmla="*/ 13 h 423"/>
                <a:gd name="T30" fmla="*/ 172 w 253"/>
                <a:gd name="T31" fmla="*/ 8 h 423"/>
                <a:gd name="T32" fmla="*/ 171 w 253"/>
                <a:gd name="T33" fmla="*/ 5 h 423"/>
                <a:gd name="T34" fmla="*/ 215 w 253"/>
                <a:gd name="T35" fmla="*/ 5 h 423"/>
                <a:gd name="T36" fmla="*/ 247 w 253"/>
                <a:gd name="T37" fmla="*/ 43 h 423"/>
                <a:gd name="T38" fmla="*/ 250 w 253"/>
                <a:gd name="T39" fmla="*/ 96 h 423"/>
                <a:gd name="T40" fmla="*/ 226 w 253"/>
                <a:gd name="T41" fmla="*/ 144 h 423"/>
                <a:gd name="T42" fmla="*/ 184 w 253"/>
                <a:gd name="T43" fmla="*/ 175 h 423"/>
                <a:gd name="T44" fmla="*/ 140 w 253"/>
                <a:gd name="T45" fmla="*/ 192 h 423"/>
                <a:gd name="T46" fmla="*/ 103 w 253"/>
                <a:gd name="T47" fmla="*/ 204 h 423"/>
                <a:gd name="T48" fmla="*/ 76 w 253"/>
                <a:gd name="T49" fmla="*/ 220 h 423"/>
                <a:gd name="T50" fmla="*/ 47 w 253"/>
                <a:gd name="T51" fmla="*/ 250 h 423"/>
                <a:gd name="T52" fmla="*/ 25 w 253"/>
                <a:gd name="T53" fmla="*/ 296 h 423"/>
                <a:gd name="T54" fmla="*/ 17 w 253"/>
                <a:gd name="T55" fmla="*/ 351 h 423"/>
                <a:gd name="T56" fmla="*/ 45 w 253"/>
                <a:gd name="T57" fmla="*/ 399 h 423"/>
                <a:gd name="T58" fmla="*/ 99 w 253"/>
                <a:gd name="T59" fmla="*/ 404 h 423"/>
                <a:gd name="T60" fmla="*/ 127 w 253"/>
                <a:gd name="T61" fmla="*/ 355 h 423"/>
                <a:gd name="T62" fmla="*/ 107 w 253"/>
                <a:gd name="T63" fmla="*/ 306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3" h="423">
                  <a:moveTo>
                    <a:pt x="81" y="307"/>
                  </a:moveTo>
                  <a:cubicBezTo>
                    <a:pt x="89" y="302"/>
                    <a:pt x="98" y="301"/>
                    <a:pt x="108" y="303"/>
                  </a:cubicBezTo>
                  <a:cubicBezTo>
                    <a:pt x="117" y="307"/>
                    <a:pt x="125" y="315"/>
                    <a:pt x="129" y="324"/>
                  </a:cubicBezTo>
                  <a:cubicBezTo>
                    <a:pt x="133" y="334"/>
                    <a:pt x="135" y="345"/>
                    <a:pt x="135" y="355"/>
                  </a:cubicBezTo>
                  <a:cubicBezTo>
                    <a:pt x="132" y="366"/>
                    <a:pt x="133" y="377"/>
                    <a:pt x="127" y="387"/>
                  </a:cubicBezTo>
                  <a:cubicBezTo>
                    <a:pt x="123" y="398"/>
                    <a:pt x="116" y="407"/>
                    <a:pt x="105" y="414"/>
                  </a:cubicBezTo>
                  <a:cubicBezTo>
                    <a:pt x="95" y="420"/>
                    <a:pt x="83" y="423"/>
                    <a:pt x="71" y="422"/>
                  </a:cubicBezTo>
                  <a:cubicBezTo>
                    <a:pt x="59" y="422"/>
                    <a:pt x="47" y="417"/>
                    <a:pt x="37" y="411"/>
                  </a:cubicBezTo>
                  <a:cubicBezTo>
                    <a:pt x="26" y="405"/>
                    <a:pt x="19" y="396"/>
                    <a:pt x="12" y="386"/>
                  </a:cubicBezTo>
                  <a:cubicBezTo>
                    <a:pt x="7" y="376"/>
                    <a:pt x="2" y="364"/>
                    <a:pt x="2" y="353"/>
                  </a:cubicBezTo>
                  <a:cubicBezTo>
                    <a:pt x="1" y="342"/>
                    <a:pt x="0" y="331"/>
                    <a:pt x="3" y="321"/>
                  </a:cubicBezTo>
                  <a:cubicBezTo>
                    <a:pt x="4" y="310"/>
                    <a:pt x="5" y="300"/>
                    <a:pt x="9" y="291"/>
                  </a:cubicBezTo>
                  <a:cubicBezTo>
                    <a:pt x="13" y="281"/>
                    <a:pt x="15" y="272"/>
                    <a:pt x="20" y="264"/>
                  </a:cubicBezTo>
                  <a:cubicBezTo>
                    <a:pt x="33" y="240"/>
                    <a:pt x="33" y="240"/>
                    <a:pt x="33" y="240"/>
                  </a:cubicBezTo>
                  <a:cubicBezTo>
                    <a:pt x="49" y="222"/>
                    <a:pt x="49" y="222"/>
                    <a:pt x="49" y="222"/>
                  </a:cubicBezTo>
                  <a:cubicBezTo>
                    <a:pt x="54" y="215"/>
                    <a:pt x="60" y="211"/>
                    <a:pt x="65" y="207"/>
                  </a:cubicBezTo>
                  <a:cubicBezTo>
                    <a:pt x="71" y="203"/>
                    <a:pt x="76" y="199"/>
                    <a:pt x="80" y="196"/>
                  </a:cubicBezTo>
                  <a:cubicBezTo>
                    <a:pt x="85" y="192"/>
                    <a:pt x="91" y="191"/>
                    <a:pt x="97" y="188"/>
                  </a:cubicBezTo>
                  <a:cubicBezTo>
                    <a:pt x="116" y="181"/>
                    <a:pt x="116" y="181"/>
                    <a:pt x="116" y="181"/>
                  </a:cubicBezTo>
                  <a:cubicBezTo>
                    <a:pt x="135" y="175"/>
                    <a:pt x="135" y="175"/>
                    <a:pt x="135" y="175"/>
                  </a:cubicBezTo>
                  <a:cubicBezTo>
                    <a:pt x="142" y="174"/>
                    <a:pt x="149" y="172"/>
                    <a:pt x="156" y="168"/>
                  </a:cubicBezTo>
                  <a:cubicBezTo>
                    <a:pt x="162" y="165"/>
                    <a:pt x="170" y="163"/>
                    <a:pt x="176" y="160"/>
                  </a:cubicBezTo>
                  <a:cubicBezTo>
                    <a:pt x="183" y="156"/>
                    <a:pt x="190" y="152"/>
                    <a:pt x="196" y="148"/>
                  </a:cubicBezTo>
                  <a:cubicBezTo>
                    <a:pt x="201" y="143"/>
                    <a:pt x="208" y="138"/>
                    <a:pt x="213" y="133"/>
                  </a:cubicBezTo>
                  <a:cubicBezTo>
                    <a:pt x="218" y="126"/>
                    <a:pt x="224" y="121"/>
                    <a:pt x="227" y="114"/>
                  </a:cubicBezTo>
                  <a:cubicBezTo>
                    <a:pt x="230" y="107"/>
                    <a:pt x="234" y="100"/>
                    <a:pt x="235" y="92"/>
                  </a:cubicBezTo>
                  <a:cubicBezTo>
                    <a:pt x="237" y="85"/>
                    <a:pt x="237" y="77"/>
                    <a:pt x="237" y="69"/>
                  </a:cubicBezTo>
                  <a:cubicBezTo>
                    <a:pt x="238" y="61"/>
                    <a:pt x="236" y="54"/>
                    <a:pt x="234" y="47"/>
                  </a:cubicBezTo>
                  <a:cubicBezTo>
                    <a:pt x="234" y="39"/>
                    <a:pt x="229" y="33"/>
                    <a:pt x="226" y="27"/>
                  </a:cubicBezTo>
                  <a:cubicBezTo>
                    <a:pt x="221" y="22"/>
                    <a:pt x="217" y="15"/>
                    <a:pt x="211" y="13"/>
                  </a:cubicBezTo>
                  <a:cubicBezTo>
                    <a:pt x="205" y="9"/>
                    <a:pt x="198" y="8"/>
                    <a:pt x="192" y="7"/>
                  </a:cubicBezTo>
                  <a:cubicBezTo>
                    <a:pt x="185" y="7"/>
                    <a:pt x="178" y="6"/>
                    <a:pt x="172" y="8"/>
                  </a:cubicBezTo>
                  <a:cubicBezTo>
                    <a:pt x="166" y="9"/>
                    <a:pt x="160" y="12"/>
                    <a:pt x="155" y="14"/>
                  </a:cubicBezTo>
                  <a:cubicBezTo>
                    <a:pt x="160" y="11"/>
                    <a:pt x="165" y="7"/>
                    <a:pt x="171" y="5"/>
                  </a:cubicBezTo>
                  <a:cubicBezTo>
                    <a:pt x="177" y="1"/>
                    <a:pt x="185" y="1"/>
                    <a:pt x="192" y="0"/>
                  </a:cubicBezTo>
                  <a:cubicBezTo>
                    <a:pt x="199" y="1"/>
                    <a:pt x="207" y="1"/>
                    <a:pt x="215" y="5"/>
                  </a:cubicBezTo>
                  <a:cubicBezTo>
                    <a:pt x="223" y="7"/>
                    <a:pt x="229" y="14"/>
                    <a:pt x="236" y="19"/>
                  </a:cubicBezTo>
                  <a:cubicBezTo>
                    <a:pt x="240" y="27"/>
                    <a:pt x="246" y="34"/>
                    <a:pt x="247" y="43"/>
                  </a:cubicBezTo>
                  <a:cubicBezTo>
                    <a:pt x="250" y="51"/>
                    <a:pt x="252" y="60"/>
                    <a:pt x="252" y="69"/>
                  </a:cubicBezTo>
                  <a:cubicBezTo>
                    <a:pt x="253" y="78"/>
                    <a:pt x="253" y="87"/>
                    <a:pt x="250" y="96"/>
                  </a:cubicBezTo>
                  <a:cubicBezTo>
                    <a:pt x="249" y="105"/>
                    <a:pt x="245" y="113"/>
                    <a:pt x="241" y="122"/>
                  </a:cubicBezTo>
                  <a:cubicBezTo>
                    <a:pt x="238" y="131"/>
                    <a:pt x="231" y="137"/>
                    <a:pt x="226" y="144"/>
                  </a:cubicBezTo>
                  <a:cubicBezTo>
                    <a:pt x="220" y="151"/>
                    <a:pt x="213" y="156"/>
                    <a:pt x="206" y="162"/>
                  </a:cubicBezTo>
                  <a:cubicBezTo>
                    <a:pt x="199" y="167"/>
                    <a:pt x="191" y="171"/>
                    <a:pt x="184" y="175"/>
                  </a:cubicBezTo>
                  <a:cubicBezTo>
                    <a:pt x="177" y="179"/>
                    <a:pt x="169" y="182"/>
                    <a:pt x="162" y="185"/>
                  </a:cubicBezTo>
                  <a:cubicBezTo>
                    <a:pt x="155" y="188"/>
                    <a:pt x="147" y="190"/>
                    <a:pt x="140" y="192"/>
                  </a:cubicBezTo>
                  <a:cubicBezTo>
                    <a:pt x="120" y="198"/>
                    <a:pt x="120" y="198"/>
                    <a:pt x="120" y="198"/>
                  </a:cubicBezTo>
                  <a:cubicBezTo>
                    <a:pt x="103" y="204"/>
                    <a:pt x="103" y="204"/>
                    <a:pt x="103" y="204"/>
                  </a:cubicBezTo>
                  <a:cubicBezTo>
                    <a:pt x="98" y="207"/>
                    <a:pt x="93" y="207"/>
                    <a:pt x="89" y="211"/>
                  </a:cubicBezTo>
                  <a:cubicBezTo>
                    <a:pt x="85" y="214"/>
                    <a:pt x="81" y="217"/>
                    <a:pt x="76" y="220"/>
                  </a:cubicBezTo>
                  <a:cubicBezTo>
                    <a:pt x="71" y="224"/>
                    <a:pt x="66" y="228"/>
                    <a:pt x="62" y="233"/>
                  </a:cubicBezTo>
                  <a:cubicBezTo>
                    <a:pt x="47" y="250"/>
                    <a:pt x="47" y="250"/>
                    <a:pt x="47" y="250"/>
                  </a:cubicBezTo>
                  <a:cubicBezTo>
                    <a:pt x="35" y="271"/>
                    <a:pt x="35" y="271"/>
                    <a:pt x="35" y="271"/>
                  </a:cubicBezTo>
                  <a:cubicBezTo>
                    <a:pt x="30" y="278"/>
                    <a:pt x="29" y="287"/>
                    <a:pt x="25" y="296"/>
                  </a:cubicBezTo>
                  <a:cubicBezTo>
                    <a:pt x="21" y="304"/>
                    <a:pt x="20" y="313"/>
                    <a:pt x="19" y="323"/>
                  </a:cubicBezTo>
                  <a:cubicBezTo>
                    <a:pt x="16" y="332"/>
                    <a:pt x="17" y="342"/>
                    <a:pt x="17" y="351"/>
                  </a:cubicBezTo>
                  <a:cubicBezTo>
                    <a:pt x="18" y="361"/>
                    <a:pt x="22" y="370"/>
                    <a:pt x="25" y="378"/>
                  </a:cubicBezTo>
                  <a:cubicBezTo>
                    <a:pt x="30" y="386"/>
                    <a:pt x="36" y="394"/>
                    <a:pt x="45" y="399"/>
                  </a:cubicBezTo>
                  <a:cubicBezTo>
                    <a:pt x="52" y="404"/>
                    <a:pt x="62" y="409"/>
                    <a:pt x="72" y="409"/>
                  </a:cubicBezTo>
                  <a:cubicBezTo>
                    <a:pt x="81" y="411"/>
                    <a:pt x="91" y="408"/>
                    <a:pt x="99" y="404"/>
                  </a:cubicBezTo>
                  <a:cubicBezTo>
                    <a:pt x="108" y="399"/>
                    <a:pt x="114" y="392"/>
                    <a:pt x="118" y="383"/>
                  </a:cubicBezTo>
                  <a:cubicBezTo>
                    <a:pt x="124" y="375"/>
                    <a:pt x="124" y="364"/>
                    <a:pt x="127" y="355"/>
                  </a:cubicBezTo>
                  <a:cubicBezTo>
                    <a:pt x="127" y="345"/>
                    <a:pt x="127" y="335"/>
                    <a:pt x="124" y="326"/>
                  </a:cubicBezTo>
                  <a:cubicBezTo>
                    <a:pt x="121" y="318"/>
                    <a:pt x="115" y="310"/>
                    <a:pt x="107" y="306"/>
                  </a:cubicBezTo>
                  <a:cubicBezTo>
                    <a:pt x="98" y="303"/>
                    <a:pt x="89" y="303"/>
                    <a:pt x="81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056" y="4312"/>
              <a:ext cx="560" cy="220"/>
            </a:xfrm>
            <a:custGeom>
              <a:avLst/>
              <a:gdLst>
                <a:gd name="T0" fmla="*/ 237 w 237"/>
                <a:gd name="T1" fmla="*/ 83 h 93"/>
                <a:gd name="T2" fmla="*/ 218 w 237"/>
                <a:gd name="T3" fmla="*/ 91 h 93"/>
                <a:gd name="T4" fmla="*/ 194 w 237"/>
                <a:gd name="T5" fmla="*/ 91 h 93"/>
                <a:gd name="T6" fmla="*/ 171 w 237"/>
                <a:gd name="T7" fmla="*/ 81 h 93"/>
                <a:gd name="T8" fmla="*/ 152 w 237"/>
                <a:gd name="T9" fmla="*/ 66 h 93"/>
                <a:gd name="T10" fmla="*/ 135 w 237"/>
                <a:gd name="T11" fmla="*/ 50 h 93"/>
                <a:gd name="T12" fmla="*/ 120 w 237"/>
                <a:gd name="T13" fmla="*/ 36 h 93"/>
                <a:gd name="T14" fmla="*/ 107 w 237"/>
                <a:gd name="T15" fmla="*/ 25 h 93"/>
                <a:gd name="T16" fmla="*/ 96 w 237"/>
                <a:gd name="T17" fmla="*/ 19 h 93"/>
                <a:gd name="T18" fmla="*/ 85 w 237"/>
                <a:gd name="T19" fmla="*/ 16 h 93"/>
                <a:gd name="T20" fmla="*/ 71 w 237"/>
                <a:gd name="T21" fmla="*/ 15 h 93"/>
                <a:gd name="T22" fmla="*/ 56 w 237"/>
                <a:gd name="T23" fmla="*/ 18 h 93"/>
                <a:gd name="T24" fmla="*/ 41 w 237"/>
                <a:gd name="T25" fmla="*/ 25 h 93"/>
                <a:gd name="T26" fmla="*/ 27 w 237"/>
                <a:gd name="T27" fmla="*/ 34 h 93"/>
                <a:gd name="T28" fmla="*/ 15 w 237"/>
                <a:gd name="T29" fmla="*/ 46 h 93"/>
                <a:gd name="T30" fmla="*/ 6 w 237"/>
                <a:gd name="T31" fmla="*/ 59 h 93"/>
                <a:gd name="T32" fmla="*/ 1 w 237"/>
                <a:gd name="T33" fmla="*/ 72 h 93"/>
                <a:gd name="T34" fmla="*/ 1 w 237"/>
                <a:gd name="T35" fmla="*/ 57 h 93"/>
                <a:gd name="T36" fmla="*/ 6 w 237"/>
                <a:gd name="T37" fmla="*/ 40 h 93"/>
                <a:gd name="T38" fmla="*/ 18 w 237"/>
                <a:gd name="T39" fmla="*/ 24 h 93"/>
                <a:gd name="T40" fmla="*/ 33 w 237"/>
                <a:gd name="T41" fmla="*/ 12 h 93"/>
                <a:gd name="T42" fmla="*/ 52 w 237"/>
                <a:gd name="T43" fmla="*/ 4 h 93"/>
                <a:gd name="T44" fmla="*/ 70 w 237"/>
                <a:gd name="T45" fmla="*/ 0 h 93"/>
                <a:gd name="T46" fmla="*/ 88 w 237"/>
                <a:gd name="T47" fmla="*/ 1 h 93"/>
                <a:gd name="T48" fmla="*/ 102 w 237"/>
                <a:gd name="T49" fmla="*/ 6 h 93"/>
                <a:gd name="T50" fmla="*/ 116 w 237"/>
                <a:gd name="T51" fmla="*/ 13 h 93"/>
                <a:gd name="T52" fmla="*/ 130 w 237"/>
                <a:gd name="T53" fmla="*/ 25 h 93"/>
                <a:gd name="T54" fmla="*/ 145 w 237"/>
                <a:gd name="T55" fmla="*/ 40 h 93"/>
                <a:gd name="T56" fmla="*/ 161 w 237"/>
                <a:gd name="T57" fmla="*/ 56 h 93"/>
                <a:gd name="T58" fmla="*/ 178 w 237"/>
                <a:gd name="T59" fmla="*/ 72 h 93"/>
                <a:gd name="T60" fmla="*/ 197 w 237"/>
                <a:gd name="T61" fmla="*/ 83 h 93"/>
                <a:gd name="T62" fmla="*/ 217 w 237"/>
                <a:gd name="T63" fmla="*/ 86 h 93"/>
                <a:gd name="T64" fmla="*/ 237 w 237"/>
                <a:gd name="T65" fmla="*/ 8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7" h="93">
                  <a:moveTo>
                    <a:pt x="237" y="83"/>
                  </a:moveTo>
                  <a:cubicBezTo>
                    <a:pt x="232" y="86"/>
                    <a:pt x="225" y="89"/>
                    <a:pt x="218" y="91"/>
                  </a:cubicBezTo>
                  <a:cubicBezTo>
                    <a:pt x="211" y="93"/>
                    <a:pt x="202" y="93"/>
                    <a:pt x="194" y="91"/>
                  </a:cubicBezTo>
                  <a:cubicBezTo>
                    <a:pt x="186" y="89"/>
                    <a:pt x="178" y="86"/>
                    <a:pt x="171" y="81"/>
                  </a:cubicBezTo>
                  <a:cubicBezTo>
                    <a:pt x="164" y="77"/>
                    <a:pt x="158" y="71"/>
                    <a:pt x="152" y="66"/>
                  </a:cubicBezTo>
                  <a:cubicBezTo>
                    <a:pt x="135" y="50"/>
                    <a:pt x="135" y="50"/>
                    <a:pt x="135" y="50"/>
                  </a:cubicBezTo>
                  <a:cubicBezTo>
                    <a:pt x="130" y="45"/>
                    <a:pt x="125" y="40"/>
                    <a:pt x="120" y="36"/>
                  </a:cubicBezTo>
                  <a:cubicBezTo>
                    <a:pt x="115" y="32"/>
                    <a:pt x="111" y="28"/>
                    <a:pt x="107" y="25"/>
                  </a:cubicBezTo>
                  <a:cubicBezTo>
                    <a:pt x="103" y="23"/>
                    <a:pt x="99" y="20"/>
                    <a:pt x="96" y="19"/>
                  </a:cubicBezTo>
                  <a:cubicBezTo>
                    <a:pt x="93" y="18"/>
                    <a:pt x="89" y="17"/>
                    <a:pt x="85" y="16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3" y="38"/>
                    <a:pt x="18" y="42"/>
                    <a:pt x="15" y="46"/>
                  </a:cubicBezTo>
                  <a:cubicBezTo>
                    <a:pt x="12" y="50"/>
                    <a:pt x="9" y="54"/>
                    <a:pt x="6" y="59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68"/>
                    <a:pt x="0" y="62"/>
                    <a:pt x="1" y="57"/>
                  </a:cubicBezTo>
                  <a:cubicBezTo>
                    <a:pt x="1" y="51"/>
                    <a:pt x="4" y="46"/>
                    <a:pt x="6" y="40"/>
                  </a:cubicBezTo>
                  <a:cubicBezTo>
                    <a:pt x="9" y="35"/>
                    <a:pt x="14" y="30"/>
                    <a:pt x="18" y="24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9" y="9"/>
                    <a:pt x="45" y="6"/>
                    <a:pt x="52" y="4"/>
                  </a:cubicBezTo>
                  <a:cubicBezTo>
                    <a:pt x="58" y="2"/>
                    <a:pt x="64" y="1"/>
                    <a:pt x="70" y="0"/>
                  </a:cubicBezTo>
                  <a:cubicBezTo>
                    <a:pt x="77" y="0"/>
                    <a:pt x="82" y="1"/>
                    <a:pt x="88" y="1"/>
                  </a:cubicBezTo>
                  <a:cubicBezTo>
                    <a:pt x="93" y="2"/>
                    <a:pt x="98" y="4"/>
                    <a:pt x="102" y="6"/>
                  </a:cubicBezTo>
                  <a:cubicBezTo>
                    <a:pt x="106" y="7"/>
                    <a:pt x="111" y="10"/>
                    <a:pt x="116" y="13"/>
                  </a:cubicBezTo>
                  <a:cubicBezTo>
                    <a:pt x="120" y="16"/>
                    <a:pt x="125" y="20"/>
                    <a:pt x="130" y="25"/>
                  </a:cubicBezTo>
                  <a:cubicBezTo>
                    <a:pt x="135" y="30"/>
                    <a:pt x="140" y="35"/>
                    <a:pt x="145" y="40"/>
                  </a:cubicBezTo>
                  <a:cubicBezTo>
                    <a:pt x="161" y="56"/>
                    <a:pt x="161" y="56"/>
                    <a:pt x="161" y="56"/>
                  </a:cubicBezTo>
                  <a:cubicBezTo>
                    <a:pt x="166" y="62"/>
                    <a:pt x="172" y="67"/>
                    <a:pt x="178" y="72"/>
                  </a:cubicBezTo>
                  <a:cubicBezTo>
                    <a:pt x="183" y="77"/>
                    <a:pt x="190" y="80"/>
                    <a:pt x="197" y="83"/>
                  </a:cubicBezTo>
                  <a:cubicBezTo>
                    <a:pt x="203" y="85"/>
                    <a:pt x="210" y="86"/>
                    <a:pt x="217" y="86"/>
                  </a:cubicBezTo>
                  <a:cubicBezTo>
                    <a:pt x="224" y="86"/>
                    <a:pt x="231" y="84"/>
                    <a:pt x="237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394" y="3958"/>
              <a:ext cx="385" cy="522"/>
            </a:xfrm>
            <a:custGeom>
              <a:avLst/>
              <a:gdLst>
                <a:gd name="T0" fmla="*/ 163 w 163"/>
                <a:gd name="T1" fmla="*/ 50 h 221"/>
                <a:gd name="T2" fmla="*/ 140 w 163"/>
                <a:gd name="T3" fmla="*/ 29 h 221"/>
                <a:gd name="T4" fmla="*/ 110 w 163"/>
                <a:gd name="T5" fmla="*/ 14 h 221"/>
                <a:gd name="T6" fmla="*/ 78 w 163"/>
                <a:gd name="T7" fmla="*/ 18 h 221"/>
                <a:gd name="T8" fmla="*/ 71 w 163"/>
                <a:gd name="T9" fmla="*/ 45 h 221"/>
                <a:gd name="T10" fmla="*/ 89 w 163"/>
                <a:gd name="T11" fmla="*/ 71 h 221"/>
                <a:gd name="T12" fmla="*/ 113 w 163"/>
                <a:gd name="T13" fmla="*/ 93 h 221"/>
                <a:gd name="T14" fmla="*/ 131 w 163"/>
                <a:gd name="T15" fmla="*/ 118 h 221"/>
                <a:gd name="T16" fmla="*/ 138 w 163"/>
                <a:gd name="T17" fmla="*/ 141 h 221"/>
                <a:gd name="T18" fmla="*/ 139 w 163"/>
                <a:gd name="T19" fmla="*/ 164 h 221"/>
                <a:gd name="T20" fmla="*/ 130 w 163"/>
                <a:gd name="T21" fmla="*/ 190 h 221"/>
                <a:gd name="T22" fmla="*/ 108 w 163"/>
                <a:gd name="T23" fmla="*/ 211 h 221"/>
                <a:gd name="T24" fmla="*/ 77 w 163"/>
                <a:gd name="T25" fmla="*/ 220 h 221"/>
                <a:gd name="T26" fmla="*/ 46 w 163"/>
                <a:gd name="T27" fmla="*/ 215 h 221"/>
                <a:gd name="T28" fmla="*/ 21 w 163"/>
                <a:gd name="T29" fmla="*/ 198 h 221"/>
                <a:gd name="T30" fmla="*/ 6 w 163"/>
                <a:gd name="T31" fmla="*/ 175 h 221"/>
                <a:gd name="T32" fmla="*/ 0 w 163"/>
                <a:gd name="T33" fmla="*/ 153 h 221"/>
                <a:gd name="T34" fmla="*/ 12 w 163"/>
                <a:gd name="T35" fmla="*/ 172 h 221"/>
                <a:gd name="T36" fmla="*/ 28 w 163"/>
                <a:gd name="T37" fmla="*/ 190 h 221"/>
                <a:gd name="T38" fmla="*/ 50 w 163"/>
                <a:gd name="T39" fmla="*/ 203 h 221"/>
                <a:gd name="T40" fmla="*/ 76 w 163"/>
                <a:gd name="T41" fmla="*/ 206 h 221"/>
                <a:gd name="T42" fmla="*/ 100 w 163"/>
                <a:gd name="T43" fmla="*/ 198 h 221"/>
                <a:gd name="T44" fmla="*/ 117 w 163"/>
                <a:gd name="T45" fmla="*/ 182 h 221"/>
                <a:gd name="T46" fmla="*/ 124 w 163"/>
                <a:gd name="T47" fmla="*/ 162 h 221"/>
                <a:gd name="T48" fmla="*/ 123 w 163"/>
                <a:gd name="T49" fmla="*/ 143 h 221"/>
                <a:gd name="T50" fmla="*/ 118 w 163"/>
                <a:gd name="T51" fmla="*/ 124 h 221"/>
                <a:gd name="T52" fmla="*/ 102 w 163"/>
                <a:gd name="T53" fmla="*/ 104 h 221"/>
                <a:gd name="T54" fmla="*/ 79 w 163"/>
                <a:gd name="T55" fmla="*/ 81 h 221"/>
                <a:gd name="T56" fmla="*/ 58 w 163"/>
                <a:gd name="T57" fmla="*/ 48 h 221"/>
                <a:gd name="T58" fmla="*/ 72 w 163"/>
                <a:gd name="T59" fmla="*/ 9 h 221"/>
                <a:gd name="T60" fmla="*/ 112 w 163"/>
                <a:gd name="T61" fmla="*/ 5 h 221"/>
                <a:gd name="T62" fmla="*/ 143 w 163"/>
                <a:gd name="T63" fmla="*/ 25 h 221"/>
                <a:gd name="T64" fmla="*/ 163 w 163"/>
                <a:gd name="T65" fmla="*/ 5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3" h="221">
                  <a:moveTo>
                    <a:pt x="163" y="50"/>
                  </a:moveTo>
                  <a:cubicBezTo>
                    <a:pt x="156" y="44"/>
                    <a:pt x="149" y="35"/>
                    <a:pt x="140" y="29"/>
                  </a:cubicBezTo>
                  <a:cubicBezTo>
                    <a:pt x="131" y="22"/>
                    <a:pt x="121" y="17"/>
                    <a:pt x="110" y="14"/>
                  </a:cubicBezTo>
                  <a:cubicBezTo>
                    <a:pt x="99" y="12"/>
                    <a:pt x="86" y="11"/>
                    <a:pt x="78" y="18"/>
                  </a:cubicBezTo>
                  <a:cubicBezTo>
                    <a:pt x="70" y="24"/>
                    <a:pt x="68" y="35"/>
                    <a:pt x="71" y="45"/>
                  </a:cubicBezTo>
                  <a:cubicBezTo>
                    <a:pt x="73" y="55"/>
                    <a:pt x="81" y="63"/>
                    <a:pt x="89" y="71"/>
                  </a:cubicBezTo>
                  <a:cubicBezTo>
                    <a:pt x="97" y="78"/>
                    <a:pt x="106" y="85"/>
                    <a:pt x="113" y="93"/>
                  </a:cubicBezTo>
                  <a:cubicBezTo>
                    <a:pt x="121" y="101"/>
                    <a:pt x="126" y="110"/>
                    <a:pt x="131" y="118"/>
                  </a:cubicBezTo>
                  <a:cubicBezTo>
                    <a:pt x="134" y="127"/>
                    <a:pt x="138" y="134"/>
                    <a:pt x="138" y="141"/>
                  </a:cubicBezTo>
                  <a:cubicBezTo>
                    <a:pt x="138" y="148"/>
                    <a:pt x="140" y="155"/>
                    <a:pt x="139" y="164"/>
                  </a:cubicBezTo>
                  <a:cubicBezTo>
                    <a:pt x="138" y="172"/>
                    <a:pt x="135" y="181"/>
                    <a:pt x="130" y="190"/>
                  </a:cubicBezTo>
                  <a:cubicBezTo>
                    <a:pt x="125" y="199"/>
                    <a:pt x="117" y="205"/>
                    <a:pt x="108" y="211"/>
                  </a:cubicBezTo>
                  <a:cubicBezTo>
                    <a:pt x="98" y="216"/>
                    <a:pt x="88" y="220"/>
                    <a:pt x="77" y="220"/>
                  </a:cubicBezTo>
                  <a:cubicBezTo>
                    <a:pt x="66" y="221"/>
                    <a:pt x="55" y="219"/>
                    <a:pt x="46" y="215"/>
                  </a:cubicBezTo>
                  <a:cubicBezTo>
                    <a:pt x="36" y="211"/>
                    <a:pt x="27" y="205"/>
                    <a:pt x="21" y="198"/>
                  </a:cubicBezTo>
                  <a:cubicBezTo>
                    <a:pt x="14" y="191"/>
                    <a:pt x="9" y="183"/>
                    <a:pt x="6" y="175"/>
                  </a:cubicBezTo>
                  <a:cubicBezTo>
                    <a:pt x="2" y="167"/>
                    <a:pt x="2" y="159"/>
                    <a:pt x="0" y="153"/>
                  </a:cubicBezTo>
                  <a:cubicBezTo>
                    <a:pt x="4" y="159"/>
                    <a:pt x="6" y="166"/>
                    <a:pt x="12" y="172"/>
                  </a:cubicBezTo>
                  <a:cubicBezTo>
                    <a:pt x="16" y="179"/>
                    <a:pt x="21" y="185"/>
                    <a:pt x="28" y="190"/>
                  </a:cubicBezTo>
                  <a:cubicBezTo>
                    <a:pt x="34" y="196"/>
                    <a:pt x="42" y="200"/>
                    <a:pt x="50" y="203"/>
                  </a:cubicBezTo>
                  <a:cubicBezTo>
                    <a:pt x="58" y="205"/>
                    <a:pt x="67" y="206"/>
                    <a:pt x="76" y="206"/>
                  </a:cubicBezTo>
                  <a:cubicBezTo>
                    <a:pt x="85" y="205"/>
                    <a:pt x="93" y="202"/>
                    <a:pt x="100" y="198"/>
                  </a:cubicBezTo>
                  <a:cubicBezTo>
                    <a:pt x="107" y="193"/>
                    <a:pt x="113" y="188"/>
                    <a:pt x="117" y="182"/>
                  </a:cubicBezTo>
                  <a:cubicBezTo>
                    <a:pt x="121" y="175"/>
                    <a:pt x="123" y="168"/>
                    <a:pt x="124" y="162"/>
                  </a:cubicBezTo>
                  <a:cubicBezTo>
                    <a:pt x="125" y="155"/>
                    <a:pt x="123" y="149"/>
                    <a:pt x="123" y="143"/>
                  </a:cubicBezTo>
                  <a:cubicBezTo>
                    <a:pt x="124" y="137"/>
                    <a:pt x="120" y="132"/>
                    <a:pt x="118" y="124"/>
                  </a:cubicBezTo>
                  <a:cubicBezTo>
                    <a:pt x="113" y="118"/>
                    <a:pt x="109" y="110"/>
                    <a:pt x="102" y="104"/>
                  </a:cubicBezTo>
                  <a:cubicBezTo>
                    <a:pt x="96" y="96"/>
                    <a:pt x="87" y="89"/>
                    <a:pt x="79" y="81"/>
                  </a:cubicBezTo>
                  <a:cubicBezTo>
                    <a:pt x="71" y="72"/>
                    <a:pt x="61" y="62"/>
                    <a:pt x="58" y="48"/>
                  </a:cubicBezTo>
                  <a:cubicBezTo>
                    <a:pt x="54" y="35"/>
                    <a:pt x="59" y="16"/>
                    <a:pt x="72" y="9"/>
                  </a:cubicBezTo>
                  <a:cubicBezTo>
                    <a:pt x="85" y="0"/>
                    <a:pt x="100" y="3"/>
                    <a:pt x="112" y="5"/>
                  </a:cubicBezTo>
                  <a:cubicBezTo>
                    <a:pt x="124" y="10"/>
                    <a:pt x="135" y="17"/>
                    <a:pt x="143" y="25"/>
                  </a:cubicBezTo>
                  <a:cubicBezTo>
                    <a:pt x="152" y="32"/>
                    <a:pt x="157" y="43"/>
                    <a:pt x="163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6155" y="3922"/>
              <a:ext cx="246" cy="369"/>
            </a:xfrm>
            <a:custGeom>
              <a:avLst/>
              <a:gdLst>
                <a:gd name="T0" fmla="*/ 38 w 104"/>
                <a:gd name="T1" fmla="*/ 87 h 156"/>
                <a:gd name="T2" fmla="*/ 79 w 104"/>
                <a:gd name="T3" fmla="*/ 83 h 156"/>
                <a:gd name="T4" fmla="*/ 55 w 104"/>
                <a:gd name="T5" fmla="*/ 115 h 156"/>
                <a:gd name="T6" fmla="*/ 23 w 104"/>
                <a:gd name="T7" fmla="*/ 86 h 156"/>
                <a:gd name="T8" fmla="*/ 36 w 104"/>
                <a:gd name="T9" fmla="*/ 116 h 156"/>
                <a:gd name="T10" fmla="*/ 0 w 104"/>
                <a:gd name="T11" fmla="*/ 119 h 156"/>
                <a:gd name="T12" fmla="*/ 36 w 104"/>
                <a:gd name="T13" fmla="*/ 126 h 156"/>
                <a:gd name="T14" fmla="*/ 34 w 104"/>
                <a:gd name="T15" fmla="*/ 156 h 156"/>
                <a:gd name="T16" fmla="*/ 56 w 104"/>
                <a:gd name="T17" fmla="*/ 120 h 156"/>
                <a:gd name="T18" fmla="*/ 80 w 104"/>
                <a:gd name="T19" fmla="*/ 91 h 156"/>
                <a:gd name="T20" fmla="*/ 98 w 104"/>
                <a:gd name="T21" fmla="*/ 118 h 156"/>
                <a:gd name="T22" fmla="*/ 85 w 104"/>
                <a:gd name="T23" fmla="*/ 74 h 156"/>
                <a:gd name="T24" fmla="*/ 80 w 104"/>
                <a:gd name="T25" fmla="*/ 38 h 156"/>
                <a:gd name="T26" fmla="*/ 104 w 104"/>
                <a:gd name="T27" fmla="*/ 4 h 156"/>
                <a:gd name="T28" fmla="*/ 74 w 104"/>
                <a:gd name="T29" fmla="*/ 41 h 156"/>
                <a:gd name="T30" fmla="*/ 82 w 104"/>
                <a:gd name="T31" fmla="*/ 73 h 156"/>
                <a:gd name="T32" fmla="*/ 38 w 104"/>
                <a:gd name="T33" fmla="*/ 87 h 156"/>
                <a:gd name="T34" fmla="*/ 33 w 104"/>
                <a:gd name="T35" fmla="*/ 142 h 156"/>
                <a:gd name="T36" fmla="*/ 45 w 104"/>
                <a:gd name="T37" fmla="*/ 122 h 156"/>
                <a:gd name="T38" fmla="*/ 16 w 104"/>
                <a:gd name="T39" fmla="*/ 121 h 156"/>
                <a:gd name="T40" fmla="*/ 46 w 104"/>
                <a:gd name="T41" fmla="*/ 119 h 156"/>
                <a:gd name="T42" fmla="*/ 31 w 104"/>
                <a:gd name="T43" fmla="*/ 105 h 156"/>
                <a:gd name="T44" fmla="*/ 54 w 104"/>
                <a:gd name="T45" fmla="*/ 118 h 156"/>
                <a:gd name="T46" fmla="*/ 33 w 104"/>
                <a:gd name="T47" fmla="*/ 142 h 156"/>
                <a:gd name="T48" fmla="*/ 82 w 104"/>
                <a:gd name="T49" fmla="*/ 93 h 156"/>
                <a:gd name="T50" fmla="*/ 93 w 104"/>
                <a:gd name="T51" fmla="*/ 113 h 156"/>
                <a:gd name="T52" fmla="*/ 82 w 104"/>
                <a:gd name="T53" fmla="*/ 93 h 156"/>
                <a:gd name="T54" fmla="*/ 76 w 104"/>
                <a:gd name="T55" fmla="*/ 82 h 156"/>
                <a:gd name="T56" fmla="*/ 47 w 104"/>
                <a:gd name="T57" fmla="*/ 87 h 156"/>
                <a:gd name="T58" fmla="*/ 76 w 104"/>
                <a:gd name="T59" fmla="*/ 8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4" h="156">
                  <a:moveTo>
                    <a:pt x="38" y="87"/>
                  </a:moveTo>
                  <a:cubicBezTo>
                    <a:pt x="39" y="101"/>
                    <a:pt x="74" y="92"/>
                    <a:pt x="79" y="83"/>
                  </a:cubicBezTo>
                  <a:cubicBezTo>
                    <a:pt x="78" y="93"/>
                    <a:pt x="60" y="116"/>
                    <a:pt x="55" y="115"/>
                  </a:cubicBezTo>
                  <a:cubicBezTo>
                    <a:pt x="49" y="112"/>
                    <a:pt x="30" y="100"/>
                    <a:pt x="23" y="86"/>
                  </a:cubicBezTo>
                  <a:cubicBezTo>
                    <a:pt x="13" y="98"/>
                    <a:pt x="27" y="113"/>
                    <a:pt x="36" y="116"/>
                  </a:cubicBezTo>
                  <a:cubicBezTo>
                    <a:pt x="26" y="112"/>
                    <a:pt x="9" y="113"/>
                    <a:pt x="0" y="119"/>
                  </a:cubicBezTo>
                  <a:cubicBezTo>
                    <a:pt x="8" y="129"/>
                    <a:pt x="22" y="134"/>
                    <a:pt x="36" y="126"/>
                  </a:cubicBezTo>
                  <a:cubicBezTo>
                    <a:pt x="27" y="132"/>
                    <a:pt x="25" y="144"/>
                    <a:pt x="34" y="156"/>
                  </a:cubicBezTo>
                  <a:cubicBezTo>
                    <a:pt x="35" y="142"/>
                    <a:pt x="48" y="124"/>
                    <a:pt x="56" y="120"/>
                  </a:cubicBezTo>
                  <a:cubicBezTo>
                    <a:pt x="65" y="117"/>
                    <a:pt x="74" y="106"/>
                    <a:pt x="80" y="91"/>
                  </a:cubicBezTo>
                  <a:cubicBezTo>
                    <a:pt x="77" y="110"/>
                    <a:pt x="92" y="127"/>
                    <a:pt x="98" y="118"/>
                  </a:cubicBezTo>
                  <a:cubicBezTo>
                    <a:pt x="104" y="110"/>
                    <a:pt x="76" y="105"/>
                    <a:pt x="85" y="74"/>
                  </a:cubicBezTo>
                  <a:cubicBezTo>
                    <a:pt x="88" y="64"/>
                    <a:pt x="86" y="51"/>
                    <a:pt x="80" y="38"/>
                  </a:cubicBezTo>
                  <a:cubicBezTo>
                    <a:pt x="75" y="26"/>
                    <a:pt x="85" y="8"/>
                    <a:pt x="104" y="4"/>
                  </a:cubicBezTo>
                  <a:cubicBezTo>
                    <a:pt x="79" y="0"/>
                    <a:pt x="67" y="25"/>
                    <a:pt x="74" y="41"/>
                  </a:cubicBezTo>
                  <a:cubicBezTo>
                    <a:pt x="80" y="56"/>
                    <a:pt x="84" y="67"/>
                    <a:pt x="82" y="73"/>
                  </a:cubicBezTo>
                  <a:cubicBezTo>
                    <a:pt x="77" y="87"/>
                    <a:pt x="37" y="72"/>
                    <a:pt x="38" y="87"/>
                  </a:cubicBezTo>
                  <a:close/>
                  <a:moveTo>
                    <a:pt x="33" y="142"/>
                  </a:moveTo>
                  <a:cubicBezTo>
                    <a:pt x="32" y="137"/>
                    <a:pt x="39" y="124"/>
                    <a:pt x="45" y="122"/>
                  </a:cubicBezTo>
                  <a:cubicBezTo>
                    <a:pt x="41" y="122"/>
                    <a:pt x="26" y="127"/>
                    <a:pt x="16" y="121"/>
                  </a:cubicBezTo>
                  <a:cubicBezTo>
                    <a:pt x="23" y="122"/>
                    <a:pt x="37" y="120"/>
                    <a:pt x="46" y="119"/>
                  </a:cubicBezTo>
                  <a:cubicBezTo>
                    <a:pt x="41" y="117"/>
                    <a:pt x="31" y="111"/>
                    <a:pt x="31" y="105"/>
                  </a:cubicBezTo>
                  <a:cubicBezTo>
                    <a:pt x="35" y="109"/>
                    <a:pt x="43" y="117"/>
                    <a:pt x="54" y="118"/>
                  </a:cubicBezTo>
                  <a:cubicBezTo>
                    <a:pt x="45" y="124"/>
                    <a:pt x="38" y="134"/>
                    <a:pt x="33" y="142"/>
                  </a:cubicBezTo>
                  <a:close/>
                  <a:moveTo>
                    <a:pt x="82" y="93"/>
                  </a:moveTo>
                  <a:cubicBezTo>
                    <a:pt x="83" y="100"/>
                    <a:pt x="90" y="111"/>
                    <a:pt x="93" y="113"/>
                  </a:cubicBezTo>
                  <a:cubicBezTo>
                    <a:pt x="86" y="112"/>
                    <a:pt x="80" y="100"/>
                    <a:pt x="82" y="93"/>
                  </a:cubicBezTo>
                  <a:close/>
                  <a:moveTo>
                    <a:pt x="76" y="82"/>
                  </a:moveTo>
                  <a:cubicBezTo>
                    <a:pt x="70" y="88"/>
                    <a:pt x="55" y="92"/>
                    <a:pt x="47" y="87"/>
                  </a:cubicBezTo>
                  <a:cubicBezTo>
                    <a:pt x="54" y="85"/>
                    <a:pt x="69" y="84"/>
                    <a:pt x="76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5954" y="3920"/>
              <a:ext cx="170" cy="513"/>
            </a:xfrm>
            <a:custGeom>
              <a:avLst/>
              <a:gdLst>
                <a:gd name="T0" fmla="*/ 66 w 72"/>
                <a:gd name="T1" fmla="*/ 88 h 217"/>
                <a:gd name="T2" fmla="*/ 45 w 72"/>
                <a:gd name="T3" fmla="*/ 119 h 217"/>
                <a:gd name="T4" fmla="*/ 44 w 72"/>
                <a:gd name="T5" fmla="*/ 70 h 217"/>
                <a:gd name="T6" fmla="*/ 72 w 72"/>
                <a:gd name="T7" fmla="*/ 38 h 217"/>
                <a:gd name="T8" fmla="*/ 43 w 72"/>
                <a:gd name="T9" fmla="*/ 43 h 217"/>
                <a:gd name="T10" fmla="*/ 43 w 72"/>
                <a:gd name="T11" fmla="*/ 0 h 217"/>
                <a:gd name="T12" fmla="*/ 29 w 72"/>
                <a:gd name="T13" fmla="*/ 42 h 217"/>
                <a:gd name="T14" fmla="*/ 0 w 72"/>
                <a:gd name="T15" fmla="*/ 34 h 217"/>
                <a:gd name="T16" fmla="*/ 30 w 72"/>
                <a:gd name="T17" fmla="*/ 64 h 217"/>
                <a:gd name="T18" fmla="*/ 40 w 72"/>
                <a:gd name="T19" fmla="*/ 112 h 217"/>
                <a:gd name="T20" fmla="*/ 12 w 72"/>
                <a:gd name="T21" fmla="*/ 91 h 217"/>
                <a:gd name="T22" fmla="*/ 42 w 72"/>
                <a:gd name="T23" fmla="*/ 132 h 217"/>
                <a:gd name="T24" fmla="*/ 42 w 72"/>
                <a:gd name="T25" fmla="*/ 132 h 217"/>
                <a:gd name="T26" fmla="*/ 21 w 72"/>
                <a:gd name="T27" fmla="*/ 217 h 217"/>
                <a:gd name="T28" fmla="*/ 46 w 72"/>
                <a:gd name="T29" fmla="*/ 131 h 217"/>
                <a:gd name="T30" fmla="*/ 66 w 72"/>
                <a:gd name="T31" fmla="*/ 88 h 217"/>
                <a:gd name="T32" fmla="*/ 11 w 72"/>
                <a:gd name="T33" fmla="*/ 37 h 217"/>
                <a:gd name="T34" fmla="*/ 33 w 72"/>
                <a:gd name="T35" fmla="*/ 56 h 217"/>
                <a:gd name="T36" fmla="*/ 40 w 72"/>
                <a:gd name="T37" fmla="*/ 13 h 217"/>
                <a:gd name="T38" fmla="*/ 37 w 72"/>
                <a:gd name="T39" fmla="*/ 58 h 217"/>
                <a:gd name="T40" fmla="*/ 60 w 72"/>
                <a:gd name="T41" fmla="*/ 39 h 217"/>
                <a:gd name="T42" fmla="*/ 37 w 72"/>
                <a:gd name="T43" fmla="*/ 70 h 217"/>
                <a:gd name="T44" fmla="*/ 11 w 72"/>
                <a:gd name="T45" fmla="*/ 3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2" h="217">
                  <a:moveTo>
                    <a:pt x="66" y="88"/>
                  </a:moveTo>
                  <a:cubicBezTo>
                    <a:pt x="58" y="79"/>
                    <a:pt x="46" y="104"/>
                    <a:pt x="45" y="119"/>
                  </a:cubicBezTo>
                  <a:cubicBezTo>
                    <a:pt x="42" y="112"/>
                    <a:pt x="40" y="77"/>
                    <a:pt x="44" y="70"/>
                  </a:cubicBezTo>
                  <a:cubicBezTo>
                    <a:pt x="48" y="62"/>
                    <a:pt x="61" y="45"/>
                    <a:pt x="72" y="38"/>
                  </a:cubicBezTo>
                  <a:cubicBezTo>
                    <a:pt x="57" y="28"/>
                    <a:pt x="50" y="31"/>
                    <a:pt x="43" y="43"/>
                  </a:cubicBezTo>
                  <a:cubicBezTo>
                    <a:pt x="46" y="32"/>
                    <a:pt x="50" y="14"/>
                    <a:pt x="43" y="0"/>
                  </a:cubicBezTo>
                  <a:cubicBezTo>
                    <a:pt x="27" y="9"/>
                    <a:pt x="24" y="25"/>
                    <a:pt x="29" y="42"/>
                  </a:cubicBezTo>
                  <a:cubicBezTo>
                    <a:pt x="21" y="30"/>
                    <a:pt x="8" y="28"/>
                    <a:pt x="0" y="34"/>
                  </a:cubicBezTo>
                  <a:cubicBezTo>
                    <a:pt x="12" y="43"/>
                    <a:pt x="25" y="58"/>
                    <a:pt x="30" y="64"/>
                  </a:cubicBezTo>
                  <a:cubicBezTo>
                    <a:pt x="36" y="69"/>
                    <a:pt x="39" y="103"/>
                    <a:pt x="40" y="112"/>
                  </a:cubicBezTo>
                  <a:cubicBezTo>
                    <a:pt x="29" y="84"/>
                    <a:pt x="14" y="79"/>
                    <a:pt x="12" y="91"/>
                  </a:cubicBezTo>
                  <a:cubicBezTo>
                    <a:pt x="10" y="102"/>
                    <a:pt x="37" y="90"/>
                    <a:pt x="42" y="132"/>
                  </a:cubicBezTo>
                  <a:cubicBezTo>
                    <a:pt x="42" y="132"/>
                    <a:pt x="42" y="120"/>
                    <a:pt x="42" y="132"/>
                  </a:cubicBezTo>
                  <a:cubicBezTo>
                    <a:pt x="42" y="145"/>
                    <a:pt x="41" y="185"/>
                    <a:pt x="21" y="217"/>
                  </a:cubicBezTo>
                  <a:cubicBezTo>
                    <a:pt x="41" y="194"/>
                    <a:pt x="47" y="153"/>
                    <a:pt x="46" y="131"/>
                  </a:cubicBezTo>
                  <a:cubicBezTo>
                    <a:pt x="46" y="108"/>
                    <a:pt x="72" y="96"/>
                    <a:pt x="66" y="88"/>
                  </a:cubicBezTo>
                  <a:close/>
                  <a:moveTo>
                    <a:pt x="11" y="37"/>
                  </a:moveTo>
                  <a:cubicBezTo>
                    <a:pt x="18" y="37"/>
                    <a:pt x="30" y="47"/>
                    <a:pt x="33" y="56"/>
                  </a:cubicBezTo>
                  <a:cubicBezTo>
                    <a:pt x="34" y="51"/>
                    <a:pt x="30" y="27"/>
                    <a:pt x="40" y="13"/>
                  </a:cubicBezTo>
                  <a:cubicBezTo>
                    <a:pt x="37" y="23"/>
                    <a:pt x="37" y="44"/>
                    <a:pt x="37" y="58"/>
                  </a:cubicBezTo>
                  <a:cubicBezTo>
                    <a:pt x="42" y="51"/>
                    <a:pt x="52" y="38"/>
                    <a:pt x="60" y="39"/>
                  </a:cubicBezTo>
                  <a:cubicBezTo>
                    <a:pt x="54" y="43"/>
                    <a:pt x="40" y="54"/>
                    <a:pt x="37" y="70"/>
                  </a:cubicBezTo>
                  <a:cubicBezTo>
                    <a:pt x="30" y="55"/>
                    <a:pt x="22" y="45"/>
                    <a:pt x="1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6401" y="2136"/>
              <a:ext cx="541" cy="1417"/>
            </a:xfrm>
            <a:custGeom>
              <a:avLst/>
              <a:gdLst>
                <a:gd name="T0" fmla="*/ 210 w 229"/>
                <a:gd name="T1" fmla="*/ 232 h 599"/>
                <a:gd name="T2" fmla="*/ 168 w 229"/>
                <a:gd name="T3" fmla="*/ 324 h 599"/>
                <a:gd name="T4" fmla="*/ 135 w 229"/>
                <a:gd name="T5" fmla="*/ 190 h 599"/>
                <a:gd name="T6" fmla="*/ 202 w 229"/>
                <a:gd name="T7" fmla="*/ 93 h 599"/>
                <a:gd name="T8" fmla="*/ 127 w 229"/>
                <a:gd name="T9" fmla="*/ 119 h 599"/>
                <a:gd name="T10" fmla="*/ 107 w 229"/>
                <a:gd name="T11" fmla="*/ 0 h 599"/>
                <a:gd name="T12" fmla="*/ 89 w 229"/>
                <a:gd name="T13" fmla="*/ 120 h 599"/>
                <a:gd name="T14" fmla="*/ 0 w 229"/>
                <a:gd name="T15" fmla="*/ 116 h 599"/>
                <a:gd name="T16" fmla="*/ 102 w 229"/>
                <a:gd name="T17" fmla="*/ 186 h 599"/>
                <a:gd name="T18" fmla="*/ 149 w 229"/>
                <a:gd name="T19" fmla="*/ 306 h 599"/>
                <a:gd name="T20" fmla="*/ 65 w 229"/>
                <a:gd name="T21" fmla="*/ 259 h 599"/>
                <a:gd name="T22" fmla="*/ 165 w 229"/>
                <a:gd name="T23" fmla="*/ 360 h 599"/>
                <a:gd name="T24" fmla="*/ 165 w 229"/>
                <a:gd name="T25" fmla="*/ 361 h 599"/>
                <a:gd name="T26" fmla="*/ 146 w 229"/>
                <a:gd name="T27" fmla="*/ 599 h 599"/>
                <a:gd name="T28" fmla="*/ 176 w 229"/>
                <a:gd name="T29" fmla="*/ 355 h 599"/>
                <a:gd name="T30" fmla="*/ 210 w 229"/>
                <a:gd name="T31" fmla="*/ 232 h 599"/>
                <a:gd name="T32" fmla="*/ 39 w 229"/>
                <a:gd name="T33" fmla="*/ 114 h 599"/>
                <a:gd name="T34" fmla="*/ 106 w 229"/>
                <a:gd name="T35" fmla="*/ 156 h 599"/>
                <a:gd name="T36" fmla="*/ 104 w 229"/>
                <a:gd name="T37" fmla="*/ 36 h 599"/>
                <a:gd name="T38" fmla="*/ 118 w 229"/>
                <a:gd name="T39" fmla="*/ 161 h 599"/>
                <a:gd name="T40" fmla="*/ 171 w 229"/>
                <a:gd name="T41" fmla="*/ 100 h 599"/>
                <a:gd name="T42" fmla="*/ 123 w 229"/>
                <a:gd name="T43" fmla="*/ 192 h 599"/>
                <a:gd name="T44" fmla="*/ 39 w 229"/>
                <a:gd name="T45" fmla="*/ 114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9" h="599">
                  <a:moveTo>
                    <a:pt x="210" y="232"/>
                  </a:moveTo>
                  <a:cubicBezTo>
                    <a:pt x="191" y="206"/>
                    <a:pt x="163" y="283"/>
                    <a:pt x="168" y="324"/>
                  </a:cubicBezTo>
                  <a:cubicBezTo>
                    <a:pt x="157" y="306"/>
                    <a:pt x="130" y="211"/>
                    <a:pt x="135" y="190"/>
                  </a:cubicBezTo>
                  <a:cubicBezTo>
                    <a:pt x="145" y="166"/>
                    <a:pt x="173" y="110"/>
                    <a:pt x="202" y="93"/>
                  </a:cubicBezTo>
                  <a:cubicBezTo>
                    <a:pt x="158" y="71"/>
                    <a:pt x="140" y="81"/>
                    <a:pt x="127" y="119"/>
                  </a:cubicBezTo>
                  <a:cubicBezTo>
                    <a:pt x="130" y="88"/>
                    <a:pt x="133" y="35"/>
                    <a:pt x="107" y="0"/>
                  </a:cubicBezTo>
                  <a:cubicBezTo>
                    <a:pt x="69" y="32"/>
                    <a:pt x="69" y="77"/>
                    <a:pt x="89" y="120"/>
                  </a:cubicBezTo>
                  <a:cubicBezTo>
                    <a:pt x="63" y="92"/>
                    <a:pt x="20" y="96"/>
                    <a:pt x="0" y="116"/>
                  </a:cubicBezTo>
                  <a:cubicBezTo>
                    <a:pt x="36" y="135"/>
                    <a:pt x="84" y="164"/>
                    <a:pt x="102" y="186"/>
                  </a:cubicBezTo>
                  <a:cubicBezTo>
                    <a:pt x="120" y="208"/>
                    <a:pt x="144" y="283"/>
                    <a:pt x="149" y="306"/>
                  </a:cubicBezTo>
                  <a:cubicBezTo>
                    <a:pt x="109" y="235"/>
                    <a:pt x="64" y="226"/>
                    <a:pt x="65" y="259"/>
                  </a:cubicBezTo>
                  <a:cubicBezTo>
                    <a:pt x="64" y="292"/>
                    <a:pt x="132" y="248"/>
                    <a:pt x="165" y="360"/>
                  </a:cubicBezTo>
                  <a:cubicBezTo>
                    <a:pt x="165" y="360"/>
                    <a:pt x="160" y="326"/>
                    <a:pt x="165" y="361"/>
                  </a:cubicBezTo>
                  <a:cubicBezTo>
                    <a:pt x="170" y="395"/>
                    <a:pt x="186" y="506"/>
                    <a:pt x="146" y="599"/>
                  </a:cubicBezTo>
                  <a:cubicBezTo>
                    <a:pt x="189" y="528"/>
                    <a:pt x="188" y="416"/>
                    <a:pt x="176" y="355"/>
                  </a:cubicBezTo>
                  <a:cubicBezTo>
                    <a:pt x="164" y="294"/>
                    <a:pt x="229" y="259"/>
                    <a:pt x="210" y="232"/>
                  </a:cubicBezTo>
                  <a:close/>
                  <a:moveTo>
                    <a:pt x="39" y="114"/>
                  </a:moveTo>
                  <a:cubicBezTo>
                    <a:pt x="57" y="110"/>
                    <a:pt x="95" y="133"/>
                    <a:pt x="106" y="156"/>
                  </a:cubicBezTo>
                  <a:cubicBezTo>
                    <a:pt x="106" y="142"/>
                    <a:pt x="85" y="80"/>
                    <a:pt x="104" y="36"/>
                  </a:cubicBezTo>
                  <a:cubicBezTo>
                    <a:pt x="101" y="67"/>
                    <a:pt x="111" y="124"/>
                    <a:pt x="118" y="161"/>
                  </a:cubicBezTo>
                  <a:cubicBezTo>
                    <a:pt x="127" y="140"/>
                    <a:pt x="148" y="100"/>
                    <a:pt x="171" y="100"/>
                  </a:cubicBezTo>
                  <a:cubicBezTo>
                    <a:pt x="157" y="114"/>
                    <a:pt x="125" y="148"/>
                    <a:pt x="123" y="192"/>
                  </a:cubicBezTo>
                  <a:cubicBezTo>
                    <a:pt x="98" y="155"/>
                    <a:pt x="72" y="131"/>
                    <a:pt x="39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148" y="4440"/>
              <a:ext cx="80" cy="116"/>
            </a:xfrm>
            <a:custGeom>
              <a:avLst/>
              <a:gdLst>
                <a:gd name="T0" fmla="*/ 12 w 34"/>
                <a:gd name="T1" fmla="*/ 49 h 49"/>
                <a:gd name="T2" fmla="*/ 31 w 34"/>
                <a:gd name="T3" fmla="*/ 27 h 49"/>
                <a:gd name="T4" fmla="*/ 21 w 34"/>
                <a:gd name="T5" fmla="*/ 2 h 49"/>
                <a:gd name="T6" fmla="*/ 4 w 34"/>
                <a:gd name="T7" fmla="*/ 20 h 49"/>
                <a:gd name="T8" fmla="*/ 9 w 34"/>
                <a:gd name="T9" fmla="*/ 48 h 49"/>
                <a:gd name="T10" fmla="*/ 11 w 34"/>
                <a:gd name="T11" fmla="*/ 27 h 49"/>
                <a:gd name="T12" fmla="*/ 11 w 34"/>
                <a:gd name="T13" fmla="*/ 48 h 49"/>
                <a:gd name="T14" fmla="*/ 21 w 34"/>
                <a:gd name="T15" fmla="*/ 28 h 49"/>
                <a:gd name="T16" fmla="*/ 12 w 34"/>
                <a:gd name="T1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49">
                  <a:moveTo>
                    <a:pt x="12" y="49"/>
                  </a:moveTo>
                  <a:cubicBezTo>
                    <a:pt x="16" y="46"/>
                    <a:pt x="28" y="38"/>
                    <a:pt x="31" y="27"/>
                  </a:cubicBezTo>
                  <a:cubicBezTo>
                    <a:pt x="34" y="16"/>
                    <a:pt x="28" y="3"/>
                    <a:pt x="21" y="2"/>
                  </a:cubicBezTo>
                  <a:cubicBezTo>
                    <a:pt x="13" y="0"/>
                    <a:pt x="8" y="10"/>
                    <a:pt x="4" y="20"/>
                  </a:cubicBezTo>
                  <a:cubicBezTo>
                    <a:pt x="0" y="30"/>
                    <a:pt x="8" y="43"/>
                    <a:pt x="9" y="48"/>
                  </a:cubicBezTo>
                  <a:cubicBezTo>
                    <a:pt x="12" y="43"/>
                    <a:pt x="10" y="26"/>
                    <a:pt x="11" y="27"/>
                  </a:cubicBezTo>
                  <a:cubicBezTo>
                    <a:pt x="12" y="28"/>
                    <a:pt x="13" y="44"/>
                    <a:pt x="11" y="48"/>
                  </a:cubicBezTo>
                  <a:cubicBezTo>
                    <a:pt x="14" y="45"/>
                    <a:pt x="21" y="27"/>
                    <a:pt x="21" y="28"/>
                  </a:cubicBezTo>
                  <a:cubicBezTo>
                    <a:pt x="21" y="30"/>
                    <a:pt x="18" y="40"/>
                    <a:pt x="12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193" y="4506"/>
              <a:ext cx="102" cy="86"/>
            </a:xfrm>
            <a:custGeom>
              <a:avLst/>
              <a:gdLst>
                <a:gd name="T0" fmla="*/ 0 w 43"/>
                <a:gd name="T1" fmla="*/ 22 h 36"/>
                <a:gd name="T2" fmla="*/ 20 w 43"/>
                <a:gd name="T3" fmla="*/ 0 h 36"/>
                <a:gd name="T4" fmla="*/ 42 w 43"/>
                <a:gd name="T5" fmla="*/ 10 h 36"/>
                <a:gd name="T6" fmla="*/ 27 w 43"/>
                <a:gd name="T7" fmla="*/ 34 h 36"/>
                <a:gd name="T8" fmla="*/ 1 w 43"/>
                <a:gd name="T9" fmla="*/ 26 h 36"/>
                <a:gd name="T10" fmla="*/ 22 w 43"/>
                <a:gd name="T11" fmla="*/ 23 h 36"/>
                <a:gd name="T12" fmla="*/ 1 w 43"/>
                <a:gd name="T13" fmla="*/ 24 h 36"/>
                <a:gd name="T14" fmla="*/ 17 w 43"/>
                <a:gd name="T15" fmla="*/ 11 h 36"/>
                <a:gd name="T16" fmla="*/ 0 w 43"/>
                <a:gd name="T17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36">
                  <a:moveTo>
                    <a:pt x="0" y="22"/>
                  </a:moveTo>
                  <a:cubicBezTo>
                    <a:pt x="1" y="18"/>
                    <a:pt x="15" y="0"/>
                    <a:pt x="20" y="0"/>
                  </a:cubicBezTo>
                  <a:cubicBezTo>
                    <a:pt x="26" y="0"/>
                    <a:pt x="41" y="4"/>
                    <a:pt x="42" y="10"/>
                  </a:cubicBezTo>
                  <a:cubicBezTo>
                    <a:pt x="43" y="17"/>
                    <a:pt x="32" y="31"/>
                    <a:pt x="27" y="34"/>
                  </a:cubicBezTo>
                  <a:cubicBezTo>
                    <a:pt x="22" y="36"/>
                    <a:pt x="4" y="28"/>
                    <a:pt x="1" y="26"/>
                  </a:cubicBezTo>
                  <a:cubicBezTo>
                    <a:pt x="10" y="28"/>
                    <a:pt x="21" y="24"/>
                    <a:pt x="22" y="23"/>
                  </a:cubicBezTo>
                  <a:cubicBezTo>
                    <a:pt x="22" y="21"/>
                    <a:pt x="8" y="27"/>
                    <a:pt x="1" y="24"/>
                  </a:cubicBezTo>
                  <a:cubicBezTo>
                    <a:pt x="9" y="24"/>
                    <a:pt x="17" y="12"/>
                    <a:pt x="17" y="11"/>
                  </a:cubicBezTo>
                  <a:cubicBezTo>
                    <a:pt x="17" y="10"/>
                    <a:pt x="7" y="23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075" y="4504"/>
              <a:ext cx="92" cy="81"/>
            </a:xfrm>
            <a:custGeom>
              <a:avLst/>
              <a:gdLst>
                <a:gd name="T0" fmla="*/ 39 w 39"/>
                <a:gd name="T1" fmla="*/ 22 h 34"/>
                <a:gd name="T2" fmla="*/ 22 w 39"/>
                <a:gd name="T3" fmla="*/ 1 h 34"/>
                <a:gd name="T4" fmla="*/ 2 w 39"/>
                <a:gd name="T5" fmla="*/ 11 h 34"/>
                <a:gd name="T6" fmla="*/ 16 w 39"/>
                <a:gd name="T7" fmla="*/ 31 h 34"/>
                <a:gd name="T8" fmla="*/ 39 w 39"/>
                <a:gd name="T9" fmla="*/ 27 h 34"/>
                <a:gd name="T10" fmla="*/ 18 w 39"/>
                <a:gd name="T11" fmla="*/ 22 h 34"/>
                <a:gd name="T12" fmla="*/ 38 w 39"/>
                <a:gd name="T13" fmla="*/ 23 h 34"/>
                <a:gd name="T14" fmla="*/ 21 w 39"/>
                <a:gd name="T15" fmla="*/ 14 h 34"/>
                <a:gd name="T16" fmla="*/ 39 w 39"/>
                <a:gd name="T17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4">
                  <a:moveTo>
                    <a:pt x="39" y="22"/>
                  </a:moveTo>
                  <a:cubicBezTo>
                    <a:pt x="39" y="19"/>
                    <a:pt x="30" y="2"/>
                    <a:pt x="22" y="1"/>
                  </a:cubicBezTo>
                  <a:cubicBezTo>
                    <a:pt x="15" y="0"/>
                    <a:pt x="4" y="4"/>
                    <a:pt x="2" y="11"/>
                  </a:cubicBezTo>
                  <a:cubicBezTo>
                    <a:pt x="0" y="18"/>
                    <a:pt x="9" y="29"/>
                    <a:pt x="16" y="31"/>
                  </a:cubicBezTo>
                  <a:cubicBezTo>
                    <a:pt x="23" y="34"/>
                    <a:pt x="37" y="28"/>
                    <a:pt x="39" y="27"/>
                  </a:cubicBezTo>
                  <a:cubicBezTo>
                    <a:pt x="37" y="23"/>
                    <a:pt x="17" y="23"/>
                    <a:pt x="18" y="22"/>
                  </a:cubicBezTo>
                  <a:cubicBezTo>
                    <a:pt x="19" y="21"/>
                    <a:pt x="33" y="21"/>
                    <a:pt x="38" y="23"/>
                  </a:cubicBezTo>
                  <a:cubicBezTo>
                    <a:pt x="35" y="19"/>
                    <a:pt x="20" y="14"/>
                    <a:pt x="21" y="14"/>
                  </a:cubicBezTo>
                  <a:cubicBezTo>
                    <a:pt x="22" y="13"/>
                    <a:pt x="38" y="19"/>
                    <a:pt x="3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086" y="4573"/>
              <a:ext cx="93" cy="85"/>
            </a:xfrm>
            <a:custGeom>
              <a:avLst/>
              <a:gdLst>
                <a:gd name="T0" fmla="*/ 36 w 39"/>
                <a:gd name="T1" fmla="*/ 0 h 36"/>
                <a:gd name="T2" fmla="*/ 9 w 39"/>
                <a:gd name="T3" fmla="*/ 8 h 36"/>
                <a:gd name="T4" fmla="*/ 6 w 39"/>
                <a:gd name="T5" fmla="*/ 31 h 36"/>
                <a:gd name="T6" fmla="*/ 32 w 39"/>
                <a:gd name="T7" fmla="*/ 28 h 36"/>
                <a:gd name="T8" fmla="*/ 39 w 39"/>
                <a:gd name="T9" fmla="*/ 3 h 36"/>
                <a:gd name="T10" fmla="*/ 27 w 39"/>
                <a:gd name="T11" fmla="*/ 19 h 36"/>
                <a:gd name="T12" fmla="*/ 37 w 39"/>
                <a:gd name="T13" fmla="*/ 3 h 36"/>
                <a:gd name="T14" fmla="*/ 19 w 39"/>
                <a:gd name="T15" fmla="*/ 13 h 36"/>
                <a:gd name="T16" fmla="*/ 36 w 39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6">
                  <a:moveTo>
                    <a:pt x="36" y="0"/>
                  </a:moveTo>
                  <a:cubicBezTo>
                    <a:pt x="36" y="0"/>
                    <a:pt x="12" y="4"/>
                    <a:pt x="9" y="8"/>
                  </a:cubicBezTo>
                  <a:cubicBezTo>
                    <a:pt x="6" y="11"/>
                    <a:pt x="0" y="25"/>
                    <a:pt x="6" y="31"/>
                  </a:cubicBezTo>
                  <a:cubicBezTo>
                    <a:pt x="11" y="36"/>
                    <a:pt x="29" y="32"/>
                    <a:pt x="32" y="28"/>
                  </a:cubicBezTo>
                  <a:cubicBezTo>
                    <a:pt x="36" y="24"/>
                    <a:pt x="39" y="7"/>
                    <a:pt x="39" y="3"/>
                  </a:cubicBezTo>
                  <a:cubicBezTo>
                    <a:pt x="35" y="3"/>
                    <a:pt x="28" y="19"/>
                    <a:pt x="27" y="19"/>
                  </a:cubicBezTo>
                  <a:cubicBezTo>
                    <a:pt x="26" y="20"/>
                    <a:pt x="35" y="3"/>
                    <a:pt x="37" y="3"/>
                  </a:cubicBezTo>
                  <a:cubicBezTo>
                    <a:pt x="32" y="4"/>
                    <a:pt x="19" y="15"/>
                    <a:pt x="19" y="13"/>
                  </a:cubicBezTo>
                  <a:cubicBezTo>
                    <a:pt x="20" y="12"/>
                    <a:pt x="36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174" y="4573"/>
              <a:ext cx="85" cy="106"/>
            </a:xfrm>
            <a:custGeom>
              <a:avLst/>
              <a:gdLst>
                <a:gd name="T0" fmla="*/ 4 w 36"/>
                <a:gd name="T1" fmla="*/ 3 h 45"/>
                <a:gd name="T2" fmla="*/ 0 w 36"/>
                <a:gd name="T3" fmla="*/ 29 h 45"/>
                <a:gd name="T4" fmla="*/ 28 w 36"/>
                <a:gd name="T5" fmla="*/ 41 h 45"/>
                <a:gd name="T6" fmla="*/ 31 w 36"/>
                <a:gd name="T7" fmla="*/ 11 h 45"/>
                <a:gd name="T8" fmla="*/ 8 w 36"/>
                <a:gd name="T9" fmla="*/ 0 h 45"/>
                <a:gd name="T10" fmla="*/ 20 w 36"/>
                <a:gd name="T11" fmla="*/ 17 h 45"/>
                <a:gd name="T12" fmla="*/ 6 w 36"/>
                <a:gd name="T13" fmla="*/ 2 h 45"/>
                <a:gd name="T14" fmla="*/ 10 w 36"/>
                <a:gd name="T15" fmla="*/ 23 h 45"/>
                <a:gd name="T16" fmla="*/ 4 w 36"/>
                <a:gd name="T17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5">
                  <a:moveTo>
                    <a:pt x="4" y="3"/>
                  </a:moveTo>
                  <a:cubicBezTo>
                    <a:pt x="3" y="6"/>
                    <a:pt x="0" y="19"/>
                    <a:pt x="0" y="29"/>
                  </a:cubicBezTo>
                  <a:cubicBezTo>
                    <a:pt x="0" y="38"/>
                    <a:pt x="21" y="45"/>
                    <a:pt x="28" y="41"/>
                  </a:cubicBezTo>
                  <a:cubicBezTo>
                    <a:pt x="36" y="37"/>
                    <a:pt x="36" y="15"/>
                    <a:pt x="31" y="11"/>
                  </a:cubicBezTo>
                  <a:cubicBezTo>
                    <a:pt x="27" y="7"/>
                    <a:pt x="11" y="1"/>
                    <a:pt x="8" y="0"/>
                  </a:cubicBezTo>
                  <a:cubicBezTo>
                    <a:pt x="16" y="4"/>
                    <a:pt x="22" y="18"/>
                    <a:pt x="20" y="17"/>
                  </a:cubicBezTo>
                  <a:cubicBezTo>
                    <a:pt x="18" y="15"/>
                    <a:pt x="12" y="4"/>
                    <a:pt x="6" y="2"/>
                  </a:cubicBezTo>
                  <a:cubicBezTo>
                    <a:pt x="9" y="4"/>
                    <a:pt x="11" y="26"/>
                    <a:pt x="10" y="23"/>
                  </a:cubicBezTo>
                  <a:cubicBezTo>
                    <a:pt x="9" y="21"/>
                    <a:pt x="7" y="7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出自【趣你的PPT】(微信:qunideppt)：最优质的PPT资源库"/>
            <p:cNvSpPr>
              <a:spLocks/>
            </p:cNvSpPr>
            <p:nvPr/>
          </p:nvSpPr>
          <p:spPr bwMode="auto">
            <a:xfrm>
              <a:off x="7065" y="3044"/>
              <a:ext cx="159" cy="114"/>
            </a:xfrm>
            <a:custGeom>
              <a:avLst/>
              <a:gdLst>
                <a:gd name="T0" fmla="*/ 1 w 67"/>
                <a:gd name="T1" fmla="*/ 37 h 48"/>
                <a:gd name="T2" fmla="*/ 41 w 67"/>
                <a:gd name="T3" fmla="*/ 43 h 48"/>
                <a:gd name="T4" fmla="*/ 63 w 67"/>
                <a:gd name="T5" fmla="*/ 10 h 48"/>
                <a:gd name="T6" fmla="*/ 28 w 67"/>
                <a:gd name="T7" fmla="*/ 5 h 48"/>
                <a:gd name="T8" fmla="*/ 0 w 67"/>
                <a:gd name="T9" fmla="*/ 32 h 48"/>
                <a:gd name="T10" fmla="*/ 26 w 67"/>
                <a:gd name="T11" fmla="*/ 19 h 48"/>
                <a:gd name="T12" fmla="*/ 1 w 67"/>
                <a:gd name="T13" fmla="*/ 35 h 48"/>
                <a:gd name="T14" fmla="*/ 32 w 67"/>
                <a:gd name="T15" fmla="*/ 32 h 48"/>
                <a:gd name="T16" fmla="*/ 1 w 67"/>
                <a:gd name="T17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48">
                  <a:moveTo>
                    <a:pt x="1" y="37"/>
                  </a:moveTo>
                  <a:cubicBezTo>
                    <a:pt x="7" y="39"/>
                    <a:pt x="26" y="48"/>
                    <a:pt x="41" y="43"/>
                  </a:cubicBezTo>
                  <a:cubicBezTo>
                    <a:pt x="57" y="38"/>
                    <a:pt x="67" y="20"/>
                    <a:pt x="63" y="10"/>
                  </a:cubicBezTo>
                  <a:cubicBezTo>
                    <a:pt x="60" y="0"/>
                    <a:pt x="43" y="3"/>
                    <a:pt x="28" y="5"/>
                  </a:cubicBezTo>
                  <a:cubicBezTo>
                    <a:pt x="13" y="8"/>
                    <a:pt x="5" y="28"/>
                    <a:pt x="0" y="32"/>
                  </a:cubicBezTo>
                  <a:cubicBezTo>
                    <a:pt x="7" y="32"/>
                    <a:pt x="26" y="17"/>
                    <a:pt x="26" y="19"/>
                  </a:cubicBezTo>
                  <a:cubicBezTo>
                    <a:pt x="25" y="21"/>
                    <a:pt x="7" y="35"/>
                    <a:pt x="1" y="35"/>
                  </a:cubicBezTo>
                  <a:cubicBezTo>
                    <a:pt x="7" y="37"/>
                    <a:pt x="33" y="30"/>
                    <a:pt x="32" y="32"/>
                  </a:cubicBezTo>
                  <a:cubicBezTo>
                    <a:pt x="31" y="33"/>
                    <a:pt x="16" y="38"/>
                    <a:pt x="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出自【趣你的PPT】(微信:qunideppt)：最优质的PPT资源库"/>
            <p:cNvSpPr>
              <a:spLocks/>
            </p:cNvSpPr>
            <p:nvPr/>
          </p:nvSpPr>
          <p:spPr bwMode="auto">
            <a:xfrm>
              <a:off x="7068" y="3149"/>
              <a:ext cx="135" cy="115"/>
            </a:xfrm>
            <a:custGeom>
              <a:avLst/>
              <a:gdLst>
                <a:gd name="T0" fmla="*/ 4 w 57"/>
                <a:gd name="T1" fmla="*/ 2 h 49"/>
                <a:gd name="T2" fmla="*/ 46 w 57"/>
                <a:gd name="T3" fmla="*/ 9 h 49"/>
                <a:gd name="T4" fmla="*/ 50 w 57"/>
                <a:gd name="T5" fmla="*/ 43 h 49"/>
                <a:gd name="T6" fmla="*/ 11 w 57"/>
                <a:gd name="T7" fmla="*/ 43 h 49"/>
                <a:gd name="T8" fmla="*/ 0 w 57"/>
                <a:gd name="T9" fmla="*/ 6 h 49"/>
                <a:gd name="T10" fmla="*/ 20 w 57"/>
                <a:gd name="T11" fmla="*/ 28 h 49"/>
                <a:gd name="T12" fmla="*/ 2 w 57"/>
                <a:gd name="T13" fmla="*/ 5 h 49"/>
                <a:gd name="T14" fmla="*/ 30 w 57"/>
                <a:gd name="T15" fmla="*/ 13 h 49"/>
                <a:gd name="T16" fmla="*/ 4 w 57"/>
                <a:gd name="T17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9">
                  <a:moveTo>
                    <a:pt x="4" y="2"/>
                  </a:moveTo>
                  <a:cubicBezTo>
                    <a:pt x="9" y="0"/>
                    <a:pt x="42" y="3"/>
                    <a:pt x="46" y="9"/>
                  </a:cubicBezTo>
                  <a:cubicBezTo>
                    <a:pt x="50" y="16"/>
                    <a:pt x="57" y="36"/>
                    <a:pt x="50" y="43"/>
                  </a:cubicBezTo>
                  <a:cubicBezTo>
                    <a:pt x="43" y="49"/>
                    <a:pt x="19" y="47"/>
                    <a:pt x="11" y="43"/>
                  </a:cubicBezTo>
                  <a:cubicBezTo>
                    <a:pt x="4" y="39"/>
                    <a:pt x="0" y="12"/>
                    <a:pt x="0" y="6"/>
                  </a:cubicBezTo>
                  <a:cubicBezTo>
                    <a:pt x="5" y="19"/>
                    <a:pt x="18" y="29"/>
                    <a:pt x="20" y="28"/>
                  </a:cubicBezTo>
                  <a:cubicBezTo>
                    <a:pt x="22" y="28"/>
                    <a:pt x="4" y="16"/>
                    <a:pt x="2" y="5"/>
                  </a:cubicBezTo>
                  <a:cubicBezTo>
                    <a:pt x="9" y="14"/>
                    <a:pt x="29" y="14"/>
                    <a:pt x="30" y="13"/>
                  </a:cubicBezTo>
                  <a:cubicBezTo>
                    <a:pt x="31" y="12"/>
                    <a:pt x="8" y="11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985" y="2992"/>
              <a:ext cx="114" cy="138"/>
            </a:xfrm>
            <a:custGeom>
              <a:avLst/>
              <a:gdLst>
                <a:gd name="T0" fmla="*/ 32 w 48"/>
                <a:gd name="T1" fmla="*/ 55 h 58"/>
                <a:gd name="T2" fmla="*/ 43 w 48"/>
                <a:gd name="T3" fmla="*/ 19 h 58"/>
                <a:gd name="T4" fmla="*/ 16 w 48"/>
                <a:gd name="T5" fmla="*/ 3 h 58"/>
                <a:gd name="T6" fmla="*/ 2 w 48"/>
                <a:gd name="T7" fmla="*/ 35 h 58"/>
                <a:gd name="T8" fmla="*/ 25 w 48"/>
                <a:gd name="T9" fmla="*/ 58 h 58"/>
                <a:gd name="T10" fmla="*/ 15 w 48"/>
                <a:gd name="T11" fmla="*/ 30 h 58"/>
                <a:gd name="T12" fmla="*/ 29 w 48"/>
                <a:gd name="T13" fmla="*/ 54 h 58"/>
                <a:gd name="T14" fmla="*/ 27 w 48"/>
                <a:gd name="T15" fmla="*/ 26 h 58"/>
                <a:gd name="T16" fmla="*/ 32 w 48"/>
                <a:gd name="T17" fmla="*/ 5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8">
                  <a:moveTo>
                    <a:pt x="32" y="55"/>
                  </a:moveTo>
                  <a:cubicBezTo>
                    <a:pt x="35" y="52"/>
                    <a:pt x="48" y="28"/>
                    <a:pt x="43" y="19"/>
                  </a:cubicBezTo>
                  <a:cubicBezTo>
                    <a:pt x="38" y="9"/>
                    <a:pt x="26" y="0"/>
                    <a:pt x="16" y="3"/>
                  </a:cubicBezTo>
                  <a:cubicBezTo>
                    <a:pt x="6" y="6"/>
                    <a:pt x="0" y="24"/>
                    <a:pt x="2" y="35"/>
                  </a:cubicBezTo>
                  <a:cubicBezTo>
                    <a:pt x="5" y="45"/>
                    <a:pt x="23" y="57"/>
                    <a:pt x="25" y="58"/>
                  </a:cubicBezTo>
                  <a:cubicBezTo>
                    <a:pt x="29" y="52"/>
                    <a:pt x="13" y="29"/>
                    <a:pt x="15" y="30"/>
                  </a:cubicBezTo>
                  <a:cubicBezTo>
                    <a:pt x="17" y="30"/>
                    <a:pt x="28" y="47"/>
                    <a:pt x="29" y="54"/>
                  </a:cubicBezTo>
                  <a:cubicBezTo>
                    <a:pt x="32" y="48"/>
                    <a:pt x="25" y="26"/>
                    <a:pt x="27" y="26"/>
                  </a:cubicBezTo>
                  <a:cubicBezTo>
                    <a:pt x="29" y="27"/>
                    <a:pt x="34" y="51"/>
                    <a:pt x="32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898" y="3078"/>
              <a:ext cx="146" cy="106"/>
            </a:xfrm>
            <a:custGeom>
              <a:avLst/>
              <a:gdLst>
                <a:gd name="T0" fmla="*/ 61 w 62"/>
                <a:gd name="T1" fmla="*/ 26 h 45"/>
                <a:gd name="T2" fmla="*/ 32 w 62"/>
                <a:gd name="T3" fmla="*/ 1 h 45"/>
                <a:gd name="T4" fmla="*/ 2 w 62"/>
                <a:gd name="T5" fmla="*/ 15 h 45"/>
                <a:gd name="T6" fmla="*/ 26 w 62"/>
                <a:gd name="T7" fmla="*/ 44 h 45"/>
                <a:gd name="T8" fmla="*/ 62 w 62"/>
                <a:gd name="T9" fmla="*/ 32 h 45"/>
                <a:gd name="T10" fmla="*/ 32 w 62"/>
                <a:gd name="T11" fmla="*/ 31 h 45"/>
                <a:gd name="T12" fmla="*/ 60 w 62"/>
                <a:gd name="T13" fmla="*/ 30 h 45"/>
                <a:gd name="T14" fmla="*/ 33 w 62"/>
                <a:gd name="T15" fmla="*/ 17 h 45"/>
                <a:gd name="T16" fmla="*/ 61 w 62"/>
                <a:gd name="T17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45">
                  <a:moveTo>
                    <a:pt x="61" y="26"/>
                  </a:moveTo>
                  <a:cubicBezTo>
                    <a:pt x="61" y="26"/>
                    <a:pt x="38" y="1"/>
                    <a:pt x="32" y="1"/>
                  </a:cubicBezTo>
                  <a:cubicBezTo>
                    <a:pt x="25" y="0"/>
                    <a:pt x="4" y="4"/>
                    <a:pt x="2" y="15"/>
                  </a:cubicBezTo>
                  <a:cubicBezTo>
                    <a:pt x="0" y="25"/>
                    <a:pt x="18" y="43"/>
                    <a:pt x="26" y="44"/>
                  </a:cubicBezTo>
                  <a:cubicBezTo>
                    <a:pt x="33" y="45"/>
                    <a:pt x="56" y="35"/>
                    <a:pt x="62" y="32"/>
                  </a:cubicBezTo>
                  <a:cubicBezTo>
                    <a:pt x="57" y="28"/>
                    <a:pt x="34" y="32"/>
                    <a:pt x="32" y="31"/>
                  </a:cubicBezTo>
                  <a:cubicBezTo>
                    <a:pt x="30" y="29"/>
                    <a:pt x="58" y="28"/>
                    <a:pt x="60" y="30"/>
                  </a:cubicBezTo>
                  <a:cubicBezTo>
                    <a:pt x="55" y="25"/>
                    <a:pt x="31" y="18"/>
                    <a:pt x="33" y="17"/>
                  </a:cubicBezTo>
                  <a:cubicBezTo>
                    <a:pt x="35" y="16"/>
                    <a:pt x="61" y="26"/>
                    <a:pt x="6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938" y="3158"/>
              <a:ext cx="137" cy="154"/>
            </a:xfrm>
            <a:custGeom>
              <a:avLst/>
              <a:gdLst>
                <a:gd name="T0" fmla="*/ 46 w 58"/>
                <a:gd name="T1" fmla="*/ 0 h 65"/>
                <a:gd name="T2" fmla="*/ 12 w 58"/>
                <a:gd name="T3" fmla="*/ 16 h 65"/>
                <a:gd name="T4" fmla="*/ 19 w 58"/>
                <a:gd name="T5" fmla="*/ 59 h 65"/>
                <a:gd name="T6" fmla="*/ 57 w 58"/>
                <a:gd name="T7" fmla="*/ 39 h 65"/>
                <a:gd name="T8" fmla="*/ 52 w 58"/>
                <a:gd name="T9" fmla="*/ 2 h 65"/>
                <a:gd name="T10" fmla="*/ 41 w 58"/>
                <a:gd name="T11" fmla="*/ 30 h 65"/>
                <a:gd name="T12" fmla="*/ 48 w 58"/>
                <a:gd name="T13" fmla="*/ 2 h 65"/>
                <a:gd name="T14" fmla="*/ 26 w 58"/>
                <a:gd name="T15" fmla="*/ 23 h 65"/>
                <a:gd name="T16" fmla="*/ 46 w 58"/>
                <a:gd name="T1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65">
                  <a:moveTo>
                    <a:pt x="46" y="0"/>
                  </a:moveTo>
                  <a:cubicBezTo>
                    <a:pt x="41" y="2"/>
                    <a:pt x="23" y="9"/>
                    <a:pt x="12" y="16"/>
                  </a:cubicBezTo>
                  <a:cubicBezTo>
                    <a:pt x="0" y="23"/>
                    <a:pt x="9" y="53"/>
                    <a:pt x="19" y="59"/>
                  </a:cubicBezTo>
                  <a:cubicBezTo>
                    <a:pt x="30" y="65"/>
                    <a:pt x="55" y="47"/>
                    <a:pt x="57" y="39"/>
                  </a:cubicBezTo>
                  <a:cubicBezTo>
                    <a:pt x="58" y="31"/>
                    <a:pt x="53" y="7"/>
                    <a:pt x="52" y="2"/>
                  </a:cubicBezTo>
                  <a:cubicBezTo>
                    <a:pt x="53" y="16"/>
                    <a:pt x="41" y="34"/>
                    <a:pt x="41" y="30"/>
                  </a:cubicBezTo>
                  <a:cubicBezTo>
                    <a:pt x="42" y="26"/>
                    <a:pt x="50" y="11"/>
                    <a:pt x="48" y="2"/>
                  </a:cubicBezTo>
                  <a:cubicBezTo>
                    <a:pt x="47" y="7"/>
                    <a:pt x="24" y="26"/>
                    <a:pt x="26" y="23"/>
                  </a:cubicBezTo>
                  <a:cubicBezTo>
                    <a:pt x="28" y="21"/>
                    <a:pt x="43" y="8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202" y="4137"/>
              <a:ext cx="703" cy="429"/>
            </a:xfrm>
            <a:custGeom>
              <a:avLst/>
              <a:gdLst>
                <a:gd name="T0" fmla="*/ 200 w 297"/>
                <a:gd name="T1" fmla="*/ 57 h 181"/>
                <a:gd name="T2" fmla="*/ 227 w 297"/>
                <a:gd name="T3" fmla="*/ 90 h 181"/>
                <a:gd name="T4" fmla="*/ 177 w 297"/>
                <a:gd name="T5" fmla="*/ 119 h 181"/>
                <a:gd name="T6" fmla="*/ 147 w 297"/>
                <a:gd name="T7" fmla="*/ 63 h 181"/>
                <a:gd name="T8" fmla="*/ 192 w 297"/>
                <a:gd name="T9" fmla="*/ 16 h 181"/>
                <a:gd name="T10" fmla="*/ 255 w 297"/>
                <a:gd name="T11" fmla="*/ 22 h 181"/>
                <a:gd name="T12" fmla="*/ 292 w 297"/>
                <a:gd name="T13" fmla="*/ 68 h 181"/>
                <a:gd name="T14" fmla="*/ 292 w 297"/>
                <a:gd name="T15" fmla="*/ 119 h 181"/>
                <a:gd name="T16" fmla="*/ 271 w 297"/>
                <a:gd name="T17" fmla="*/ 153 h 181"/>
                <a:gd name="T18" fmla="*/ 239 w 297"/>
                <a:gd name="T19" fmla="*/ 173 h 181"/>
                <a:gd name="T20" fmla="*/ 195 w 297"/>
                <a:gd name="T21" fmla="*/ 180 h 181"/>
                <a:gd name="T22" fmla="*/ 149 w 297"/>
                <a:gd name="T23" fmla="*/ 164 h 181"/>
                <a:gd name="T24" fmla="*/ 115 w 297"/>
                <a:gd name="T25" fmla="*/ 126 h 181"/>
                <a:gd name="T26" fmla="*/ 90 w 297"/>
                <a:gd name="T27" fmla="*/ 84 h 181"/>
                <a:gd name="T28" fmla="*/ 64 w 297"/>
                <a:gd name="T29" fmla="*/ 46 h 181"/>
                <a:gd name="T30" fmla="*/ 33 w 297"/>
                <a:gd name="T31" fmla="*/ 18 h 181"/>
                <a:gd name="T32" fmla="*/ 0 w 297"/>
                <a:gd name="T33" fmla="*/ 0 h 181"/>
                <a:gd name="T34" fmla="*/ 36 w 297"/>
                <a:gd name="T35" fmla="*/ 12 h 181"/>
                <a:gd name="T36" fmla="*/ 71 w 297"/>
                <a:gd name="T37" fmla="*/ 39 h 181"/>
                <a:gd name="T38" fmla="*/ 101 w 297"/>
                <a:gd name="T39" fmla="*/ 77 h 181"/>
                <a:gd name="T40" fmla="*/ 127 w 297"/>
                <a:gd name="T41" fmla="*/ 118 h 181"/>
                <a:gd name="T42" fmla="*/ 157 w 297"/>
                <a:gd name="T43" fmla="*/ 151 h 181"/>
                <a:gd name="T44" fmla="*/ 196 w 297"/>
                <a:gd name="T45" fmla="*/ 164 h 181"/>
                <a:gd name="T46" fmla="*/ 233 w 297"/>
                <a:gd name="T47" fmla="*/ 159 h 181"/>
                <a:gd name="T48" fmla="*/ 260 w 297"/>
                <a:gd name="T49" fmla="*/ 142 h 181"/>
                <a:gd name="T50" fmla="*/ 277 w 297"/>
                <a:gd name="T51" fmla="*/ 115 h 181"/>
                <a:gd name="T52" fmla="*/ 277 w 297"/>
                <a:gd name="T53" fmla="*/ 73 h 181"/>
                <a:gd name="T54" fmla="*/ 248 w 297"/>
                <a:gd name="T55" fmla="*/ 35 h 181"/>
                <a:gd name="T56" fmla="*/ 196 w 297"/>
                <a:gd name="T57" fmla="*/ 29 h 181"/>
                <a:gd name="T58" fmla="*/ 159 w 297"/>
                <a:gd name="T59" fmla="*/ 66 h 181"/>
                <a:gd name="T60" fmla="*/ 179 w 297"/>
                <a:gd name="T61" fmla="*/ 111 h 181"/>
                <a:gd name="T62" fmla="*/ 223 w 297"/>
                <a:gd name="T63" fmla="*/ 88 h 181"/>
                <a:gd name="T64" fmla="*/ 200 w 297"/>
                <a:gd name="T65" fmla="*/ 57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7" h="181">
                  <a:moveTo>
                    <a:pt x="200" y="57"/>
                  </a:moveTo>
                  <a:cubicBezTo>
                    <a:pt x="218" y="45"/>
                    <a:pt x="237" y="72"/>
                    <a:pt x="227" y="90"/>
                  </a:cubicBezTo>
                  <a:cubicBezTo>
                    <a:pt x="222" y="108"/>
                    <a:pt x="200" y="127"/>
                    <a:pt x="177" y="119"/>
                  </a:cubicBezTo>
                  <a:cubicBezTo>
                    <a:pt x="154" y="112"/>
                    <a:pt x="142" y="86"/>
                    <a:pt x="147" y="63"/>
                  </a:cubicBezTo>
                  <a:cubicBezTo>
                    <a:pt x="151" y="41"/>
                    <a:pt x="170" y="21"/>
                    <a:pt x="192" y="16"/>
                  </a:cubicBezTo>
                  <a:cubicBezTo>
                    <a:pt x="213" y="10"/>
                    <a:pt x="237" y="10"/>
                    <a:pt x="255" y="22"/>
                  </a:cubicBezTo>
                  <a:cubicBezTo>
                    <a:pt x="275" y="32"/>
                    <a:pt x="285" y="51"/>
                    <a:pt x="292" y="68"/>
                  </a:cubicBezTo>
                  <a:cubicBezTo>
                    <a:pt x="297" y="86"/>
                    <a:pt x="297" y="104"/>
                    <a:pt x="292" y="119"/>
                  </a:cubicBezTo>
                  <a:cubicBezTo>
                    <a:pt x="287" y="134"/>
                    <a:pt x="279" y="146"/>
                    <a:pt x="271" y="153"/>
                  </a:cubicBezTo>
                  <a:cubicBezTo>
                    <a:pt x="263" y="161"/>
                    <a:pt x="252" y="168"/>
                    <a:pt x="239" y="173"/>
                  </a:cubicBezTo>
                  <a:cubicBezTo>
                    <a:pt x="226" y="178"/>
                    <a:pt x="211" y="181"/>
                    <a:pt x="195" y="180"/>
                  </a:cubicBezTo>
                  <a:cubicBezTo>
                    <a:pt x="179" y="179"/>
                    <a:pt x="163" y="174"/>
                    <a:pt x="149" y="164"/>
                  </a:cubicBezTo>
                  <a:cubicBezTo>
                    <a:pt x="134" y="154"/>
                    <a:pt x="124" y="140"/>
                    <a:pt x="115" y="126"/>
                  </a:cubicBezTo>
                  <a:cubicBezTo>
                    <a:pt x="106" y="112"/>
                    <a:pt x="98" y="98"/>
                    <a:pt x="90" y="84"/>
                  </a:cubicBezTo>
                  <a:cubicBezTo>
                    <a:pt x="81" y="71"/>
                    <a:pt x="74" y="57"/>
                    <a:pt x="64" y="46"/>
                  </a:cubicBezTo>
                  <a:cubicBezTo>
                    <a:pt x="55" y="34"/>
                    <a:pt x="43" y="27"/>
                    <a:pt x="33" y="18"/>
                  </a:cubicBezTo>
                  <a:cubicBezTo>
                    <a:pt x="21" y="11"/>
                    <a:pt x="10" y="6"/>
                    <a:pt x="0" y="0"/>
                  </a:cubicBezTo>
                  <a:cubicBezTo>
                    <a:pt x="11" y="4"/>
                    <a:pt x="23" y="7"/>
                    <a:pt x="36" y="12"/>
                  </a:cubicBezTo>
                  <a:cubicBezTo>
                    <a:pt x="47" y="20"/>
                    <a:pt x="61" y="27"/>
                    <a:pt x="71" y="39"/>
                  </a:cubicBezTo>
                  <a:cubicBezTo>
                    <a:pt x="83" y="50"/>
                    <a:pt x="92" y="63"/>
                    <a:pt x="101" y="77"/>
                  </a:cubicBezTo>
                  <a:cubicBezTo>
                    <a:pt x="127" y="118"/>
                    <a:pt x="127" y="118"/>
                    <a:pt x="127" y="118"/>
                  </a:cubicBezTo>
                  <a:cubicBezTo>
                    <a:pt x="136" y="131"/>
                    <a:pt x="146" y="143"/>
                    <a:pt x="157" y="151"/>
                  </a:cubicBezTo>
                  <a:cubicBezTo>
                    <a:pt x="169" y="159"/>
                    <a:pt x="183" y="163"/>
                    <a:pt x="196" y="164"/>
                  </a:cubicBezTo>
                  <a:cubicBezTo>
                    <a:pt x="210" y="165"/>
                    <a:pt x="222" y="163"/>
                    <a:pt x="233" y="159"/>
                  </a:cubicBezTo>
                  <a:cubicBezTo>
                    <a:pt x="244" y="155"/>
                    <a:pt x="253" y="148"/>
                    <a:pt x="260" y="142"/>
                  </a:cubicBezTo>
                  <a:cubicBezTo>
                    <a:pt x="267" y="136"/>
                    <a:pt x="273" y="126"/>
                    <a:pt x="277" y="115"/>
                  </a:cubicBezTo>
                  <a:cubicBezTo>
                    <a:pt x="281" y="103"/>
                    <a:pt x="282" y="88"/>
                    <a:pt x="277" y="73"/>
                  </a:cubicBezTo>
                  <a:cubicBezTo>
                    <a:pt x="272" y="58"/>
                    <a:pt x="263" y="43"/>
                    <a:pt x="248" y="35"/>
                  </a:cubicBezTo>
                  <a:cubicBezTo>
                    <a:pt x="234" y="25"/>
                    <a:pt x="214" y="24"/>
                    <a:pt x="196" y="29"/>
                  </a:cubicBezTo>
                  <a:cubicBezTo>
                    <a:pt x="177" y="33"/>
                    <a:pt x="163" y="48"/>
                    <a:pt x="159" y="66"/>
                  </a:cubicBezTo>
                  <a:cubicBezTo>
                    <a:pt x="154" y="83"/>
                    <a:pt x="162" y="104"/>
                    <a:pt x="179" y="111"/>
                  </a:cubicBezTo>
                  <a:cubicBezTo>
                    <a:pt x="197" y="118"/>
                    <a:pt x="216" y="105"/>
                    <a:pt x="223" y="88"/>
                  </a:cubicBezTo>
                  <a:cubicBezTo>
                    <a:pt x="232" y="73"/>
                    <a:pt x="218" y="48"/>
                    <a:pt x="200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893" y="4632"/>
              <a:ext cx="605" cy="343"/>
            </a:xfrm>
            <a:custGeom>
              <a:avLst/>
              <a:gdLst>
                <a:gd name="T0" fmla="*/ 168 w 256"/>
                <a:gd name="T1" fmla="*/ 98 h 145"/>
                <a:gd name="T2" fmla="*/ 194 w 256"/>
                <a:gd name="T3" fmla="*/ 82 h 145"/>
                <a:gd name="T4" fmla="*/ 169 w 256"/>
                <a:gd name="T5" fmla="*/ 52 h 145"/>
                <a:gd name="T6" fmla="*/ 139 w 256"/>
                <a:gd name="T7" fmla="*/ 79 h 145"/>
                <a:gd name="T8" fmla="*/ 155 w 256"/>
                <a:gd name="T9" fmla="*/ 118 h 145"/>
                <a:gd name="T10" fmla="*/ 196 w 256"/>
                <a:gd name="T11" fmla="*/ 130 h 145"/>
                <a:gd name="T12" fmla="*/ 230 w 256"/>
                <a:gd name="T13" fmla="*/ 111 h 145"/>
                <a:gd name="T14" fmla="*/ 243 w 256"/>
                <a:gd name="T15" fmla="*/ 79 h 145"/>
                <a:gd name="T16" fmla="*/ 238 w 256"/>
                <a:gd name="T17" fmla="*/ 54 h 145"/>
                <a:gd name="T18" fmla="*/ 224 w 256"/>
                <a:gd name="T19" fmla="*/ 33 h 145"/>
                <a:gd name="T20" fmla="*/ 198 w 256"/>
                <a:gd name="T21" fmla="*/ 18 h 145"/>
                <a:gd name="T22" fmla="*/ 165 w 256"/>
                <a:gd name="T23" fmla="*/ 15 h 145"/>
                <a:gd name="T24" fmla="*/ 132 w 256"/>
                <a:gd name="T25" fmla="*/ 30 h 145"/>
                <a:gd name="T26" fmla="*/ 100 w 256"/>
                <a:gd name="T27" fmla="*/ 53 h 145"/>
                <a:gd name="T28" fmla="*/ 66 w 256"/>
                <a:gd name="T29" fmla="*/ 71 h 145"/>
                <a:gd name="T30" fmla="*/ 31 w 256"/>
                <a:gd name="T31" fmla="*/ 80 h 145"/>
                <a:gd name="T32" fmla="*/ 0 w 256"/>
                <a:gd name="T33" fmla="*/ 78 h 145"/>
                <a:gd name="T34" fmla="*/ 30 w 256"/>
                <a:gd name="T35" fmla="*/ 75 h 145"/>
                <a:gd name="T36" fmla="*/ 62 w 256"/>
                <a:gd name="T37" fmla="*/ 63 h 145"/>
                <a:gd name="T38" fmla="*/ 94 w 256"/>
                <a:gd name="T39" fmla="*/ 44 h 145"/>
                <a:gd name="T40" fmla="*/ 125 w 256"/>
                <a:gd name="T41" fmla="*/ 20 h 145"/>
                <a:gd name="T42" fmla="*/ 162 w 256"/>
                <a:gd name="T43" fmla="*/ 2 h 145"/>
                <a:gd name="T44" fmla="*/ 202 w 256"/>
                <a:gd name="T45" fmla="*/ 5 h 145"/>
                <a:gd name="T46" fmla="*/ 233 w 256"/>
                <a:gd name="T47" fmla="*/ 24 h 145"/>
                <a:gd name="T48" fmla="*/ 250 w 256"/>
                <a:gd name="T49" fmla="*/ 49 h 145"/>
                <a:gd name="T50" fmla="*/ 255 w 256"/>
                <a:gd name="T51" fmla="*/ 81 h 145"/>
                <a:gd name="T52" fmla="*/ 239 w 256"/>
                <a:gd name="T53" fmla="*/ 118 h 145"/>
                <a:gd name="T54" fmla="*/ 197 w 256"/>
                <a:gd name="T55" fmla="*/ 141 h 145"/>
                <a:gd name="T56" fmla="*/ 148 w 256"/>
                <a:gd name="T57" fmla="*/ 126 h 145"/>
                <a:gd name="T58" fmla="*/ 130 w 256"/>
                <a:gd name="T59" fmla="*/ 77 h 145"/>
                <a:gd name="T60" fmla="*/ 169 w 256"/>
                <a:gd name="T61" fmla="*/ 44 h 145"/>
                <a:gd name="T62" fmla="*/ 198 w 256"/>
                <a:gd name="T63" fmla="*/ 82 h 145"/>
                <a:gd name="T64" fmla="*/ 168 w 256"/>
                <a:gd name="T65" fmla="*/ 9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6" h="145">
                  <a:moveTo>
                    <a:pt x="168" y="98"/>
                  </a:moveTo>
                  <a:cubicBezTo>
                    <a:pt x="178" y="110"/>
                    <a:pt x="196" y="96"/>
                    <a:pt x="194" y="82"/>
                  </a:cubicBezTo>
                  <a:cubicBezTo>
                    <a:pt x="194" y="68"/>
                    <a:pt x="184" y="51"/>
                    <a:pt x="169" y="52"/>
                  </a:cubicBezTo>
                  <a:cubicBezTo>
                    <a:pt x="154" y="51"/>
                    <a:pt x="141" y="64"/>
                    <a:pt x="139" y="79"/>
                  </a:cubicBezTo>
                  <a:cubicBezTo>
                    <a:pt x="137" y="93"/>
                    <a:pt x="143" y="109"/>
                    <a:pt x="155" y="118"/>
                  </a:cubicBezTo>
                  <a:cubicBezTo>
                    <a:pt x="167" y="127"/>
                    <a:pt x="182" y="133"/>
                    <a:pt x="196" y="130"/>
                  </a:cubicBezTo>
                  <a:cubicBezTo>
                    <a:pt x="210" y="129"/>
                    <a:pt x="221" y="120"/>
                    <a:pt x="230" y="111"/>
                  </a:cubicBezTo>
                  <a:cubicBezTo>
                    <a:pt x="237" y="100"/>
                    <a:pt x="242" y="90"/>
                    <a:pt x="243" y="79"/>
                  </a:cubicBezTo>
                  <a:cubicBezTo>
                    <a:pt x="243" y="70"/>
                    <a:pt x="242" y="60"/>
                    <a:pt x="238" y="54"/>
                  </a:cubicBezTo>
                  <a:cubicBezTo>
                    <a:pt x="236" y="46"/>
                    <a:pt x="231" y="40"/>
                    <a:pt x="224" y="33"/>
                  </a:cubicBezTo>
                  <a:cubicBezTo>
                    <a:pt x="217" y="27"/>
                    <a:pt x="209" y="20"/>
                    <a:pt x="198" y="18"/>
                  </a:cubicBezTo>
                  <a:cubicBezTo>
                    <a:pt x="188" y="13"/>
                    <a:pt x="176" y="13"/>
                    <a:pt x="165" y="15"/>
                  </a:cubicBezTo>
                  <a:cubicBezTo>
                    <a:pt x="154" y="17"/>
                    <a:pt x="143" y="23"/>
                    <a:pt x="132" y="30"/>
                  </a:cubicBezTo>
                  <a:cubicBezTo>
                    <a:pt x="100" y="53"/>
                    <a:pt x="100" y="53"/>
                    <a:pt x="100" y="53"/>
                  </a:cubicBezTo>
                  <a:cubicBezTo>
                    <a:pt x="89" y="60"/>
                    <a:pt x="78" y="67"/>
                    <a:pt x="66" y="71"/>
                  </a:cubicBezTo>
                  <a:cubicBezTo>
                    <a:pt x="55" y="77"/>
                    <a:pt x="42" y="78"/>
                    <a:pt x="31" y="80"/>
                  </a:cubicBezTo>
                  <a:cubicBezTo>
                    <a:pt x="20" y="80"/>
                    <a:pt x="9" y="79"/>
                    <a:pt x="0" y="78"/>
                  </a:cubicBezTo>
                  <a:cubicBezTo>
                    <a:pt x="10" y="77"/>
                    <a:pt x="20" y="76"/>
                    <a:pt x="30" y="75"/>
                  </a:cubicBezTo>
                  <a:cubicBezTo>
                    <a:pt x="41" y="71"/>
                    <a:pt x="52" y="70"/>
                    <a:pt x="62" y="63"/>
                  </a:cubicBezTo>
                  <a:cubicBezTo>
                    <a:pt x="73" y="59"/>
                    <a:pt x="83" y="51"/>
                    <a:pt x="94" y="44"/>
                  </a:cubicBezTo>
                  <a:cubicBezTo>
                    <a:pt x="104" y="36"/>
                    <a:pt x="114" y="28"/>
                    <a:pt x="125" y="20"/>
                  </a:cubicBezTo>
                  <a:cubicBezTo>
                    <a:pt x="136" y="12"/>
                    <a:pt x="148" y="5"/>
                    <a:pt x="162" y="2"/>
                  </a:cubicBezTo>
                  <a:cubicBezTo>
                    <a:pt x="176" y="0"/>
                    <a:pt x="190" y="1"/>
                    <a:pt x="202" y="5"/>
                  </a:cubicBezTo>
                  <a:cubicBezTo>
                    <a:pt x="215" y="8"/>
                    <a:pt x="224" y="17"/>
                    <a:pt x="233" y="24"/>
                  </a:cubicBezTo>
                  <a:cubicBezTo>
                    <a:pt x="241" y="32"/>
                    <a:pt x="247" y="40"/>
                    <a:pt x="250" y="49"/>
                  </a:cubicBezTo>
                  <a:cubicBezTo>
                    <a:pt x="254" y="56"/>
                    <a:pt x="256" y="68"/>
                    <a:pt x="255" y="81"/>
                  </a:cubicBezTo>
                  <a:cubicBezTo>
                    <a:pt x="254" y="93"/>
                    <a:pt x="248" y="106"/>
                    <a:pt x="239" y="118"/>
                  </a:cubicBezTo>
                  <a:cubicBezTo>
                    <a:pt x="229" y="129"/>
                    <a:pt x="215" y="140"/>
                    <a:pt x="197" y="141"/>
                  </a:cubicBezTo>
                  <a:cubicBezTo>
                    <a:pt x="180" y="145"/>
                    <a:pt x="162" y="137"/>
                    <a:pt x="148" y="126"/>
                  </a:cubicBezTo>
                  <a:cubicBezTo>
                    <a:pt x="134" y="116"/>
                    <a:pt x="126" y="95"/>
                    <a:pt x="130" y="77"/>
                  </a:cubicBezTo>
                  <a:cubicBezTo>
                    <a:pt x="133" y="58"/>
                    <a:pt x="150" y="43"/>
                    <a:pt x="169" y="44"/>
                  </a:cubicBezTo>
                  <a:cubicBezTo>
                    <a:pt x="189" y="46"/>
                    <a:pt x="200" y="67"/>
                    <a:pt x="198" y="82"/>
                  </a:cubicBezTo>
                  <a:cubicBezTo>
                    <a:pt x="199" y="99"/>
                    <a:pt x="177" y="112"/>
                    <a:pt x="168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514" y="4213"/>
              <a:ext cx="1213" cy="632"/>
            </a:xfrm>
            <a:custGeom>
              <a:avLst/>
              <a:gdLst>
                <a:gd name="T0" fmla="*/ 467 w 513"/>
                <a:gd name="T1" fmla="*/ 196 h 267"/>
                <a:gd name="T2" fmla="*/ 412 w 513"/>
                <a:gd name="T3" fmla="*/ 221 h 267"/>
                <a:gd name="T4" fmla="*/ 483 w 513"/>
                <a:gd name="T5" fmla="*/ 241 h 267"/>
                <a:gd name="T6" fmla="*/ 475 w 513"/>
                <a:gd name="T7" fmla="*/ 162 h 267"/>
                <a:gd name="T8" fmla="*/ 385 w 513"/>
                <a:gd name="T9" fmla="*/ 174 h 267"/>
                <a:gd name="T10" fmla="*/ 295 w 513"/>
                <a:gd name="T11" fmla="*/ 216 h 267"/>
                <a:gd name="T12" fmla="*/ 214 w 513"/>
                <a:gd name="T13" fmla="*/ 176 h 267"/>
                <a:gd name="T14" fmla="*/ 178 w 513"/>
                <a:gd name="T15" fmla="*/ 113 h 267"/>
                <a:gd name="T16" fmla="*/ 154 w 513"/>
                <a:gd name="T17" fmla="*/ 63 h 267"/>
                <a:gd name="T18" fmla="*/ 111 w 513"/>
                <a:gd name="T19" fmla="*/ 25 h 267"/>
                <a:gd name="T20" fmla="*/ 48 w 513"/>
                <a:gd name="T21" fmla="*/ 25 h 267"/>
                <a:gd name="T22" fmla="*/ 18 w 513"/>
                <a:gd name="T23" fmla="*/ 84 h 267"/>
                <a:gd name="T24" fmla="*/ 58 w 513"/>
                <a:gd name="T25" fmla="*/ 136 h 267"/>
                <a:gd name="T26" fmla="*/ 109 w 513"/>
                <a:gd name="T27" fmla="*/ 103 h 267"/>
                <a:gd name="T28" fmla="*/ 74 w 513"/>
                <a:gd name="T29" fmla="*/ 58 h 267"/>
                <a:gd name="T30" fmla="*/ 61 w 513"/>
                <a:gd name="T31" fmla="*/ 98 h 267"/>
                <a:gd name="T32" fmla="*/ 59 w 513"/>
                <a:gd name="T33" fmla="*/ 102 h 267"/>
                <a:gd name="T34" fmla="*/ 74 w 513"/>
                <a:gd name="T35" fmla="*/ 48 h 267"/>
                <a:gd name="T36" fmla="*/ 122 w 513"/>
                <a:gd name="T37" fmla="*/ 105 h 267"/>
                <a:gd name="T38" fmla="*/ 54 w 513"/>
                <a:gd name="T39" fmla="*/ 152 h 267"/>
                <a:gd name="T40" fmla="*/ 0 w 513"/>
                <a:gd name="T41" fmla="*/ 85 h 267"/>
                <a:gd name="T42" fmla="*/ 39 w 513"/>
                <a:gd name="T43" fmla="*/ 10 h 267"/>
                <a:gd name="T44" fmla="*/ 118 w 513"/>
                <a:gd name="T45" fmla="*/ 9 h 267"/>
                <a:gd name="T46" fmla="*/ 169 w 513"/>
                <a:gd name="T47" fmla="*/ 55 h 267"/>
                <a:gd name="T48" fmla="*/ 193 w 513"/>
                <a:gd name="T49" fmla="*/ 106 h 267"/>
                <a:gd name="T50" fmla="*/ 227 w 513"/>
                <a:gd name="T51" fmla="*/ 165 h 267"/>
                <a:gd name="T52" fmla="*/ 292 w 513"/>
                <a:gd name="T53" fmla="*/ 199 h 267"/>
                <a:gd name="T54" fmla="*/ 377 w 513"/>
                <a:gd name="T55" fmla="*/ 160 h 267"/>
                <a:gd name="T56" fmla="*/ 482 w 513"/>
                <a:gd name="T57" fmla="*/ 149 h 267"/>
                <a:gd name="T58" fmla="*/ 491 w 513"/>
                <a:gd name="T59" fmla="*/ 250 h 267"/>
                <a:gd name="T60" fmla="*/ 404 w 513"/>
                <a:gd name="T61" fmla="*/ 222 h 267"/>
                <a:gd name="T62" fmla="*/ 470 w 513"/>
                <a:gd name="T63" fmla="*/ 19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3" h="267">
                  <a:moveTo>
                    <a:pt x="447" y="224"/>
                  </a:moveTo>
                  <a:cubicBezTo>
                    <a:pt x="461" y="229"/>
                    <a:pt x="472" y="209"/>
                    <a:pt x="467" y="196"/>
                  </a:cubicBezTo>
                  <a:cubicBezTo>
                    <a:pt x="463" y="182"/>
                    <a:pt x="444" y="180"/>
                    <a:pt x="431" y="185"/>
                  </a:cubicBezTo>
                  <a:cubicBezTo>
                    <a:pt x="416" y="190"/>
                    <a:pt x="410" y="206"/>
                    <a:pt x="412" y="221"/>
                  </a:cubicBezTo>
                  <a:cubicBezTo>
                    <a:pt x="414" y="237"/>
                    <a:pt x="425" y="250"/>
                    <a:pt x="440" y="253"/>
                  </a:cubicBezTo>
                  <a:cubicBezTo>
                    <a:pt x="455" y="256"/>
                    <a:pt x="472" y="251"/>
                    <a:pt x="483" y="241"/>
                  </a:cubicBezTo>
                  <a:cubicBezTo>
                    <a:pt x="495" y="231"/>
                    <a:pt x="500" y="215"/>
                    <a:pt x="499" y="199"/>
                  </a:cubicBezTo>
                  <a:cubicBezTo>
                    <a:pt x="498" y="183"/>
                    <a:pt x="488" y="169"/>
                    <a:pt x="475" y="162"/>
                  </a:cubicBezTo>
                  <a:cubicBezTo>
                    <a:pt x="462" y="155"/>
                    <a:pt x="445" y="153"/>
                    <a:pt x="430" y="156"/>
                  </a:cubicBezTo>
                  <a:cubicBezTo>
                    <a:pt x="414" y="159"/>
                    <a:pt x="399" y="166"/>
                    <a:pt x="385" y="174"/>
                  </a:cubicBezTo>
                  <a:cubicBezTo>
                    <a:pt x="342" y="198"/>
                    <a:pt x="342" y="198"/>
                    <a:pt x="342" y="198"/>
                  </a:cubicBezTo>
                  <a:cubicBezTo>
                    <a:pt x="327" y="206"/>
                    <a:pt x="312" y="213"/>
                    <a:pt x="295" y="216"/>
                  </a:cubicBezTo>
                  <a:cubicBezTo>
                    <a:pt x="278" y="218"/>
                    <a:pt x="260" y="215"/>
                    <a:pt x="246" y="206"/>
                  </a:cubicBezTo>
                  <a:cubicBezTo>
                    <a:pt x="232" y="198"/>
                    <a:pt x="224" y="186"/>
                    <a:pt x="214" y="176"/>
                  </a:cubicBezTo>
                  <a:cubicBezTo>
                    <a:pt x="205" y="165"/>
                    <a:pt x="199" y="154"/>
                    <a:pt x="193" y="143"/>
                  </a:cubicBezTo>
                  <a:cubicBezTo>
                    <a:pt x="187" y="132"/>
                    <a:pt x="182" y="122"/>
                    <a:pt x="178" y="113"/>
                  </a:cubicBezTo>
                  <a:cubicBezTo>
                    <a:pt x="174" y="103"/>
                    <a:pt x="170" y="95"/>
                    <a:pt x="166" y="87"/>
                  </a:cubicBezTo>
                  <a:cubicBezTo>
                    <a:pt x="162" y="80"/>
                    <a:pt x="158" y="72"/>
                    <a:pt x="154" y="63"/>
                  </a:cubicBezTo>
                  <a:cubicBezTo>
                    <a:pt x="148" y="56"/>
                    <a:pt x="143" y="48"/>
                    <a:pt x="136" y="41"/>
                  </a:cubicBezTo>
                  <a:cubicBezTo>
                    <a:pt x="128" y="36"/>
                    <a:pt x="122" y="27"/>
                    <a:pt x="111" y="25"/>
                  </a:cubicBezTo>
                  <a:cubicBezTo>
                    <a:pt x="101" y="21"/>
                    <a:pt x="91" y="18"/>
                    <a:pt x="80" y="18"/>
                  </a:cubicBezTo>
                  <a:cubicBezTo>
                    <a:pt x="69" y="18"/>
                    <a:pt x="58" y="20"/>
                    <a:pt x="48" y="25"/>
                  </a:cubicBezTo>
                  <a:cubicBezTo>
                    <a:pt x="38" y="31"/>
                    <a:pt x="30" y="39"/>
                    <a:pt x="25" y="50"/>
                  </a:cubicBezTo>
                  <a:cubicBezTo>
                    <a:pt x="20" y="60"/>
                    <a:pt x="17" y="72"/>
                    <a:pt x="18" y="84"/>
                  </a:cubicBezTo>
                  <a:cubicBezTo>
                    <a:pt x="18" y="96"/>
                    <a:pt x="22" y="108"/>
                    <a:pt x="29" y="117"/>
                  </a:cubicBezTo>
                  <a:cubicBezTo>
                    <a:pt x="36" y="126"/>
                    <a:pt x="47" y="135"/>
                    <a:pt x="58" y="136"/>
                  </a:cubicBezTo>
                  <a:cubicBezTo>
                    <a:pt x="69" y="141"/>
                    <a:pt x="80" y="136"/>
                    <a:pt x="90" y="131"/>
                  </a:cubicBezTo>
                  <a:cubicBezTo>
                    <a:pt x="99" y="123"/>
                    <a:pt x="107" y="114"/>
                    <a:pt x="109" y="103"/>
                  </a:cubicBezTo>
                  <a:cubicBezTo>
                    <a:pt x="112" y="92"/>
                    <a:pt x="109" y="80"/>
                    <a:pt x="103" y="72"/>
                  </a:cubicBezTo>
                  <a:cubicBezTo>
                    <a:pt x="96" y="63"/>
                    <a:pt x="85" y="58"/>
                    <a:pt x="74" y="58"/>
                  </a:cubicBezTo>
                  <a:cubicBezTo>
                    <a:pt x="64" y="57"/>
                    <a:pt x="53" y="62"/>
                    <a:pt x="52" y="72"/>
                  </a:cubicBezTo>
                  <a:cubicBezTo>
                    <a:pt x="49" y="82"/>
                    <a:pt x="52" y="93"/>
                    <a:pt x="61" y="98"/>
                  </a:cubicBezTo>
                  <a:cubicBezTo>
                    <a:pt x="69" y="104"/>
                    <a:pt x="82" y="103"/>
                    <a:pt x="85" y="94"/>
                  </a:cubicBezTo>
                  <a:cubicBezTo>
                    <a:pt x="83" y="104"/>
                    <a:pt x="69" y="107"/>
                    <a:pt x="59" y="102"/>
                  </a:cubicBezTo>
                  <a:cubicBezTo>
                    <a:pt x="48" y="97"/>
                    <a:pt x="43" y="84"/>
                    <a:pt x="45" y="71"/>
                  </a:cubicBezTo>
                  <a:cubicBezTo>
                    <a:pt x="45" y="57"/>
                    <a:pt x="61" y="48"/>
                    <a:pt x="74" y="48"/>
                  </a:cubicBezTo>
                  <a:cubicBezTo>
                    <a:pt x="87" y="48"/>
                    <a:pt x="102" y="52"/>
                    <a:pt x="112" y="64"/>
                  </a:cubicBezTo>
                  <a:cubicBezTo>
                    <a:pt x="121" y="75"/>
                    <a:pt x="126" y="91"/>
                    <a:pt x="122" y="105"/>
                  </a:cubicBezTo>
                  <a:cubicBezTo>
                    <a:pt x="121" y="121"/>
                    <a:pt x="110" y="133"/>
                    <a:pt x="99" y="143"/>
                  </a:cubicBezTo>
                  <a:cubicBezTo>
                    <a:pt x="86" y="151"/>
                    <a:pt x="70" y="157"/>
                    <a:pt x="54" y="152"/>
                  </a:cubicBezTo>
                  <a:cubicBezTo>
                    <a:pt x="39" y="149"/>
                    <a:pt x="26" y="139"/>
                    <a:pt x="16" y="128"/>
                  </a:cubicBezTo>
                  <a:cubicBezTo>
                    <a:pt x="6" y="115"/>
                    <a:pt x="1" y="100"/>
                    <a:pt x="0" y="85"/>
                  </a:cubicBezTo>
                  <a:cubicBezTo>
                    <a:pt x="0" y="70"/>
                    <a:pt x="3" y="55"/>
                    <a:pt x="9" y="42"/>
                  </a:cubicBezTo>
                  <a:cubicBezTo>
                    <a:pt x="16" y="29"/>
                    <a:pt x="26" y="17"/>
                    <a:pt x="39" y="10"/>
                  </a:cubicBezTo>
                  <a:cubicBezTo>
                    <a:pt x="52" y="3"/>
                    <a:pt x="66" y="0"/>
                    <a:pt x="80" y="0"/>
                  </a:cubicBezTo>
                  <a:cubicBezTo>
                    <a:pt x="94" y="0"/>
                    <a:pt x="106" y="4"/>
                    <a:pt x="118" y="9"/>
                  </a:cubicBezTo>
                  <a:cubicBezTo>
                    <a:pt x="130" y="12"/>
                    <a:pt x="139" y="22"/>
                    <a:pt x="148" y="29"/>
                  </a:cubicBezTo>
                  <a:cubicBezTo>
                    <a:pt x="157" y="37"/>
                    <a:pt x="162" y="46"/>
                    <a:pt x="169" y="55"/>
                  </a:cubicBezTo>
                  <a:cubicBezTo>
                    <a:pt x="173" y="63"/>
                    <a:pt x="178" y="72"/>
                    <a:pt x="182" y="80"/>
                  </a:cubicBezTo>
                  <a:cubicBezTo>
                    <a:pt x="185" y="88"/>
                    <a:pt x="189" y="96"/>
                    <a:pt x="193" y="106"/>
                  </a:cubicBezTo>
                  <a:cubicBezTo>
                    <a:pt x="198" y="115"/>
                    <a:pt x="203" y="125"/>
                    <a:pt x="208" y="135"/>
                  </a:cubicBezTo>
                  <a:cubicBezTo>
                    <a:pt x="214" y="145"/>
                    <a:pt x="219" y="156"/>
                    <a:pt x="227" y="165"/>
                  </a:cubicBezTo>
                  <a:cubicBezTo>
                    <a:pt x="236" y="175"/>
                    <a:pt x="244" y="185"/>
                    <a:pt x="255" y="192"/>
                  </a:cubicBezTo>
                  <a:cubicBezTo>
                    <a:pt x="266" y="198"/>
                    <a:pt x="279" y="201"/>
                    <a:pt x="292" y="199"/>
                  </a:cubicBezTo>
                  <a:cubicBezTo>
                    <a:pt x="306" y="197"/>
                    <a:pt x="320" y="191"/>
                    <a:pt x="334" y="184"/>
                  </a:cubicBezTo>
                  <a:cubicBezTo>
                    <a:pt x="348" y="177"/>
                    <a:pt x="362" y="168"/>
                    <a:pt x="377" y="160"/>
                  </a:cubicBezTo>
                  <a:cubicBezTo>
                    <a:pt x="392" y="152"/>
                    <a:pt x="409" y="144"/>
                    <a:pt x="427" y="141"/>
                  </a:cubicBezTo>
                  <a:cubicBezTo>
                    <a:pt x="445" y="138"/>
                    <a:pt x="465" y="140"/>
                    <a:pt x="482" y="149"/>
                  </a:cubicBezTo>
                  <a:cubicBezTo>
                    <a:pt x="499" y="160"/>
                    <a:pt x="511" y="178"/>
                    <a:pt x="512" y="198"/>
                  </a:cubicBezTo>
                  <a:cubicBezTo>
                    <a:pt x="513" y="217"/>
                    <a:pt x="506" y="237"/>
                    <a:pt x="491" y="250"/>
                  </a:cubicBezTo>
                  <a:cubicBezTo>
                    <a:pt x="476" y="262"/>
                    <a:pt x="456" y="267"/>
                    <a:pt x="438" y="262"/>
                  </a:cubicBezTo>
                  <a:cubicBezTo>
                    <a:pt x="419" y="258"/>
                    <a:pt x="405" y="240"/>
                    <a:pt x="404" y="222"/>
                  </a:cubicBezTo>
                  <a:cubicBezTo>
                    <a:pt x="402" y="205"/>
                    <a:pt x="411" y="185"/>
                    <a:pt x="429" y="180"/>
                  </a:cubicBezTo>
                  <a:cubicBezTo>
                    <a:pt x="444" y="174"/>
                    <a:pt x="466" y="178"/>
                    <a:pt x="470" y="195"/>
                  </a:cubicBezTo>
                  <a:cubicBezTo>
                    <a:pt x="474" y="210"/>
                    <a:pt x="461" y="230"/>
                    <a:pt x="447" y="2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885" y="4137"/>
              <a:ext cx="599" cy="462"/>
            </a:xfrm>
            <a:custGeom>
              <a:avLst/>
              <a:gdLst>
                <a:gd name="T0" fmla="*/ 63 w 253"/>
                <a:gd name="T1" fmla="*/ 76 h 195"/>
                <a:gd name="T2" fmla="*/ 91 w 253"/>
                <a:gd name="T3" fmla="*/ 40 h 195"/>
                <a:gd name="T4" fmla="*/ 52 w 253"/>
                <a:gd name="T5" fmla="*/ 5 h 195"/>
                <a:gd name="T6" fmla="*/ 10 w 253"/>
                <a:gd name="T7" fmla="*/ 38 h 195"/>
                <a:gd name="T8" fmla="*/ 24 w 253"/>
                <a:gd name="T9" fmla="*/ 92 h 195"/>
                <a:gd name="T10" fmla="*/ 68 w 253"/>
                <a:gd name="T11" fmla="*/ 122 h 195"/>
                <a:gd name="T12" fmla="*/ 116 w 253"/>
                <a:gd name="T13" fmla="*/ 117 h 195"/>
                <a:gd name="T14" fmla="*/ 154 w 253"/>
                <a:gd name="T15" fmla="*/ 100 h 195"/>
                <a:gd name="T16" fmla="*/ 188 w 253"/>
                <a:gd name="T17" fmla="*/ 93 h 195"/>
                <a:gd name="T18" fmla="*/ 227 w 253"/>
                <a:gd name="T19" fmla="*/ 101 h 195"/>
                <a:gd name="T20" fmla="*/ 252 w 253"/>
                <a:gd name="T21" fmla="*/ 139 h 195"/>
                <a:gd name="T22" fmla="*/ 234 w 253"/>
                <a:gd name="T23" fmla="*/ 185 h 195"/>
                <a:gd name="T24" fmla="*/ 185 w 253"/>
                <a:gd name="T25" fmla="*/ 184 h 195"/>
                <a:gd name="T26" fmla="*/ 177 w 253"/>
                <a:gd name="T27" fmla="*/ 137 h 195"/>
                <a:gd name="T28" fmla="*/ 220 w 253"/>
                <a:gd name="T29" fmla="*/ 135 h 195"/>
                <a:gd name="T30" fmla="*/ 213 w 253"/>
                <a:gd name="T31" fmla="*/ 170 h 195"/>
                <a:gd name="T32" fmla="*/ 212 w 253"/>
                <a:gd name="T33" fmla="*/ 168 h 195"/>
                <a:gd name="T34" fmla="*/ 217 w 253"/>
                <a:gd name="T35" fmla="*/ 139 h 195"/>
                <a:gd name="T36" fmla="*/ 183 w 253"/>
                <a:gd name="T37" fmla="*/ 141 h 195"/>
                <a:gd name="T38" fmla="*/ 190 w 253"/>
                <a:gd name="T39" fmla="*/ 178 h 195"/>
                <a:gd name="T40" fmla="*/ 229 w 253"/>
                <a:gd name="T41" fmla="*/ 178 h 195"/>
                <a:gd name="T42" fmla="*/ 243 w 253"/>
                <a:gd name="T43" fmla="*/ 140 h 195"/>
                <a:gd name="T44" fmla="*/ 222 w 253"/>
                <a:gd name="T45" fmla="*/ 109 h 195"/>
                <a:gd name="T46" fmla="*/ 188 w 253"/>
                <a:gd name="T47" fmla="*/ 101 h 195"/>
                <a:gd name="T48" fmla="*/ 157 w 253"/>
                <a:gd name="T49" fmla="*/ 108 h 195"/>
                <a:gd name="T50" fmla="*/ 119 w 253"/>
                <a:gd name="T51" fmla="*/ 125 h 195"/>
                <a:gd name="T52" fmla="*/ 66 w 253"/>
                <a:gd name="T53" fmla="*/ 130 h 195"/>
                <a:gd name="T54" fmla="*/ 17 w 253"/>
                <a:gd name="T55" fmla="*/ 97 h 195"/>
                <a:gd name="T56" fmla="*/ 3 w 253"/>
                <a:gd name="T57" fmla="*/ 36 h 195"/>
                <a:gd name="T58" fmla="*/ 52 w 253"/>
                <a:gd name="T59" fmla="*/ 0 h 195"/>
                <a:gd name="T60" fmla="*/ 95 w 253"/>
                <a:gd name="T61" fmla="*/ 39 h 195"/>
                <a:gd name="T62" fmla="*/ 63 w 253"/>
                <a:gd name="T63" fmla="*/ 78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3" h="195">
                  <a:moveTo>
                    <a:pt x="39" y="67"/>
                  </a:moveTo>
                  <a:cubicBezTo>
                    <a:pt x="46" y="72"/>
                    <a:pt x="54" y="76"/>
                    <a:pt x="63" y="76"/>
                  </a:cubicBezTo>
                  <a:cubicBezTo>
                    <a:pt x="71" y="77"/>
                    <a:pt x="81" y="74"/>
                    <a:pt x="86" y="66"/>
                  </a:cubicBezTo>
                  <a:cubicBezTo>
                    <a:pt x="91" y="59"/>
                    <a:pt x="92" y="49"/>
                    <a:pt x="91" y="40"/>
                  </a:cubicBezTo>
                  <a:cubicBezTo>
                    <a:pt x="90" y="31"/>
                    <a:pt x="86" y="21"/>
                    <a:pt x="78" y="15"/>
                  </a:cubicBezTo>
                  <a:cubicBezTo>
                    <a:pt x="71" y="9"/>
                    <a:pt x="61" y="6"/>
                    <a:pt x="52" y="5"/>
                  </a:cubicBezTo>
                  <a:cubicBezTo>
                    <a:pt x="42" y="6"/>
                    <a:pt x="32" y="8"/>
                    <a:pt x="25" y="14"/>
                  </a:cubicBezTo>
                  <a:cubicBezTo>
                    <a:pt x="17" y="20"/>
                    <a:pt x="12" y="29"/>
                    <a:pt x="10" y="38"/>
                  </a:cubicBezTo>
                  <a:cubicBezTo>
                    <a:pt x="8" y="47"/>
                    <a:pt x="9" y="57"/>
                    <a:pt x="11" y="67"/>
                  </a:cubicBezTo>
                  <a:cubicBezTo>
                    <a:pt x="14" y="76"/>
                    <a:pt x="18" y="85"/>
                    <a:pt x="24" y="92"/>
                  </a:cubicBezTo>
                  <a:cubicBezTo>
                    <a:pt x="30" y="100"/>
                    <a:pt x="36" y="107"/>
                    <a:pt x="44" y="112"/>
                  </a:cubicBezTo>
                  <a:cubicBezTo>
                    <a:pt x="51" y="117"/>
                    <a:pt x="60" y="120"/>
                    <a:pt x="68" y="122"/>
                  </a:cubicBezTo>
                  <a:cubicBezTo>
                    <a:pt x="76" y="124"/>
                    <a:pt x="85" y="124"/>
                    <a:pt x="93" y="123"/>
                  </a:cubicBezTo>
                  <a:cubicBezTo>
                    <a:pt x="101" y="122"/>
                    <a:pt x="109" y="120"/>
                    <a:pt x="116" y="117"/>
                  </a:cubicBezTo>
                  <a:cubicBezTo>
                    <a:pt x="123" y="115"/>
                    <a:pt x="130" y="111"/>
                    <a:pt x="136" y="109"/>
                  </a:cubicBezTo>
                  <a:cubicBezTo>
                    <a:pt x="154" y="100"/>
                    <a:pt x="154" y="100"/>
                    <a:pt x="154" y="100"/>
                  </a:cubicBezTo>
                  <a:cubicBezTo>
                    <a:pt x="160" y="98"/>
                    <a:pt x="166" y="96"/>
                    <a:pt x="171" y="95"/>
                  </a:cubicBezTo>
                  <a:cubicBezTo>
                    <a:pt x="176" y="94"/>
                    <a:pt x="182" y="92"/>
                    <a:pt x="188" y="93"/>
                  </a:cubicBezTo>
                  <a:cubicBezTo>
                    <a:pt x="194" y="92"/>
                    <a:pt x="200" y="93"/>
                    <a:pt x="207" y="94"/>
                  </a:cubicBezTo>
                  <a:cubicBezTo>
                    <a:pt x="213" y="95"/>
                    <a:pt x="220" y="97"/>
                    <a:pt x="227" y="101"/>
                  </a:cubicBezTo>
                  <a:cubicBezTo>
                    <a:pt x="233" y="105"/>
                    <a:pt x="239" y="110"/>
                    <a:pt x="244" y="117"/>
                  </a:cubicBezTo>
                  <a:cubicBezTo>
                    <a:pt x="247" y="123"/>
                    <a:pt x="251" y="131"/>
                    <a:pt x="252" y="139"/>
                  </a:cubicBezTo>
                  <a:cubicBezTo>
                    <a:pt x="253" y="147"/>
                    <a:pt x="253" y="156"/>
                    <a:pt x="250" y="164"/>
                  </a:cubicBezTo>
                  <a:cubicBezTo>
                    <a:pt x="247" y="172"/>
                    <a:pt x="241" y="179"/>
                    <a:pt x="234" y="185"/>
                  </a:cubicBezTo>
                  <a:cubicBezTo>
                    <a:pt x="227" y="190"/>
                    <a:pt x="219" y="194"/>
                    <a:pt x="210" y="194"/>
                  </a:cubicBezTo>
                  <a:cubicBezTo>
                    <a:pt x="200" y="195"/>
                    <a:pt x="191" y="190"/>
                    <a:pt x="185" y="184"/>
                  </a:cubicBezTo>
                  <a:cubicBezTo>
                    <a:pt x="178" y="178"/>
                    <a:pt x="173" y="171"/>
                    <a:pt x="172" y="162"/>
                  </a:cubicBezTo>
                  <a:cubicBezTo>
                    <a:pt x="170" y="153"/>
                    <a:pt x="170" y="143"/>
                    <a:pt x="177" y="137"/>
                  </a:cubicBezTo>
                  <a:cubicBezTo>
                    <a:pt x="182" y="129"/>
                    <a:pt x="191" y="126"/>
                    <a:pt x="199" y="125"/>
                  </a:cubicBezTo>
                  <a:cubicBezTo>
                    <a:pt x="207" y="127"/>
                    <a:pt x="216" y="128"/>
                    <a:pt x="220" y="135"/>
                  </a:cubicBezTo>
                  <a:cubicBezTo>
                    <a:pt x="226" y="141"/>
                    <a:pt x="228" y="149"/>
                    <a:pt x="227" y="156"/>
                  </a:cubicBezTo>
                  <a:cubicBezTo>
                    <a:pt x="225" y="164"/>
                    <a:pt x="219" y="168"/>
                    <a:pt x="213" y="170"/>
                  </a:cubicBezTo>
                  <a:cubicBezTo>
                    <a:pt x="206" y="172"/>
                    <a:pt x="200" y="170"/>
                    <a:pt x="195" y="167"/>
                  </a:cubicBezTo>
                  <a:cubicBezTo>
                    <a:pt x="200" y="169"/>
                    <a:pt x="207" y="170"/>
                    <a:pt x="212" y="168"/>
                  </a:cubicBezTo>
                  <a:cubicBezTo>
                    <a:pt x="218" y="166"/>
                    <a:pt x="223" y="162"/>
                    <a:pt x="224" y="155"/>
                  </a:cubicBezTo>
                  <a:cubicBezTo>
                    <a:pt x="224" y="149"/>
                    <a:pt x="222" y="143"/>
                    <a:pt x="217" y="139"/>
                  </a:cubicBezTo>
                  <a:cubicBezTo>
                    <a:pt x="213" y="133"/>
                    <a:pt x="205" y="132"/>
                    <a:pt x="199" y="131"/>
                  </a:cubicBezTo>
                  <a:cubicBezTo>
                    <a:pt x="192" y="132"/>
                    <a:pt x="186" y="134"/>
                    <a:pt x="183" y="141"/>
                  </a:cubicBezTo>
                  <a:cubicBezTo>
                    <a:pt x="177" y="145"/>
                    <a:pt x="177" y="154"/>
                    <a:pt x="179" y="160"/>
                  </a:cubicBezTo>
                  <a:cubicBezTo>
                    <a:pt x="180" y="167"/>
                    <a:pt x="185" y="174"/>
                    <a:pt x="190" y="178"/>
                  </a:cubicBezTo>
                  <a:cubicBezTo>
                    <a:pt x="195" y="183"/>
                    <a:pt x="203" y="186"/>
                    <a:pt x="209" y="186"/>
                  </a:cubicBezTo>
                  <a:cubicBezTo>
                    <a:pt x="216" y="186"/>
                    <a:pt x="223" y="182"/>
                    <a:pt x="229" y="178"/>
                  </a:cubicBezTo>
                  <a:cubicBezTo>
                    <a:pt x="235" y="174"/>
                    <a:pt x="239" y="168"/>
                    <a:pt x="242" y="161"/>
                  </a:cubicBezTo>
                  <a:cubicBezTo>
                    <a:pt x="244" y="155"/>
                    <a:pt x="245" y="147"/>
                    <a:pt x="243" y="140"/>
                  </a:cubicBezTo>
                  <a:cubicBezTo>
                    <a:pt x="243" y="133"/>
                    <a:pt x="239" y="127"/>
                    <a:pt x="237" y="121"/>
                  </a:cubicBezTo>
                  <a:cubicBezTo>
                    <a:pt x="232" y="116"/>
                    <a:pt x="228" y="111"/>
                    <a:pt x="222" y="109"/>
                  </a:cubicBezTo>
                  <a:cubicBezTo>
                    <a:pt x="217" y="105"/>
                    <a:pt x="211" y="103"/>
                    <a:pt x="205" y="102"/>
                  </a:cubicBezTo>
                  <a:cubicBezTo>
                    <a:pt x="199" y="101"/>
                    <a:pt x="194" y="101"/>
                    <a:pt x="188" y="101"/>
                  </a:cubicBezTo>
                  <a:cubicBezTo>
                    <a:pt x="183" y="101"/>
                    <a:pt x="177" y="103"/>
                    <a:pt x="173" y="103"/>
                  </a:cubicBezTo>
                  <a:cubicBezTo>
                    <a:pt x="168" y="104"/>
                    <a:pt x="163" y="106"/>
                    <a:pt x="157" y="108"/>
                  </a:cubicBezTo>
                  <a:cubicBezTo>
                    <a:pt x="152" y="111"/>
                    <a:pt x="146" y="113"/>
                    <a:pt x="140" y="116"/>
                  </a:cubicBezTo>
                  <a:cubicBezTo>
                    <a:pt x="133" y="119"/>
                    <a:pt x="126" y="122"/>
                    <a:pt x="119" y="125"/>
                  </a:cubicBezTo>
                  <a:cubicBezTo>
                    <a:pt x="111" y="128"/>
                    <a:pt x="103" y="130"/>
                    <a:pt x="94" y="132"/>
                  </a:cubicBezTo>
                  <a:cubicBezTo>
                    <a:pt x="85" y="132"/>
                    <a:pt x="76" y="133"/>
                    <a:pt x="66" y="130"/>
                  </a:cubicBezTo>
                  <a:cubicBezTo>
                    <a:pt x="57" y="128"/>
                    <a:pt x="47" y="124"/>
                    <a:pt x="40" y="118"/>
                  </a:cubicBezTo>
                  <a:cubicBezTo>
                    <a:pt x="31" y="113"/>
                    <a:pt x="24" y="105"/>
                    <a:pt x="17" y="97"/>
                  </a:cubicBezTo>
                  <a:cubicBezTo>
                    <a:pt x="12" y="88"/>
                    <a:pt x="7" y="79"/>
                    <a:pt x="4" y="69"/>
                  </a:cubicBezTo>
                  <a:cubicBezTo>
                    <a:pt x="1" y="58"/>
                    <a:pt x="0" y="47"/>
                    <a:pt x="3" y="36"/>
                  </a:cubicBezTo>
                  <a:cubicBezTo>
                    <a:pt x="6" y="26"/>
                    <a:pt x="12" y="15"/>
                    <a:pt x="21" y="9"/>
                  </a:cubicBezTo>
                  <a:cubicBezTo>
                    <a:pt x="30" y="2"/>
                    <a:pt x="41" y="0"/>
                    <a:pt x="52" y="0"/>
                  </a:cubicBezTo>
                  <a:cubicBezTo>
                    <a:pt x="63" y="1"/>
                    <a:pt x="74" y="4"/>
                    <a:pt x="81" y="12"/>
                  </a:cubicBezTo>
                  <a:cubicBezTo>
                    <a:pt x="90" y="18"/>
                    <a:pt x="94" y="29"/>
                    <a:pt x="95" y="39"/>
                  </a:cubicBezTo>
                  <a:cubicBezTo>
                    <a:pt x="96" y="49"/>
                    <a:pt x="94" y="60"/>
                    <a:pt x="88" y="68"/>
                  </a:cubicBezTo>
                  <a:cubicBezTo>
                    <a:pt x="82" y="76"/>
                    <a:pt x="71" y="79"/>
                    <a:pt x="63" y="78"/>
                  </a:cubicBezTo>
                  <a:cubicBezTo>
                    <a:pt x="53" y="77"/>
                    <a:pt x="46" y="72"/>
                    <a:pt x="39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841" y="2678"/>
              <a:ext cx="430" cy="653"/>
            </a:xfrm>
            <a:custGeom>
              <a:avLst/>
              <a:gdLst>
                <a:gd name="T0" fmla="*/ 7 w 182"/>
                <a:gd name="T1" fmla="*/ 276 h 276"/>
                <a:gd name="T2" fmla="*/ 87 w 182"/>
                <a:gd name="T3" fmla="*/ 39 h 276"/>
                <a:gd name="T4" fmla="*/ 106 w 182"/>
                <a:gd name="T5" fmla="*/ 74 h 276"/>
                <a:gd name="T6" fmla="*/ 7 w 182"/>
                <a:gd name="T7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" h="276">
                  <a:moveTo>
                    <a:pt x="7" y="276"/>
                  </a:moveTo>
                  <a:cubicBezTo>
                    <a:pt x="0" y="173"/>
                    <a:pt x="11" y="79"/>
                    <a:pt x="87" y="39"/>
                  </a:cubicBezTo>
                  <a:cubicBezTo>
                    <a:pt x="159" y="0"/>
                    <a:pt x="182" y="56"/>
                    <a:pt x="106" y="74"/>
                  </a:cubicBezTo>
                  <a:cubicBezTo>
                    <a:pt x="30" y="92"/>
                    <a:pt x="13" y="182"/>
                    <a:pt x="7" y="2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373" y="2964"/>
              <a:ext cx="423" cy="248"/>
            </a:xfrm>
            <a:custGeom>
              <a:avLst/>
              <a:gdLst>
                <a:gd name="T0" fmla="*/ 179 w 179"/>
                <a:gd name="T1" fmla="*/ 105 h 105"/>
                <a:gd name="T2" fmla="*/ 53 w 179"/>
                <a:gd name="T3" fmla="*/ 4 h 105"/>
                <a:gd name="T4" fmla="*/ 55 w 179"/>
                <a:gd name="T5" fmla="*/ 30 h 105"/>
                <a:gd name="T6" fmla="*/ 179 w 179"/>
                <a:gd name="T7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9" h="105">
                  <a:moveTo>
                    <a:pt x="179" y="105"/>
                  </a:moveTo>
                  <a:cubicBezTo>
                    <a:pt x="156" y="51"/>
                    <a:pt x="109" y="0"/>
                    <a:pt x="53" y="4"/>
                  </a:cubicBezTo>
                  <a:cubicBezTo>
                    <a:pt x="0" y="8"/>
                    <a:pt x="7" y="46"/>
                    <a:pt x="55" y="30"/>
                  </a:cubicBezTo>
                  <a:cubicBezTo>
                    <a:pt x="103" y="13"/>
                    <a:pt x="148" y="60"/>
                    <a:pt x="179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295" y="2848"/>
              <a:ext cx="506" cy="355"/>
            </a:xfrm>
            <a:custGeom>
              <a:avLst/>
              <a:gdLst>
                <a:gd name="T0" fmla="*/ 214 w 214"/>
                <a:gd name="T1" fmla="*/ 150 h 150"/>
                <a:gd name="T2" fmla="*/ 68 w 214"/>
                <a:gd name="T3" fmla="*/ 2 h 150"/>
                <a:gd name="T4" fmla="*/ 67 w 214"/>
                <a:gd name="T5" fmla="*/ 36 h 150"/>
                <a:gd name="T6" fmla="*/ 214 w 214"/>
                <a:gd name="T7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" h="150">
                  <a:moveTo>
                    <a:pt x="214" y="150"/>
                  </a:moveTo>
                  <a:cubicBezTo>
                    <a:pt x="195" y="47"/>
                    <a:pt x="140" y="5"/>
                    <a:pt x="68" y="2"/>
                  </a:cubicBezTo>
                  <a:cubicBezTo>
                    <a:pt x="0" y="0"/>
                    <a:pt x="4" y="50"/>
                    <a:pt x="67" y="36"/>
                  </a:cubicBezTo>
                  <a:cubicBezTo>
                    <a:pt x="130" y="21"/>
                    <a:pt x="189" y="67"/>
                    <a:pt x="214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583" y="4540"/>
              <a:ext cx="468" cy="210"/>
            </a:xfrm>
            <a:custGeom>
              <a:avLst/>
              <a:gdLst>
                <a:gd name="T0" fmla="*/ 198 w 198"/>
                <a:gd name="T1" fmla="*/ 58 h 89"/>
                <a:gd name="T2" fmla="*/ 43 w 198"/>
                <a:gd name="T3" fmla="*/ 30 h 89"/>
                <a:gd name="T4" fmla="*/ 58 w 198"/>
                <a:gd name="T5" fmla="*/ 53 h 89"/>
                <a:gd name="T6" fmla="*/ 198 w 198"/>
                <a:gd name="T7" fmla="*/ 5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89">
                  <a:moveTo>
                    <a:pt x="198" y="58"/>
                  </a:moveTo>
                  <a:cubicBezTo>
                    <a:pt x="142" y="4"/>
                    <a:pt x="88" y="0"/>
                    <a:pt x="43" y="30"/>
                  </a:cubicBezTo>
                  <a:cubicBezTo>
                    <a:pt x="0" y="57"/>
                    <a:pt x="26" y="89"/>
                    <a:pt x="58" y="53"/>
                  </a:cubicBezTo>
                  <a:cubicBezTo>
                    <a:pt x="91" y="17"/>
                    <a:pt x="146" y="19"/>
                    <a:pt x="198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696" y="4629"/>
              <a:ext cx="360" cy="239"/>
            </a:xfrm>
            <a:custGeom>
              <a:avLst/>
              <a:gdLst>
                <a:gd name="T0" fmla="*/ 152 w 152"/>
                <a:gd name="T1" fmla="*/ 24 h 101"/>
                <a:gd name="T2" fmla="*/ 24 w 152"/>
                <a:gd name="T3" fmla="*/ 45 h 101"/>
                <a:gd name="T4" fmla="*/ 43 w 152"/>
                <a:gd name="T5" fmla="*/ 63 h 101"/>
                <a:gd name="T6" fmla="*/ 152 w 152"/>
                <a:gd name="T7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101">
                  <a:moveTo>
                    <a:pt x="152" y="24"/>
                  </a:moveTo>
                  <a:cubicBezTo>
                    <a:pt x="92" y="0"/>
                    <a:pt x="50" y="9"/>
                    <a:pt x="24" y="45"/>
                  </a:cubicBezTo>
                  <a:cubicBezTo>
                    <a:pt x="0" y="80"/>
                    <a:pt x="29" y="101"/>
                    <a:pt x="43" y="63"/>
                  </a:cubicBezTo>
                  <a:cubicBezTo>
                    <a:pt x="57" y="25"/>
                    <a:pt x="101" y="10"/>
                    <a:pt x="15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4" name="Group 4出自【趣你的PPT】(微信:qunideppt)：最优质的PPT资源库"/>
          <p:cNvGrpSpPr>
            <a:grpSpLocks noChangeAspect="1"/>
          </p:cNvGrpSpPr>
          <p:nvPr/>
        </p:nvGrpSpPr>
        <p:grpSpPr bwMode="auto">
          <a:xfrm rot="10800000">
            <a:off x="301139" y="370685"/>
            <a:ext cx="3054945" cy="2080274"/>
            <a:chOff x="6" y="2"/>
            <a:chExt cx="7303" cy="4973"/>
          </a:xfrm>
          <a:solidFill>
            <a:srgbClr val="AD4F1F"/>
          </a:solidFill>
        </p:grpSpPr>
        <p:sp>
          <p:nvSpPr>
            <p:cNvPr id="105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" y="4398"/>
              <a:ext cx="4508" cy="2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635" y="2"/>
              <a:ext cx="31" cy="218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843" y="3141"/>
              <a:ext cx="998" cy="1505"/>
            </a:xfrm>
            <a:custGeom>
              <a:avLst/>
              <a:gdLst>
                <a:gd name="T0" fmla="*/ 162 w 422"/>
                <a:gd name="T1" fmla="*/ 366 h 636"/>
                <a:gd name="T2" fmla="*/ 151 w 422"/>
                <a:gd name="T3" fmla="*/ 476 h 636"/>
                <a:gd name="T4" fmla="*/ 276 w 422"/>
                <a:gd name="T5" fmla="*/ 440 h 636"/>
                <a:gd name="T6" fmla="*/ 201 w 422"/>
                <a:gd name="T7" fmla="*/ 317 h 636"/>
                <a:gd name="T8" fmla="*/ 56 w 422"/>
                <a:gd name="T9" fmla="*/ 347 h 636"/>
                <a:gd name="T10" fmla="*/ 38 w 422"/>
                <a:gd name="T11" fmla="*/ 492 h 636"/>
                <a:gd name="T12" fmla="*/ 135 w 422"/>
                <a:gd name="T13" fmla="*/ 589 h 636"/>
                <a:gd name="T14" fmla="*/ 254 w 422"/>
                <a:gd name="T15" fmla="*/ 608 h 636"/>
                <a:gd name="T16" fmla="*/ 337 w 422"/>
                <a:gd name="T17" fmla="*/ 568 h 636"/>
                <a:gd name="T18" fmla="*/ 385 w 422"/>
                <a:gd name="T19" fmla="*/ 493 h 636"/>
                <a:gd name="T20" fmla="*/ 391 w 422"/>
                <a:gd name="T21" fmla="*/ 388 h 636"/>
                <a:gd name="T22" fmla="*/ 342 w 422"/>
                <a:gd name="T23" fmla="*/ 278 h 636"/>
                <a:gd name="T24" fmla="*/ 265 w 422"/>
                <a:gd name="T25" fmla="*/ 173 h 636"/>
                <a:gd name="T26" fmla="*/ 257 w 422"/>
                <a:gd name="T27" fmla="*/ 39 h 636"/>
                <a:gd name="T28" fmla="*/ 383 w 422"/>
                <a:gd name="T29" fmla="*/ 46 h 636"/>
                <a:gd name="T30" fmla="*/ 351 w 422"/>
                <a:gd name="T31" fmla="*/ 146 h 636"/>
                <a:gd name="T32" fmla="*/ 311 w 422"/>
                <a:gd name="T33" fmla="*/ 79 h 636"/>
                <a:gd name="T34" fmla="*/ 350 w 422"/>
                <a:gd name="T35" fmla="*/ 137 h 636"/>
                <a:gd name="T36" fmla="*/ 372 w 422"/>
                <a:gd name="T37" fmla="*/ 56 h 636"/>
                <a:gd name="T38" fmla="*/ 271 w 422"/>
                <a:gd name="T39" fmla="*/ 52 h 636"/>
                <a:gd name="T40" fmla="*/ 282 w 422"/>
                <a:gd name="T41" fmla="*/ 160 h 636"/>
                <a:gd name="T42" fmla="*/ 362 w 422"/>
                <a:gd name="T43" fmla="*/ 266 h 636"/>
                <a:gd name="T44" fmla="*/ 413 w 422"/>
                <a:gd name="T45" fmla="*/ 384 h 636"/>
                <a:gd name="T46" fmla="*/ 407 w 422"/>
                <a:gd name="T47" fmla="*/ 501 h 636"/>
                <a:gd name="T48" fmla="*/ 353 w 422"/>
                <a:gd name="T49" fmla="*/ 584 h 636"/>
                <a:gd name="T50" fmla="*/ 258 w 422"/>
                <a:gd name="T51" fmla="*/ 630 h 636"/>
                <a:gd name="T52" fmla="*/ 126 w 422"/>
                <a:gd name="T53" fmla="*/ 610 h 636"/>
                <a:gd name="T54" fmla="*/ 18 w 422"/>
                <a:gd name="T55" fmla="*/ 500 h 636"/>
                <a:gd name="T56" fmla="*/ 41 w 422"/>
                <a:gd name="T57" fmla="*/ 334 h 636"/>
                <a:gd name="T58" fmla="*/ 207 w 422"/>
                <a:gd name="T59" fmla="*/ 302 h 636"/>
                <a:gd name="T60" fmla="*/ 288 w 422"/>
                <a:gd name="T61" fmla="*/ 444 h 636"/>
                <a:gd name="T62" fmla="*/ 147 w 422"/>
                <a:gd name="T63" fmla="*/ 481 h 636"/>
                <a:gd name="T64" fmla="*/ 162 w 422"/>
                <a:gd name="T65" fmla="*/ 36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22" h="636">
                  <a:moveTo>
                    <a:pt x="162" y="366"/>
                  </a:moveTo>
                  <a:cubicBezTo>
                    <a:pt x="110" y="374"/>
                    <a:pt x="105" y="449"/>
                    <a:pt x="151" y="476"/>
                  </a:cubicBezTo>
                  <a:cubicBezTo>
                    <a:pt x="191" y="505"/>
                    <a:pt x="263" y="496"/>
                    <a:pt x="276" y="440"/>
                  </a:cubicBezTo>
                  <a:cubicBezTo>
                    <a:pt x="293" y="389"/>
                    <a:pt x="250" y="336"/>
                    <a:pt x="201" y="317"/>
                  </a:cubicBezTo>
                  <a:cubicBezTo>
                    <a:pt x="152" y="297"/>
                    <a:pt x="87" y="305"/>
                    <a:pt x="56" y="347"/>
                  </a:cubicBezTo>
                  <a:cubicBezTo>
                    <a:pt x="23" y="387"/>
                    <a:pt x="21" y="447"/>
                    <a:pt x="38" y="492"/>
                  </a:cubicBezTo>
                  <a:cubicBezTo>
                    <a:pt x="55" y="539"/>
                    <a:pt x="94" y="573"/>
                    <a:pt x="135" y="589"/>
                  </a:cubicBezTo>
                  <a:cubicBezTo>
                    <a:pt x="176" y="607"/>
                    <a:pt x="218" y="614"/>
                    <a:pt x="254" y="608"/>
                  </a:cubicBezTo>
                  <a:cubicBezTo>
                    <a:pt x="290" y="602"/>
                    <a:pt x="318" y="585"/>
                    <a:pt x="337" y="568"/>
                  </a:cubicBezTo>
                  <a:cubicBezTo>
                    <a:pt x="357" y="550"/>
                    <a:pt x="375" y="525"/>
                    <a:pt x="385" y="493"/>
                  </a:cubicBezTo>
                  <a:cubicBezTo>
                    <a:pt x="396" y="462"/>
                    <a:pt x="399" y="425"/>
                    <a:pt x="391" y="388"/>
                  </a:cubicBezTo>
                  <a:cubicBezTo>
                    <a:pt x="383" y="352"/>
                    <a:pt x="364" y="314"/>
                    <a:pt x="342" y="278"/>
                  </a:cubicBezTo>
                  <a:cubicBezTo>
                    <a:pt x="321" y="241"/>
                    <a:pt x="293" y="209"/>
                    <a:pt x="265" y="173"/>
                  </a:cubicBezTo>
                  <a:cubicBezTo>
                    <a:pt x="236" y="139"/>
                    <a:pt x="219" y="77"/>
                    <a:pt x="257" y="39"/>
                  </a:cubicBezTo>
                  <a:cubicBezTo>
                    <a:pt x="293" y="0"/>
                    <a:pt x="356" y="10"/>
                    <a:pt x="383" y="46"/>
                  </a:cubicBezTo>
                  <a:cubicBezTo>
                    <a:pt x="416" y="80"/>
                    <a:pt x="398" y="148"/>
                    <a:pt x="351" y="146"/>
                  </a:cubicBezTo>
                  <a:cubicBezTo>
                    <a:pt x="312" y="152"/>
                    <a:pt x="272" y="97"/>
                    <a:pt x="311" y="79"/>
                  </a:cubicBezTo>
                  <a:cubicBezTo>
                    <a:pt x="276" y="100"/>
                    <a:pt x="318" y="144"/>
                    <a:pt x="350" y="137"/>
                  </a:cubicBezTo>
                  <a:cubicBezTo>
                    <a:pt x="388" y="137"/>
                    <a:pt x="398" y="82"/>
                    <a:pt x="372" y="56"/>
                  </a:cubicBezTo>
                  <a:cubicBezTo>
                    <a:pt x="347" y="27"/>
                    <a:pt x="297" y="22"/>
                    <a:pt x="271" y="52"/>
                  </a:cubicBezTo>
                  <a:cubicBezTo>
                    <a:pt x="244" y="82"/>
                    <a:pt x="255" y="128"/>
                    <a:pt x="282" y="160"/>
                  </a:cubicBezTo>
                  <a:cubicBezTo>
                    <a:pt x="309" y="193"/>
                    <a:pt x="340" y="228"/>
                    <a:pt x="362" y="266"/>
                  </a:cubicBezTo>
                  <a:cubicBezTo>
                    <a:pt x="384" y="304"/>
                    <a:pt x="404" y="342"/>
                    <a:pt x="413" y="384"/>
                  </a:cubicBezTo>
                  <a:cubicBezTo>
                    <a:pt x="422" y="425"/>
                    <a:pt x="419" y="466"/>
                    <a:pt x="407" y="501"/>
                  </a:cubicBezTo>
                  <a:cubicBezTo>
                    <a:pt x="395" y="536"/>
                    <a:pt x="374" y="564"/>
                    <a:pt x="353" y="584"/>
                  </a:cubicBezTo>
                  <a:cubicBezTo>
                    <a:pt x="331" y="604"/>
                    <a:pt x="298" y="624"/>
                    <a:pt x="258" y="630"/>
                  </a:cubicBezTo>
                  <a:cubicBezTo>
                    <a:pt x="217" y="636"/>
                    <a:pt x="170" y="629"/>
                    <a:pt x="126" y="610"/>
                  </a:cubicBezTo>
                  <a:cubicBezTo>
                    <a:pt x="81" y="591"/>
                    <a:pt x="37" y="553"/>
                    <a:pt x="18" y="500"/>
                  </a:cubicBezTo>
                  <a:cubicBezTo>
                    <a:pt x="0" y="448"/>
                    <a:pt x="2" y="382"/>
                    <a:pt x="41" y="334"/>
                  </a:cubicBezTo>
                  <a:cubicBezTo>
                    <a:pt x="80" y="285"/>
                    <a:pt x="153" y="278"/>
                    <a:pt x="207" y="302"/>
                  </a:cubicBezTo>
                  <a:cubicBezTo>
                    <a:pt x="261" y="323"/>
                    <a:pt x="309" y="384"/>
                    <a:pt x="288" y="444"/>
                  </a:cubicBezTo>
                  <a:cubicBezTo>
                    <a:pt x="270" y="508"/>
                    <a:pt x="187" y="515"/>
                    <a:pt x="147" y="481"/>
                  </a:cubicBezTo>
                  <a:cubicBezTo>
                    <a:pt x="98" y="451"/>
                    <a:pt x="109" y="369"/>
                    <a:pt x="162" y="3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715" y="4499"/>
              <a:ext cx="535" cy="322"/>
            </a:xfrm>
            <a:custGeom>
              <a:avLst/>
              <a:gdLst>
                <a:gd name="T0" fmla="*/ 226 w 226"/>
                <a:gd name="T1" fmla="*/ 47 h 136"/>
                <a:gd name="T2" fmla="*/ 190 w 226"/>
                <a:gd name="T3" fmla="*/ 52 h 136"/>
                <a:gd name="T4" fmla="*/ 151 w 226"/>
                <a:gd name="T5" fmla="*/ 44 h 136"/>
                <a:gd name="T6" fmla="*/ 114 w 226"/>
                <a:gd name="T7" fmla="*/ 27 h 136"/>
                <a:gd name="T8" fmla="*/ 77 w 226"/>
                <a:gd name="T9" fmla="*/ 13 h 136"/>
                <a:gd name="T10" fmla="*/ 41 w 226"/>
                <a:gd name="T11" fmla="*/ 19 h 136"/>
                <a:gd name="T12" fmla="*/ 18 w 226"/>
                <a:gd name="T13" fmla="*/ 42 h 136"/>
                <a:gd name="T14" fmla="*/ 12 w 226"/>
                <a:gd name="T15" fmla="*/ 69 h 136"/>
                <a:gd name="T16" fmla="*/ 18 w 226"/>
                <a:gd name="T17" fmla="*/ 90 h 136"/>
                <a:gd name="T18" fmla="*/ 30 w 226"/>
                <a:gd name="T19" fmla="*/ 107 h 136"/>
                <a:gd name="T20" fmla="*/ 51 w 226"/>
                <a:gd name="T21" fmla="*/ 120 h 136"/>
                <a:gd name="T22" fmla="*/ 78 w 226"/>
                <a:gd name="T23" fmla="*/ 121 h 136"/>
                <a:gd name="T24" fmla="*/ 102 w 226"/>
                <a:gd name="T25" fmla="*/ 107 h 136"/>
                <a:gd name="T26" fmla="*/ 107 w 226"/>
                <a:gd name="T27" fmla="*/ 82 h 136"/>
                <a:gd name="T28" fmla="*/ 92 w 226"/>
                <a:gd name="T29" fmla="*/ 58 h 136"/>
                <a:gd name="T30" fmla="*/ 67 w 226"/>
                <a:gd name="T31" fmla="*/ 51 h 136"/>
                <a:gd name="T32" fmla="*/ 52 w 226"/>
                <a:gd name="T33" fmla="*/ 66 h 136"/>
                <a:gd name="T34" fmla="*/ 66 w 226"/>
                <a:gd name="T35" fmla="*/ 46 h 136"/>
                <a:gd name="T36" fmla="*/ 96 w 226"/>
                <a:gd name="T37" fmla="*/ 52 h 136"/>
                <a:gd name="T38" fmla="*/ 116 w 226"/>
                <a:gd name="T39" fmla="*/ 79 h 136"/>
                <a:gd name="T40" fmla="*/ 110 w 226"/>
                <a:gd name="T41" fmla="*/ 114 h 136"/>
                <a:gd name="T42" fmla="*/ 80 w 226"/>
                <a:gd name="T43" fmla="*/ 133 h 136"/>
                <a:gd name="T44" fmla="*/ 48 w 226"/>
                <a:gd name="T45" fmla="*/ 131 h 136"/>
                <a:gd name="T46" fmla="*/ 23 w 226"/>
                <a:gd name="T47" fmla="*/ 115 h 136"/>
                <a:gd name="T48" fmla="*/ 8 w 226"/>
                <a:gd name="T49" fmla="*/ 95 h 136"/>
                <a:gd name="T50" fmla="*/ 1 w 226"/>
                <a:gd name="T51" fmla="*/ 69 h 136"/>
                <a:gd name="T52" fmla="*/ 8 w 226"/>
                <a:gd name="T53" fmla="*/ 36 h 136"/>
                <a:gd name="T54" fmla="*/ 37 w 226"/>
                <a:gd name="T55" fmla="*/ 10 h 136"/>
                <a:gd name="T56" fmla="*/ 78 w 226"/>
                <a:gd name="T57" fmla="*/ 3 h 136"/>
                <a:gd name="T58" fmla="*/ 118 w 226"/>
                <a:gd name="T59" fmla="*/ 19 h 136"/>
                <a:gd name="T60" fmla="*/ 154 w 226"/>
                <a:gd name="T61" fmla="*/ 38 h 136"/>
                <a:gd name="T62" fmla="*/ 191 w 226"/>
                <a:gd name="T63" fmla="*/ 49 h 136"/>
                <a:gd name="T64" fmla="*/ 226 w 226"/>
                <a:gd name="T65" fmla="*/ 4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6" h="136">
                  <a:moveTo>
                    <a:pt x="226" y="47"/>
                  </a:moveTo>
                  <a:cubicBezTo>
                    <a:pt x="215" y="49"/>
                    <a:pt x="203" y="54"/>
                    <a:pt x="190" y="52"/>
                  </a:cubicBezTo>
                  <a:cubicBezTo>
                    <a:pt x="177" y="53"/>
                    <a:pt x="164" y="49"/>
                    <a:pt x="151" y="44"/>
                  </a:cubicBezTo>
                  <a:cubicBezTo>
                    <a:pt x="138" y="39"/>
                    <a:pt x="126" y="33"/>
                    <a:pt x="114" y="27"/>
                  </a:cubicBezTo>
                  <a:cubicBezTo>
                    <a:pt x="101" y="21"/>
                    <a:pt x="89" y="14"/>
                    <a:pt x="77" y="13"/>
                  </a:cubicBezTo>
                  <a:cubicBezTo>
                    <a:pt x="65" y="10"/>
                    <a:pt x="51" y="14"/>
                    <a:pt x="41" y="19"/>
                  </a:cubicBezTo>
                  <a:cubicBezTo>
                    <a:pt x="31" y="24"/>
                    <a:pt x="23" y="33"/>
                    <a:pt x="18" y="42"/>
                  </a:cubicBezTo>
                  <a:cubicBezTo>
                    <a:pt x="14" y="51"/>
                    <a:pt x="12" y="60"/>
                    <a:pt x="12" y="69"/>
                  </a:cubicBezTo>
                  <a:cubicBezTo>
                    <a:pt x="12" y="77"/>
                    <a:pt x="16" y="84"/>
                    <a:pt x="18" y="90"/>
                  </a:cubicBezTo>
                  <a:cubicBezTo>
                    <a:pt x="22" y="95"/>
                    <a:pt x="25" y="102"/>
                    <a:pt x="30" y="107"/>
                  </a:cubicBezTo>
                  <a:cubicBezTo>
                    <a:pt x="36" y="112"/>
                    <a:pt x="43" y="117"/>
                    <a:pt x="51" y="120"/>
                  </a:cubicBezTo>
                  <a:cubicBezTo>
                    <a:pt x="59" y="123"/>
                    <a:pt x="69" y="124"/>
                    <a:pt x="78" y="121"/>
                  </a:cubicBezTo>
                  <a:cubicBezTo>
                    <a:pt x="87" y="120"/>
                    <a:pt x="95" y="114"/>
                    <a:pt x="102" y="107"/>
                  </a:cubicBezTo>
                  <a:cubicBezTo>
                    <a:pt x="107" y="100"/>
                    <a:pt x="109" y="91"/>
                    <a:pt x="107" y="82"/>
                  </a:cubicBezTo>
                  <a:cubicBezTo>
                    <a:pt x="105" y="72"/>
                    <a:pt x="98" y="64"/>
                    <a:pt x="92" y="58"/>
                  </a:cubicBezTo>
                  <a:cubicBezTo>
                    <a:pt x="84" y="53"/>
                    <a:pt x="75" y="49"/>
                    <a:pt x="67" y="51"/>
                  </a:cubicBezTo>
                  <a:cubicBezTo>
                    <a:pt x="59" y="51"/>
                    <a:pt x="54" y="59"/>
                    <a:pt x="52" y="66"/>
                  </a:cubicBezTo>
                  <a:cubicBezTo>
                    <a:pt x="52" y="59"/>
                    <a:pt x="56" y="48"/>
                    <a:pt x="66" y="46"/>
                  </a:cubicBezTo>
                  <a:cubicBezTo>
                    <a:pt x="76" y="43"/>
                    <a:pt x="87" y="46"/>
                    <a:pt x="96" y="52"/>
                  </a:cubicBezTo>
                  <a:cubicBezTo>
                    <a:pt x="105" y="58"/>
                    <a:pt x="113" y="67"/>
                    <a:pt x="116" y="79"/>
                  </a:cubicBezTo>
                  <a:cubicBezTo>
                    <a:pt x="120" y="90"/>
                    <a:pt x="117" y="104"/>
                    <a:pt x="110" y="114"/>
                  </a:cubicBezTo>
                  <a:cubicBezTo>
                    <a:pt x="102" y="123"/>
                    <a:pt x="92" y="130"/>
                    <a:pt x="80" y="133"/>
                  </a:cubicBezTo>
                  <a:cubicBezTo>
                    <a:pt x="69" y="136"/>
                    <a:pt x="57" y="134"/>
                    <a:pt x="48" y="131"/>
                  </a:cubicBezTo>
                  <a:cubicBezTo>
                    <a:pt x="37" y="128"/>
                    <a:pt x="29" y="121"/>
                    <a:pt x="23" y="115"/>
                  </a:cubicBezTo>
                  <a:cubicBezTo>
                    <a:pt x="16" y="109"/>
                    <a:pt x="12" y="101"/>
                    <a:pt x="8" y="95"/>
                  </a:cubicBezTo>
                  <a:cubicBezTo>
                    <a:pt x="6" y="88"/>
                    <a:pt x="1" y="80"/>
                    <a:pt x="1" y="69"/>
                  </a:cubicBezTo>
                  <a:cubicBezTo>
                    <a:pt x="0" y="59"/>
                    <a:pt x="3" y="47"/>
                    <a:pt x="8" y="36"/>
                  </a:cubicBezTo>
                  <a:cubicBezTo>
                    <a:pt x="14" y="26"/>
                    <a:pt x="24" y="15"/>
                    <a:pt x="37" y="10"/>
                  </a:cubicBezTo>
                  <a:cubicBezTo>
                    <a:pt x="49" y="3"/>
                    <a:pt x="64" y="0"/>
                    <a:pt x="78" y="3"/>
                  </a:cubicBezTo>
                  <a:cubicBezTo>
                    <a:pt x="93" y="5"/>
                    <a:pt x="105" y="12"/>
                    <a:pt x="118" y="19"/>
                  </a:cubicBezTo>
                  <a:cubicBezTo>
                    <a:pt x="130" y="26"/>
                    <a:pt x="142" y="33"/>
                    <a:pt x="154" y="38"/>
                  </a:cubicBezTo>
                  <a:cubicBezTo>
                    <a:pt x="166" y="43"/>
                    <a:pt x="178" y="48"/>
                    <a:pt x="191" y="49"/>
                  </a:cubicBezTo>
                  <a:cubicBezTo>
                    <a:pt x="203" y="52"/>
                    <a:pt x="215" y="47"/>
                    <a:pt x="226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812" y="3924"/>
              <a:ext cx="320" cy="533"/>
            </a:xfrm>
            <a:custGeom>
              <a:avLst/>
              <a:gdLst>
                <a:gd name="T0" fmla="*/ 47 w 135"/>
                <a:gd name="T1" fmla="*/ 0 h 225"/>
                <a:gd name="T2" fmla="*/ 52 w 135"/>
                <a:gd name="T3" fmla="*/ 35 h 225"/>
                <a:gd name="T4" fmla="*/ 44 w 135"/>
                <a:gd name="T5" fmla="*/ 74 h 225"/>
                <a:gd name="T6" fmla="*/ 26 w 135"/>
                <a:gd name="T7" fmla="*/ 112 h 225"/>
                <a:gd name="T8" fmla="*/ 12 w 135"/>
                <a:gd name="T9" fmla="*/ 149 h 225"/>
                <a:gd name="T10" fmla="*/ 19 w 135"/>
                <a:gd name="T11" fmla="*/ 184 h 225"/>
                <a:gd name="T12" fmla="*/ 41 w 135"/>
                <a:gd name="T13" fmla="*/ 207 h 225"/>
                <a:gd name="T14" fmla="*/ 69 w 135"/>
                <a:gd name="T15" fmla="*/ 213 h 225"/>
                <a:gd name="T16" fmla="*/ 90 w 135"/>
                <a:gd name="T17" fmla="*/ 208 h 225"/>
                <a:gd name="T18" fmla="*/ 106 w 135"/>
                <a:gd name="T19" fmla="*/ 195 h 225"/>
                <a:gd name="T20" fmla="*/ 120 w 135"/>
                <a:gd name="T21" fmla="*/ 174 h 225"/>
                <a:gd name="T22" fmla="*/ 121 w 135"/>
                <a:gd name="T23" fmla="*/ 148 h 225"/>
                <a:gd name="T24" fmla="*/ 107 w 135"/>
                <a:gd name="T25" fmla="*/ 124 h 225"/>
                <a:gd name="T26" fmla="*/ 81 w 135"/>
                <a:gd name="T27" fmla="*/ 119 h 225"/>
                <a:gd name="T28" fmla="*/ 58 w 135"/>
                <a:gd name="T29" fmla="*/ 134 h 225"/>
                <a:gd name="T30" fmla="*/ 50 w 135"/>
                <a:gd name="T31" fmla="*/ 158 h 225"/>
                <a:gd name="T32" fmla="*/ 66 w 135"/>
                <a:gd name="T33" fmla="*/ 174 h 225"/>
                <a:gd name="T34" fmla="*/ 46 w 135"/>
                <a:gd name="T35" fmla="*/ 159 h 225"/>
                <a:gd name="T36" fmla="*/ 52 w 135"/>
                <a:gd name="T37" fmla="*/ 129 h 225"/>
                <a:gd name="T38" fmla="*/ 79 w 135"/>
                <a:gd name="T39" fmla="*/ 109 h 225"/>
                <a:gd name="T40" fmla="*/ 114 w 135"/>
                <a:gd name="T41" fmla="*/ 115 h 225"/>
                <a:gd name="T42" fmla="*/ 132 w 135"/>
                <a:gd name="T43" fmla="*/ 145 h 225"/>
                <a:gd name="T44" fmla="*/ 130 w 135"/>
                <a:gd name="T45" fmla="*/ 178 h 225"/>
                <a:gd name="T46" fmla="*/ 115 w 135"/>
                <a:gd name="T47" fmla="*/ 203 h 225"/>
                <a:gd name="T48" fmla="*/ 95 w 135"/>
                <a:gd name="T49" fmla="*/ 218 h 225"/>
                <a:gd name="T50" fmla="*/ 69 w 135"/>
                <a:gd name="T51" fmla="*/ 224 h 225"/>
                <a:gd name="T52" fmla="*/ 36 w 135"/>
                <a:gd name="T53" fmla="*/ 217 h 225"/>
                <a:gd name="T54" fmla="*/ 9 w 135"/>
                <a:gd name="T55" fmla="*/ 189 h 225"/>
                <a:gd name="T56" fmla="*/ 3 w 135"/>
                <a:gd name="T57" fmla="*/ 147 h 225"/>
                <a:gd name="T58" fmla="*/ 19 w 135"/>
                <a:gd name="T59" fmla="*/ 108 h 225"/>
                <a:gd name="T60" fmla="*/ 38 w 135"/>
                <a:gd name="T61" fmla="*/ 72 h 225"/>
                <a:gd name="T62" fmla="*/ 48 w 135"/>
                <a:gd name="T63" fmla="*/ 35 h 225"/>
                <a:gd name="T64" fmla="*/ 47 w 135"/>
                <a:gd name="T6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5">
                  <a:moveTo>
                    <a:pt x="47" y="0"/>
                  </a:moveTo>
                  <a:cubicBezTo>
                    <a:pt x="48" y="10"/>
                    <a:pt x="54" y="22"/>
                    <a:pt x="52" y="35"/>
                  </a:cubicBezTo>
                  <a:cubicBezTo>
                    <a:pt x="52" y="48"/>
                    <a:pt x="48" y="61"/>
                    <a:pt x="44" y="74"/>
                  </a:cubicBezTo>
                  <a:cubicBezTo>
                    <a:pt x="39" y="87"/>
                    <a:pt x="33" y="100"/>
                    <a:pt x="26" y="112"/>
                  </a:cubicBezTo>
                  <a:cubicBezTo>
                    <a:pt x="20" y="124"/>
                    <a:pt x="14" y="136"/>
                    <a:pt x="12" y="149"/>
                  </a:cubicBezTo>
                  <a:cubicBezTo>
                    <a:pt x="10" y="161"/>
                    <a:pt x="13" y="174"/>
                    <a:pt x="19" y="184"/>
                  </a:cubicBezTo>
                  <a:cubicBezTo>
                    <a:pt x="24" y="195"/>
                    <a:pt x="33" y="202"/>
                    <a:pt x="41" y="207"/>
                  </a:cubicBezTo>
                  <a:cubicBezTo>
                    <a:pt x="50" y="212"/>
                    <a:pt x="60" y="214"/>
                    <a:pt x="69" y="213"/>
                  </a:cubicBezTo>
                  <a:cubicBezTo>
                    <a:pt x="77" y="214"/>
                    <a:pt x="84" y="209"/>
                    <a:pt x="90" y="208"/>
                  </a:cubicBezTo>
                  <a:cubicBezTo>
                    <a:pt x="95" y="204"/>
                    <a:pt x="102" y="201"/>
                    <a:pt x="106" y="195"/>
                  </a:cubicBezTo>
                  <a:cubicBezTo>
                    <a:pt x="112" y="189"/>
                    <a:pt x="117" y="183"/>
                    <a:pt x="120" y="174"/>
                  </a:cubicBezTo>
                  <a:cubicBezTo>
                    <a:pt x="123" y="166"/>
                    <a:pt x="123" y="157"/>
                    <a:pt x="121" y="148"/>
                  </a:cubicBezTo>
                  <a:cubicBezTo>
                    <a:pt x="120" y="138"/>
                    <a:pt x="114" y="130"/>
                    <a:pt x="107" y="124"/>
                  </a:cubicBezTo>
                  <a:cubicBezTo>
                    <a:pt x="100" y="119"/>
                    <a:pt x="91" y="116"/>
                    <a:pt x="81" y="119"/>
                  </a:cubicBezTo>
                  <a:cubicBezTo>
                    <a:pt x="72" y="121"/>
                    <a:pt x="64" y="127"/>
                    <a:pt x="58" y="134"/>
                  </a:cubicBezTo>
                  <a:cubicBezTo>
                    <a:pt x="53" y="141"/>
                    <a:pt x="49" y="150"/>
                    <a:pt x="50" y="158"/>
                  </a:cubicBezTo>
                  <a:cubicBezTo>
                    <a:pt x="51" y="167"/>
                    <a:pt x="59" y="171"/>
                    <a:pt x="66" y="174"/>
                  </a:cubicBezTo>
                  <a:cubicBezTo>
                    <a:pt x="59" y="173"/>
                    <a:pt x="48" y="170"/>
                    <a:pt x="46" y="159"/>
                  </a:cubicBezTo>
                  <a:cubicBezTo>
                    <a:pt x="42" y="149"/>
                    <a:pt x="46" y="138"/>
                    <a:pt x="52" y="129"/>
                  </a:cubicBezTo>
                  <a:cubicBezTo>
                    <a:pt x="58" y="121"/>
                    <a:pt x="67" y="112"/>
                    <a:pt x="79" y="109"/>
                  </a:cubicBezTo>
                  <a:cubicBezTo>
                    <a:pt x="90" y="105"/>
                    <a:pt x="104" y="108"/>
                    <a:pt x="114" y="115"/>
                  </a:cubicBezTo>
                  <a:cubicBezTo>
                    <a:pt x="123" y="123"/>
                    <a:pt x="130" y="134"/>
                    <a:pt x="132" y="145"/>
                  </a:cubicBezTo>
                  <a:cubicBezTo>
                    <a:pt x="135" y="156"/>
                    <a:pt x="134" y="168"/>
                    <a:pt x="130" y="178"/>
                  </a:cubicBezTo>
                  <a:cubicBezTo>
                    <a:pt x="127" y="188"/>
                    <a:pt x="121" y="196"/>
                    <a:pt x="115" y="203"/>
                  </a:cubicBezTo>
                  <a:cubicBezTo>
                    <a:pt x="109" y="210"/>
                    <a:pt x="101" y="213"/>
                    <a:pt x="95" y="218"/>
                  </a:cubicBezTo>
                  <a:cubicBezTo>
                    <a:pt x="88" y="220"/>
                    <a:pt x="80" y="225"/>
                    <a:pt x="69" y="224"/>
                  </a:cubicBezTo>
                  <a:cubicBezTo>
                    <a:pt x="59" y="225"/>
                    <a:pt x="47" y="223"/>
                    <a:pt x="36" y="217"/>
                  </a:cubicBezTo>
                  <a:cubicBezTo>
                    <a:pt x="25" y="211"/>
                    <a:pt x="15" y="202"/>
                    <a:pt x="9" y="189"/>
                  </a:cubicBezTo>
                  <a:cubicBezTo>
                    <a:pt x="3" y="177"/>
                    <a:pt x="0" y="162"/>
                    <a:pt x="3" y="147"/>
                  </a:cubicBezTo>
                  <a:cubicBezTo>
                    <a:pt x="5" y="133"/>
                    <a:pt x="12" y="120"/>
                    <a:pt x="19" y="108"/>
                  </a:cubicBezTo>
                  <a:cubicBezTo>
                    <a:pt x="26" y="96"/>
                    <a:pt x="32" y="84"/>
                    <a:pt x="38" y="72"/>
                  </a:cubicBezTo>
                  <a:cubicBezTo>
                    <a:pt x="43" y="60"/>
                    <a:pt x="48" y="47"/>
                    <a:pt x="48" y="35"/>
                  </a:cubicBezTo>
                  <a:cubicBezTo>
                    <a:pt x="51" y="23"/>
                    <a:pt x="47" y="11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325" y="3636"/>
              <a:ext cx="440" cy="369"/>
            </a:xfrm>
            <a:custGeom>
              <a:avLst/>
              <a:gdLst>
                <a:gd name="T0" fmla="*/ 60 w 186"/>
                <a:gd name="T1" fmla="*/ 86 h 156"/>
                <a:gd name="T2" fmla="*/ 47 w 186"/>
                <a:gd name="T3" fmla="*/ 59 h 156"/>
                <a:gd name="T4" fmla="*/ 86 w 186"/>
                <a:gd name="T5" fmla="*/ 47 h 156"/>
                <a:gd name="T6" fmla="*/ 97 w 186"/>
                <a:gd name="T7" fmla="*/ 90 h 156"/>
                <a:gd name="T8" fmla="*/ 59 w 186"/>
                <a:gd name="T9" fmla="*/ 115 h 156"/>
                <a:gd name="T10" fmla="*/ 17 w 186"/>
                <a:gd name="T11" fmla="*/ 101 h 156"/>
                <a:gd name="T12" fmla="*/ 0 w 186"/>
                <a:gd name="T13" fmla="*/ 64 h 156"/>
                <a:gd name="T14" fmla="*/ 8 w 186"/>
                <a:gd name="T15" fmla="*/ 29 h 156"/>
                <a:gd name="T16" fmla="*/ 28 w 186"/>
                <a:gd name="T17" fmla="*/ 10 h 156"/>
                <a:gd name="T18" fmla="*/ 52 w 186"/>
                <a:gd name="T19" fmla="*/ 1 h 156"/>
                <a:gd name="T20" fmla="*/ 83 w 186"/>
                <a:gd name="T21" fmla="*/ 4 h 156"/>
                <a:gd name="T22" fmla="*/ 112 w 186"/>
                <a:gd name="T23" fmla="*/ 22 h 156"/>
                <a:gd name="T24" fmla="*/ 129 w 186"/>
                <a:gd name="T25" fmla="*/ 53 h 156"/>
                <a:gd name="T26" fmla="*/ 139 w 186"/>
                <a:gd name="T27" fmla="*/ 85 h 156"/>
                <a:gd name="T28" fmla="*/ 150 w 186"/>
                <a:gd name="T29" fmla="*/ 114 h 156"/>
                <a:gd name="T30" fmla="*/ 167 w 186"/>
                <a:gd name="T31" fmla="*/ 139 h 156"/>
                <a:gd name="T32" fmla="*/ 186 w 186"/>
                <a:gd name="T33" fmla="*/ 156 h 156"/>
                <a:gd name="T34" fmla="*/ 164 w 186"/>
                <a:gd name="T35" fmla="*/ 142 h 156"/>
                <a:gd name="T36" fmla="*/ 144 w 186"/>
                <a:gd name="T37" fmla="*/ 118 h 156"/>
                <a:gd name="T38" fmla="*/ 130 w 186"/>
                <a:gd name="T39" fmla="*/ 88 h 156"/>
                <a:gd name="T40" fmla="*/ 119 w 186"/>
                <a:gd name="T41" fmla="*/ 56 h 156"/>
                <a:gd name="T42" fmla="*/ 104 w 186"/>
                <a:gd name="T43" fmla="*/ 29 h 156"/>
                <a:gd name="T44" fmla="*/ 79 w 186"/>
                <a:gd name="T45" fmla="*/ 14 h 156"/>
                <a:gd name="T46" fmla="*/ 54 w 186"/>
                <a:gd name="T47" fmla="*/ 12 h 156"/>
                <a:gd name="T48" fmla="*/ 33 w 186"/>
                <a:gd name="T49" fmla="*/ 19 h 156"/>
                <a:gd name="T50" fmla="*/ 17 w 186"/>
                <a:gd name="T51" fmla="*/ 35 h 156"/>
                <a:gd name="T52" fmla="*/ 11 w 186"/>
                <a:gd name="T53" fmla="*/ 63 h 156"/>
                <a:gd name="T54" fmla="*/ 24 w 186"/>
                <a:gd name="T55" fmla="*/ 93 h 156"/>
                <a:gd name="T56" fmla="*/ 58 w 186"/>
                <a:gd name="T57" fmla="*/ 105 h 156"/>
                <a:gd name="T58" fmla="*/ 89 w 186"/>
                <a:gd name="T59" fmla="*/ 86 h 156"/>
                <a:gd name="T60" fmla="*/ 82 w 186"/>
                <a:gd name="T61" fmla="*/ 53 h 156"/>
                <a:gd name="T62" fmla="*/ 50 w 186"/>
                <a:gd name="T63" fmla="*/ 61 h 156"/>
                <a:gd name="T64" fmla="*/ 60 w 186"/>
                <a:gd name="T65" fmla="*/ 8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6" h="156">
                  <a:moveTo>
                    <a:pt x="60" y="86"/>
                  </a:moveTo>
                  <a:cubicBezTo>
                    <a:pt x="46" y="91"/>
                    <a:pt x="38" y="70"/>
                    <a:pt x="47" y="59"/>
                  </a:cubicBezTo>
                  <a:cubicBezTo>
                    <a:pt x="54" y="48"/>
                    <a:pt x="71" y="38"/>
                    <a:pt x="86" y="47"/>
                  </a:cubicBezTo>
                  <a:cubicBezTo>
                    <a:pt x="100" y="56"/>
                    <a:pt x="104" y="76"/>
                    <a:pt x="97" y="90"/>
                  </a:cubicBezTo>
                  <a:cubicBezTo>
                    <a:pt x="91" y="104"/>
                    <a:pt x="75" y="115"/>
                    <a:pt x="59" y="115"/>
                  </a:cubicBezTo>
                  <a:cubicBezTo>
                    <a:pt x="44" y="116"/>
                    <a:pt x="28" y="111"/>
                    <a:pt x="17" y="101"/>
                  </a:cubicBezTo>
                  <a:cubicBezTo>
                    <a:pt x="6" y="91"/>
                    <a:pt x="2" y="76"/>
                    <a:pt x="0" y="64"/>
                  </a:cubicBezTo>
                  <a:cubicBezTo>
                    <a:pt x="0" y="51"/>
                    <a:pt x="2" y="39"/>
                    <a:pt x="8" y="29"/>
                  </a:cubicBezTo>
                  <a:cubicBezTo>
                    <a:pt x="14" y="21"/>
                    <a:pt x="21" y="13"/>
                    <a:pt x="28" y="10"/>
                  </a:cubicBezTo>
                  <a:cubicBezTo>
                    <a:pt x="34" y="6"/>
                    <a:pt x="43" y="3"/>
                    <a:pt x="52" y="1"/>
                  </a:cubicBezTo>
                  <a:cubicBezTo>
                    <a:pt x="62" y="1"/>
                    <a:pt x="73" y="0"/>
                    <a:pt x="83" y="4"/>
                  </a:cubicBezTo>
                  <a:cubicBezTo>
                    <a:pt x="93" y="7"/>
                    <a:pt x="103" y="14"/>
                    <a:pt x="112" y="22"/>
                  </a:cubicBezTo>
                  <a:cubicBezTo>
                    <a:pt x="120" y="31"/>
                    <a:pt x="125" y="42"/>
                    <a:pt x="129" y="53"/>
                  </a:cubicBezTo>
                  <a:cubicBezTo>
                    <a:pt x="139" y="85"/>
                    <a:pt x="139" y="85"/>
                    <a:pt x="139" y="85"/>
                  </a:cubicBezTo>
                  <a:cubicBezTo>
                    <a:pt x="142" y="95"/>
                    <a:pt x="145" y="106"/>
                    <a:pt x="150" y="114"/>
                  </a:cubicBezTo>
                  <a:cubicBezTo>
                    <a:pt x="154" y="124"/>
                    <a:pt x="162" y="131"/>
                    <a:pt x="167" y="139"/>
                  </a:cubicBezTo>
                  <a:cubicBezTo>
                    <a:pt x="173" y="145"/>
                    <a:pt x="180" y="150"/>
                    <a:pt x="186" y="156"/>
                  </a:cubicBezTo>
                  <a:cubicBezTo>
                    <a:pt x="179" y="152"/>
                    <a:pt x="172" y="147"/>
                    <a:pt x="164" y="142"/>
                  </a:cubicBezTo>
                  <a:cubicBezTo>
                    <a:pt x="157" y="135"/>
                    <a:pt x="149" y="128"/>
                    <a:pt x="144" y="118"/>
                  </a:cubicBezTo>
                  <a:cubicBezTo>
                    <a:pt x="138" y="109"/>
                    <a:pt x="134" y="99"/>
                    <a:pt x="130" y="88"/>
                  </a:cubicBezTo>
                  <a:cubicBezTo>
                    <a:pt x="119" y="56"/>
                    <a:pt x="119" y="56"/>
                    <a:pt x="119" y="56"/>
                  </a:cubicBezTo>
                  <a:cubicBezTo>
                    <a:pt x="115" y="46"/>
                    <a:pt x="110" y="36"/>
                    <a:pt x="104" y="29"/>
                  </a:cubicBezTo>
                  <a:cubicBezTo>
                    <a:pt x="97" y="23"/>
                    <a:pt x="88" y="16"/>
                    <a:pt x="79" y="14"/>
                  </a:cubicBezTo>
                  <a:cubicBezTo>
                    <a:pt x="71" y="11"/>
                    <a:pt x="62" y="11"/>
                    <a:pt x="54" y="12"/>
                  </a:cubicBezTo>
                  <a:cubicBezTo>
                    <a:pt x="46" y="13"/>
                    <a:pt x="39" y="15"/>
                    <a:pt x="33" y="19"/>
                  </a:cubicBezTo>
                  <a:cubicBezTo>
                    <a:pt x="27" y="22"/>
                    <a:pt x="22" y="28"/>
                    <a:pt x="17" y="35"/>
                  </a:cubicBezTo>
                  <a:cubicBezTo>
                    <a:pt x="12" y="42"/>
                    <a:pt x="11" y="52"/>
                    <a:pt x="11" y="63"/>
                  </a:cubicBezTo>
                  <a:cubicBezTo>
                    <a:pt x="12" y="74"/>
                    <a:pt x="15" y="85"/>
                    <a:pt x="24" y="93"/>
                  </a:cubicBezTo>
                  <a:cubicBezTo>
                    <a:pt x="32" y="102"/>
                    <a:pt x="46" y="106"/>
                    <a:pt x="58" y="105"/>
                  </a:cubicBezTo>
                  <a:cubicBezTo>
                    <a:pt x="72" y="106"/>
                    <a:pt x="84" y="98"/>
                    <a:pt x="89" y="86"/>
                  </a:cubicBezTo>
                  <a:cubicBezTo>
                    <a:pt x="96" y="75"/>
                    <a:pt x="93" y="60"/>
                    <a:pt x="82" y="53"/>
                  </a:cubicBezTo>
                  <a:cubicBezTo>
                    <a:pt x="72" y="45"/>
                    <a:pt x="57" y="51"/>
                    <a:pt x="50" y="61"/>
                  </a:cubicBezTo>
                  <a:cubicBezTo>
                    <a:pt x="41" y="70"/>
                    <a:pt x="46" y="89"/>
                    <a:pt x="60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552" y="3958"/>
              <a:ext cx="308" cy="229"/>
            </a:xfrm>
            <a:custGeom>
              <a:avLst/>
              <a:gdLst>
                <a:gd name="T0" fmla="*/ 61 w 130"/>
                <a:gd name="T1" fmla="*/ 65 h 97"/>
                <a:gd name="T2" fmla="*/ 48 w 130"/>
                <a:gd name="T3" fmla="*/ 84 h 97"/>
                <a:gd name="T4" fmla="*/ 24 w 130"/>
                <a:gd name="T5" fmla="*/ 86 h 97"/>
                <a:gd name="T6" fmla="*/ 4 w 130"/>
                <a:gd name="T7" fmla="*/ 69 h 97"/>
                <a:gd name="T8" fmla="*/ 0 w 130"/>
                <a:gd name="T9" fmla="*/ 43 h 97"/>
                <a:gd name="T10" fmla="*/ 9 w 130"/>
                <a:gd name="T11" fmla="*/ 21 h 97"/>
                <a:gd name="T12" fmla="*/ 25 w 130"/>
                <a:gd name="T13" fmla="*/ 6 h 97"/>
                <a:gd name="T14" fmla="*/ 41 w 130"/>
                <a:gd name="T15" fmla="*/ 1 h 97"/>
                <a:gd name="T16" fmla="*/ 55 w 130"/>
                <a:gd name="T17" fmla="*/ 1 h 97"/>
                <a:gd name="T18" fmla="*/ 71 w 130"/>
                <a:gd name="T19" fmla="*/ 4 h 97"/>
                <a:gd name="T20" fmla="*/ 87 w 130"/>
                <a:gd name="T21" fmla="*/ 12 h 97"/>
                <a:gd name="T22" fmla="*/ 101 w 130"/>
                <a:gd name="T23" fmla="*/ 24 h 97"/>
                <a:gd name="T24" fmla="*/ 113 w 130"/>
                <a:gd name="T25" fmla="*/ 40 h 97"/>
                <a:gd name="T26" fmla="*/ 122 w 130"/>
                <a:gd name="T27" fmla="*/ 57 h 97"/>
                <a:gd name="T28" fmla="*/ 127 w 130"/>
                <a:gd name="T29" fmla="*/ 74 h 97"/>
                <a:gd name="T30" fmla="*/ 130 w 130"/>
                <a:gd name="T31" fmla="*/ 90 h 97"/>
                <a:gd name="T32" fmla="*/ 128 w 130"/>
                <a:gd name="T33" fmla="*/ 91 h 97"/>
                <a:gd name="T34" fmla="*/ 123 w 130"/>
                <a:gd name="T35" fmla="*/ 75 h 97"/>
                <a:gd name="T36" fmla="*/ 117 w 130"/>
                <a:gd name="T37" fmla="*/ 59 h 97"/>
                <a:gd name="T38" fmla="*/ 108 w 130"/>
                <a:gd name="T39" fmla="*/ 44 h 97"/>
                <a:gd name="T40" fmla="*/ 96 w 130"/>
                <a:gd name="T41" fmla="*/ 29 h 97"/>
                <a:gd name="T42" fmla="*/ 82 w 130"/>
                <a:gd name="T43" fmla="*/ 18 h 97"/>
                <a:gd name="T44" fmla="*/ 68 w 130"/>
                <a:gd name="T45" fmla="*/ 11 h 97"/>
                <a:gd name="T46" fmla="*/ 54 w 130"/>
                <a:gd name="T47" fmla="*/ 8 h 97"/>
                <a:gd name="T48" fmla="*/ 42 w 130"/>
                <a:gd name="T49" fmla="*/ 8 h 97"/>
                <a:gd name="T50" fmla="*/ 28 w 130"/>
                <a:gd name="T51" fmla="*/ 13 h 97"/>
                <a:gd name="T52" fmla="*/ 15 w 130"/>
                <a:gd name="T53" fmla="*/ 25 h 97"/>
                <a:gd name="T54" fmla="*/ 7 w 130"/>
                <a:gd name="T55" fmla="*/ 44 h 97"/>
                <a:gd name="T56" fmla="*/ 10 w 130"/>
                <a:gd name="T57" fmla="*/ 66 h 97"/>
                <a:gd name="T58" fmla="*/ 25 w 130"/>
                <a:gd name="T59" fmla="*/ 81 h 97"/>
                <a:gd name="T60" fmla="*/ 47 w 130"/>
                <a:gd name="T61" fmla="*/ 81 h 97"/>
                <a:gd name="T62" fmla="*/ 60 w 130"/>
                <a:gd name="T63" fmla="*/ 6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0" h="97">
                  <a:moveTo>
                    <a:pt x="60" y="55"/>
                  </a:moveTo>
                  <a:cubicBezTo>
                    <a:pt x="60" y="58"/>
                    <a:pt x="61" y="62"/>
                    <a:pt x="61" y="65"/>
                  </a:cubicBezTo>
                  <a:cubicBezTo>
                    <a:pt x="60" y="69"/>
                    <a:pt x="60" y="73"/>
                    <a:pt x="57" y="76"/>
                  </a:cubicBezTo>
                  <a:cubicBezTo>
                    <a:pt x="55" y="79"/>
                    <a:pt x="52" y="81"/>
                    <a:pt x="48" y="84"/>
                  </a:cubicBezTo>
                  <a:cubicBezTo>
                    <a:pt x="45" y="85"/>
                    <a:pt x="41" y="87"/>
                    <a:pt x="36" y="87"/>
                  </a:cubicBezTo>
                  <a:cubicBezTo>
                    <a:pt x="32" y="88"/>
                    <a:pt x="28" y="87"/>
                    <a:pt x="24" y="86"/>
                  </a:cubicBezTo>
                  <a:cubicBezTo>
                    <a:pt x="19" y="85"/>
                    <a:pt x="16" y="81"/>
                    <a:pt x="12" y="79"/>
                  </a:cubicBezTo>
                  <a:cubicBezTo>
                    <a:pt x="9" y="76"/>
                    <a:pt x="6" y="72"/>
                    <a:pt x="4" y="69"/>
                  </a:cubicBezTo>
                  <a:cubicBezTo>
                    <a:pt x="3" y="64"/>
                    <a:pt x="1" y="60"/>
                    <a:pt x="0" y="56"/>
                  </a:cubicBezTo>
                  <a:cubicBezTo>
                    <a:pt x="0" y="52"/>
                    <a:pt x="0" y="47"/>
                    <a:pt x="0" y="43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1" y="17"/>
                    <a:pt x="14" y="15"/>
                    <a:pt x="16" y="12"/>
                  </a:cubicBezTo>
                  <a:cubicBezTo>
                    <a:pt x="18" y="9"/>
                    <a:pt x="22" y="8"/>
                    <a:pt x="25" y="6"/>
                  </a:cubicBezTo>
                  <a:cubicBezTo>
                    <a:pt x="28" y="5"/>
                    <a:pt x="30" y="3"/>
                    <a:pt x="33" y="2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5" y="2"/>
                    <a:pt x="68" y="3"/>
                    <a:pt x="71" y="4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82" y="8"/>
                    <a:pt x="84" y="10"/>
                    <a:pt x="87" y="12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4" y="27"/>
                    <a:pt x="106" y="29"/>
                    <a:pt x="108" y="32"/>
                  </a:cubicBezTo>
                  <a:cubicBezTo>
                    <a:pt x="113" y="40"/>
                    <a:pt x="113" y="40"/>
                    <a:pt x="113" y="40"/>
                  </a:cubicBezTo>
                  <a:cubicBezTo>
                    <a:pt x="115" y="42"/>
                    <a:pt x="117" y="45"/>
                    <a:pt x="118" y="48"/>
                  </a:cubicBezTo>
                  <a:cubicBezTo>
                    <a:pt x="122" y="57"/>
                    <a:pt x="122" y="57"/>
                    <a:pt x="122" y="57"/>
                  </a:cubicBezTo>
                  <a:cubicBezTo>
                    <a:pt x="124" y="60"/>
                    <a:pt x="124" y="63"/>
                    <a:pt x="125" y="66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7"/>
                    <a:pt x="130" y="97"/>
                    <a:pt x="130" y="97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6" y="83"/>
                    <a:pt x="126" y="83"/>
                    <a:pt x="126" y="83"/>
                  </a:cubicBezTo>
                  <a:cubicBezTo>
                    <a:pt x="123" y="75"/>
                    <a:pt x="123" y="75"/>
                    <a:pt x="123" y="75"/>
                  </a:cubicBezTo>
                  <a:cubicBezTo>
                    <a:pt x="120" y="67"/>
                    <a:pt x="120" y="67"/>
                    <a:pt x="120" y="67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08" y="44"/>
                    <a:pt x="108" y="44"/>
                    <a:pt x="108" y="44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1" y="33"/>
                    <a:pt x="98" y="32"/>
                    <a:pt x="96" y="29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0" y="17"/>
                    <a:pt x="78" y="15"/>
                    <a:pt x="75" y="14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6" y="10"/>
                    <a:pt x="63" y="9"/>
                    <a:pt x="61" y="9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3" y="10"/>
                    <a:pt x="31" y="12"/>
                    <a:pt x="28" y="13"/>
                  </a:cubicBezTo>
                  <a:cubicBezTo>
                    <a:pt x="26" y="14"/>
                    <a:pt x="23" y="15"/>
                    <a:pt x="21" y="18"/>
                  </a:cubicBezTo>
                  <a:cubicBezTo>
                    <a:pt x="19" y="20"/>
                    <a:pt x="16" y="22"/>
                    <a:pt x="15" y="25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8"/>
                    <a:pt x="7" y="51"/>
                    <a:pt x="7" y="55"/>
                  </a:cubicBezTo>
                  <a:cubicBezTo>
                    <a:pt x="7" y="59"/>
                    <a:pt x="9" y="62"/>
                    <a:pt x="10" y="66"/>
                  </a:cubicBezTo>
                  <a:cubicBezTo>
                    <a:pt x="16" y="75"/>
                    <a:pt x="16" y="75"/>
                    <a:pt x="16" y="75"/>
                  </a:cubicBezTo>
                  <a:cubicBezTo>
                    <a:pt x="19" y="77"/>
                    <a:pt x="22" y="80"/>
                    <a:pt x="25" y="81"/>
                  </a:cubicBezTo>
                  <a:cubicBezTo>
                    <a:pt x="29" y="82"/>
                    <a:pt x="32" y="83"/>
                    <a:pt x="36" y="83"/>
                  </a:cubicBezTo>
                  <a:cubicBezTo>
                    <a:pt x="40" y="83"/>
                    <a:pt x="43" y="82"/>
                    <a:pt x="47" y="81"/>
                  </a:cubicBezTo>
                  <a:cubicBezTo>
                    <a:pt x="50" y="79"/>
                    <a:pt x="53" y="77"/>
                    <a:pt x="55" y="74"/>
                  </a:cubicBezTo>
                  <a:cubicBezTo>
                    <a:pt x="58" y="72"/>
                    <a:pt x="58" y="68"/>
                    <a:pt x="60" y="65"/>
                  </a:cubicBezTo>
                  <a:cubicBezTo>
                    <a:pt x="60" y="62"/>
                    <a:pt x="60" y="58"/>
                    <a:pt x="6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711" y="2929"/>
              <a:ext cx="598" cy="1000"/>
            </a:xfrm>
            <a:custGeom>
              <a:avLst/>
              <a:gdLst>
                <a:gd name="T0" fmla="*/ 108 w 253"/>
                <a:gd name="T1" fmla="*/ 303 h 423"/>
                <a:gd name="T2" fmla="*/ 135 w 253"/>
                <a:gd name="T3" fmla="*/ 355 h 423"/>
                <a:gd name="T4" fmla="*/ 105 w 253"/>
                <a:gd name="T5" fmla="*/ 414 h 423"/>
                <a:gd name="T6" fmla="*/ 37 w 253"/>
                <a:gd name="T7" fmla="*/ 411 h 423"/>
                <a:gd name="T8" fmla="*/ 2 w 253"/>
                <a:gd name="T9" fmla="*/ 353 h 423"/>
                <a:gd name="T10" fmla="*/ 9 w 253"/>
                <a:gd name="T11" fmla="*/ 291 h 423"/>
                <a:gd name="T12" fmla="*/ 33 w 253"/>
                <a:gd name="T13" fmla="*/ 240 h 423"/>
                <a:gd name="T14" fmla="*/ 65 w 253"/>
                <a:gd name="T15" fmla="*/ 207 h 423"/>
                <a:gd name="T16" fmla="*/ 97 w 253"/>
                <a:gd name="T17" fmla="*/ 188 h 423"/>
                <a:gd name="T18" fmla="*/ 135 w 253"/>
                <a:gd name="T19" fmla="*/ 175 h 423"/>
                <a:gd name="T20" fmla="*/ 176 w 253"/>
                <a:gd name="T21" fmla="*/ 160 h 423"/>
                <a:gd name="T22" fmla="*/ 213 w 253"/>
                <a:gd name="T23" fmla="*/ 133 h 423"/>
                <a:gd name="T24" fmla="*/ 235 w 253"/>
                <a:gd name="T25" fmla="*/ 92 h 423"/>
                <a:gd name="T26" fmla="*/ 234 w 253"/>
                <a:gd name="T27" fmla="*/ 47 h 423"/>
                <a:gd name="T28" fmla="*/ 211 w 253"/>
                <a:gd name="T29" fmla="*/ 13 h 423"/>
                <a:gd name="T30" fmla="*/ 172 w 253"/>
                <a:gd name="T31" fmla="*/ 8 h 423"/>
                <a:gd name="T32" fmla="*/ 171 w 253"/>
                <a:gd name="T33" fmla="*/ 5 h 423"/>
                <a:gd name="T34" fmla="*/ 215 w 253"/>
                <a:gd name="T35" fmla="*/ 5 h 423"/>
                <a:gd name="T36" fmla="*/ 247 w 253"/>
                <a:gd name="T37" fmla="*/ 43 h 423"/>
                <a:gd name="T38" fmla="*/ 250 w 253"/>
                <a:gd name="T39" fmla="*/ 96 h 423"/>
                <a:gd name="T40" fmla="*/ 226 w 253"/>
                <a:gd name="T41" fmla="*/ 144 h 423"/>
                <a:gd name="T42" fmla="*/ 184 w 253"/>
                <a:gd name="T43" fmla="*/ 175 h 423"/>
                <a:gd name="T44" fmla="*/ 140 w 253"/>
                <a:gd name="T45" fmla="*/ 192 h 423"/>
                <a:gd name="T46" fmla="*/ 103 w 253"/>
                <a:gd name="T47" fmla="*/ 204 h 423"/>
                <a:gd name="T48" fmla="*/ 76 w 253"/>
                <a:gd name="T49" fmla="*/ 220 h 423"/>
                <a:gd name="T50" fmla="*/ 47 w 253"/>
                <a:gd name="T51" fmla="*/ 250 h 423"/>
                <a:gd name="T52" fmla="*/ 25 w 253"/>
                <a:gd name="T53" fmla="*/ 296 h 423"/>
                <a:gd name="T54" fmla="*/ 17 w 253"/>
                <a:gd name="T55" fmla="*/ 351 h 423"/>
                <a:gd name="T56" fmla="*/ 45 w 253"/>
                <a:gd name="T57" fmla="*/ 399 h 423"/>
                <a:gd name="T58" fmla="*/ 99 w 253"/>
                <a:gd name="T59" fmla="*/ 404 h 423"/>
                <a:gd name="T60" fmla="*/ 127 w 253"/>
                <a:gd name="T61" fmla="*/ 355 h 423"/>
                <a:gd name="T62" fmla="*/ 107 w 253"/>
                <a:gd name="T63" fmla="*/ 306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3" h="423">
                  <a:moveTo>
                    <a:pt x="81" y="307"/>
                  </a:moveTo>
                  <a:cubicBezTo>
                    <a:pt x="89" y="302"/>
                    <a:pt x="98" y="301"/>
                    <a:pt x="108" y="303"/>
                  </a:cubicBezTo>
                  <a:cubicBezTo>
                    <a:pt x="117" y="307"/>
                    <a:pt x="125" y="315"/>
                    <a:pt x="129" y="324"/>
                  </a:cubicBezTo>
                  <a:cubicBezTo>
                    <a:pt x="133" y="334"/>
                    <a:pt x="135" y="345"/>
                    <a:pt x="135" y="355"/>
                  </a:cubicBezTo>
                  <a:cubicBezTo>
                    <a:pt x="132" y="366"/>
                    <a:pt x="133" y="377"/>
                    <a:pt x="127" y="387"/>
                  </a:cubicBezTo>
                  <a:cubicBezTo>
                    <a:pt x="123" y="398"/>
                    <a:pt x="116" y="407"/>
                    <a:pt x="105" y="414"/>
                  </a:cubicBezTo>
                  <a:cubicBezTo>
                    <a:pt x="95" y="420"/>
                    <a:pt x="83" y="423"/>
                    <a:pt x="71" y="422"/>
                  </a:cubicBezTo>
                  <a:cubicBezTo>
                    <a:pt x="59" y="422"/>
                    <a:pt x="47" y="417"/>
                    <a:pt x="37" y="411"/>
                  </a:cubicBezTo>
                  <a:cubicBezTo>
                    <a:pt x="26" y="405"/>
                    <a:pt x="19" y="396"/>
                    <a:pt x="12" y="386"/>
                  </a:cubicBezTo>
                  <a:cubicBezTo>
                    <a:pt x="7" y="376"/>
                    <a:pt x="2" y="364"/>
                    <a:pt x="2" y="353"/>
                  </a:cubicBezTo>
                  <a:cubicBezTo>
                    <a:pt x="1" y="342"/>
                    <a:pt x="0" y="331"/>
                    <a:pt x="3" y="321"/>
                  </a:cubicBezTo>
                  <a:cubicBezTo>
                    <a:pt x="4" y="310"/>
                    <a:pt x="5" y="300"/>
                    <a:pt x="9" y="291"/>
                  </a:cubicBezTo>
                  <a:cubicBezTo>
                    <a:pt x="13" y="281"/>
                    <a:pt x="15" y="272"/>
                    <a:pt x="20" y="264"/>
                  </a:cubicBezTo>
                  <a:cubicBezTo>
                    <a:pt x="33" y="240"/>
                    <a:pt x="33" y="240"/>
                    <a:pt x="33" y="240"/>
                  </a:cubicBezTo>
                  <a:cubicBezTo>
                    <a:pt x="49" y="222"/>
                    <a:pt x="49" y="222"/>
                    <a:pt x="49" y="222"/>
                  </a:cubicBezTo>
                  <a:cubicBezTo>
                    <a:pt x="54" y="215"/>
                    <a:pt x="60" y="211"/>
                    <a:pt x="65" y="207"/>
                  </a:cubicBezTo>
                  <a:cubicBezTo>
                    <a:pt x="71" y="203"/>
                    <a:pt x="76" y="199"/>
                    <a:pt x="80" y="196"/>
                  </a:cubicBezTo>
                  <a:cubicBezTo>
                    <a:pt x="85" y="192"/>
                    <a:pt x="91" y="191"/>
                    <a:pt x="97" y="188"/>
                  </a:cubicBezTo>
                  <a:cubicBezTo>
                    <a:pt x="116" y="181"/>
                    <a:pt x="116" y="181"/>
                    <a:pt x="116" y="181"/>
                  </a:cubicBezTo>
                  <a:cubicBezTo>
                    <a:pt x="135" y="175"/>
                    <a:pt x="135" y="175"/>
                    <a:pt x="135" y="175"/>
                  </a:cubicBezTo>
                  <a:cubicBezTo>
                    <a:pt x="142" y="174"/>
                    <a:pt x="149" y="172"/>
                    <a:pt x="156" y="168"/>
                  </a:cubicBezTo>
                  <a:cubicBezTo>
                    <a:pt x="162" y="165"/>
                    <a:pt x="170" y="163"/>
                    <a:pt x="176" y="160"/>
                  </a:cubicBezTo>
                  <a:cubicBezTo>
                    <a:pt x="183" y="156"/>
                    <a:pt x="190" y="152"/>
                    <a:pt x="196" y="148"/>
                  </a:cubicBezTo>
                  <a:cubicBezTo>
                    <a:pt x="201" y="143"/>
                    <a:pt x="208" y="138"/>
                    <a:pt x="213" y="133"/>
                  </a:cubicBezTo>
                  <a:cubicBezTo>
                    <a:pt x="218" y="126"/>
                    <a:pt x="224" y="121"/>
                    <a:pt x="227" y="114"/>
                  </a:cubicBezTo>
                  <a:cubicBezTo>
                    <a:pt x="230" y="107"/>
                    <a:pt x="234" y="100"/>
                    <a:pt x="235" y="92"/>
                  </a:cubicBezTo>
                  <a:cubicBezTo>
                    <a:pt x="237" y="85"/>
                    <a:pt x="237" y="77"/>
                    <a:pt x="237" y="69"/>
                  </a:cubicBezTo>
                  <a:cubicBezTo>
                    <a:pt x="238" y="61"/>
                    <a:pt x="236" y="54"/>
                    <a:pt x="234" y="47"/>
                  </a:cubicBezTo>
                  <a:cubicBezTo>
                    <a:pt x="234" y="39"/>
                    <a:pt x="229" y="33"/>
                    <a:pt x="226" y="27"/>
                  </a:cubicBezTo>
                  <a:cubicBezTo>
                    <a:pt x="221" y="22"/>
                    <a:pt x="217" y="15"/>
                    <a:pt x="211" y="13"/>
                  </a:cubicBezTo>
                  <a:cubicBezTo>
                    <a:pt x="205" y="9"/>
                    <a:pt x="198" y="8"/>
                    <a:pt x="192" y="7"/>
                  </a:cubicBezTo>
                  <a:cubicBezTo>
                    <a:pt x="185" y="7"/>
                    <a:pt x="178" y="6"/>
                    <a:pt x="172" y="8"/>
                  </a:cubicBezTo>
                  <a:cubicBezTo>
                    <a:pt x="166" y="9"/>
                    <a:pt x="160" y="12"/>
                    <a:pt x="155" y="14"/>
                  </a:cubicBezTo>
                  <a:cubicBezTo>
                    <a:pt x="160" y="11"/>
                    <a:pt x="165" y="7"/>
                    <a:pt x="171" y="5"/>
                  </a:cubicBezTo>
                  <a:cubicBezTo>
                    <a:pt x="177" y="1"/>
                    <a:pt x="185" y="1"/>
                    <a:pt x="192" y="0"/>
                  </a:cubicBezTo>
                  <a:cubicBezTo>
                    <a:pt x="199" y="1"/>
                    <a:pt x="207" y="1"/>
                    <a:pt x="215" y="5"/>
                  </a:cubicBezTo>
                  <a:cubicBezTo>
                    <a:pt x="223" y="7"/>
                    <a:pt x="229" y="14"/>
                    <a:pt x="236" y="19"/>
                  </a:cubicBezTo>
                  <a:cubicBezTo>
                    <a:pt x="240" y="27"/>
                    <a:pt x="246" y="34"/>
                    <a:pt x="247" y="43"/>
                  </a:cubicBezTo>
                  <a:cubicBezTo>
                    <a:pt x="250" y="51"/>
                    <a:pt x="252" y="60"/>
                    <a:pt x="252" y="69"/>
                  </a:cubicBezTo>
                  <a:cubicBezTo>
                    <a:pt x="253" y="78"/>
                    <a:pt x="253" y="87"/>
                    <a:pt x="250" y="96"/>
                  </a:cubicBezTo>
                  <a:cubicBezTo>
                    <a:pt x="249" y="105"/>
                    <a:pt x="245" y="113"/>
                    <a:pt x="241" y="122"/>
                  </a:cubicBezTo>
                  <a:cubicBezTo>
                    <a:pt x="238" y="131"/>
                    <a:pt x="231" y="137"/>
                    <a:pt x="226" y="144"/>
                  </a:cubicBezTo>
                  <a:cubicBezTo>
                    <a:pt x="220" y="151"/>
                    <a:pt x="213" y="156"/>
                    <a:pt x="206" y="162"/>
                  </a:cubicBezTo>
                  <a:cubicBezTo>
                    <a:pt x="199" y="167"/>
                    <a:pt x="191" y="171"/>
                    <a:pt x="184" y="175"/>
                  </a:cubicBezTo>
                  <a:cubicBezTo>
                    <a:pt x="177" y="179"/>
                    <a:pt x="169" y="182"/>
                    <a:pt x="162" y="185"/>
                  </a:cubicBezTo>
                  <a:cubicBezTo>
                    <a:pt x="155" y="188"/>
                    <a:pt x="147" y="190"/>
                    <a:pt x="140" y="192"/>
                  </a:cubicBezTo>
                  <a:cubicBezTo>
                    <a:pt x="120" y="198"/>
                    <a:pt x="120" y="198"/>
                    <a:pt x="120" y="198"/>
                  </a:cubicBezTo>
                  <a:cubicBezTo>
                    <a:pt x="103" y="204"/>
                    <a:pt x="103" y="204"/>
                    <a:pt x="103" y="204"/>
                  </a:cubicBezTo>
                  <a:cubicBezTo>
                    <a:pt x="98" y="207"/>
                    <a:pt x="93" y="207"/>
                    <a:pt x="89" y="211"/>
                  </a:cubicBezTo>
                  <a:cubicBezTo>
                    <a:pt x="85" y="214"/>
                    <a:pt x="81" y="217"/>
                    <a:pt x="76" y="220"/>
                  </a:cubicBezTo>
                  <a:cubicBezTo>
                    <a:pt x="71" y="224"/>
                    <a:pt x="66" y="228"/>
                    <a:pt x="62" y="233"/>
                  </a:cubicBezTo>
                  <a:cubicBezTo>
                    <a:pt x="47" y="250"/>
                    <a:pt x="47" y="250"/>
                    <a:pt x="47" y="250"/>
                  </a:cubicBezTo>
                  <a:cubicBezTo>
                    <a:pt x="35" y="271"/>
                    <a:pt x="35" y="271"/>
                    <a:pt x="35" y="271"/>
                  </a:cubicBezTo>
                  <a:cubicBezTo>
                    <a:pt x="30" y="278"/>
                    <a:pt x="29" y="287"/>
                    <a:pt x="25" y="296"/>
                  </a:cubicBezTo>
                  <a:cubicBezTo>
                    <a:pt x="21" y="304"/>
                    <a:pt x="20" y="313"/>
                    <a:pt x="19" y="323"/>
                  </a:cubicBezTo>
                  <a:cubicBezTo>
                    <a:pt x="16" y="332"/>
                    <a:pt x="17" y="342"/>
                    <a:pt x="17" y="351"/>
                  </a:cubicBezTo>
                  <a:cubicBezTo>
                    <a:pt x="18" y="361"/>
                    <a:pt x="22" y="370"/>
                    <a:pt x="25" y="378"/>
                  </a:cubicBezTo>
                  <a:cubicBezTo>
                    <a:pt x="30" y="386"/>
                    <a:pt x="36" y="394"/>
                    <a:pt x="45" y="399"/>
                  </a:cubicBezTo>
                  <a:cubicBezTo>
                    <a:pt x="52" y="404"/>
                    <a:pt x="62" y="409"/>
                    <a:pt x="72" y="409"/>
                  </a:cubicBezTo>
                  <a:cubicBezTo>
                    <a:pt x="81" y="411"/>
                    <a:pt x="91" y="408"/>
                    <a:pt x="99" y="404"/>
                  </a:cubicBezTo>
                  <a:cubicBezTo>
                    <a:pt x="108" y="399"/>
                    <a:pt x="114" y="392"/>
                    <a:pt x="118" y="383"/>
                  </a:cubicBezTo>
                  <a:cubicBezTo>
                    <a:pt x="124" y="375"/>
                    <a:pt x="124" y="364"/>
                    <a:pt x="127" y="355"/>
                  </a:cubicBezTo>
                  <a:cubicBezTo>
                    <a:pt x="127" y="345"/>
                    <a:pt x="127" y="335"/>
                    <a:pt x="124" y="326"/>
                  </a:cubicBezTo>
                  <a:cubicBezTo>
                    <a:pt x="121" y="318"/>
                    <a:pt x="115" y="310"/>
                    <a:pt x="107" y="306"/>
                  </a:cubicBezTo>
                  <a:cubicBezTo>
                    <a:pt x="98" y="303"/>
                    <a:pt x="89" y="303"/>
                    <a:pt x="81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056" y="4312"/>
              <a:ext cx="560" cy="220"/>
            </a:xfrm>
            <a:custGeom>
              <a:avLst/>
              <a:gdLst>
                <a:gd name="T0" fmla="*/ 237 w 237"/>
                <a:gd name="T1" fmla="*/ 83 h 93"/>
                <a:gd name="T2" fmla="*/ 218 w 237"/>
                <a:gd name="T3" fmla="*/ 91 h 93"/>
                <a:gd name="T4" fmla="*/ 194 w 237"/>
                <a:gd name="T5" fmla="*/ 91 h 93"/>
                <a:gd name="T6" fmla="*/ 171 w 237"/>
                <a:gd name="T7" fmla="*/ 81 h 93"/>
                <a:gd name="T8" fmla="*/ 152 w 237"/>
                <a:gd name="T9" fmla="*/ 66 h 93"/>
                <a:gd name="T10" fmla="*/ 135 w 237"/>
                <a:gd name="T11" fmla="*/ 50 h 93"/>
                <a:gd name="T12" fmla="*/ 120 w 237"/>
                <a:gd name="T13" fmla="*/ 36 h 93"/>
                <a:gd name="T14" fmla="*/ 107 w 237"/>
                <a:gd name="T15" fmla="*/ 25 h 93"/>
                <a:gd name="T16" fmla="*/ 96 w 237"/>
                <a:gd name="T17" fmla="*/ 19 h 93"/>
                <a:gd name="T18" fmla="*/ 85 w 237"/>
                <a:gd name="T19" fmla="*/ 16 h 93"/>
                <a:gd name="T20" fmla="*/ 71 w 237"/>
                <a:gd name="T21" fmla="*/ 15 h 93"/>
                <a:gd name="T22" fmla="*/ 56 w 237"/>
                <a:gd name="T23" fmla="*/ 18 h 93"/>
                <a:gd name="T24" fmla="*/ 41 w 237"/>
                <a:gd name="T25" fmla="*/ 25 h 93"/>
                <a:gd name="T26" fmla="*/ 27 w 237"/>
                <a:gd name="T27" fmla="*/ 34 h 93"/>
                <a:gd name="T28" fmla="*/ 15 w 237"/>
                <a:gd name="T29" fmla="*/ 46 h 93"/>
                <a:gd name="T30" fmla="*/ 6 w 237"/>
                <a:gd name="T31" fmla="*/ 59 h 93"/>
                <a:gd name="T32" fmla="*/ 1 w 237"/>
                <a:gd name="T33" fmla="*/ 72 h 93"/>
                <a:gd name="T34" fmla="*/ 1 w 237"/>
                <a:gd name="T35" fmla="*/ 57 h 93"/>
                <a:gd name="T36" fmla="*/ 6 w 237"/>
                <a:gd name="T37" fmla="*/ 40 h 93"/>
                <a:gd name="T38" fmla="*/ 18 w 237"/>
                <a:gd name="T39" fmla="*/ 24 h 93"/>
                <a:gd name="T40" fmla="*/ 33 w 237"/>
                <a:gd name="T41" fmla="*/ 12 h 93"/>
                <a:gd name="T42" fmla="*/ 52 w 237"/>
                <a:gd name="T43" fmla="*/ 4 h 93"/>
                <a:gd name="T44" fmla="*/ 70 w 237"/>
                <a:gd name="T45" fmla="*/ 0 h 93"/>
                <a:gd name="T46" fmla="*/ 88 w 237"/>
                <a:gd name="T47" fmla="*/ 1 h 93"/>
                <a:gd name="T48" fmla="*/ 102 w 237"/>
                <a:gd name="T49" fmla="*/ 6 h 93"/>
                <a:gd name="T50" fmla="*/ 116 w 237"/>
                <a:gd name="T51" fmla="*/ 13 h 93"/>
                <a:gd name="T52" fmla="*/ 130 w 237"/>
                <a:gd name="T53" fmla="*/ 25 h 93"/>
                <a:gd name="T54" fmla="*/ 145 w 237"/>
                <a:gd name="T55" fmla="*/ 40 h 93"/>
                <a:gd name="T56" fmla="*/ 161 w 237"/>
                <a:gd name="T57" fmla="*/ 56 h 93"/>
                <a:gd name="T58" fmla="*/ 178 w 237"/>
                <a:gd name="T59" fmla="*/ 72 h 93"/>
                <a:gd name="T60" fmla="*/ 197 w 237"/>
                <a:gd name="T61" fmla="*/ 83 h 93"/>
                <a:gd name="T62" fmla="*/ 217 w 237"/>
                <a:gd name="T63" fmla="*/ 86 h 93"/>
                <a:gd name="T64" fmla="*/ 237 w 237"/>
                <a:gd name="T65" fmla="*/ 8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7" h="93">
                  <a:moveTo>
                    <a:pt x="237" y="83"/>
                  </a:moveTo>
                  <a:cubicBezTo>
                    <a:pt x="232" y="86"/>
                    <a:pt x="225" y="89"/>
                    <a:pt x="218" y="91"/>
                  </a:cubicBezTo>
                  <a:cubicBezTo>
                    <a:pt x="211" y="93"/>
                    <a:pt x="202" y="93"/>
                    <a:pt x="194" y="91"/>
                  </a:cubicBezTo>
                  <a:cubicBezTo>
                    <a:pt x="186" y="89"/>
                    <a:pt x="178" y="86"/>
                    <a:pt x="171" y="81"/>
                  </a:cubicBezTo>
                  <a:cubicBezTo>
                    <a:pt x="164" y="77"/>
                    <a:pt x="158" y="71"/>
                    <a:pt x="152" y="66"/>
                  </a:cubicBezTo>
                  <a:cubicBezTo>
                    <a:pt x="135" y="50"/>
                    <a:pt x="135" y="50"/>
                    <a:pt x="135" y="50"/>
                  </a:cubicBezTo>
                  <a:cubicBezTo>
                    <a:pt x="130" y="45"/>
                    <a:pt x="125" y="40"/>
                    <a:pt x="120" y="36"/>
                  </a:cubicBezTo>
                  <a:cubicBezTo>
                    <a:pt x="115" y="32"/>
                    <a:pt x="111" y="28"/>
                    <a:pt x="107" y="25"/>
                  </a:cubicBezTo>
                  <a:cubicBezTo>
                    <a:pt x="103" y="23"/>
                    <a:pt x="99" y="20"/>
                    <a:pt x="96" y="19"/>
                  </a:cubicBezTo>
                  <a:cubicBezTo>
                    <a:pt x="93" y="18"/>
                    <a:pt x="89" y="17"/>
                    <a:pt x="85" y="16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3" y="38"/>
                    <a:pt x="18" y="42"/>
                    <a:pt x="15" y="46"/>
                  </a:cubicBezTo>
                  <a:cubicBezTo>
                    <a:pt x="12" y="50"/>
                    <a:pt x="9" y="54"/>
                    <a:pt x="6" y="59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68"/>
                    <a:pt x="0" y="62"/>
                    <a:pt x="1" y="57"/>
                  </a:cubicBezTo>
                  <a:cubicBezTo>
                    <a:pt x="1" y="51"/>
                    <a:pt x="4" y="46"/>
                    <a:pt x="6" y="40"/>
                  </a:cubicBezTo>
                  <a:cubicBezTo>
                    <a:pt x="9" y="35"/>
                    <a:pt x="14" y="30"/>
                    <a:pt x="18" y="24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9" y="9"/>
                    <a:pt x="45" y="6"/>
                    <a:pt x="52" y="4"/>
                  </a:cubicBezTo>
                  <a:cubicBezTo>
                    <a:pt x="58" y="2"/>
                    <a:pt x="64" y="1"/>
                    <a:pt x="70" y="0"/>
                  </a:cubicBezTo>
                  <a:cubicBezTo>
                    <a:pt x="77" y="0"/>
                    <a:pt x="82" y="1"/>
                    <a:pt x="88" y="1"/>
                  </a:cubicBezTo>
                  <a:cubicBezTo>
                    <a:pt x="93" y="2"/>
                    <a:pt x="98" y="4"/>
                    <a:pt x="102" y="6"/>
                  </a:cubicBezTo>
                  <a:cubicBezTo>
                    <a:pt x="106" y="7"/>
                    <a:pt x="111" y="10"/>
                    <a:pt x="116" y="13"/>
                  </a:cubicBezTo>
                  <a:cubicBezTo>
                    <a:pt x="120" y="16"/>
                    <a:pt x="125" y="20"/>
                    <a:pt x="130" y="25"/>
                  </a:cubicBezTo>
                  <a:cubicBezTo>
                    <a:pt x="135" y="30"/>
                    <a:pt x="140" y="35"/>
                    <a:pt x="145" y="40"/>
                  </a:cubicBezTo>
                  <a:cubicBezTo>
                    <a:pt x="161" y="56"/>
                    <a:pt x="161" y="56"/>
                    <a:pt x="161" y="56"/>
                  </a:cubicBezTo>
                  <a:cubicBezTo>
                    <a:pt x="166" y="62"/>
                    <a:pt x="172" y="67"/>
                    <a:pt x="178" y="72"/>
                  </a:cubicBezTo>
                  <a:cubicBezTo>
                    <a:pt x="183" y="77"/>
                    <a:pt x="190" y="80"/>
                    <a:pt x="197" y="83"/>
                  </a:cubicBezTo>
                  <a:cubicBezTo>
                    <a:pt x="203" y="85"/>
                    <a:pt x="210" y="86"/>
                    <a:pt x="217" y="86"/>
                  </a:cubicBezTo>
                  <a:cubicBezTo>
                    <a:pt x="224" y="86"/>
                    <a:pt x="231" y="84"/>
                    <a:pt x="237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394" y="3958"/>
              <a:ext cx="385" cy="522"/>
            </a:xfrm>
            <a:custGeom>
              <a:avLst/>
              <a:gdLst>
                <a:gd name="T0" fmla="*/ 163 w 163"/>
                <a:gd name="T1" fmla="*/ 50 h 221"/>
                <a:gd name="T2" fmla="*/ 140 w 163"/>
                <a:gd name="T3" fmla="*/ 29 h 221"/>
                <a:gd name="T4" fmla="*/ 110 w 163"/>
                <a:gd name="T5" fmla="*/ 14 h 221"/>
                <a:gd name="T6" fmla="*/ 78 w 163"/>
                <a:gd name="T7" fmla="*/ 18 h 221"/>
                <a:gd name="T8" fmla="*/ 71 w 163"/>
                <a:gd name="T9" fmla="*/ 45 h 221"/>
                <a:gd name="T10" fmla="*/ 89 w 163"/>
                <a:gd name="T11" fmla="*/ 71 h 221"/>
                <a:gd name="T12" fmla="*/ 113 w 163"/>
                <a:gd name="T13" fmla="*/ 93 h 221"/>
                <a:gd name="T14" fmla="*/ 131 w 163"/>
                <a:gd name="T15" fmla="*/ 118 h 221"/>
                <a:gd name="T16" fmla="*/ 138 w 163"/>
                <a:gd name="T17" fmla="*/ 141 h 221"/>
                <a:gd name="T18" fmla="*/ 139 w 163"/>
                <a:gd name="T19" fmla="*/ 164 h 221"/>
                <a:gd name="T20" fmla="*/ 130 w 163"/>
                <a:gd name="T21" fmla="*/ 190 h 221"/>
                <a:gd name="T22" fmla="*/ 108 w 163"/>
                <a:gd name="T23" fmla="*/ 211 h 221"/>
                <a:gd name="T24" fmla="*/ 77 w 163"/>
                <a:gd name="T25" fmla="*/ 220 h 221"/>
                <a:gd name="T26" fmla="*/ 46 w 163"/>
                <a:gd name="T27" fmla="*/ 215 h 221"/>
                <a:gd name="T28" fmla="*/ 21 w 163"/>
                <a:gd name="T29" fmla="*/ 198 h 221"/>
                <a:gd name="T30" fmla="*/ 6 w 163"/>
                <a:gd name="T31" fmla="*/ 175 h 221"/>
                <a:gd name="T32" fmla="*/ 0 w 163"/>
                <a:gd name="T33" fmla="*/ 153 h 221"/>
                <a:gd name="T34" fmla="*/ 12 w 163"/>
                <a:gd name="T35" fmla="*/ 172 h 221"/>
                <a:gd name="T36" fmla="*/ 28 w 163"/>
                <a:gd name="T37" fmla="*/ 190 h 221"/>
                <a:gd name="T38" fmla="*/ 50 w 163"/>
                <a:gd name="T39" fmla="*/ 203 h 221"/>
                <a:gd name="T40" fmla="*/ 76 w 163"/>
                <a:gd name="T41" fmla="*/ 206 h 221"/>
                <a:gd name="T42" fmla="*/ 100 w 163"/>
                <a:gd name="T43" fmla="*/ 198 h 221"/>
                <a:gd name="T44" fmla="*/ 117 w 163"/>
                <a:gd name="T45" fmla="*/ 182 h 221"/>
                <a:gd name="T46" fmla="*/ 124 w 163"/>
                <a:gd name="T47" fmla="*/ 162 h 221"/>
                <a:gd name="T48" fmla="*/ 123 w 163"/>
                <a:gd name="T49" fmla="*/ 143 h 221"/>
                <a:gd name="T50" fmla="*/ 118 w 163"/>
                <a:gd name="T51" fmla="*/ 124 h 221"/>
                <a:gd name="T52" fmla="*/ 102 w 163"/>
                <a:gd name="T53" fmla="*/ 104 h 221"/>
                <a:gd name="T54" fmla="*/ 79 w 163"/>
                <a:gd name="T55" fmla="*/ 81 h 221"/>
                <a:gd name="T56" fmla="*/ 58 w 163"/>
                <a:gd name="T57" fmla="*/ 48 h 221"/>
                <a:gd name="T58" fmla="*/ 72 w 163"/>
                <a:gd name="T59" fmla="*/ 9 h 221"/>
                <a:gd name="T60" fmla="*/ 112 w 163"/>
                <a:gd name="T61" fmla="*/ 5 h 221"/>
                <a:gd name="T62" fmla="*/ 143 w 163"/>
                <a:gd name="T63" fmla="*/ 25 h 221"/>
                <a:gd name="T64" fmla="*/ 163 w 163"/>
                <a:gd name="T65" fmla="*/ 5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3" h="221">
                  <a:moveTo>
                    <a:pt x="163" y="50"/>
                  </a:moveTo>
                  <a:cubicBezTo>
                    <a:pt x="156" y="44"/>
                    <a:pt x="149" y="35"/>
                    <a:pt x="140" y="29"/>
                  </a:cubicBezTo>
                  <a:cubicBezTo>
                    <a:pt x="131" y="22"/>
                    <a:pt x="121" y="17"/>
                    <a:pt x="110" y="14"/>
                  </a:cubicBezTo>
                  <a:cubicBezTo>
                    <a:pt x="99" y="12"/>
                    <a:pt x="86" y="11"/>
                    <a:pt x="78" y="18"/>
                  </a:cubicBezTo>
                  <a:cubicBezTo>
                    <a:pt x="70" y="24"/>
                    <a:pt x="68" y="35"/>
                    <a:pt x="71" y="45"/>
                  </a:cubicBezTo>
                  <a:cubicBezTo>
                    <a:pt x="73" y="55"/>
                    <a:pt x="81" y="63"/>
                    <a:pt x="89" y="71"/>
                  </a:cubicBezTo>
                  <a:cubicBezTo>
                    <a:pt x="97" y="78"/>
                    <a:pt x="106" y="85"/>
                    <a:pt x="113" y="93"/>
                  </a:cubicBezTo>
                  <a:cubicBezTo>
                    <a:pt x="121" y="101"/>
                    <a:pt x="126" y="110"/>
                    <a:pt x="131" y="118"/>
                  </a:cubicBezTo>
                  <a:cubicBezTo>
                    <a:pt x="134" y="127"/>
                    <a:pt x="138" y="134"/>
                    <a:pt x="138" y="141"/>
                  </a:cubicBezTo>
                  <a:cubicBezTo>
                    <a:pt x="138" y="148"/>
                    <a:pt x="140" y="155"/>
                    <a:pt x="139" y="164"/>
                  </a:cubicBezTo>
                  <a:cubicBezTo>
                    <a:pt x="138" y="172"/>
                    <a:pt x="135" y="181"/>
                    <a:pt x="130" y="190"/>
                  </a:cubicBezTo>
                  <a:cubicBezTo>
                    <a:pt x="125" y="199"/>
                    <a:pt x="117" y="205"/>
                    <a:pt x="108" y="211"/>
                  </a:cubicBezTo>
                  <a:cubicBezTo>
                    <a:pt x="98" y="216"/>
                    <a:pt x="88" y="220"/>
                    <a:pt x="77" y="220"/>
                  </a:cubicBezTo>
                  <a:cubicBezTo>
                    <a:pt x="66" y="221"/>
                    <a:pt x="55" y="219"/>
                    <a:pt x="46" y="215"/>
                  </a:cubicBezTo>
                  <a:cubicBezTo>
                    <a:pt x="36" y="211"/>
                    <a:pt x="27" y="205"/>
                    <a:pt x="21" y="198"/>
                  </a:cubicBezTo>
                  <a:cubicBezTo>
                    <a:pt x="14" y="191"/>
                    <a:pt x="9" y="183"/>
                    <a:pt x="6" y="175"/>
                  </a:cubicBezTo>
                  <a:cubicBezTo>
                    <a:pt x="2" y="167"/>
                    <a:pt x="2" y="159"/>
                    <a:pt x="0" y="153"/>
                  </a:cubicBezTo>
                  <a:cubicBezTo>
                    <a:pt x="4" y="159"/>
                    <a:pt x="6" y="166"/>
                    <a:pt x="12" y="172"/>
                  </a:cubicBezTo>
                  <a:cubicBezTo>
                    <a:pt x="16" y="179"/>
                    <a:pt x="21" y="185"/>
                    <a:pt x="28" y="190"/>
                  </a:cubicBezTo>
                  <a:cubicBezTo>
                    <a:pt x="34" y="196"/>
                    <a:pt x="42" y="200"/>
                    <a:pt x="50" y="203"/>
                  </a:cubicBezTo>
                  <a:cubicBezTo>
                    <a:pt x="58" y="205"/>
                    <a:pt x="67" y="206"/>
                    <a:pt x="76" y="206"/>
                  </a:cubicBezTo>
                  <a:cubicBezTo>
                    <a:pt x="85" y="205"/>
                    <a:pt x="93" y="202"/>
                    <a:pt x="100" y="198"/>
                  </a:cubicBezTo>
                  <a:cubicBezTo>
                    <a:pt x="107" y="193"/>
                    <a:pt x="113" y="188"/>
                    <a:pt x="117" y="182"/>
                  </a:cubicBezTo>
                  <a:cubicBezTo>
                    <a:pt x="121" y="175"/>
                    <a:pt x="123" y="168"/>
                    <a:pt x="124" y="162"/>
                  </a:cubicBezTo>
                  <a:cubicBezTo>
                    <a:pt x="125" y="155"/>
                    <a:pt x="123" y="149"/>
                    <a:pt x="123" y="143"/>
                  </a:cubicBezTo>
                  <a:cubicBezTo>
                    <a:pt x="124" y="137"/>
                    <a:pt x="120" y="132"/>
                    <a:pt x="118" y="124"/>
                  </a:cubicBezTo>
                  <a:cubicBezTo>
                    <a:pt x="113" y="118"/>
                    <a:pt x="109" y="110"/>
                    <a:pt x="102" y="104"/>
                  </a:cubicBezTo>
                  <a:cubicBezTo>
                    <a:pt x="96" y="96"/>
                    <a:pt x="87" y="89"/>
                    <a:pt x="79" y="81"/>
                  </a:cubicBezTo>
                  <a:cubicBezTo>
                    <a:pt x="71" y="72"/>
                    <a:pt x="61" y="62"/>
                    <a:pt x="58" y="48"/>
                  </a:cubicBezTo>
                  <a:cubicBezTo>
                    <a:pt x="54" y="35"/>
                    <a:pt x="59" y="16"/>
                    <a:pt x="72" y="9"/>
                  </a:cubicBezTo>
                  <a:cubicBezTo>
                    <a:pt x="85" y="0"/>
                    <a:pt x="100" y="3"/>
                    <a:pt x="112" y="5"/>
                  </a:cubicBezTo>
                  <a:cubicBezTo>
                    <a:pt x="124" y="10"/>
                    <a:pt x="135" y="17"/>
                    <a:pt x="143" y="25"/>
                  </a:cubicBezTo>
                  <a:cubicBezTo>
                    <a:pt x="152" y="32"/>
                    <a:pt x="157" y="43"/>
                    <a:pt x="163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6155" y="3922"/>
              <a:ext cx="246" cy="369"/>
            </a:xfrm>
            <a:custGeom>
              <a:avLst/>
              <a:gdLst>
                <a:gd name="T0" fmla="*/ 38 w 104"/>
                <a:gd name="T1" fmla="*/ 87 h 156"/>
                <a:gd name="T2" fmla="*/ 79 w 104"/>
                <a:gd name="T3" fmla="*/ 83 h 156"/>
                <a:gd name="T4" fmla="*/ 55 w 104"/>
                <a:gd name="T5" fmla="*/ 115 h 156"/>
                <a:gd name="T6" fmla="*/ 23 w 104"/>
                <a:gd name="T7" fmla="*/ 86 h 156"/>
                <a:gd name="T8" fmla="*/ 36 w 104"/>
                <a:gd name="T9" fmla="*/ 116 h 156"/>
                <a:gd name="T10" fmla="*/ 0 w 104"/>
                <a:gd name="T11" fmla="*/ 119 h 156"/>
                <a:gd name="T12" fmla="*/ 36 w 104"/>
                <a:gd name="T13" fmla="*/ 126 h 156"/>
                <a:gd name="T14" fmla="*/ 34 w 104"/>
                <a:gd name="T15" fmla="*/ 156 h 156"/>
                <a:gd name="T16" fmla="*/ 56 w 104"/>
                <a:gd name="T17" fmla="*/ 120 h 156"/>
                <a:gd name="T18" fmla="*/ 80 w 104"/>
                <a:gd name="T19" fmla="*/ 91 h 156"/>
                <a:gd name="T20" fmla="*/ 98 w 104"/>
                <a:gd name="T21" fmla="*/ 118 h 156"/>
                <a:gd name="T22" fmla="*/ 85 w 104"/>
                <a:gd name="T23" fmla="*/ 74 h 156"/>
                <a:gd name="T24" fmla="*/ 80 w 104"/>
                <a:gd name="T25" fmla="*/ 38 h 156"/>
                <a:gd name="T26" fmla="*/ 104 w 104"/>
                <a:gd name="T27" fmla="*/ 4 h 156"/>
                <a:gd name="T28" fmla="*/ 74 w 104"/>
                <a:gd name="T29" fmla="*/ 41 h 156"/>
                <a:gd name="T30" fmla="*/ 82 w 104"/>
                <a:gd name="T31" fmla="*/ 73 h 156"/>
                <a:gd name="T32" fmla="*/ 38 w 104"/>
                <a:gd name="T33" fmla="*/ 87 h 156"/>
                <a:gd name="T34" fmla="*/ 33 w 104"/>
                <a:gd name="T35" fmla="*/ 142 h 156"/>
                <a:gd name="T36" fmla="*/ 45 w 104"/>
                <a:gd name="T37" fmla="*/ 122 h 156"/>
                <a:gd name="T38" fmla="*/ 16 w 104"/>
                <a:gd name="T39" fmla="*/ 121 h 156"/>
                <a:gd name="T40" fmla="*/ 46 w 104"/>
                <a:gd name="T41" fmla="*/ 119 h 156"/>
                <a:gd name="T42" fmla="*/ 31 w 104"/>
                <a:gd name="T43" fmla="*/ 105 h 156"/>
                <a:gd name="T44" fmla="*/ 54 w 104"/>
                <a:gd name="T45" fmla="*/ 118 h 156"/>
                <a:gd name="T46" fmla="*/ 33 w 104"/>
                <a:gd name="T47" fmla="*/ 142 h 156"/>
                <a:gd name="T48" fmla="*/ 82 w 104"/>
                <a:gd name="T49" fmla="*/ 93 h 156"/>
                <a:gd name="T50" fmla="*/ 93 w 104"/>
                <a:gd name="T51" fmla="*/ 113 h 156"/>
                <a:gd name="T52" fmla="*/ 82 w 104"/>
                <a:gd name="T53" fmla="*/ 93 h 156"/>
                <a:gd name="T54" fmla="*/ 76 w 104"/>
                <a:gd name="T55" fmla="*/ 82 h 156"/>
                <a:gd name="T56" fmla="*/ 47 w 104"/>
                <a:gd name="T57" fmla="*/ 87 h 156"/>
                <a:gd name="T58" fmla="*/ 76 w 104"/>
                <a:gd name="T59" fmla="*/ 8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4" h="156">
                  <a:moveTo>
                    <a:pt x="38" y="87"/>
                  </a:moveTo>
                  <a:cubicBezTo>
                    <a:pt x="39" y="101"/>
                    <a:pt x="74" y="92"/>
                    <a:pt x="79" y="83"/>
                  </a:cubicBezTo>
                  <a:cubicBezTo>
                    <a:pt x="78" y="93"/>
                    <a:pt x="60" y="116"/>
                    <a:pt x="55" y="115"/>
                  </a:cubicBezTo>
                  <a:cubicBezTo>
                    <a:pt x="49" y="112"/>
                    <a:pt x="30" y="100"/>
                    <a:pt x="23" y="86"/>
                  </a:cubicBezTo>
                  <a:cubicBezTo>
                    <a:pt x="13" y="98"/>
                    <a:pt x="27" y="113"/>
                    <a:pt x="36" y="116"/>
                  </a:cubicBezTo>
                  <a:cubicBezTo>
                    <a:pt x="26" y="112"/>
                    <a:pt x="9" y="113"/>
                    <a:pt x="0" y="119"/>
                  </a:cubicBezTo>
                  <a:cubicBezTo>
                    <a:pt x="8" y="129"/>
                    <a:pt x="22" y="134"/>
                    <a:pt x="36" y="126"/>
                  </a:cubicBezTo>
                  <a:cubicBezTo>
                    <a:pt x="27" y="132"/>
                    <a:pt x="25" y="144"/>
                    <a:pt x="34" y="156"/>
                  </a:cubicBezTo>
                  <a:cubicBezTo>
                    <a:pt x="35" y="142"/>
                    <a:pt x="48" y="124"/>
                    <a:pt x="56" y="120"/>
                  </a:cubicBezTo>
                  <a:cubicBezTo>
                    <a:pt x="65" y="117"/>
                    <a:pt x="74" y="106"/>
                    <a:pt x="80" y="91"/>
                  </a:cubicBezTo>
                  <a:cubicBezTo>
                    <a:pt x="77" y="110"/>
                    <a:pt x="92" y="127"/>
                    <a:pt x="98" y="118"/>
                  </a:cubicBezTo>
                  <a:cubicBezTo>
                    <a:pt x="104" y="110"/>
                    <a:pt x="76" y="105"/>
                    <a:pt x="85" y="74"/>
                  </a:cubicBezTo>
                  <a:cubicBezTo>
                    <a:pt x="88" y="64"/>
                    <a:pt x="86" y="51"/>
                    <a:pt x="80" y="38"/>
                  </a:cubicBezTo>
                  <a:cubicBezTo>
                    <a:pt x="75" y="26"/>
                    <a:pt x="85" y="8"/>
                    <a:pt x="104" y="4"/>
                  </a:cubicBezTo>
                  <a:cubicBezTo>
                    <a:pt x="79" y="0"/>
                    <a:pt x="67" y="25"/>
                    <a:pt x="74" y="41"/>
                  </a:cubicBezTo>
                  <a:cubicBezTo>
                    <a:pt x="80" y="56"/>
                    <a:pt x="84" y="67"/>
                    <a:pt x="82" y="73"/>
                  </a:cubicBezTo>
                  <a:cubicBezTo>
                    <a:pt x="77" y="87"/>
                    <a:pt x="37" y="72"/>
                    <a:pt x="38" y="87"/>
                  </a:cubicBezTo>
                  <a:close/>
                  <a:moveTo>
                    <a:pt x="33" y="142"/>
                  </a:moveTo>
                  <a:cubicBezTo>
                    <a:pt x="32" y="137"/>
                    <a:pt x="39" y="124"/>
                    <a:pt x="45" y="122"/>
                  </a:cubicBezTo>
                  <a:cubicBezTo>
                    <a:pt x="41" y="122"/>
                    <a:pt x="26" y="127"/>
                    <a:pt x="16" y="121"/>
                  </a:cubicBezTo>
                  <a:cubicBezTo>
                    <a:pt x="23" y="122"/>
                    <a:pt x="37" y="120"/>
                    <a:pt x="46" y="119"/>
                  </a:cubicBezTo>
                  <a:cubicBezTo>
                    <a:pt x="41" y="117"/>
                    <a:pt x="31" y="111"/>
                    <a:pt x="31" y="105"/>
                  </a:cubicBezTo>
                  <a:cubicBezTo>
                    <a:pt x="35" y="109"/>
                    <a:pt x="43" y="117"/>
                    <a:pt x="54" y="118"/>
                  </a:cubicBezTo>
                  <a:cubicBezTo>
                    <a:pt x="45" y="124"/>
                    <a:pt x="38" y="134"/>
                    <a:pt x="33" y="142"/>
                  </a:cubicBezTo>
                  <a:close/>
                  <a:moveTo>
                    <a:pt x="82" y="93"/>
                  </a:moveTo>
                  <a:cubicBezTo>
                    <a:pt x="83" y="100"/>
                    <a:pt x="90" y="111"/>
                    <a:pt x="93" y="113"/>
                  </a:cubicBezTo>
                  <a:cubicBezTo>
                    <a:pt x="86" y="112"/>
                    <a:pt x="80" y="100"/>
                    <a:pt x="82" y="93"/>
                  </a:cubicBezTo>
                  <a:close/>
                  <a:moveTo>
                    <a:pt x="76" y="82"/>
                  </a:moveTo>
                  <a:cubicBezTo>
                    <a:pt x="70" y="88"/>
                    <a:pt x="55" y="92"/>
                    <a:pt x="47" y="87"/>
                  </a:cubicBezTo>
                  <a:cubicBezTo>
                    <a:pt x="54" y="85"/>
                    <a:pt x="69" y="84"/>
                    <a:pt x="76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5954" y="3920"/>
              <a:ext cx="170" cy="513"/>
            </a:xfrm>
            <a:custGeom>
              <a:avLst/>
              <a:gdLst>
                <a:gd name="T0" fmla="*/ 66 w 72"/>
                <a:gd name="T1" fmla="*/ 88 h 217"/>
                <a:gd name="T2" fmla="*/ 45 w 72"/>
                <a:gd name="T3" fmla="*/ 119 h 217"/>
                <a:gd name="T4" fmla="*/ 44 w 72"/>
                <a:gd name="T5" fmla="*/ 70 h 217"/>
                <a:gd name="T6" fmla="*/ 72 w 72"/>
                <a:gd name="T7" fmla="*/ 38 h 217"/>
                <a:gd name="T8" fmla="*/ 43 w 72"/>
                <a:gd name="T9" fmla="*/ 43 h 217"/>
                <a:gd name="T10" fmla="*/ 43 w 72"/>
                <a:gd name="T11" fmla="*/ 0 h 217"/>
                <a:gd name="T12" fmla="*/ 29 w 72"/>
                <a:gd name="T13" fmla="*/ 42 h 217"/>
                <a:gd name="T14" fmla="*/ 0 w 72"/>
                <a:gd name="T15" fmla="*/ 34 h 217"/>
                <a:gd name="T16" fmla="*/ 30 w 72"/>
                <a:gd name="T17" fmla="*/ 64 h 217"/>
                <a:gd name="T18" fmla="*/ 40 w 72"/>
                <a:gd name="T19" fmla="*/ 112 h 217"/>
                <a:gd name="T20" fmla="*/ 12 w 72"/>
                <a:gd name="T21" fmla="*/ 91 h 217"/>
                <a:gd name="T22" fmla="*/ 42 w 72"/>
                <a:gd name="T23" fmla="*/ 132 h 217"/>
                <a:gd name="T24" fmla="*/ 42 w 72"/>
                <a:gd name="T25" fmla="*/ 132 h 217"/>
                <a:gd name="T26" fmla="*/ 21 w 72"/>
                <a:gd name="T27" fmla="*/ 217 h 217"/>
                <a:gd name="T28" fmla="*/ 46 w 72"/>
                <a:gd name="T29" fmla="*/ 131 h 217"/>
                <a:gd name="T30" fmla="*/ 66 w 72"/>
                <a:gd name="T31" fmla="*/ 88 h 217"/>
                <a:gd name="T32" fmla="*/ 11 w 72"/>
                <a:gd name="T33" fmla="*/ 37 h 217"/>
                <a:gd name="T34" fmla="*/ 33 w 72"/>
                <a:gd name="T35" fmla="*/ 56 h 217"/>
                <a:gd name="T36" fmla="*/ 40 w 72"/>
                <a:gd name="T37" fmla="*/ 13 h 217"/>
                <a:gd name="T38" fmla="*/ 37 w 72"/>
                <a:gd name="T39" fmla="*/ 58 h 217"/>
                <a:gd name="T40" fmla="*/ 60 w 72"/>
                <a:gd name="T41" fmla="*/ 39 h 217"/>
                <a:gd name="T42" fmla="*/ 37 w 72"/>
                <a:gd name="T43" fmla="*/ 70 h 217"/>
                <a:gd name="T44" fmla="*/ 11 w 72"/>
                <a:gd name="T45" fmla="*/ 3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2" h="217">
                  <a:moveTo>
                    <a:pt x="66" y="88"/>
                  </a:moveTo>
                  <a:cubicBezTo>
                    <a:pt x="58" y="79"/>
                    <a:pt x="46" y="104"/>
                    <a:pt x="45" y="119"/>
                  </a:cubicBezTo>
                  <a:cubicBezTo>
                    <a:pt x="42" y="112"/>
                    <a:pt x="40" y="77"/>
                    <a:pt x="44" y="70"/>
                  </a:cubicBezTo>
                  <a:cubicBezTo>
                    <a:pt x="48" y="62"/>
                    <a:pt x="61" y="45"/>
                    <a:pt x="72" y="38"/>
                  </a:cubicBezTo>
                  <a:cubicBezTo>
                    <a:pt x="57" y="28"/>
                    <a:pt x="50" y="31"/>
                    <a:pt x="43" y="43"/>
                  </a:cubicBezTo>
                  <a:cubicBezTo>
                    <a:pt x="46" y="32"/>
                    <a:pt x="50" y="14"/>
                    <a:pt x="43" y="0"/>
                  </a:cubicBezTo>
                  <a:cubicBezTo>
                    <a:pt x="27" y="9"/>
                    <a:pt x="24" y="25"/>
                    <a:pt x="29" y="42"/>
                  </a:cubicBezTo>
                  <a:cubicBezTo>
                    <a:pt x="21" y="30"/>
                    <a:pt x="8" y="28"/>
                    <a:pt x="0" y="34"/>
                  </a:cubicBezTo>
                  <a:cubicBezTo>
                    <a:pt x="12" y="43"/>
                    <a:pt x="25" y="58"/>
                    <a:pt x="30" y="64"/>
                  </a:cubicBezTo>
                  <a:cubicBezTo>
                    <a:pt x="36" y="69"/>
                    <a:pt x="39" y="103"/>
                    <a:pt x="40" y="112"/>
                  </a:cubicBezTo>
                  <a:cubicBezTo>
                    <a:pt x="29" y="84"/>
                    <a:pt x="14" y="79"/>
                    <a:pt x="12" y="91"/>
                  </a:cubicBezTo>
                  <a:cubicBezTo>
                    <a:pt x="10" y="102"/>
                    <a:pt x="37" y="90"/>
                    <a:pt x="42" y="132"/>
                  </a:cubicBezTo>
                  <a:cubicBezTo>
                    <a:pt x="42" y="132"/>
                    <a:pt x="42" y="120"/>
                    <a:pt x="42" y="132"/>
                  </a:cubicBezTo>
                  <a:cubicBezTo>
                    <a:pt x="42" y="145"/>
                    <a:pt x="41" y="185"/>
                    <a:pt x="21" y="217"/>
                  </a:cubicBezTo>
                  <a:cubicBezTo>
                    <a:pt x="41" y="194"/>
                    <a:pt x="47" y="153"/>
                    <a:pt x="46" y="131"/>
                  </a:cubicBezTo>
                  <a:cubicBezTo>
                    <a:pt x="46" y="108"/>
                    <a:pt x="72" y="96"/>
                    <a:pt x="66" y="88"/>
                  </a:cubicBezTo>
                  <a:close/>
                  <a:moveTo>
                    <a:pt x="11" y="37"/>
                  </a:moveTo>
                  <a:cubicBezTo>
                    <a:pt x="18" y="37"/>
                    <a:pt x="30" y="47"/>
                    <a:pt x="33" y="56"/>
                  </a:cubicBezTo>
                  <a:cubicBezTo>
                    <a:pt x="34" y="51"/>
                    <a:pt x="30" y="27"/>
                    <a:pt x="40" y="13"/>
                  </a:cubicBezTo>
                  <a:cubicBezTo>
                    <a:pt x="37" y="23"/>
                    <a:pt x="37" y="44"/>
                    <a:pt x="37" y="58"/>
                  </a:cubicBezTo>
                  <a:cubicBezTo>
                    <a:pt x="42" y="51"/>
                    <a:pt x="52" y="38"/>
                    <a:pt x="60" y="39"/>
                  </a:cubicBezTo>
                  <a:cubicBezTo>
                    <a:pt x="54" y="43"/>
                    <a:pt x="40" y="54"/>
                    <a:pt x="37" y="70"/>
                  </a:cubicBezTo>
                  <a:cubicBezTo>
                    <a:pt x="30" y="55"/>
                    <a:pt x="22" y="45"/>
                    <a:pt x="1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6401" y="2136"/>
              <a:ext cx="541" cy="1417"/>
            </a:xfrm>
            <a:custGeom>
              <a:avLst/>
              <a:gdLst>
                <a:gd name="T0" fmla="*/ 210 w 229"/>
                <a:gd name="T1" fmla="*/ 232 h 599"/>
                <a:gd name="T2" fmla="*/ 168 w 229"/>
                <a:gd name="T3" fmla="*/ 324 h 599"/>
                <a:gd name="T4" fmla="*/ 135 w 229"/>
                <a:gd name="T5" fmla="*/ 190 h 599"/>
                <a:gd name="T6" fmla="*/ 202 w 229"/>
                <a:gd name="T7" fmla="*/ 93 h 599"/>
                <a:gd name="T8" fmla="*/ 127 w 229"/>
                <a:gd name="T9" fmla="*/ 119 h 599"/>
                <a:gd name="T10" fmla="*/ 107 w 229"/>
                <a:gd name="T11" fmla="*/ 0 h 599"/>
                <a:gd name="T12" fmla="*/ 89 w 229"/>
                <a:gd name="T13" fmla="*/ 120 h 599"/>
                <a:gd name="T14" fmla="*/ 0 w 229"/>
                <a:gd name="T15" fmla="*/ 116 h 599"/>
                <a:gd name="T16" fmla="*/ 102 w 229"/>
                <a:gd name="T17" fmla="*/ 186 h 599"/>
                <a:gd name="T18" fmla="*/ 149 w 229"/>
                <a:gd name="T19" fmla="*/ 306 h 599"/>
                <a:gd name="T20" fmla="*/ 65 w 229"/>
                <a:gd name="T21" fmla="*/ 259 h 599"/>
                <a:gd name="T22" fmla="*/ 165 w 229"/>
                <a:gd name="T23" fmla="*/ 360 h 599"/>
                <a:gd name="T24" fmla="*/ 165 w 229"/>
                <a:gd name="T25" fmla="*/ 361 h 599"/>
                <a:gd name="T26" fmla="*/ 146 w 229"/>
                <a:gd name="T27" fmla="*/ 599 h 599"/>
                <a:gd name="T28" fmla="*/ 176 w 229"/>
                <a:gd name="T29" fmla="*/ 355 h 599"/>
                <a:gd name="T30" fmla="*/ 210 w 229"/>
                <a:gd name="T31" fmla="*/ 232 h 599"/>
                <a:gd name="T32" fmla="*/ 39 w 229"/>
                <a:gd name="T33" fmla="*/ 114 h 599"/>
                <a:gd name="T34" fmla="*/ 106 w 229"/>
                <a:gd name="T35" fmla="*/ 156 h 599"/>
                <a:gd name="T36" fmla="*/ 104 w 229"/>
                <a:gd name="T37" fmla="*/ 36 h 599"/>
                <a:gd name="T38" fmla="*/ 118 w 229"/>
                <a:gd name="T39" fmla="*/ 161 h 599"/>
                <a:gd name="T40" fmla="*/ 171 w 229"/>
                <a:gd name="T41" fmla="*/ 100 h 599"/>
                <a:gd name="T42" fmla="*/ 123 w 229"/>
                <a:gd name="T43" fmla="*/ 192 h 599"/>
                <a:gd name="T44" fmla="*/ 39 w 229"/>
                <a:gd name="T45" fmla="*/ 114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9" h="599">
                  <a:moveTo>
                    <a:pt x="210" y="232"/>
                  </a:moveTo>
                  <a:cubicBezTo>
                    <a:pt x="191" y="206"/>
                    <a:pt x="163" y="283"/>
                    <a:pt x="168" y="324"/>
                  </a:cubicBezTo>
                  <a:cubicBezTo>
                    <a:pt x="157" y="306"/>
                    <a:pt x="130" y="211"/>
                    <a:pt x="135" y="190"/>
                  </a:cubicBezTo>
                  <a:cubicBezTo>
                    <a:pt x="145" y="166"/>
                    <a:pt x="173" y="110"/>
                    <a:pt x="202" y="93"/>
                  </a:cubicBezTo>
                  <a:cubicBezTo>
                    <a:pt x="158" y="71"/>
                    <a:pt x="140" y="81"/>
                    <a:pt x="127" y="119"/>
                  </a:cubicBezTo>
                  <a:cubicBezTo>
                    <a:pt x="130" y="88"/>
                    <a:pt x="133" y="35"/>
                    <a:pt x="107" y="0"/>
                  </a:cubicBezTo>
                  <a:cubicBezTo>
                    <a:pt x="69" y="32"/>
                    <a:pt x="69" y="77"/>
                    <a:pt x="89" y="120"/>
                  </a:cubicBezTo>
                  <a:cubicBezTo>
                    <a:pt x="63" y="92"/>
                    <a:pt x="20" y="96"/>
                    <a:pt x="0" y="116"/>
                  </a:cubicBezTo>
                  <a:cubicBezTo>
                    <a:pt x="36" y="135"/>
                    <a:pt x="84" y="164"/>
                    <a:pt x="102" y="186"/>
                  </a:cubicBezTo>
                  <a:cubicBezTo>
                    <a:pt x="120" y="208"/>
                    <a:pt x="144" y="283"/>
                    <a:pt x="149" y="306"/>
                  </a:cubicBezTo>
                  <a:cubicBezTo>
                    <a:pt x="109" y="235"/>
                    <a:pt x="64" y="226"/>
                    <a:pt x="65" y="259"/>
                  </a:cubicBezTo>
                  <a:cubicBezTo>
                    <a:pt x="64" y="292"/>
                    <a:pt x="132" y="248"/>
                    <a:pt x="165" y="360"/>
                  </a:cubicBezTo>
                  <a:cubicBezTo>
                    <a:pt x="165" y="360"/>
                    <a:pt x="160" y="326"/>
                    <a:pt x="165" y="361"/>
                  </a:cubicBezTo>
                  <a:cubicBezTo>
                    <a:pt x="170" y="395"/>
                    <a:pt x="186" y="506"/>
                    <a:pt x="146" y="599"/>
                  </a:cubicBezTo>
                  <a:cubicBezTo>
                    <a:pt x="189" y="528"/>
                    <a:pt x="188" y="416"/>
                    <a:pt x="176" y="355"/>
                  </a:cubicBezTo>
                  <a:cubicBezTo>
                    <a:pt x="164" y="294"/>
                    <a:pt x="229" y="259"/>
                    <a:pt x="210" y="232"/>
                  </a:cubicBezTo>
                  <a:close/>
                  <a:moveTo>
                    <a:pt x="39" y="114"/>
                  </a:moveTo>
                  <a:cubicBezTo>
                    <a:pt x="57" y="110"/>
                    <a:pt x="95" y="133"/>
                    <a:pt x="106" y="156"/>
                  </a:cubicBezTo>
                  <a:cubicBezTo>
                    <a:pt x="106" y="142"/>
                    <a:pt x="85" y="80"/>
                    <a:pt x="104" y="36"/>
                  </a:cubicBezTo>
                  <a:cubicBezTo>
                    <a:pt x="101" y="67"/>
                    <a:pt x="111" y="124"/>
                    <a:pt x="118" y="161"/>
                  </a:cubicBezTo>
                  <a:cubicBezTo>
                    <a:pt x="127" y="140"/>
                    <a:pt x="148" y="100"/>
                    <a:pt x="171" y="100"/>
                  </a:cubicBezTo>
                  <a:cubicBezTo>
                    <a:pt x="157" y="114"/>
                    <a:pt x="125" y="148"/>
                    <a:pt x="123" y="192"/>
                  </a:cubicBezTo>
                  <a:cubicBezTo>
                    <a:pt x="98" y="155"/>
                    <a:pt x="72" y="131"/>
                    <a:pt x="39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148" y="4440"/>
              <a:ext cx="80" cy="116"/>
            </a:xfrm>
            <a:custGeom>
              <a:avLst/>
              <a:gdLst>
                <a:gd name="T0" fmla="*/ 12 w 34"/>
                <a:gd name="T1" fmla="*/ 49 h 49"/>
                <a:gd name="T2" fmla="*/ 31 w 34"/>
                <a:gd name="T3" fmla="*/ 27 h 49"/>
                <a:gd name="T4" fmla="*/ 21 w 34"/>
                <a:gd name="T5" fmla="*/ 2 h 49"/>
                <a:gd name="T6" fmla="*/ 4 w 34"/>
                <a:gd name="T7" fmla="*/ 20 h 49"/>
                <a:gd name="T8" fmla="*/ 9 w 34"/>
                <a:gd name="T9" fmla="*/ 48 h 49"/>
                <a:gd name="T10" fmla="*/ 11 w 34"/>
                <a:gd name="T11" fmla="*/ 27 h 49"/>
                <a:gd name="T12" fmla="*/ 11 w 34"/>
                <a:gd name="T13" fmla="*/ 48 h 49"/>
                <a:gd name="T14" fmla="*/ 21 w 34"/>
                <a:gd name="T15" fmla="*/ 28 h 49"/>
                <a:gd name="T16" fmla="*/ 12 w 34"/>
                <a:gd name="T1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49">
                  <a:moveTo>
                    <a:pt x="12" y="49"/>
                  </a:moveTo>
                  <a:cubicBezTo>
                    <a:pt x="16" y="46"/>
                    <a:pt x="28" y="38"/>
                    <a:pt x="31" y="27"/>
                  </a:cubicBezTo>
                  <a:cubicBezTo>
                    <a:pt x="34" y="16"/>
                    <a:pt x="28" y="3"/>
                    <a:pt x="21" y="2"/>
                  </a:cubicBezTo>
                  <a:cubicBezTo>
                    <a:pt x="13" y="0"/>
                    <a:pt x="8" y="10"/>
                    <a:pt x="4" y="20"/>
                  </a:cubicBezTo>
                  <a:cubicBezTo>
                    <a:pt x="0" y="30"/>
                    <a:pt x="8" y="43"/>
                    <a:pt x="9" y="48"/>
                  </a:cubicBezTo>
                  <a:cubicBezTo>
                    <a:pt x="12" y="43"/>
                    <a:pt x="10" y="26"/>
                    <a:pt x="11" y="27"/>
                  </a:cubicBezTo>
                  <a:cubicBezTo>
                    <a:pt x="12" y="28"/>
                    <a:pt x="13" y="44"/>
                    <a:pt x="11" y="48"/>
                  </a:cubicBezTo>
                  <a:cubicBezTo>
                    <a:pt x="14" y="45"/>
                    <a:pt x="21" y="27"/>
                    <a:pt x="21" y="28"/>
                  </a:cubicBezTo>
                  <a:cubicBezTo>
                    <a:pt x="21" y="30"/>
                    <a:pt x="18" y="40"/>
                    <a:pt x="12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193" y="4506"/>
              <a:ext cx="102" cy="86"/>
            </a:xfrm>
            <a:custGeom>
              <a:avLst/>
              <a:gdLst>
                <a:gd name="T0" fmla="*/ 0 w 43"/>
                <a:gd name="T1" fmla="*/ 22 h 36"/>
                <a:gd name="T2" fmla="*/ 20 w 43"/>
                <a:gd name="T3" fmla="*/ 0 h 36"/>
                <a:gd name="T4" fmla="*/ 42 w 43"/>
                <a:gd name="T5" fmla="*/ 10 h 36"/>
                <a:gd name="T6" fmla="*/ 27 w 43"/>
                <a:gd name="T7" fmla="*/ 34 h 36"/>
                <a:gd name="T8" fmla="*/ 1 w 43"/>
                <a:gd name="T9" fmla="*/ 26 h 36"/>
                <a:gd name="T10" fmla="*/ 22 w 43"/>
                <a:gd name="T11" fmla="*/ 23 h 36"/>
                <a:gd name="T12" fmla="*/ 1 w 43"/>
                <a:gd name="T13" fmla="*/ 24 h 36"/>
                <a:gd name="T14" fmla="*/ 17 w 43"/>
                <a:gd name="T15" fmla="*/ 11 h 36"/>
                <a:gd name="T16" fmla="*/ 0 w 43"/>
                <a:gd name="T17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36">
                  <a:moveTo>
                    <a:pt x="0" y="22"/>
                  </a:moveTo>
                  <a:cubicBezTo>
                    <a:pt x="1" y="18"/>
                    <a:pt x="15" y="0"/>
                    <a:pt x="20" y="0"/>
                  </a:cubicBezTo>
                  <a:cubicBezTo>
                    <a:pt x="26" y="0"/>
                    <a:pt x="41" y="4"/>
                    <a:pt x="42" y="10"/>
                  </a:cubicBezTo>
                  <a:cubicBezTo>
                    <a:pt x="43" y="17"/>
                    <a:pt x="32" y="31"/>
                    <a:pt x="27" y="34"/>
                  </a:cubicBezTo>
                  <a:cubicBezTo>
                    <a:pt x="22" y="36"/>
                    <a:pt x="4" y="28"/>
                    <a:pt x="1" y="26"/>
                  </a:cubicBezTo>
                  <a:cubicBezTo>
                    <a:pt x="10" y="28"/>
                    <a:pt x="21" y="24"/>
                    <a:pt x="22" y="23"/>
                  </a:cubicBezTo>
                  <a:cubicBezTo>
                    <a:pt x="22" y="21"/>
                    <a:pt x="8" y="27"/>
                    <a:pt x="1" y="24"/>
                  </a:cubicBezTo>
                  <a:cubicBezTo>
                    <a:pt x="9" y="24"/>
                    <a:pt x="17" y="12"/>
                    <a:pt x="17" y="11"/>
                  </a:cubicBezTo>
                  <a:cubicBezTo>
                    <a:pt x="17" y="10"/>
                    <a:pt x="7" y="23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075" y="4504"/>
              <a:ext cx="92" cy="81"/>
            </a:xfrm>
            <a:custGeom>
              <a:avLst/>
              <a:gdLst>
                <a:gd name="T0" fmla="*/ 39 w 39"/>
                <a:gd name="T1" fmla="*/ 22 h 34"/>
                <a:gd name="T2" fmla="*/ 22 w 39"/>
                <a:gd name="T3" fmla="*/ 1 h 34"/>
                <a:gd name="T4" fmla="*/ 2 w 39"/>
                <a:gd name="T5" fmla="*/ 11 h 34"/>
                <a:gd name="T6" fmla="*/ 16 w 39"/>
                <a:gd name="T7" fmla="*/ 31 h 34"/>
                <a:gd name="T8" fmla="*/ 39 w 39"/>
                <a:gd name="T9" fmla="*/ 27 h 34"/>
                <a:gd name="T10" fmla="*/ 18 w 39"/>
                <a:gd name="T11" fmla="*/ 22 h 34"/>
                <a:gd name="T12" fmla="*/ 38 w 39"/>
                <a:gd name="T13" fmla="*/ 23 h 34"/>
                <a:gd name="T14" fmla="*/ 21 w 39"/>
                <a:gd name="T15" fmla="*/ 14 h 34"/>
                <a:gd name="T16" fmla="*/ 39 w 39"/>
                <a:gd name="T17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4">
                  <a:moveTo>
                    <a:pt x="39" y="22"/>
                  </a:moveTo>
                  <a:cubicBezTo>
                    <a:pt x="39" y="19"/>
                    <a:pt x="30" y="2"/>
                    <a:pt x="22" y="1"/>
                  </a:cubicBezTo>
                  <a:cubicBezTo>
                    <a:pt x="15" y="0"/>
                    <a:pt x="4" y="4"/>
                    <a:pt x="2" y="11"/>
                  </a:cubicBezTo>
                  <a:cubicBezTo>
                    <a:pt x="0" y="18"/>
                    <a:pt x="9" y="29"/>
                    <a:pt x="16" y="31"/>
                  </a:cubicBezTo>
                  <a:cubicBezTo>
                    <a:pt x="23" y="34"/>
                    <a:pt x="37" y="28"/>
                    <a:pt x="39" y="27"/>
                  </a:cubicBezTo>
                  <a:cubicBezTo>
                    <a:pt x="37" y="23"/>
                    <a:pt x="17" y="23"/>
                    <a:pt x="18" y="22"/>
                  </a:cubicBezTo>
                  <a:cubicBezTo>
                    <a:pt x="19" y="21"/>
                    <a:pt x="33" y="21"/>
                    <a:pt x="38" y="23"/>
                  </a:cubicBezTo>
                  <a:cubicBezTo>
                    <a:pt x="35" y="19"/>
                    <a:pt x="20" y="14"/>
                    <a:pt x="21" y="14"/>
                  </a:cubicBezTo>
                  <a:cubicBezTo>
                    <a:pt x="22" y="13"/>
                    <a:pt x="38" y="19"/>
                    <a:pt x="3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086" y="4573"/>
              <a:ext cx="93" cy="85"/>
            </a:xfrm>
            <a:custGeom>
              <a:avLst/>
              <a:gdLst>
                <a:gd name="T0" fmla="*/ 36 w 39"/>
                <a:gd name="T1" fmla="*/ 0 h 36"/>
                <a:gd name="T2" fmla="*/ 9 w 39"/>
                <a:gd name="T3" fmla="*/ 8 h 36"/>
                <a:gd name="T4" fmla="*/ 6 w 39"/>
                <a:gd name="T5" fmla="*/ 31 h 36"/>
                <a:gd name="T6" fmla="*/ 32 w 39"/>
                <a:gd name="T7" fmla="*/ 28 h 36"/>
                <a:gd name="T8" fmla="*/ 39 w 39"/>
                <a:gd name="T9" fmla="*/ 3 h 36"/>
                <a:gd name="T10" fmla="*/ 27 w 39"/>
                <a:gd name="T11" fmla="*/ 19 h 36"/>
                <a:gd name="T12" fmla="*/ 37 w 39"/>
                <a:gd name="T13" fmla="*/ 3 h 36"/>
                <a:gd name="T14" fmla="*/ 19 w 39"/>
                <a:gd name="T15" fmla="*/ 13 h 36"/>
                <a:gd name="T16" fmla="*/ 36 w 39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6">
                  <a:moveTo>
                    <a:pt x="36" y="0"/>
                  </a:moveTo>
                  <a:cubicBezTo>
                    <a:pt x="36" y="0"/>
                    <a:pt x="12" y="4"/>
                    <a:pt x="9" y="8"/>
                  </a:cubicBezTo>
                  <a:cubicBezTo>
                    <a:pt x="6" y="11"/>
                    <a:pt x="0" y="25"/>
                    <a:pt x="6" y="31"/>
                  </a:cubicBezTo>
                  <a:cubicBezTo>
                    <a:pt x="11" y="36"/>
                    <a:pt x="29" y="32"/>
                    <a:pt x="32" y="28"/>
                  </a:cubicBezTo>
                  <a:cubicBezTo>
                    <a:pt x="36" y="24"/>
                    <a:pt x="39" y="7"/>
                    <a:pt x="39" y="3"/>
                  </a:cubicBezTo>
                  <a:cubicBezTo>
                    <a:pt x="35" y="3"/>
                    <a:pt x="28" y="19"/>
                    <a:pt x="27" y="19"/>
                  </a:cubicBezTo>
                  <a:cubicBezTo>
                    <a:pt x="26" y="20"/>
                    <a:pt x="35" y="3"/>
                    <a:pt x="37" y="3"/>
                  </a:cubicBezTo>
                  <a:cubicBezTo>
                    <a:pt x="32" y="4"/>
                    <a:pt x="19" y="15"/>
                    <a:pt x="19" y="13"/>
                  </a:cubicBezTo>
                  <a:cubicBezTo>
                    <a:pt x="20" y="12"/>
                    <a:pt x="36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174" y="4573"/>
              <a:ext cx="85" cy="106"/>
            </a:xfrm>
            <a:custGeom>
              <a:avLst/>
              <a:gdLst>
                <a:gd name="T0" fmla="*/ 4 w 36"/>
                <a:gd name="T1" fmla="*/ 3 h 45"/>
                <a:gd name="T2" fmla="*/ 0 w 36"/>
                <a:gd name="T3" fmla="*/ 29 h 45"/>
                <a:gd name="T4" fmla="*/ 28 w 36"/>
                <a:gd name="T5" fmla="*/ 41 h 45"/>
                <a:gd name="T6" fmla="*/ 31 w 36"/>
                <a:gd name="T7" fmla="*/ 11 h 45"/>
                <a:gd name="T8" fmla="*/ 8 w 36"/>
                <a:gd name="T9" fmla="*/ 0 h 45"/>
                <a:gd name="T10" fmla="*/ 20 w 36"/>
                <a:gd name="T11" fmla="*/ 17 h 45"/>
                <a:gd name="T12" fmla="*/ 6 w 36"/>
                <a:gd name="T13" fmla="*/ 2 h 45"/>
                <a:gd name="T14" fmla="*/ 10 w 36"/>
                <a:gd name="T15" fmla="*/ 23 h 45"/>
                <a:gd name="T16" fmla="*/ 4 w 36"/>
                <a:gd name="T17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5">
                  <a:moveTo>
                    <a:pt x="4" y="3"/>
                  </a:moveTo>
                  <a:cubicBezTo>
                    <a:pt x="3" y="6"/>
                    <a:pt x="0" y="19"/>
                    <a:pt x="0" y="29"/>
                  </a:cubicBezTo>
                  <a:cubicBezTo>
                    <a:pt x="0" y="38"/>
                    <a:pt x="21" y="45"/>
                    <a:pt x="28" y="41"/>
                  </a:cubicBezTo>
                  <a:cubicBezTo>
                    <a:pt x="36" y="37"/>
                    <a:pt x="36" y="15"/>
                    <a:pt x="31" y="11"/>
                  </a:cubicBezTo>
                  <a:cubicBezTo>
                    <a:pt x="27" y="7"/>
                    <a:pt x="11" y="1"/>
                    <a:pt x="8" y="0"/>
                  </a:cubicBezTo>
                  <a:cubicBezTo>
                    <a:pt x="16" y="4"/>
                    <a:pt x="22" y="18"/>
                    <a:pt x="20" y="17"/>
                  </a:cubicBezTo>
                  <a:cubicBezTo>
                    <a:pt x="18" y="15"/>
                    <a:pt x="12" y="4"/>
                    <a:pt x="6" y="2"/>
                  </a:cubicBezTo>
                  <a:cubicBezTo>
                    <a:pt x="9" y="4"/>
                    <a:pt x="11" y="26"/>
                    <a:pt x="10" y="23"/>
                  </a:cubicBezTo>
                  <a:cubicBezTo>
                    <a:pt x="9" y="21"/>
                    <a:pt x="7" y="7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出自【趣你的PPT】(微信:qunideppt)：最优质的PPT资源库"/>
            <p:cNvSpPr>
              <a:spLocks/>
            </p:cNvSpPr>
            <p:nvPr/>
          </p:nvSpPr>
          <p:spPr bwMode="auto">
            <a:xfrm>
              <a:off x="7065" y="3044"/>
              <a:ext cx="159" cy="114"/>
            </a:xfrm>
            <a:custGeom>
              <a:avLst/>
              <a:gdLst>
                <a:gd name="T0" fmla="*/ 1 w 67"/>
                <a:gd name="T1" fmla="*/ 37 h 48"/>
                <a:gd name="T2" fmla="*/ 41 w 67"/>
                <a:gd name="T3" fmla="*/ 43 h 48"/>
                <a:gd name="T4" fmla="*/ 63 w 67"/>
                <a:gd name="T5" fmla="*/ 10 h 48"/>
                <a:gd name="T6" fmla="*/ 28 w 67"/>
                <a:gd name="T7" fmla="*/ 5 h 48"/>
                <a:gd name="T8" fmla="*/ 0 w 67"/>
                <a:gd name="T9" fmla="*/ 32 h 48"/>
                <a:gd name="T10" fmla="*/ 26 w 67"/>
                <a:gd name="T11" fmla="*/ 19 h 48"/>
                <a:gd name="T12" fmla="*/ 1 w 67"/>
                <a:gd name="T13" fmla="*/ 35 h 48"/>
                <a:gd name="T14" fmla="*/ 32 w 67"/>
                <a:gd name="T15" fmla="*/ 32 h 48"/>
                <a:gd name="T16" fmla="*/ 1 w 67"/>
                <a:gd name="T17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48">
                  <a:moveTo>
                    <a:pt x="1" y="37"/>
                  </a:moveTo>
                  <a:cubicBezTo>
                    <a:pt x="7" y="39"/>
                    <a:pt x="26" y="48"/>
                    <a:pt x="41" y="43"/>
                  </a:cubicBezTo>
                  <a:cubicBezTo>
                    <a:pt x="57" y="38"/>
                    <a:pt x="67" y="20"/>
                    <a:pt x="63" y="10"/>
                  </a:cubicBezTo>
                  <a:cubicBezTo>
                    <a:pt x="60" y="0"/>
                    <a:pt x="43" y="3"/>
                    <a:pt x="28" y="5"/>
                  </a:cubicBezTo>
                  <a:cubicBezTo>
                    <a:pt x="13" y="8"/>
                    <a:pt x="5" y="28"/>
                    <a:pt x="0" y="32"/>
                  </a:cubicBezTo>
                  <a:cubicBezTo>
                    <a:pt x="7" y="32"/>
                    <a:pt x="26" y="17"/>
                    <a:pt x="26" y="19"/>
                  </a:cubicBezTo>
                  <a:cubicBezTo>
                    <a:pt x="25" y="21"/>
                    <a:pt x="7" y="35"/>
                    <a:pt x="1" y="35"/>
                  </a:cubicBezTo>
                  <a:cubicBezTo>
                    <a:pt x="7" y="37"/>
                    <a:pt x="33" y="30"/>
                    <a:pt x="32" y="32"/>
                  </a:cubicBezTo>
                  <a:cubicBezTo>
                    <a:pt x="31" y="33"/>
                    <a:pt x="16" y="38"/>
                    <a:pt x="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出自【趣你的PPT】(微信:qunideppt)：最优质的PPT资源库"/>
            <p:cNvSpPr>
              <a:spLocks/>
            </p:cNvSpPr>
            <p:nvPr/>
          </p:nvSpPr>
          <p:spPr bwMode="auto">
            <a:xfrm>
              <a:off x="7068" y="3149"/>
              <a:ext cx="135" cy="115"/>
            </a:xfrm>
            <a:custGeom>
              <a:avLst/>
              <a:gdLst>
                <a:gd name="T0" fmla="*/ 4 w 57"/>
                <a:gd name="T1" fmla="*/ 2 h 49"/>
                <a:gd name="T2" fmla="*/ 46 w 57"/>
                <a:gd name="T3" fmla="*/ 9 h 49"/>
                <a:gd name="T4" fmla="*/ 50 w 57"/>
                <a:gd name="T5" fmla="*/ 43 h 49"/>
                <a:gd name="T6" fmla="*/ 11 w 57"/>
                <a:gd name="T7" fmla="*/ 43 h 49"/>
                <a:gd name="T8" fmla="*/ 0 w 57"/>
                <a:gd name="T9" fmla="*/ 6 h 49"/>
                <a:gd name="T10" fmla="*/ 20 w 57"/>
                <a:gd name="T11" fmla="*/ 28 h 49"/>
                <a:gd name="T12" fmla="*/ 2 w 57"/>
                <a:gd name="T13" fmla="*/ 5 h 49"/>
                <a:gd name="T14" fmla="*/ 30 w 57"/>
                <a:gd name="T15" fmla="*/ 13 h 49"/>
                <a:gd name="T16" fmla="*/ 4 w 57"/>
                <a:gd name="T17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9">
                  <a:moveTo>
                    <a:pt x="4" y="2"/>
                  </a:moveTo>
                  <a:cubicBezTo>
                    <a:pt x="9" y="0"/>
                    <a:pt x="42" y="3"/>
                    <a:pt x="46" y="9"/>
                  </a:cubicBezTo>
                  <a:cubicBezTo>
                    <a:pt x="50" y="16"/>
                    <a:pt x="57" y="36"/>
                    <a:pt x="50" y="43"/>
                  </a:cubicBezTo>
                  <a:cubicBezTo>
                    <a:pt x="43" y="49"/>
                    <a:pt x="19" y="47"/>
                    <a:pt x="11" y="43"/>
                  </a:cubicBezTo>
                  <a:cubicBezTo>
                    <a:pt x="4" y="39"/>
                    <a:pt x="0" y="12"/>
                    <a:pt x="0" y="6"/>
                  </a:cubicBezTo>
                  <a:cubicBezTo>
                    <a:pt x="5" y="19"/>
                    <a:pt x="18" y="29"/>
                    <a:pt x="20" y="28"/>
                  </a:cubicBezTo>
                  <a:cubicBezTo>
                    <a:pt x="22" y="28"/>
                    <a:pt x="4" y="16"/>
                    <a:pt x="2" y="5"/>
                  </a:cubicBezTo>
                  <a:cubicBezTo>
                    <a:pt x="9" y="14"/>
                    <a:pt x="29" y="14"/>
                    <a:pt x="30" y="13"/>
                  </a:cubicBezTo>
                  <a:cubicBezTo>
                    <a:pt x="31" y="12"/>
                    <a:pt x="8" y="11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985" y="2992"/>
              <a:ext cx="114" cy="138"/>
            </a:xfrm>
            <a:custGeom>
              <a:avLst/>
              <a:gdLst>
                <a:gd name="T0" fmla="*/ 32 w 48"/>
                <a:gd name="T1" fmla="*/ 55 h 58"/>
                <a:gd name="T2" fmla="*/ 43 w 48"/>
                <a:gd name="T3" fmla="*/ 19 h 58"/>
                <a:gd name="T4" fmla="*/ 16 w 48"/>
                <a:gd name="T5" fmla="*/ 3 h 58"/>
                <a:gd name="T6" fmla="*/ 2 w 48"/>
                <a:gd name="T7" fmla="*/ 35 h 58"/>
                <a:gd name="T8" fmla="*/ 25 w 48"/>
                <a:gd name="T9" fmla="*/ 58 h 58"/>
                <a:gd name="T10" fmla="*/ 15 w 48"/>
                <a:gd name="T11" fmla="*/ 30 h 58"/>
                <a:gd name="T12" fmla="*/ 29 w 48"/>
                <a:gd name="T13" fmla="*/ 54 h 58"/>
                <a:gd name="T14" fmla="*/ 27 w 48"/>
                <a:gd name="T15" fmla="*/ 26 h 58"/>
                <a:gd name="T16" fmla="*/ 32 w 48"/>
                <a:gd name="T17" fmla="*/ 5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8">
                  <a:moveTo>
                    <a:pt x="32" y="55"/>
                  </a:moveTo>
                  <a:cubicBezTo>
                    <a:pt x="35" y="52"/>
                    <a:pt x="48" y="28"/>
                    <a:pt x="43" y="19"/>
                  </a:cubicBezTo>
                  <a:cubicBezTo>
                    <a:pt x="38" y="9"/>
                    <a:pt x="26" y="0"/>
                    <a:pt x="16" y="3"/>
                  </a:cubicBezTo>
                  <a:cubicBezTo>
                    <a:pt x="6" y="6"/>
                    <a:pt x="0" y="24"/>
                    <a:pt x="2" y="35"/>
                  </a:cubicBezTo>
                  <a:cubicBezTo>
                    <a:pt x="5" y="45"/>
                    <a:pt x="23" y="57"/>
                    <a:pt x="25" y="58"/>
                  </a:cubicBezTo>
                  <a:cubicBezTo>
                    <a:pt x="29" y="52"/>
                    <a:pt x="13" y="29"/>
                    <a:pt x="15" y="30"/>
                  </a:cubicBezTo>
                  <a:cubicBezTo>
                    <a:pt x="17" y="30"/>
                    <a:pt x="28" y="47"/>
                    <a:pt x="29" y="54"/>
                  </a:cubicBezTo>
                  <a:cubicBezTo>
                    <a:pt x="32" y="48"/>
                    <a:pt x="25" y="26"/>
                    <a:pt x="27" y="26"/>
                  </a:cubicBezTo>
                  <a:cubicBezTo>
                    <a:pt x="29" y="27"/>
                    <a:pt x="34" y="51"/>
                    <a:pt x="32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898" y="3078"/>
              <a:ext cx="146" cy="106"/>
            </a:xfrm>
            <a:custGeom>
              <a:avLst/>
              <a:gdLst>
                <a:gd name="T0" fmla="*/ 61 w 62"/>
                <a:gd name="T1" fmla="*/ 26 h 45"/>
                <a:gd name="T2" fmla="*/ 32 w 62"/>
                <a:gd name="T3" fmla="*/ 1 h 45"/>
                <a:gd name="T4" fmla="*/ 2 w 62"/>
                <a:gd name="T5" fmla="*/ 15 h 45"/>
                <a:gd name="T6" fmla="*/ 26 w 62"/>
                <a:gd name="T7" fmla="*/ 44 h 45"/>
                <a:gd name="T8" fmla="*/ 62 w 62"/>
                <a:gd name="T9" fmla="*/ 32 h 45"/>
                <a:gd name="T10" fmla="*/ 32 w 62"/>
                <a:gd name="T11" fmla="*/ 31 h 45"/>
                <a:gd name="T12" fmla="*/ 60 w 62"/>
                <a:gd name="T13" fmla="*/ 30 h 45"/>
                <a:gd name="T14" fmla="*/ 33 w 62"/>
                <a:gd name="T15" fmla="*/ 17 h 45"/>
                <a:gd name="T16" fmla="*/ 61 w 62"/>
                <a:gd name="T17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45">
                  <a:moveTo>
                    <a:pt x="61" y="26"/>
                  </a:moveTo>
                  <a:cubicBezTo>
                    <a:pt x="61" y="26"/>
                    <a:pt x="38" y="1"/>
                    <a:pt x="32" y="1"/>
                  </a:cubicBezTo>
                  <a:cubicBezTo>
                    <a:pt x="25" y="0"/>
                    <a:pt x="4" y="4"/>
                    <a:pt x="2" y="15"/>
                  </a:cubicBezTo>
                  <a:cubicBezTo>
                    <a:pt x="0" y="25"/>
                    <a:pt x="18" y="43"/>
                    <a:pt x="26" y="44"/>
                  </a:cubicBezTo>
                  <a:cubicBezTo>
                    <a:pt x="33" y="45"/>
                    <a:pt x="56" y="35"/>
                    <a:pt x="62" y="32"/>
                  </a:cubicBezTo>
                  <a:cubicBezTo>
                    <a:pt x="57" y="28"/>
                    <a:pt x="34" y="32"/>
                    <a:pt x="32" y="31"/>
                  </a:cubicBezTo>
                  <a:cubicBezTo>
                    <a:pt x="30" y="29"/>
                    <a:pt x="58" y="28"/>
                    <a:pt x="60" y="30"/>
                  </a:cubicBezTo>
                  <a:cubicBezTo>
                    <a:pt x="55" y="25"/>
                    <a:pt x="31" y="18"/>
                    <a:pt x="33" y="17"/>
                  </a:cubicBezTo>
                  <a:cubicBezTo>
                    <a:pt x="35" y="16"/>
                    <a:pt x="61" y="26"/>
                    <a:pt x="6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938" y="3158"/>
              <a:ext cx="137" cy="154"/>
            </a:xfrm>
            <a:custGeom>
              <a:avLst/>
              <a:gdLst>
                <a:gd name="T0" fmla="*/ 46 w 58"/>
                <a:gd name="T1" fmla="*/ 0 h 65"/>
                <a:gd name="T2" fmla="*/ 12 w 58"/>
                <a:gd name="T3" fmla="*/ 16 h 65"/>
                <a:gd name="T4" fmla="*/ 19 w 58"/>
                <a:gd name="T5" fmla="*/ 59 h 65"/>
                <a:gd name="T6" fmla="*/ 57 w 58"/>
                <a:gd name="T7" fmla="*/ 39 h 65"/>
                <a:gd name="T8" fmla="*/ 52 w 58"/>
                <a:gd name="T9" fmla="*/ 2 h 65"/>
                <a:gd name="T10" fmla="*/ 41 w 58"/>
                <a:gd name="T11" fmla="*/ 30 h 65"/>
                <a:gd name="T12" fmla="*/ 48 w 58"/>
                <a:gd name="T13" fmla="*/ 2 h 65"/>
                <a:gd name="T14" fmla="*/ 26 w 58"/>
                <a:gd name="T15" fmla="*/ 23 h 65"/>
                <a:gd name="T16" fmla="*/ 46 w 58"/>
                <a:gd name="T1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65">
                  <a:moveTo>
                    <a:pt x="46" y="0"/>
                  </a:moveTo>
                  <a:cubicBezTo>
                    <a:pt x="41" y="2"/>
                    <a:pt x="23" y="9"/>
                    <a:pt x="12" y="16"/>
                  </a:cubicBezTo>
                  <a:cubicBezTo>
                    <a:pt x="0" y="23"/>
                    <a:pt x="9" y="53"/>
                    <a:pt x="19" y="59"/>
                  </a:cubicBezTo>
                  <a:cubicBezTo>
                    <a:pt x="30" y="65"/>
                    <a:pt x="55" y="47"/>
                    <a:pt x="57" y="39"/>
                  </a:cubicBezTo>
                  <a:cubicBezTo>
                    <a:pt x="58" y="31"/>
                    <a:pt x="53" y="7"/>
                    <a:pt x="52" y="2"/>
                  </a:cubicBezTo>
                  <a:cubicBezTo>
                    <a:pt x="53" y="16"/>
                    <a:pt x="41" y="34"/>
                    <a:pt x="41" y="30"/>
                  </a:cubicBezTo>
                  <a:cubicBezTo>
                    <a:pt x="42" y="26"/>
                    <a:pt x="50" y="11"/>
                    <a:pt x="48" y="2"/>
                  </a:cubicBezTo>
                  <a:cubicBezTo>
                    <a:pt x="47" y="7"/>
                    <a:pt x="24" y="26"/>
                    <a:pt x="26" y="23"/>
                  </a:cubicBezTo>
                  <a:cubicBezTo>
                    <a:pt x="28" y="21"/>
                    <a:pt x="43" y="8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202" y="4137"/>
              <a:ext cx="703" cy="429"/>
            </a:xfrm>
            <a:custGeom>
              <a:avLst/>
              <a:gdLst>
                <a:gd name="T0" fmla="*/ 200 w 297"/>
                <a:gd name="T1" fmla="*/ 57 h 181"/>
                <a:gd name="T2" fmla="*/ 227 w 297"/>
                <a:gd name="T3" fmla="*/ 90 h 181"/>
                <a:gd name="T4" fmla="*/ 177 w 297"/>
                <a:gd name="T5" fmla="*/ 119 h 181"/>
                <a:gd name="T6" fmla="*/ 147 w 297"/>
                <a:gd name="T7" fmla="*/ 63 h 181"/>
                <a:gd name="T8" fmla="*/ 192 w 297"/>
                <a:gd name="T9" fmla="*/ 16 h 181"/>
                <a:gd name="T10" fmla="*/ 255 w 297"/>
                <a:gd name="T11" fmla="*/ 22 h 181"/>
                <a:gd name="T12" fmla="*/ 292 w 297"/>
                <a:gd name="T13" fmla="*/ 68 h 181"/>
                <a:gd name="T14" fmla="*/ 292 w 297"/>
                <a:gd name="T15" fmla="*/ 119 h 181"/>
                <a:gd name="T16" fmla="*/ 271 w 297"/>
                <a:gd name="T17" fmla="*/ 153 h 181"/>
                <a:gd name="T18" fmla="*/ 239 w 297"/>
                <a:gd name="T19" fmla="*/ 173 h 181"/>
                <a:gd name="T20" fmla="*/ 195 w 297"/>
                <a:gd name="T21" fmla="*/ 180 h 181"/>
                <a:gd name="T22" fmla="*/ 149 w 297"/>
                <a:gd name="T23" fmla="*/ 164 h 181"/>
                <a:gd name="T24" fmla="*/ 115 w 297"/>
                <a:gd name="T25" fmla="*/ 126 h 181"/>
                <a:gd name="T26" fmla="*/ 90 w 297"/>
                <a:gd name="T27" fmla="*/ 84 h 181"/>
                <a:gd name="T28" fmla="*/ 64 w 297"/>
                <a:gd name="T29" fmla="*/ 46 h 181"/>
                <a:gd name="T30" fmla="*/ 33 w 297"/>
                <a:gd name="T31" fmla="*/ 18 h 181"/>
                <a:gd name="T32" fmla="*/ 0 w 297"/>
                <a:gd name="T33" fmla="*/ 0 h 181"/>
                <a:gd name="T34" fmla="*/ 36 w 297"/>
                <a:gd name="T35" fmla="*/ 12 h 181"/>
                <a:gd name="T36" fmla="*/ 71 w 297"/>
                <a:gd name="T37" fmla="*/ 39 h 181"/>
                <a:gd name="T38" fmla="*/ 101 w 297"/>
                <a:gd name="T39" fmla="*/ 77 h 181"/>
                <a:gd name="T40" fmla="*/ 127 w 297"/>
                <a:gd name="T41" fmla="*/ 118 h 181"/>
                <a:gd name="T42" fmla="*/ 157 w 297"/>
                <a:gd name="T43" fmla="*/ 151 h 181"/>
                <a:gd name="T44" fmla="*/ 196 w 297"/>
                <a:gd name="T45" fmla="*/ 164 h 181"/>
                <a:gd name="T46" fmla="*/ 233 w 297"/>
                <a:gd name="T47" fmla="*/ 159 h 181"/>
                <a:gd name="T48" fmla="*/ 260 w 297"/>
                <a:gd name="T49" fmla="*/ 142 h 181"/>
                <a:gd name="T50" fmla="*/ 277 w 297"/>
                <a:gd name="T51" fmla="*/ 115 h 181"/>
                <a:gd name="T52" fmla="*/ 277 w 297"/>
                <a:gd name="T53" fmla="*/ 73 h 181"/>
                <a:gd name="T54" fmla="*/ 248 w 297"/>
                <a:gd name="T55" fmla="*/ 35 h 181"/>
                <a:gd name="T56" fmla="*/ 196 w 297"/>
                <a:gd name="T57" fmla="*/ 29 h 181"/>
                <a:gd name="T58" fmla="*/ 159 w 297"/>
                <a:gd name="T59" fmla="*/ 66 h 181"/>
                <a:gd name="T60" fmla="*/ 179 w 297"/>
                <a:gd name="T61" fmla="*/ 111 h 181"/>
                <a:gd name="T62" fmla="*/ 223 w 297"/>
                <a:gd name="T63" fmla="*/ 88 h 181"/>
                <a:gd name="T64" fmla="*/ 200 w 297"/>
                <a:gd name="T65" fmla="*/ 57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7" h="181">
                  <a:moveTo>
                    <a:pt x="200" y="57"/>
                  </a:moveTo>
                  <a:cubicBezTo>
                    <a:pt x="218" y="45"/>
                    <a:pt x="237" y="72"/>
                    <a:pt x="227" y="90"/>
                  </a:cubicBezTo>
                  <a:cubicBezTo>
                    <a:pt x="222" y="108"/>
                    <a:pt x="200" y="127"/>
                    <a:pt x="177" y="119"/>
                  </a:cubicBezTo>
                  <a:cubicBezTo>
                    <a:pt x="154" y="112"/>
                    <a:pt x="142" y="86"/>
                    <a:pt x="147" y="63"/>
                  </a:cubicBezTo>
                  <a:cubicBezTo>
                    <a:pt x="151" y="41"/>
                    <a:pt x="170" y="21"/>
                    <a:pt x="192" y="16"/>
                  </a:cubicBezTo>
                  <a:cubicBezTo>
                    <a:pt x="213" y="10"/>
                    <a:pt x="237" y="10"/>
                    <a:pt x="255" y="22"/>
                  </a:cubicBezTo>
                  <a:cubicBezTo>
                    <a:pt x="275" y="32"/>
                    <a:pt x="285" y="51"/>
                    <a:pt x="292" y="68"/>
                  </a:cubicBezTo>
                  <a:cubicBezTo>
                    <a:pt x="297" y="86"/>
                    <a:pt x="297" y="104"/>
                    <a:pt x="292" y="119"/>
                  </a:cubicBezTo>
                  <a:cubicBezTo>
                    <a:pt x="287" y="134"/>
                    <a:pt x="279" y="146"/>
                    <a:pt x="271" y="153"/>
                  </a:cubicBezTo>
                  <a:cubicBezTo>
                    <a:pt x="263" y="161"/>
                    <a:pt x="252" y="168"/>
                    <a:pt x="239" y="173"/>
                  </a:cubicBezTo>
                  <a:cubicBezTo>
                    <a:pt x="226" y="178"/>
                    <a:pt x="211" y="181"/>
                    <a:pt x="195" y="180"/>
                  </a:cubicBezTo>
                  <a:cubicBezTo>
                    <a:pt x="179" y="179"/>
                    <a:pt x="163" y="174"/>
                    <a:pt x="149" y="164"/>
                  </a:cubicBezTo>
                  <a:cubicBezTo>
                    <a:pt x="134" y="154"/>
                    <a:pt x="124" y="140"/>
                    <a:pt x="115" y="126"/>
                  </a:cubicBezTo>
                  <a:cubicBezTo>
                    <a:pt x="106" y="112"/>
                    <a:pt x="98" y="98"/>
                    <a:pt x="90" y="84"/>
                  </a:cubicBezTo>
                  <a:cubicBezTo>
                    <a:pt x="81" y="71"/>
                    <a:pt x="74" y="57"/>
                    <a:pt x="64" y="46"/>
                  </a:cubicBezTo>
                  <a:cubicBezTo>
                    <a:pt x="55" y="34"/>
                    <a:pt x="43" y="27"/>
                    <a:pt x="33" y="18"/>
                  </a:cubicBezTo>
                  <a:cubicBezTo>
                    <a:pt x="21" y="11"/>
                    <a:pt x="10" y="6"/>
                    <a:pt x="0" y="0"/>
                  </a:cubicBezTo>
                  <a:cubicBezTo>
                    <a:pt x="11" y="4"/>
                    <a:pt x="23" y="7"/>
                    <a:pt x="36" y="12"/>
                  </a:cubicBezTo>
                  <a:cubicBezTo>
                    <a:pt x="47" y="20"/>
                    <a:pt x="61" y="27"/>
                    <a:pt x="71" y="39"/>
                  </a:cubicBezTo>
                  <a:cubicBezTo>
                    <a:pt x="83" y="50"/>
                    <a:pt x="92" y="63"/>
                    <a:pt x="101" y="77"/>
                  </a:cubicBezTo>
                  <a:cubicBezTo>
                    <a:pt x="127" y="118"/>
                    <a:pt x="127" y="118"/>
                    <a:pt x="127" y="118"/>
                  </a:cubicBezTo>
                  <a:cubicBezTo>
                    <a:pt x="136" y="131"/>
                    <a:pt x="146" y="143"/>
                    <a:pt x="157" y="151"/>
                  </a:cubicBezTo>
                  <a:cubicBezTo>
                    <a:pt x="169" y="159"/>
                    <a:pt x="183" y="163"/>
                    <a:pt x="196" y="164"/>
                  </a:cubicBezTo>
                  <a:cubicBezTo>
                    <a:pt x="210" y="165"/>
                    <a:pt x="222" y="163"/>
                    <a:pt x="233" y="159"/>
                  </a:cubicBezTo>
                  <a:cubicBezTo>
                    <a:pt x="244" y="155"/>
                    <a:pt x="253" y="148"/>
                    <a:pt x="260" y="142"/>
                  </a:cubicBezTo>
                  <a:cubicBezTo>
                    <a:pt x="267" y="136"/>
                    <a:pt x="273" y="126"/>
                    <a:pt x="277" y="115"/>
                  </a:cubicBezTo>
                  <a:cubicBezTo>
                    <a:pt x="281" y="103"/>
                    <a:pt x="282" y="88"/>
                    <a:pt x="277" y="73"/>
                  </a:cubicBezTo>
                  <a:cubicBezTo>
                    <a:pt x="272" y="58"/>
                    <a:pt x="263" y="43"/>
                    <a:pt x="248" y="35"/>
                  </a:cubicBezTo>
                  <a:cubicBezTo>
                    <a:pt x="234" y="25"/>
                    <a:pt x="214" y="24"/>
                    <a:pt x="196" y="29"/>
                  </a:cubicBezTo>
                  <a:cubicBezTo>
                    <a:pt x="177" y="33"/>
                    <a:pt x="163" y="48"/>
                    <a:pt x="159" y="66"/>
                  </a:cubicBezTo>
                  <a:cubicBezTo>
                    <a:pt x="154" y="83"/>
                    <a:pt x="162" y="104"/>
                    <a:pt x="179" y="111"/>
                  </a:cubicBezTo>
                  <a:cubicBezTo>
                    <a:pt x="197" y="118"/>
                    <a:pt x="216" y="105"/>
                    <a:pt x="223" y="88"/>
                  </a:cubicBezTo>
                  <a:cubicBezTo>
                    <a:pt x="232" y="73"/>
                    <a:pt x="218" y="48"/>
                    <a:pt x="200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893" y="4632"/>
              <a:ext cx="605" cy="343"/>
            </a:xfrm>
            <a:custGeom>
              <a:avLst/>
              <a:gdLst>
                <a:gd name="T0" fmla="*/ 168 w 256"/>
                <a:gd name="T1" fmla="*/ 98 h 145"/>
                <a:gd name="T2" fmla="*/ 194 w 256"/>
                <a:gd name="T3" fmla="*/ 82 h 145"/>
                <a:gd name="T4" fmla="*/ 169 w 256"/>
                <a:gd name="T5" fmla="*/ 52 h 145"/>
                <a:gd name="T6" fmla="*/ 139 w 256"/>
                <a:gd name="T7" fmla="*/ 79 h 145"/>
                <a:gd name="T8" fmla="*/ 155 w 256"/>
                <a:gd name="T9" fmla="*/ 118 h 145"/>
                <a:gd name="T10" fmla="*/ 196 w 256"/>
                <a:gd name="T11" fmla="*/ 130 h 145"/>
                <a:gd name="T12" fmla="*/ 230 w 256"/>
                <a:gd name="T13" fmla="*/ 111 h 145"/>
                <a:gd name="T14" fmla="*/ 243 w 256"/>
                <a:gd name="T15" fmla="*/ 79 h 145"/>
                <a:gd name="T16" fmla="*/ 238 w 256"/>
                <a:gd name="T17" fmla="*/ 54 h 145"/>
                <a:gd name="T18" fmla="*/ 224 w 256"/>
                <a:gd name="T19" fmla="*/ 33 h 145"/>
                <a:gd name="T20" fmla="*/ 198 w 256"/>
                <a:gd name="T21" fmla="*/ 18 h 145"/>
                <a:gd name="T22" fmla="*/ 165 w 256"/>
                <a:gd name="T23" fmla="*/ 15 h 145"/>
                <a:gd name="T24" fmla="*/ 132 w 256"/>
                <a:gd name="T25" fmla="*/ 30 h 145"/>
                <a:gd name="T26" fmla="*/ 100 w 256"/>
                <a:gd name="T27" fmla="*/ 53 h 145"/>
                <a:gd name="T28" fmla="*/ 66 w 256"/>
                <a:gd name="T29" fmla="*/ 71 h 145"/>
                <a:gd name="T30" fmla="*/ 31 w 256"/>
                <a:gd name="T31" fmla="*/ 80 h 145"/>
                <a:gd name="T32" fmla="*/ 0 w 256"/>
                <a:gd name="T33" fmla="*/ 78 h 145"/>
                <a:gd name="T34" fmla="*/ 30 w 256"/>
                <a:gd name="T35" fmla="*/ 75 h 145"/>
                <a:gd name="T36" fmla="*/ 62 w 256"/>
                <a:gd name="T37" fmla="*/ 63 h 145"/>
                <a:gd name="T38" fmla="*/ 94 w 256"/>
                <a:gd name="T39" fmla="*/ 44 h 145"/>
                <a:gd name="T40" fmla="*/ 125 w 256"/>
                <a:gd name="T41" fmla="*/ 20 h 145"/>
                <a:gd name="T42" fmla="*/ 162 w 256"/>
                <a:gd name="T43" fmla="*/ 2 h 145"/>
                <a:gd name="T44" fmla="*/ 202 w 256"/>
                <a:gd name="T45" fmla="*/ 5 h 145"/>
                <a:gd name="T46" fmla="*/ 233 w 256"/>
                <a:gd name="T47" fmla="*/ 24 h 145"/>
                <a:gd name="T48" fmla="*/ 250 w 256"/>
                <a:gd name="T49" fmla="*/ 49 h 145"/>
                <a:gd name="T50" fmla="*/ 255 w 256"/>
                <a:gd name="T51" fmla="*/ 81 h 145"/>
                <a:gd name="T52" fmla="*/ 239 w 256"/>
                <a:gd name="T53" fmla="*/ 118 h 145"/>
                <a:gd name="T54" fmla="*/ 197 w 256"/>
                <a:gd name="T55" fmla="*/ 141 h 145"/>
                <a:gd name="T56" fmla="*/ 148 w 256"/>
                <a:gd name="T57" fmla="*/ 126 h 145"/>
                <a:gd name="T58" fmla="*/ 130 w 256"/>
                <a:gd name="T59" fmla="*/ 77 h 145"/>
                <a:gd name="T60" fmla="*/ 169 w 256"/>
                <a:gd name="T61" fmla="*/ 44 h 145"/>
                <a:gd name="T62" fmla="*/ 198 w 256"/>
                <a:gd name="T63" fmla="*/ 82 h 145"/>
                <a:gd name="T64" fmla="*/ 168 w 256"/>
                <a:gd name="T65" fmla="*/ 9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6" h="145">
                  <a:moveTo>
                    <a:pt x="168" y="98"/>
                  </a:moveTo>
                  <a:cubicBezTo>
                    <a:pt x="178" y="110"/>
                    <a:pt x="196" y="96"/>
                    <a:pt x="194" y="82"/>
                  </a:cubicBezTo>
                  <a:cubicBezTo>
                    <a:pt x="194" y="68"/>
                    <a:pt x="184" y="51"/>
                    <a:pt x="169" y="52"/>
                  </a:cubicBezTo>
                  <a:cubicBezTo>
                    <a:pt x="154" y="51"/>
                    <a:pt x="141" y="64"/>
                    <a:pt x="139" y="79"/>
                  </a:cubicBezTo>
                  <a:cubicBezTo>
                    <a:pt x="137" y="93"/>
                    <a:pt x="143" y="109"/>
                    <a:pt x="155" y="118"/>
                  </a:cubicBezTo>
                  <a:cubicBezTo>
                    <a:pt x="167" y="127"/>
                    <a:pt x="182" y="133"/>
                    <a:pt x="196" y="130"/>
                  </a:cubicBezTo>
                  <a:cubicBezTo>
                    <a:pt x="210" y="129"/>
                    <a:pt x="221" y="120"/>
                    <a:pt x="230" y="111"/>
                  </a:cubicBezTo>
                  <a:cubicBezTo>
                    <a:pt x="237" y="100"/>
                    <a:pt x="242" y="90"/>
                    <a:pt x="243" y="79"/>
                  </a:cubicBezTo>
                  <a:cubicBezTo>
                    <a:pt x="243" y="70"/>
                    <a:pt x="242" y="60"/>
                    <a:pt x="238" y="54"/>
                  </a:cubicBezTo>
                  <a:cubicBezTo>
                    <a:pt x="236" y="46"/>
                    <a:pt x="231" y="40"/>
                    <a:pt x="224" y="33"/>
                  </a:cubicBezTo>
                  <a:cubicBezTo>
                    <a:pt x="217" y="27"/>
                    <a:pt x="209" y="20"/>
                    <a:pt x="198" y="18"/>
                  </a:cubicBezTo>
                  <a:cubicBezTo>
                    <a:pt x="188" y="13"/>
                    <a:pt x="176" y="13"/>
                    <a:pt x="165" y="15"/>
                  </a:cubicBezTo>
                  <a:cubicBezTo>
                    <a:pt x="154" y="17"/>
                    <a:pt x="143" y="23"/>
                    <a:pt x="132" y="30"/>
                  </a:cubicBezTo>
                  <a:cubicBezTo>
                    <a:pt x="100" y="53"/>
                    <a:pt x="100" y="53"/>
                    <a:pt x="100" y="53"/>
                  </a:cubicBezTo>
                  <a:cubicBezTo>
                    <a:pt x="89" y="60"/>
                    <a:pt x="78" y="67"/>
                    <a:pt x="66" y="71"/>
                  </a:cubicBezTo>
                  <a:cubicBezTo>
                    <a:pt x="55" y="77"/>
                    <a:pt x="42" y="78"/>
                    <a:pt x="31" y="80"/>
                  </a:cubicBezTo>
                  <a:cubicBezTo>
                    <a:pt x="20" y="80"/>
                    <a:pt x="9" y="79"/>
                    <a:pt x="0" y="78"/>
                  </a:cubicBezTo>
                  <a:cubicBezTo>
                    <a:pt x="10" y="77"/>
                    <a:pt x="20" y="76"/>
                    <a:pt x="30" y="75"/>
                  </a:cubicBezTo>
                  <a:cubicBezTo>
                    <a:pt x="41" y="71"/>
                    <a:pt x="52" y="70"/>
                    <a:pt x="62" y="63"/>
                  </a:cubicBezTo>
                  <a:cubicBezTo>
                    <a:pt x="73" y="59"/>
                    <a:pt x="83" y="51"/>
                    <a:pt x="94" y="44"/>
                  </a:cubicBezTo>
                  <a:cubicBezTo>
                    <a:pt x="104" y="36"/>
                    <a:pt x="114" y="28"/>
                    <a:pt x="125" y="20"/>
                  </a:cubicBezTo>
                  <a:cubicBezTo>
                    <a:pt x="136" y="12"/>
                    <a:pt x="148" y="5"/>
                    <a:pt x="162" y="2"/>
                  </a:cubicBezTo>
                  <a:cubicBezTo>
                    <a:pt x="176" y="0"/>
                    <a:pt x="190" y="1"/>
                    <a:pt x="202" y="5"/>
                  </a:cubicBezTo>
                  <a:cubicBezTo>
                    <a:pt x="215" y="8"/>
                    <a:pt x="224" y="17"/>
                    <a:pt x="233" y="24"/>
                  </a:cubicBezTo>
                  <a:cubicBezTo>
                    <a:pt x="241" y="32"/>
                    <a:pt x="247" y="40"/>
                    <a:pt x="250" y="49"/>
                  </a:cubicBezTo>
                  <a:cubicBezTo>
                    <a:pt x="254" y="56"/>
                    <a:pt x="256" y="68"/>
                    <a:pt x="255" y="81"/>
                  </a:cubicBezTo>
                  <a:cubicBezTo>
                    <a:pt x="254" y="93"/>
                    <a:pt x="248" y="106"/>
                    <a:pt x="239" y="118"/>
                  </a:cubicBezTo>
                  <a:cubicBezTo>
                    <a:pt x="229" y="129"/>
                    <a:pt x="215" y="140"/>
                    <a:pt x="197" y="141"/>
                  </a:cubicBezTo>
                  <a:cubicBezTo>
                    <a:pt x="180" y="145"/>
                    <a:pt x="162" y="137"/>
                    <a:pt x="148" y="126"/>
                  </a:cubicBezTo>
                  <a:cubicBezTo>
                    <a:pt x="134" y="116"/>
                    <a:pt x="126" y="95"/>
                    <a:pt x="130" y="77"/>
                  </a:cubicBezTo>
                  <a:cubicBezTo>
                    <a:pt x="133" y="58"/>
                    <a:pt x="150" y="43"/>
                    <a:pt x="169" y="44"/>
                  </a:cubicBezTo>
                  <a:cubicBezTo>
                    <a:pt x="189" y="46"/>
                    <a:pt x="200" y="67"/>
                    <a:pt x="198" y="82"/>
                  </a:cubicBezTo>
                  <a:cubicBezTo>
                    <a:pt x="199" y="99"/>
                    <a:pt x="177" y="112"/>
                    <a:pt x="168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514" y="4213"/>
              <a:ext cx="1213" cy="632"/>
            </a:xfrm>
            <a:custGeom>
              <a:avLst/>
              <a:gdLst>
                <a:gd name="T0" fmla="*/ 467 w 513"/>
                <a:gd name="T1" fmla="*/ 196 h 267"/>
                <a:gd name="T2" fmla="*/ 412 w 513"/>
                <a:gd name="T3" fmla="*/ 221 h 267"/>
                <a:gd name="T4" fmla="*/ 483 w 513"/>
                <a:gd name="T5" fmla="*/ 241 h 267"/>
                <a:gd name="T6" fmla="*/ 475 w 513"/>
                <a:gd name="T7" fmla="*/ 162 h 267"/>
                <a:gd name="T8" fmla="*/ 385 w 513"/>
                <a:gd name="T9" fmla="*/ 174 h 267"/>
                <a:gd name="T10" fmla="*/ 295 w 513"/>
                <a:gd name="T11" fmla="*/ 216 h 267"/>
                <a:gd name="T12" fmla="*/ 214 w 513"/>
                <a:gd name="T13" fmla="*/ 176 h 267"/>
                <a:gd name="T14" fmla="*/ 178 w 513"/>
                <a:gd name="T15" fmla="*/ 113 h 267"/>
                <a:gd name="T16" fmla="*/ 154 w 513"/>
                <a:gd name="T17" fmla="*/ 63 h 267"/>
                <a:gd name="T18" fmla="*/ 111 w 513"/>
                <a:gd name="T19" fmla="*/ 25 h 267"/>
                <a:gd name="T20" fmla="*/ 48 w 513"/>
                <a:gd name="T21" fmla="*/ 25 h 267"/>
                <a:gd name="T22" fmla="*/ 18 w 513"/>
                <a:gd name="T23" fmla="*/ 84 h 267"/>
                <a:gd name="T24" fmla="*/ 58 w 513"/>
                <a:gd name="T25" fmla="*/ 136 h 267"/>
                <a:gd name="T26" fmla="*/ 109 w 513"/>
                <a:gd name="T27" fmla="*/ 103 h 267"/>
                <a:gd name="T28" fmla="*/ 74 w 513"/>
                <a:gd name="T29" fmla="*/ 58 h 267"/>
                <a:gd name="T30" fmla="*/ 61 w 513"/>
                <a:gd name="T31" fmla="*/ 98 h 267"/>
                <a:gd name="T32" fmla="*/ 59 w 513"/>
                <a:gd name="T33" fmla="*/ 102 h 267"/>
                <a:gd name="T34" fmla="*/ 74 w 513"/>
                <a:gd name="T35" fmla="*/ 48 h 267"/>
                <a:gd name="T36" fmla="*/ 122 w 513"/>
                <a:gd name="T37" fmla="*/ 105 h 267"/>
                <a:gd name="T38" fmla="*/ 54 w 513"/>
                <a:gd name="T39" fmla="*/ 152 h 267"/>
                <a:gd name="T40" fmla="*/ 0 w 513"/>
                <a:gd name="T41" fmla="*/ 85 h 267"/>
                <a:gd name="T42" fmla="*/ 39 w 513"/>
                <a:gd name="T43" fmla="*/ 10 h 267"/>
                <a:gd name="T44" fmla="*/ 118 w 513"/>
                <a:gd name="T45" fmla="*/ 9 h 267"/>
                <a:gd name="T46" fmla="*/ 169 w 513"/>
                <a:gd name="T47" fmla="*/ 55 h 267"/>
                <a:gd name="T48" fmla="*/ 193 w 513"/>
                <a:gd name="T49" fmla="*/ 106 h 267"/>
                <a:gd name="T50" fmla="*/ 227 w 513"/>
                <a:gd name="T51" fmla="*/ 165 h 267"/>
                <a:gd name="T52" fmla="*/ 292 w 513"/>
                <a:gd name="T53" fmla="*/ 199 h 267"/>
                <a:gd name="T54" fmla="*/ 377 w 513"/>
                <a:gd name="T55" fmla="*/ 160 h 267"/>
                <a:gd name="T56" fmla="*/ 482 w 513"/>
                <a:gd name="T57" fmla="*/ 149 h 267"/>
                <a:gd name="T58" fmla="*/ 491 w 513"/>
                <a:gd name="T59" fmla="*/ 250 h 267"/>
                <a:gd name="T60" fmla="*/ 404 w 513"/>
                <a:gd name="T61" fmla="*/ 222 h 267"/>
                <a:gd name="T62" fmla="*/ 470 w 513"/>
                <a:gd name="T63" fmla="*/ 19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3" h="267">
                  <a:moveTo>
                    <a:pt x="447" y="224"/>
                  </a:moveTo>
                  <a:cubicBezTo>
                    <a:pt x="461" y="229"/>
                    <a:pt x="472" y="209"/>
                    <a:pt x="467" y="196"/>
                  </a:cubicBezTo>
                  <a:cubicBezTo>
                    <a:pt x="463" y="182"/>
                    <a:pt x="444" y="180"/>
                    <a:pt x="431" y="185"/>
                  </a:cubicBezTo>
                  <a:cubicBezTo>
                    <a:pt x="416" y="190"/>
                    <a:pt x="410" y="206"/>
                    <a:pt x="412" y="221"/>
                  </a:cubicBezTo>
                  <a:cubicBezTo>
                    <a:pt x="414" y="237"/>
                    <a:pt x="425" y="250"/>
                    <a:pt x="440" y="253"/>
                  </a:cubicBezTo>
                  <a:cubicBezTo>
                    <a:pt x="455" y="256"/>
                    <a:pt x="472" y="251"/>
                    <a:pt x="483" y="241"/>
                  </a:cubicBezTo>
                  <a:cubicBezTo>
                    <a:pt x="495" y="231"/>
                    <a:pt x="500" y="215"/>
                    <a:pt x="499" y="199"/>
                  </a:cubicBezTo>
                  <a:cubicBezTo>
                    <a:pt x="498" y="183"/>
                    <a:pt x="488" y="169"/>
                    <a:pt x="475" y="162"/>
                  </a:cubicBezTo>
                  <a:cubicBezTo>
                    <a:pt x="462" y="155"/>
                    <a:pt x="445" y="153"/>
                    <a:pt x="430" y="156"/>
                  </a:cubicBezTo>
                  <a:cubicBezTo>
                    <a:pt x="414" y="159"/>
                    <a:pt x="399" y="166"/>
                    <a:pt x="385" y="174"/>
                  </a:cubicBezTo>
                  <a:cubicBezTo>
                    <a:pt x="342" y="198"/>
                    <a:pt x="342" y="198"/>
                    <a:pt x="342" y="198"/>
                  </a:cubicBezTo>
                  <a:cubicBezTo>
                    <a:pt x="327" y="206"/>
                    <a:pt x="312" y="213"/>
                    <a:pt x="295" y="216"/>
                  </a:cubicBezTo>
                  <a:cubicBezTo>
                    <a:pt x="278" y="218"/>
                    <a:pt x="260" y="215"/>
                    <a:pt x="246" y="206"/>
                  </a:cubicBezTo>
                  <a:cubicBezTo>
                    <a:pt x="232" y="198"/>
                    <a:pt x="224" y="186"/>
                    <a:pt x="214" y="176"/>
                  </a:cubicBezTo>
                  <a:cubicBezTo>
                    <a:pt x="205" y="165"/>
                    <a:pt x="199" y="154"/>
                    <a:pt x="193" y="143"/>
                  </a:cubicBezTo>
                  <a:cubicBezTo>
                    <a:pt x="187" y="132"/>
                    <a:pt x="182" y="122"/>
                    <a:pt x="178" y="113"/>
                  </a:cubicBezTo>
                  <a:cubicBezTo>
                    <a:pt x="174" y="103"/>
                    <a:pt x="170" y="95"/>
                    <a:pt x="166" y="87"/>
                  </a:cubicBezTo>
                  <a:cubicBezTo>
                    <a:pt x="162" y="80"/>
                    <a:pt x="158" y="72"/>
                    <a:pt x="154" y="63"/>
                  </a:cubicBezTo>
                  <a:cubicBezTo>
                    <a:pt x="148" y="56"/>
                    <a:pt x="143" y="48"/>
                    <a:pt x="136" y="41"/>
                  </a:cubicBezTo>
                  <a:cubicBezTo>
                    <a:pt x="128" y="36"/>
                    <a:pt x="122" y="27"/>
                    <a:pt x="111" y="25"/>
                  </a:cubicBezTo>
                  <a:cubicBezTo>
                    <a:pt x="101" y="21"/>
                    <a:pt x="91" y="18"/>
                    <a:pt x="80" y="18"/>
                  </a:cubicBezTo>
                  <a:cubicBezTo>
                    <a:pt x="69" y="18"/>
                    <a:pt x="58" y="20"/>
                    <a:pt x="48" y="25"/>
                  </a:cubicBezTo>
                  <a:cubicBezTo>
                    <a:pt x="38" y="31"/>
                    <a:pt x="30" y="39"/>
                    <a:pt x="25" y="50"/>
                  </a:cubicBezTo>
                  <a:cubicBezTo>
                    <a:pt x="20" y="60"/>
                    <a:pt x="17" y="72"/>
                    <a:pt x="18" y="84"/>
                  </a:cubicBezTo>
                  <a:cubicBezTo>
                    <a:pt x="18" y="96"/>
                    <a:pt x="22" y="108"/>
                    <a:pt x="29" y="117"/>
                  </a:cubicBezTo>
                  <a:cubicBezTo>
                    <a:pt x="36" y="126"/>
                    <a:pt x="47" y="135"/>
                    <a:pt x="58" y="136"/>
                  </a:cubicBezTo>
                  <a:cubicBezTo>
                    <a:pt x="69" y="141"/>
                    <a:pt x="80" y="136"/>
                    <a:pt x="90" y="131"/>
                  </a:cubicBezTo>
                  <a:cubicBezTo>
                    <a:pt x="99" y="123"/>
                    <a:pt x="107" y="114"/>
                    <a:pt x="109" y="103"/>
                  </a:cubicBezTo>
                  <a:cubicBezTo>
                    <a:pt x="112" y="92"/>
                    <a:pt x="109" y="80"/>
                    <a:pt x="103" y="72"/>
                  </a:cubicBezTo>
                  <a:cubicBezTo>
                    <a:pt x="96" y="63"/>
                    <a:pt x="85" y="58"/>
                    <a:pt x="74" y="58"/>
                  </a:cubicBezTo>
                  <a:cubicBezTo>
                    <a:pt x="64" y="57"/>
                    <a:pt x="53" y="62"/>
                    <a:pt x="52" y="72"/>
                  </a:cubicBezTo>
                  <a:cubicBezTo>
                    <a:pt x="49" y="82"/>
                    <a:pt x="52" y="93"/>
                    <a:pt x="61" y="98"/>
                  </a:cubicBezTo>
                  <a:cubicBezTo>
                    <a:pt x="69" y="104"/>
                    <a:pt x="82" y="103"/>
                    <a:pt x="85" y="94"/>
                  </a:cubicBezTo>
                  <a:cubicBezTo>
                    <a:pt x="83" y="104"/>
                    <a:pt x="69" y="107"/>
                    <a:pt x="59" y="102"/>
                  </a:cubicBezTo>
                  <a:cubicBezTo>
                    <a:pt x="48" y="97"/>
                    <a:pt x="43" y="84"/>
                    <a:pt x="45" y="71"/>
                  </a:cubicBezTo>
                  <a:cubicBezTo>
                    <a:pt x="45" y="57"/>
                    <a:pt x="61" y="48"/>
                    <a:pt x="74" y="48"/>
                  </a:cubicBezTo>
                  <a:cubicBezTo>
                    <a:pt x="87" y="48"/>
                    <a:pt x="102" y="52"/>
                    <a:pt x="112" y="64"/>
                  </a:cubicBezTo>
                  <a:cubicBezTo>
                    <a:pt x="121" y="75"/>
                    <a:pt x="126" y="91"/>
                    <a:pt x="122" y="105"/>
                  </a:cubicBezTo>
                  <a:cubicBezTo>
                    <a:pt x="121" y="121"/>
                    <a:pt x="110" y="133"/>
                    <a:pt x="99" y="143"/>
                  </a:cubicBezTo>
                  <a:cubicBezTo>
                    <a:pt x="86" y="151"/>
                    <a:pt x="70" y="157"/>
                    <a:pt x="54" y="152"/>
                  </a:cubicBezTo>
                  <a:cubicBezTo>
                    <a:pt x="39" y="149"/>
                    <a:pt x="26" y="139"/>
                    <a:pt x="16" y="128"/>
                  </a:cubicBezTo>
                  <a:cubicBezTo>
                    <a:pt x="6" y="115"/>
                    <a:pt x="1" y="100"/>
                    <a:pt x="0" y="85"/>
                  </a:cubicBezTo>
                  <a:cubicBezTo>
                    <a:pt x="0" y="70"/>
                    <a:pt x="3" y="55"/>
                    <a:pt x="9" y="42"/>
                  </a:cubicBezTo>
                  <a:cubicBezTo>
                    <a:pt x="16" y="29"/>
                    <a:pt x="26" y="17"/>
                    <a:pt x="39" y="10"/>
                  </a:cubicBezTo>
                  <a:cubicBezTo>
                    <a:pt x="52" y="3"/>
                    <a:pt x="66" y="0"/>
                    <a:pt x="80" y="0"/>
                  </a:cubicBezTo>
                  <a:cubicBezTo>
                    <a:pt x="94" y="0"/>
                    <a:pt x="106" y="4"/>
                    <a:pt x="118" y="9"/>
                  </a:cubicBezTo>
                  <a:cubicBezTo>
                    <a:pt x="130" y="12"/>
                    <a:pt x="139" y="22"/>
                    <a:pt x="148" y="29"/>
                  </a:cubicBezTo>
                  <a:cubicBezTo>
                    <a:pt x="157" y="37"/>
                    <a:pt x="162" y="46"/>
                    <a:pt x="169" y="55"/>
                  </a:cubicBezTo>
                  <a:cubicBezTo>
                    <a:pt x="173" y="63"/>
                    <a:pt x="178" y="72"/>
                    <a:pt x="182" y="80"/>
                  </a:cubicBezTo>
                  <a:cubicBezTo>
                    <a:pt x="185" y="88"/>
                    <a:pt x="189" y="96"/>
                    <a:pt x="193" y="106"/>
                  </a:cubicBezTo>
                  <a:cubicBezTo>
                    <a:pt x="198" y="115"/>
                    <a:pt x="203" y="125"/>
                    <a:pt x="208" y="135"/>
                  </a:cubicBezTo>
                  <a:cubicBezTo>
                    <a:pt x="214" y="145"/>
                    <a:pt x="219" y="156"/>
                    <a:pt x="227" y="165"/>
                  </a:cubicBezTo>
                  <a:cubicBezTo>
                    <a:pt x="236" y="175"/>
                    <a:pt x="244" y="185"/>
                    <a:pt x="255" y="192"/>
                  </a:cubicBezTo>
                  <a:cubicBezTo>
                    <a:pt x="266" y="198"/>
                    <a:pt x="279" y="201"/>
                    <a:pt x="292" y="199"/>
                  </a:cubicBezTo>
                  <a:cubicBezTo>
                    <a:pt x="306" y="197"/>
                    <a:pt x="320" y="191"/>
                    <a:pt x="334" y="184"/>
                  </a:cubicBezTo>
                  <a:cubicBezTo>
                    <a:pt x="348" y="177"/>
                    <a:pt x="362" y="168"/>
                    <a:pt x="377" y="160"/>
                  </a:cubicBezTo>
                  <a:cubicBezTo>
                    <a:pt x="392" y="152"/>
                    <a:pt x="409" y="144"/>
                    <a:pt x="427" y="141"/>
                  </a:cubicBezTo>
                  <a:cubicBezTo>
                    <a:pt x="445" y="138"/>
                    <a:pt x="465" y="140"/>
                    <a:pt x="482" y="149"/>
                  </a:cubicBezTo>
                  <a:cubicBezTo>
                    <a:pt x="499" y="160"/>
                    <a:pt x="511" y="178"/>
                    <a:pt x="512" y="198"/>
                  </a:cubicBezTo>
                  <a:cubicBezTo>
                    <a:pt x="513" y="217"/>
                    <a:pt x="506" y="237"/>
                    <a:pt x="491" y="250"/>
                  </a:cubicBezTo>
                  <a:cubicBezTo>
                    <a:pt x="476" y="262"/>
                    <a:pt x="456" y="267"/>
                    <a:pt x="438" y="262"/>
                  </a:cubicBezTo>
                  <a:cubicBezTo>
                    <a:pt x="419" y="258"/>
                    <a:pt x="405" y="240"/>
                    <a:pt x="404" y="222"/>
                  </a:cubicBezTo>
                  <a:cubicBezTo>
                    <a:pt x="402" y="205"/>
                    <a:pt x="411" y="185"/>
                    <a:pt x="429" y="180"/>
                  </a:cubicBezTo>
                  <a:cubicBezTo>
                    <a:pt x="444" y="174"/>
                    <a:pt x="466" y="178"/>
                    <a:pt x="470" y="195"/>
                  </a:cubicBezTo>
                  <a:cubicBezTo>
                    <a:pt x="474" y="210"/>
                    <a:pt x="461" y="230"/>
                    <a:pt x="447" y="2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885" y="4137"/>
              <a:ext cx="599" cy="462"/>
            </a:xfrm>
            <a:custGeom>
              <a:avLst/>
              <a:gdLst>
                <a:gd name="T0" fmla="*/ 63 w 253"/>
                <a:gd name="T1" fmla="*/ 76 h 195"/>
                <a:gd name="T2" fmla="*/ 91 w 253"/>
                <a:gd name="T3" fmla="*/ 40 h 195"/>
                <a:gd name="T4" fmla="*/ 52 w 253"/>
                <a:gd name="T5" fmla="*/ 5 h 195"/>
                <a:gd name="T6" fmla="*/ 10 w 253"/>
                <a:gd name="T7" fmla="*/ 38 h 195"/>
                <a:gd name="T8" fmla="*/ 24 w 253"/>
                <a:gd name="T9" fmla="*/ 92 h 195"/>
                <a:gd name="T10" fmla="*/ 68 w 253"/>
                <a:gd name="T11" fmla="*/ 122 h 195"/>
                <a:gd name="T12" fmla="*/ 116 w 253"/>
                <a:gd name="T13" fmla="*/ 117 h 195"/>
                <a:gd name="T14" fmla="*/ 154 w 253"/>
                <a:gd name="T15" fmla="*/ 100 h 195"/>
                <a:gd name="T16" fmla="*/ 188 w 253"/>
                <a:gd name="T17" fmla="*/ 93 h 195"/>
                <a:gd name="T18" fmla="*/ 227 w 253"/>
                <a:gd name="T19" fmla="*/ 101 h 195"/>
                <a:gd name="T20" fmla="*/ 252 w 253"/>
                <a:gd name="T21" fmla="*/ 139 h 195"/>
                <a:gd name="T22" fmla="*/ 234 w 253"/>
                <a:gd name="T23" fmla="*/ 185 h 195"/>
                <a:gd name="T24" fmla="*/ 185 w 253"/>
                <a:gd name="T25" fmla="*/ 184 h 195"/>
                <a:gd name="T26" fmla="*/ 177 w 253"/>
                <a:gd name="T27" fmla="*/ 137 h 195"/>
                <a:gd name="T28" fmla="*/ 220 w 253"/>
                <a:gd name="T29" fmla="*/ 135 h 195"/>
                <a:gd name="T30" fmla="*/ 213 w 253"/>
                <a:gd name="T31" fmla="*/ 170 h 195"/>
                <a:gd name="T32" fmla="*/ 212 w 253"/>
                <a:gd name="T33" fmla="*/ 168 h 195"/>
                <a:gd name="T34" fmla="*/ 217 w 253"/>
                <a:gd name="T35" fmla="*/ 139 h 195"/>
                <a:gd name="T36" fmla="*/ 183 w 253"/>
                <a:gd name="T37" fmla="*/ 141 h 195"/>
                <a:gd name="T38" fmla="*/ 190 w 253"/>
                <a:gd name="T39" fmla="*/ 178 h 195"/>
                <a:gd name="T40" fmla="*/ 229 w 253"/>
                <a:gd name="T41" fmla="*/ 178 h 195"/>
                <a:gd name="T42" fmla="*/ 243 w 253"/>
                <a:gd name="T43" fmla="*/ 140 h 195"/>
                <a:gd name="T44" fmla="*/ 222 w 253"/>
                <a:gd name="T45" fmla="*/ 109 h 195"/>
                <a:gd name="T46" fmla="*/ 188 w 253"/>
                <a:gd name="T47" fmla="*/ 101 h 195"/>
                <a:gd name="T48" fmla="*/ 157 w 253"/>
                <a:gd name="T49" fmla="*/ 108 h 195"/>
                <a:gd name="T50" fmla="*/ 119 w 253"/>
                <a:gd name="T51" fmla="*/ 125 h 195"/>
                <a:gd name="T52" fmla="*/ 66 w 253"/>
                <a:gd name="T53" fmla="*/ 130 h 195"/>
                <a:gd name="T54" fmla="*/ 17 w 253"/>
                <a:gd name="T55" fmla="*/ 97 h 195"/>
                <a:gd name="T56" fmla="*/ 3 w 253"/>
                <a:gd name="T57" fmla="*/ 36 h 195"/>
                <a:gd name="T58" fmla="*/ 52 w 253"/>
                <a:gd name="T59" fmla="*/ 0 h 195"/>
                <a:gd name="T60" fmla="*/ 95 w 253"/>
                <a:gd name="T61" fmla="*/ 39 h 195"/>
                <a:gd name="T62" fmla="*/ 63 w 253"/>
                <a:gd name="T63" fmla="*/ 78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3" h="195">
                  <a:moveTo>
                    <a:pt x="39" y="67"/>
                  </a:moveTo>
                  <a:cubicBezTo>
                    <a:pt x="46" y="72"/>
                    <a:pt x="54" y="76"/>
                    <a:pt x="63" y="76"/>
                  </a:cubicBezTo>
                  <a:cubicBezTo>
                    <a:pt x="71" y="77"/>
                    <a:pt x="81" y="74"/>
                    <a:pt x="86" y="66"/>
                  </a:cubicBezTo>
                  <a:cubicBezTo>
                    <a:pt x="91" y="59"/>
                    <a:pt x="92" y="49"/>
                    <a:pt x="91" y="40"/>
                  </a:cubicBezTo>
                  <a:cubicBezTo>
                    <a:pt x="90" y="31"/>
                    <a:pt x="86" y="21"/>
                    <a:pt x="78" y="15"/>
                  </a:cubicBezTo>
                  <a:cubicBezTo>
                    <a:pt x="71" y="9"/>
                    <a:pt x="61" y="6"/>
                    <a:pt x="52" y="5"/>
                  </a:cubicBezTo>
                  <a:cubicBezTo>
                    <a:pt x="42" y="6"/>
                    <a:pt x="32" y="8"/>
                    <a:pt x="25" y="14"/>
                  </a:cubicBezTo>
                  <a:cubicBezTo>
                    <a:pt x="17" y="20"/>
                    <a:pt x="12" y="29"/>
                    <a:pt x="10" y="38"/>
                  </a:cubicBezTo>
                  <a:cubicBezTo>
                    <a:pt x="8" y="47"/>
                    <a:pt x="9" y="57"/>
                    <a:pt x="11" y="67"/>
                  </a:cubicBezTo>
                  <a:cubicBezTo>
                    <a:pt x="14" y="76"/>
                    <a:pt x="18" y="85"/>
                    <a:pt x="24" y="92"/>
                  </a:cubicBezTo>
                  <a:cubicBezTo>
                    <a:pt x="30" y="100"/>
                    <a:pt x="36" y="107"/>
                    <a:pt x="44" y="112"/>
                  </a:cubicBezTo>
                  <a:cubicBezTo>
                    <a:pt x="51" y="117"/>
                    <a:pt x="60" y="120"/>
                    <a:pt x="68" y="122"/>
                  </a:cubicBezTo>
                  <a:cubicBezTo>
                    <a:pt x="76" y="124"/>
                    <a:pt x="85" y="124"/>
                    <a:pt x="93" y="123"/>
                  </a:cubicBezTo>
                  <a:cubicBezTo>
                    <a:pt x="101" y="122"/>
                    <a:pt x="109" y="120"/>
                    <a:pt x="116" y="117"/>
                  </a:cubicBezTo>
                  <a:cubicBezTo>
                    <a:pt x="123" y="115"/>
                    <a:pt x="130" y="111"/>
                    <a:pt x="136" y="109"/>
                  </a:cubicBezTo>
                  <a:cubicBezTo>
                    <a:pt x="154" y="100"/>
                    <a:pt x="154" y="100"/>
                    <a:pt x="154" y="100"/>
                  </a:cubicBezTo>
                  <a:cubicBezTo>
                    <a:pt x="160" y="98"/>
                    <a:pt x="166" y="96"/>
                    <a:pt x="171" y="95"/>
                  </a:cubicBezTo>
                  <a:cubicBezTo>
                    <a:pt x="176" y="94"/>
                    <a:pt x="182" y="92"/>
                    <a:pt x="188" y="93"/>
                  </a:cubicBezTo>
                  <a:cubicBezTo>
                    <a:pt x="194" y="92"/>
                    <a:pt x="200" y="93"/>
                    <a:pt x="207" y="94"/>
                  </a:cubicBezTo>
                  <a:cubicBezTo>
                    <a:pt x="213" y="95"/>
                    <a:pt x="220" y="97"/>
                    <a:pt x="227" y="101"/>
                  </a:cubicBezTo>
                  <a:cubicBezTo>
                    <a:pt x="233" y="105"/>
                    <a:pt x="239" y="110"/>
                    <a:pt x="244" y="117"/>
                  </a:cubicBezTo>
                  <a:cubicBezTo>
                    <a:pt x="247" y="123"/>
                    <a:pt x="251" y="131"/>
                    <a:pt x="252" y="139"/>
                  </a:cubicBezTo>
                  <a:cubicBezTo>
                    <a:pt x="253" y="147"/>
                    <a:pt x="253" y="156"/>
                    <a:pt x="250" y="164"/>
                  </a:cubicBezTo>
                  <a:cubicBezTo>
                    <a:pt x="247" y="172"/>
                    <a:pt x="241" y="179"/>
                    <a:pt x="234" y="185"/>
                  </a:cubicBezTo>
                  <a:cubicBezTo>
                    <a:pt x="227" y="190"/>
                    <a:pt x="219" y="194"/>
                    <a:pt x="210" y="194"/>
                  </a:cubicBezTo>
                  <a:cubicBezTo>
                    <a:pt x="200" y="195"/>
                    <a:pt x="191" y="190"/>
                    <a:pt x="185" y="184"/>
                  </a:cubicBezTo>
                  <a:cubicBezTo>
                    <a:pt x="178" y="178"/>
                    <a:pt x="173" y="171"/>
                    <a:pt x="172" y="162"/>
                  </a:cubicBezTo>
                  <a:cubicBezTo>
                    <a:pt x="170" y="153"/>
                    <a:pt x="170" y="143"/>
                    <a:pt x="177" y="137"/>
                  </a:cubicBezTo>
                  <a:cubicBezTo>
                    <a:pt x="182" y="129"/>
                    <a:pt x="191" y="126"/>
                    <a:pt x="199" y="125"/>
                  </a:cubicBezTo>
                  <a:cubicBezTo>
                    <a:pt x="207" y="127"/>
                    <a:pt x="216" y="128"/>
                    <a:pt x="220" y="135"/>
                  </a:cubicBezTo>
                  <a:cubicBezTo>
                    <a:pt x="226" y="141"/>
                    <a:pt x="228" y="149"/>
                    <a:pt x="227" y="156"/>
                  </a:cubicBezTo>
                  <a:cubicBezTo>
                    <a:pt x="225" y="164"/>
                    <a:pt x="219" y="168"/>
                    <a:pt x="213" y="170"/>
                  </a:cubicBezTo>
                  <a:cubicBezTo>
                    <a:pt x="206" y="172"/>
                    <a:pt x="200" y="170"/>
                    <a:pt x="195" y="167"/>
                  </a:cubicBezTo>
                  <a:cubicBezTo>
                    <a:pt x="200" y="169"/>
                    <a:pt x="207" y="170"/>
                    <a:pt x="212" y="168"/>
                  </a:cubicBezTo>
                  <a:cubicBezTo>
                    <a:pt x="218" y="166"/>
                    <a:pt x="223" y="162"/>
                    <a:pt x="224" y="155"/>
                  </a:cubicBezTo>
                  <a:cubicBezTo>
                    <a:pt x="224" y="149"/>
                    <a:pt x="222" y="143"/>
                    <a:pt x="217" y="139"/>
                  </a:cubicBezTo>
                  <a:cubicBezTo>
                    <a:pt x="213" y="133"/>
                    <a:pt x="205" y="132"/>
                    <a:pt x="199" y="131"/>
                  </a:cubicBezTo>
                  <a:cubicBezTo>
                    <a:pt x="192" y="132"/>
                    <a:pt x="186" y="134"/>
                    <a:pt x="183" y="141"/>
                  </a:cubicBezTo>
                  <a:cubicBezTo>
                    <a:pt x="177" y="145"/>
                    <a:pt x="177" y="154"/>
                    <a:pt x="179" y="160"/>
                  </a:cubicBezTo>
                  <a:cubicBezTo>
                    <a:pt x="180" y="167"/>
                    <a:pt x="185" y="174"/>
                    <a:pt x="190" y="178"/>
                  </a:cubicBezTo>
                  <a:cubicBezTo>
                    <a:pt x="195" y="183"/>
                    <a:pt x="203" y="186"/>
                    <a:pt x="209" y="186"/>
                  </a:cubicBezTo>
                  <a:cubicBezTo>
                    <a:pt x="216" y="186"/>
                    <a:pt x="223" y="182"/>
                    <a:pt x="229" y="178"/>
                  </a:cubicBezTo>
                  <a:cubicBezTo>
                    <a:pt x="235" y="174"/>
                    <a:pt x="239" y="168"/>
                    <a:pt x="242" y="161"/>
                  </a:cubicBezTo>
                  <a:cubicBezTo>
                    <a:pt x="244" y="155"/>
                    <a:pt x="245" y="147"/>
                    <a:pt x="243" y="140"/>
                  </a:cubicBezTo>
                  <a:cubicBezTo>
                    <a:pt x="243" y="133"/>
                    <a:pt x="239" y="127"/>
                    <a:pt x="237" y="121"/>
                  </a:cubicBezTo>
                  <a:cubicBezTo>
                    <a:pt x="232" y="116"/>
                    <a:pt x="228" y="111"/>
                    <a:pt x="222" y="109"/>
                  </a:cubicBezTo>
                  <a:cubicBezTo>
                    <a:pt x="217" y="105"/>
                    <a:pt x="211" y="103"/>
                    <a:pt x="205" y="102"/>
                  </a:cubicBezTo>
                  <a:cubicBezTo>
                    <a:pt x="199" y="101"/>
                    <a:pt x="194" y="101"/>
                    <a:pt x="188" y="101"/>
                  </a:cubicBezTo>
                  <a:cubicBezTo>
                    <a:pt x="183" y="101"/>
                    <a:pt x="177" y="103"/>
                    <a:pt x="173" y="103"/>
                  </a:cubicBezTo>
                  <a:cubicBezTo>
                    <a:pt x="168" y="104"/>
                    <a:pt x="163" y="106"/>
                    <a:pt x="157" y="108"/>
                  </a:cubicBezTo>
                  <a:cubicBezTo>
                    <a:pt x="152" y="111"/>
                    <a:pt x="146" y="113"/>
                    <a:pt x="140" y="116"/>
                  </a:cubicBezTo>
                  <a:cubicBezTo>
                    <a:pt x="133" y="119"/>
                    <a:pt x="126" y="122"/>
                    <a:pt x="119" y="125"/>
                  </a:cubicBezTo>
                  <a:cubicBezTo>
                    <a:pt x="111" y="128"/>
                    <a:pt x="103" y="130"/>
                    <a:pt x="94" y="132"/>
                  </a:cubicBezTo>
                  <a:cubicBezTo>
                    <a:pt x="85" y="132"/>
                    <a:pt x="76" y="133"/>
                    <a:pt x="66" y="130"/>
                  </a:cubicBezTo>
                  <a:cubicBezTo>
                    <a:pt x="57" y="128"/>
                    <a:pt x="47" y="124"/>
                    <a:pt x="40" y="118"/>
                  </a:cubicBezTo>
                  <a:cubicBezTo>
                    <a:pt x="31" y="113"/>
                    <a:pt x="24" y="105"/>
                    <a:pt x="17" y="97"/>
                  </a:cubicBezTo>
                  <a:cubicBezTo>
                    <a:pt x="12" y="88"/>
                    <a:pt x="7" y="79"/>
                    <a:pt x="4" y="69"/>
                  </a:cubicBezTo>
                  <a:cubicBezTo>
                    <a:pt x="1" y="58"/>
                    <a:pt x="0" y="47"/>
                    <a:pt x="3" y="36"/>
                  </a:cubicBezTo>
                  <a:cubicBezTo>
                    <a:pt x="6" y="26"/>
                    <a:pt x="12" y="15"/>
                    <a:pt x="21" y="9"/>
                  </a:cubicBezTo>
                  <a:cubicBezTo>
                    <a:pt x="30" y="2"/>
                    <a:pt x="41" y="0"/>
                    <a:pt x="52" y="0"/>
                  </a:cubicBezTo>
                  <a:cubicBezTo>
                    <a:pt x="63" y="1"/>
                    <a:pt x="74" y="4"/>
                    <a:pt x="81" y="12"/>
                  </a:cubicBezTo>
                  <a:cubicBezTo>
                    <a:pt x="90" y="18"/>
                    <a:pt x="94" y="29"/>
                    <a:pt x="95" y="39"/>
                  </a:cubicBezTo>
                  <a:cubicBezTo>
                    <a:pt x="96" y="49"/>
                    <a:pt x="94" y="60"/>
                    <a:pt x="88" y="68"/>
                  </a:cubicBezTo>
                  <a:cubicBezTo>
                    <a:pt x="82" y="76"/>
                    <a:pt x="71" y="79"/>
                    <a:pt x="63" y="78"/>
                  </a:cubicBezTo>
                  <a:cubicBezTo>
                    <a:pt x="53" y="77"/>
                    <a:pt x="46" y="72"/>
                    <a:pt x="39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841" y="2678"/>
              <a:ext cx="430" cy="653"/>
            </a:xfrm>
            <a:custGeom>
              <a:avLst/>
              <a:gdLst>
                <a:gd name="T0" fmla="*/ 7 w 182"/>
                <a:gd name="T1" fmla="*/ 276 h 276"/>
                <a:gd name="T2" fmla="*/ 87 w 182"/>
                <a:gd name="T3" fmla="*/ 39 h 276"/>
                <a:gd name="T4" fmla="*/ 106 w 182"/>
                <a:gd name="T5" fmla="*/ 74 h 276"/>
                <a:gd name="T6" fmla="*/ 7 w 182"/>
                <a:gd name="T7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" h="276">
                  <a:moveTo>
                    <a:pt x="7" y="276"/>
                  </a:moveTo>
                  <a:cubicBezTo>
                    <a:pt x="0" y="173"/>
                    <a:pt x="11" y="79"/>
                    <a:pt x="87" y="39"/>
                  </a:cubicBezTo>
                  <a:cubicBezTo>
                    <a:pt x="159" y="0"/>
                    <a:pt x="182" y="56"/>
                    <a:pt x="106" y="74"/>
                  </a:cubicBezTo>
                  <a:cubicBezTo>
                    <a:pt x="30" y="92"/>
                    <a:pt x="13" y="182"/>
                    <a:pt x="7" y="2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373" y="2964"/>
              <a:ext cx="423" cy="248"/>
            </a:xfrm>
            <a:custGeom>
              <a:avLst/>
              <a:gdLst>
                <a:gd name="T0" fmla="*/ 179 w 179"/>
                <a:gd name="T1" fmla="*/ 105 h 105"/>
                <a:gd name="T2" fmla="*/ 53 w 179"/>
                <a:gd name="T3" fmla="*/ 4 h 105"/>
                <a:gd name="T4" fmla="*/ 55 w 179"/>
                <a:gd name="T5" fmla="*/ 30 h 105"/>
                <a:gd name="T6" fmla="*/ 179 w 179"/>
                <a:gd name="T7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9" h="105">
                  <a:moveTo>
                    <a:pt x="179" y="105"/>
                  </a:moveTo>
                  <a:cubicBezTo>
                    <a:pt x="156" y="51"/>
                    <a:pt x="109" y="0"/>
                    <a:pt x="53" y="4"/>
                  </a:cubicBezTo>
                  <a:cubicBezTo>
                    <a:pt x="0" y="8"/>
                    <a:pt x="7" y="46"/>
                    <a:pt x="55" y="30"/>
                  </a:cubicBezTo>
                  <a:cubicBezTo>
                    <a:pt x="103" y="13"/>
                    <a:pt x="148" y="60"/>
                    <a:pt x="179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295" y="2848"/>
              <a:ext cx="506" cy="355"/>
            </a:xfrm>
            <a:custGeom>
              <a:avLst/>
              <a:gdLst>
                <a:gd name="T0" fmla="*/ 214 w 214"/>
                <a:gd name="T1" fmla="*/ 150 h 150"/>
                <a:gd name="T2" fmla="*/ 68 w 214"/>
                <a:gd name="T3" fmla="*/ 2 h 150"/>
                <a:gd name="T4" fmla="*/ 67 w 214"/>
                <a:gd name="T5" fmla="*/ 36 h 150"/>
                <a:gd name="T6" fmla="*/ 214 w 214"/>
                <a:gd name="T7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" h="150">
                  <a:moveTo>
                    <a:pt x="214" y="150"/>
                  </a:moveTo>
                  <a:cubicBezTo>
                    <a:pt x="195" y="47"/>
                    <a:pt x="140" y="5"/>
                    <a:pt x="68" y="2"/>
                  </a:cubicBezTo>
                  <a:cubicBezTo>
                    <a:pt x="0" y="0"/>
                    <a:pt x="4" y="50"/>
                    <a:pt x="67" y="36"/>
                  </a:cubicBezTo>
                  <a:cubicBezTo>
                    <a:pt x="130" y="21"/>
                    <a:pt x="189" y="67"/>
                    <a:pt x="214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583" y="4540"/>
              <a:ext cx="468" cy="210"/>
            </a:xfrm>
            <a:custGeom>
              <a:avLst/>
              <a:gdLst>
                <a:gd name="T0" fmla="*/ 198 w 198"/>
                <a:gd name="T1" fmla="*/ 58 h 89"/>
                <a:gd name="T2" fmla="*/ 43 w 198"/>
                <a:gd name="T3" fmla="*/ 30 h 89"/>
                <a:gd name="T4" fmla="*/ 58 w 198"/>
                <a:gd name="T5" fmla="*/ 53 h 89"/>
                <a:gd name="T6" fmla="*/ 198 w 198"/>
                <a:gd name="T7" fmla="*/ 5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89">
                  <a:moveTo>
                    <a:pt x="198" y="58"/>
                  </a:moveTo>
                  <a:cubicBezTo>
                    <a:pt x="142" y="4"/>
                    <a:pt x="88" y="0"/>
                    <a:pt x="43" y="30"/>
                  </a:cubicBezTo>
                  <a:cubicBezTo>
                    <a:pt x="0" y="57"/>
                    <a:pt x="26" y="89"/>
                    <a:pt x="58" y="53"/>
                  </a:cubicBezTo>
                  <a:cubicBezTo>
                    <a:pt x="91" y="17"/>
                    <a:pt x="146" y="19"/>
                    <a:pt x="198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696" y="4629"/>
              <a:ext cx="360" cy="239"/>
            </a:xfrm>
            <a:custGeom>
              <a:avLst/>
              <a:gdLst>
                <a:gd name="T0" fmla="*/ 152 w 152"/>
                <a:gd name="T1" fmla="*/ 24 h 101"/>
                <a:gd name="T2" fmla="*/ 24 w 152"/>
                <a:gd name="T3" fmla="*/ 45 h 101"/>
                <a:gd name="T4" fmla="*/ 43 w 152"/>
                <a:gd name="T5" fmla="*/ 63 h 101"/>
                <a:gd name="T6" fmla="*/ 152 w 152"/>
                <a:gd name="T7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101">
                  <a:moveTo>
                    <a:pt x="152" y="24"/>
                  </a:moveTo>
                  <a:cubicBezTo>
                    <a:pt x="92" y="0"/>
                    <a:pt x="50" y="9"/>
                    <a:pt x="24" y="45"/>
                  </a:cubicBezTo>
                  <a:cubicBezTo>
                    <a:pt x="0" y="80"/>
                    <a:pt x="29" y="101"/>
                    <a:pt x="43" y="63"/>
                  </a:cubicBezTo>
                  <a:cubicBezTo>
                    <a:pt x="57" y="25"/>
                    <a:pt x="101" y="10"/>
                    <a:pt x="15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7" name="Group 4出自【趣你的PPT】(微信:qunideppt)：最优质的PPT资源库"/>
          <p:cNvGrpSpPr>
            <a:grpSpLocks noChangeAspect="1"/>
          </p:cNvGrpSpPr>
          <p:nvPr/>
        </p:nvGrpSpPr>
        <p:grpSpPr bwMode="auto">
          <a:xfrm rot="10800000" flipH="1">
            <a:off x="8683189" y="408772"/>
            <a:ext cx="3054945" cy="2080274"/>
            <a:chOff x="6" y="2"/>
            <a:chExt cx="7303" cy="4973"/>
          </a:xfrm>
          <a:solidFill>
            <a:srgbClr val="AD4F1F"/>
          </a:solidFill>
        </p:grpSpPr>
        <p:sp>
          <p:nvSpPr>
            <p:cNvPr id="138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" y="4398"/>
              <a:ext cx="4508" cy="2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635" y="2"/>
              <a:ext cx="31" cy="218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843" y="3141"/>
              <a:ext cx="998" cy="1505"/>
            </a:xfrm>
            <a:custGeom>
              <a:avLst/>
              <a:gdLst>
                <a:gd name="T0" fmla="*/ 162 w 422"/>
                <a:gd name="T1" fmla="*/ 366 h 636"/>
                <a:gd name="T2" fmla="*/ 151 w 422"/>
                <a:gd name="T3" fmla="*/ 476 h 636"/>
                <a:gd name="T4" fmla="*/ 276 w 422"/>
                <a:gd name="T5" fmla="*/ 440 h 636"/>
                <a:gd name="T6" fmla="*/ 201 w 422"/>
                <a:gd name="T7" fmla="*/ 317 h 636"/>
                <a:gd name="T8" fmla="*/ 56 w 422"/>
                <a:gd name="T9" fmla="*/ 347 h 636"/>
                <a:gd name="T10" fmla="*/ 38 w 422"/>
                <a:gd name="T11" fmla="*/ 492 h 636"/>
                <a:gd name="T12" fmla="*/ 135 w 422"/>
                <a:gd name="T13" fmla="*/ 589 h 636"/>
                <a:gd name="T14" fmla="*/ 254 w 422"/>
                <a:gd name="T15" fmla="*/ 608 h 636"/>
                <a:gd name="T16" fmla="*/ 337 w 422"/>
                <a:gd name="T17" fmla="*/ 568 h 636"/>
                <a:gd name="T18" fmla="*/ 385 w 422"/>
                <a:gd name="T19" fmla="*/ 493 h 636"/>
                <a:gd name="T20" fmla="*/ 391 w 422"/>
                <a:gd name="T21" fmla="*/ 388 h 636"/>
                <a:gd name="T22" fmla="*/ 342 w 422"/>
                <a:gd name="T23" fmla="*/ 278 h 636"/>
                <a:gd name="T24" fmla="*/ 265 w 422"/>
                <a:gd name="T25" fmla="*/ 173 h 636"/>
                <a:gd name="T26" fmla="*/ 257 w 422"/>
                <a:gd name="T27" fmla="*/ 39 h 636"/>
                <a:gd name="T28" fmla="*/ 383 w 422"/>
                <a:gd name="T29" fmla="*/ 46 h 636"/>
                <a:gd name="T30" fmla="*/ 351 w 422"/>
                <a:gd name="T31" fmla="*/ 146 h 636"/>
                <a:gd name="T32" fmla="*/ 311 w 422"/>
                <a:gd name="T33" fmla="*/ 79 h 636"/>
                <a:gd name="T34" fmla="*/ 350 w 422"/>
                <a:gd name="T35" fmla="*/ 137 h 636"/>
                <a:gd name="T36" fmla="*/ 372 w 422"/>
                <a:gd name="T37" fmla="*/ 56 h 636"/>
                <a:gd name="T38" fmla="*/ 271 w 422"/>
                <a:gd name="T39" fmla="*/ 52 h 636"/>
                <a:gd name="T40" fmla="*/ 282 w 422"/>
                <a:gd name="T41" fmla="*/ 160 h 636"/>
                <a:gd name="T42" fmla="*/ 362 w 422"/>
                <a:gd name="T43" fmla="*/ 266 h 636"/>
                <a:gd name="T44" fmla="*/ 413 w 422"/>
                <a:gd name="T45" fmla="*/ 384 h 636"/>
                <a:gd name="T46" fmla="*/ 407 w 422"/>
                <a:gd name="T47" fmla="*/ 501 h 636"/>
                <a:gd name="T48" fmla="*/ 353 w 422"/>
                <a:gd name="T49" fmla="*/ 584 h 636"/>
                <a:gd name="T50" fmla="*/ 258 w 422"/>
                <a:gd name="T51" fmla="*/ 630 h 636"/>
                <a:gd name="T52" fmla="*/ 126 w 422"/>
                <a:gd name="T53" fmla="*/ 610 h 636"/>
                <a:gd name="T54" fmla="*/ 18 w 422"/>
                <a:gd name="T55" fmla="*/ 500 h 636"/>
                <a:gd name="T56" fmla="*/ 41 w 422"/>
                <a:gd name="T57" fmla="*/ 334 h 636"/>
                <a:gd name="T58" fmla="*/ 207 w 422"/>
                <a:gd name="T59" fmla="*/ 302 h 636"/>
                <a:gd name="T60" fmla="*/ 288 w 422"/>
                <a:gd name="T61" fmla="*/ 444 h 636"/>
                <a:gd name="T62" fmla="*/ 147 w 422"/>
                <a:gd name="T63" fmla="*/ 481 h 636"/>
                <a:gd name="T64" fmla="*/ 162 w 422"/>
                <a:gd name="T65" fmla="*/ 36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22" h="636">
                  <a:moveTo>
                    <a:pt x="162" y="366"/>
                  </a:moveTo>
                  <a:cubicBezTo>
                    <a:pt x="110" y="374"/>
                    <a:pt x="105" y="449"/>
                    <a:pt x="151" y="476"/>
                  </a:cubicBezTo>
                  <a:cubicBezTo>
                    <a:pt x="191" y="505"/>
                    <a:pt x="263" y="496"/>
                    <a:pt x="276" y="440"/>
                  </a:cubicBezTo>
                  <a:cubicBezTo>
                    <a:pt x="293" y="389"/>
                    <a:pt x="250" y="336"/>
                    <a:pt x="201" y="317"/>
                  </a:cubicBezTo>
                  <a:cubicBezTo>
                    <a:pt x="152" y="297"/>
                    <a:pt x="87" y="305"/>
                    <a:pt x="56" y="347"/>
                  </a:cubicBezTo>
                  <a:cubicBezTo>
                    <a:pt x="23" y="387"/>
                    <a:pt x="21" y="447"/>
                    <a:pt x="38" y="492"/>
                  </a:cubicBezTo>
                  <a:cubicBezTo>
                    <a:pt x="55" y="539"/>
                    <a:pt x="94" y="573"/>
                    <a:pt x="135" y="589"/>
                  </a:cubicBezTo>
                  <a:cubicBezTo>
                    <a:pt x="176" y="607"/>
                    <a:pt x="218" y="614"/>
                    <a:pt x="254" y="608"/>
                  </a:cubicBezTo>
                  <a:cubicBezTo>
                    <a:pt x="290" y="602"/>
                    <a:pt x="318" y="585"/>
                    <a:pt x="337" y="568"/>
                  </a:cubicBezTo>
                  <a:cubicBezTo>
                    <a:pt x="357" y="550"/>
                    <a:pt x="375" y="525"/>
                    <a:pt x="385" y="493"/>
                  </a:cubicBezTo>
                  <a:cubicBezTo>
                    <a:pt x="396" y="462"/>
                    <a:pt x="399" y="425"/>
                    <a:pt x="391" y="388"/>
                  </a:cubicBezTo>
                  <a:cubicBezTo>
                    <a:pt x="383" y="352"/>
                    <a:pt x="364" y="314"/>
                    <a:pt x="342" y="278"/>
                  </a:cubicBezTo>
                  <a:cubicBezTo>
                    <a:pt x="321" y="241"/>
                    <a:pt x="293" y="209"/>
                    <a:pt x="265" y="173"/>
                  </a:cubicBezTo>
                  <a:cubicBezTo>
                    <a:pt x="236" y="139"/>
                    <a:pt x="219" y="77"/>
                    <a:pt x="257" y="39"/>
                  </a:cubicBezTo>
                  <a:cubicBezTo>
                    <a:pt x="293" y="0"/>
                    <a:pt x="356" y="10"/>
                    <a:pt x="383" y="46"/>
                  </a:cubicBezTo>
                  <a:cubicBezTo>
                    <a:pt x="416" y="80"/>
                    <a:pt x="398" y="148"/>
                    <a:pt x="351" y="146"/>
                  </a:cubicBezTo>
                  <a:cubicBezTo>
                    <a:pt x="312" y="152"/>
                    <a:pt x="272" y="97"/>
                    <a:pt x="311" y="79"/>
                  </a:cubicBezTo>
                  <a:cubicBezTo>
                    <a:pt x="276" y="100"/>
                    <a:pt x="318" y="144"/>
                    <a:pt x="350" y="137"/>
                  </a:cubicBezTo>
                  <a:cubicBezTo>
                    <a:pt x="388" y="137"/>
                    <a:pt x="398" y="82"/>
                    <a:pt x="372" y="56"/>
                  </a:cubicBezTo>
                  <a:cubicBezTo>
                    <a:pt x="347" y="27"/>
                    <a:pt x="297" y="22"/>
                    <a:pt x="271" y="52"/>
                  </a:cubicBezTo>
                  <a:cubicBezTo>
                    <a:pt x="244" y="82"/>
                    <a:pt x="255" y="128"/>
                    <a:pt x="282" y="160"/>
                  </a:cubicBezTo>
                  <a:cubicBezTo>
                    <a:pt x="309" y="193"/>
                    <a:pt x="340" y="228"/>
                    <a:pt x="362" y="266"/>
                  </a:cubicBezTo>
                  <a:cubicBezTo>
                    <a:pt x="384" y="304"/>
                    <a:pt x="404" y="342"/>
                    <a:pt x="413" y="384"/>
                  </a:cubicBezTo>
                  <a:cubicBezTo>
                    <a:pt x="422" y="425"/>
                    <a:pt x="419" y="466"/>
                    <a:pt x="407" y="501"/>
                  </a:cubicBezTo>
                  <a:cubicBezTo>
                    <a:pt x="395" y="536"/>
                    <a:pt x="374" y="564"/>
                    <a:pt x="353" y="584"/>
                  </a:cubicBezTo>
                  <a:cubicBezTo>
                    <a:pt x="331" y="604"/>
                    <a:pt x="298" y="624"/>
                    <a:pt x="258" y="630"/>
                  </a:cubicBezTo>
                  <a:cubicBezTo>
                    <a:pt x="217" y="636"/>
                    <a:pt x="170" y="629"/>
                    <a:pt x="126" y="610"/>
                  </a:cubicBezTo>
                  <a:cubicBezTo>
                    <a:pt x="81" y="591"/>
                    <a:pt x="37" y="553"/>
                    <a:pt x="18" y="500"/>
                  </a:cubicBezTo>
                  <a:cubicBezTo>
                    <a:pt x="0" y="448"/>
                    <a:pt x="2" y="382"/>
                    <a:pt x="41" y="334"/>
                  </a:cubicBezTo>
                  <a:cubicBezTo>
                    <a:pt x="80" y="285"/>
                    <a:pt x="153" y="278"/>
                    <a:pt x="207" y="302"/>
                  </a:cubicBezTo>
                  <a:cubicBezTo>
                    <a:pt x="261" y="323"/>
                    <a:pt x="309" y="384"/>
                    <a:pt x="288" y="444"/>
                  </a:cubicBezTo>
                  <a:cubicBezTo>
                    <a:pt x="270" y="508"/>
                    <a:pt x="187" y="515"/>
                    <a:pt x="147" y="481"/>
                  </a:cubicBezTo>
                  <a:cubicBezTo>
                    <a:pt x="98" y="451"/>
                    <a:pt x="109" y="369"/>
                    <a:pt x="162" y="3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715" y="4499"/>
              <a:ext cx="535" cy="322"/>
            </a:xfrm>
            <a:custGeom>
              <a:avLst/>
              <a:gdLst>
                <a:gd name="T0" fmla="*/ 226 w 226"/>
                <a:gd name="T1" fmla="*/ 47 h 136"/>
                <a:gd name="T2" fmla="*/ 190 w 226"/>
                <a:gd name="T3" fmla="*/ 52 h 136"/>
                <a:gd name="T4" fmla="*/ 151 w 226"/>
                <a:gd name="T5" fmla="*/ 44 h 136"/>
                <a:gd name="T6" fmla="*/ 114 w 226"/>
                <a:gd name="T7" fmla="*/ 27 h 136"/>
                <a:gd name="T8" fmla="*/ 77 w 226"/>
                <a:gd name="T9" fmla="*/ 13 h 136"/>
                <a:gd name="T10" fmla="*/ 41 w 226"/>
                <a:gd name="T11" fmla="*/ 19 h 136"/>
                <a:gd name="T12" fmla="*/ 18 w 226"/>
                <a:gd name="T13" fmla="*/ 42 h 136"/>
                <a:gd name="T14" fmla="*/ 12 w 226"/>
                <a:gd name="T15" fmla="*/ 69 h 136"/>
                <a:gd name="T16" fmla="*/ 18 w 226"/>
                <a:gd name="T17" fmla="*/ 90 h 136"/>
                <a:gd name="T18" fmla="*/ 30 w 226"/>
                <a:gd name="T19" fmla="*/ 107 h 136"/>
                <a:gd name="T20" fmla="*/ 51 w 226"/>
                <a:gd name="T21" fmla="*/ 120 h 136"/>
                <a:gd name="T22" fmla="*/ 78 w 226"/>
                <a:gd name="T23" fmla="*/ 121 h 136"/>
                <a:gd name="T24" fmla="*/ 102 w 226"/>
                <a:gd name="T25" fmla="*/ 107 h 136"/>
                <a:gd name="T26" fmla="*/ 107 w 226"/>
                <a:gd name="T27" fmla="*/ 82 h 136"/>
                <a:gd name="T28" fmla="*/ 92 w 226"/>
                <a:gd name="T29" fmla="*/ 58 h 136"/>
                <a:gd name="T30" fmla="*/ 67 w 226"/>
                <a:gd name="T31" fmla="*/ 51 h 136"/>
                <a:gd name="T32" fmla="*/ 52 w 226"/>
                <a:gd name="T33" fmla="*/ 66 h 136"/>
                <a:gd name="T34" fmla="*/ 66 w 226"/>
                <a:gd name="T35" fmla="*/ 46 h 136"/>
                <a:gd name="T36" fmla="*/ 96 w 226"/>
                <a:gd name="T37" fmla="*/ 52 h 136"/>
                <a:gd name="T38" fmla="*/ 116 w 226"/>
                <a:gd name="T39" fmla="*/ 79 h 136"/>
                <a:gd name="T40" fmla="*/ 110 w 226"/>
                <a:gd name="T41" fmla="*/ 114 h 136"/>
                <a:gd name="T42" fmla="*/ 80 w 226"/>
                <a:gd name="T43" fmla="*/ 133 h 136"/>
                <a:gd name="T44" fmla="*/ 48 w 226"/>
                <a:gd name="T45" fmla="*/ 131 h 136"/>
                <a:gd name="T46" fmla="*/ 23 w 226"/>
                <a:gd name="T47" fmla="*/ 115 h 136"/>
                <a:gd name="T48" fmla="*/ 8 w 226"/>
                <a:gd name="T49" fmla="*/ 95 h 136"/>
                <a:gd name="T50" fmla="*/ 1 w 226"/>
                <a:gd name="T51" fmla="*/ 69 h 136"/>
                <a:gd name="T52" fmla="*/ 8 w 226"/>
                <a:gd name="T53" fmla="*/ 36 h 136"/>
                <a:gd name="T54" fmla="*/ 37 w 226"/>
                <a:gd name="T55" fmla="*/ 10 h 136"/>
                <a:gd name="T56" fmla="*/ 78 w 226"/>
                <a:gd name="T57" fmla="*/ 3 h 136"/>
                <a:gd name="T58" fmla="*/ 118 w 226"/>
                <a:gd name="T59" fmla="*/ 19 h 136"/>
                <a:gd name="T60" fmla="*/ 154 w 226"/>
                <a:gd name="T61" fmla="*/ 38 h 136"/>
                <a:gd name="T62" fmla="*/ 191 w 226"/>
                <a:gd name="T63" fmla="*/ 49 h 136"/>
                <a:gd name="T64" fmla="*/ 226 w 226"/>
                <a:gd name="T65" fmla="*/ 4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6" h="136">
                  <a:moveTo>
                    <a:pt x="226" y="47"/>
                  </a:moveTo>
                  <a:cubicBezTo>
                    <a:pt x="215" y="49"/>
                    <a:pt x="203" y="54"/>
                    <a:pt x="190" y="52"/>
                  </a:cubicBezTo>
                  <a:cubicBezTo>
                    <a:pt x="177" y="53"/>
                    <a:pt x="164" y="49"/>
                    <a:pt x="151" y="44"/>
                  </a:cubicBezTo>
                  <a:cubicBezTo>
                    <a:pt x="138" y="39"/>
                    <a:pt x="126" y="33"/>
                    <a:pt x="114" y="27"/>
                  </a:cubicBezTo>
                  <a:cubicBezTo>
                    <a:pt x="101" y="21"/>
                    <a:pt x="89" y="14"/>
                    <a:pt x="77" y="13"/>
                  </a:cubicBezTo>
                  <a:cubicBezTo>
                    <a:pt x="65" y="10"/>
                    <a:pt x="51" y="14"/>
                    <a:pt x="41" y="19"/>
                  </a:cubicBezTo>
                  <a:cubicBezTo>
                    <a:pt x="31" y="24"/>
                    <a:pt x="23" y="33"/>
                    <a:pt x="18" y="42"/>
                  </a:cubicBezTo>
                  <a:cubicBezTo>
                    <a:pt x="14" y="51"/>
                    <a:pt x="12" y="60"/>
                    <a:pt x="12" y="69"/>
                  </a:cubicBezTo>
                  <a:cubicBezTo>
                    <a:pt x="12" y="77"/>
                    <a:pt x="16" y="84"/>
                    <a:pt x="18" y="90"/>
                  </a:cubicBezTo>
                  <a:cubicBezTo>
                    <a:pt x="22" y="95"/>
                    <a:pt x="25" y="102"/>
                    <a:pt x="30" y="107"/>
                  </a:cubicBezTo>
                  <a:cubicBezTo>
                    <a:pt x="36" y="112"/>
                    <a:pt x="43" y="117"/>
                    <a:pt x="51" y="120"/>
                  </a:cubicBezTo>
                  <a:cubicBezTo>
                    <a:pt x="59" y="123"/>
                    <a:pt x="69" y="124"/>
                    <a:pt x="78" y="121"/>
                  </a:cubicBezTo>
                  <a:cubicBezTo>
                    <a:pt x="87" y="120"/>
                    <a:pt x="95" y="114"/>
                    <a:pt x="102" y="107"/>
                  </a:cubicBezTo>
                  <a:cubicBezTo>
                    <a:pt x="107" y="100"/>
                    <a:pt x="109" y="91"/>
                    <a:pt x="107" y="82"/>
                  </a:cubicBezTo>
                  <a:cubicBezTo>
                    <a:pt x="105" y="72"/>
                    <a:pt x="98" y="64"/>
                    <a:pt x="92" y="58"/>
                  </a:cubicBezTo>
                  <a:cubicBezTo>
                    <a:pt x="84" y="53"/>
                    <a:pt x="75" y="49"/>
                    <a:pt x="67" y="51"/>
                  </a:cubicBezTo>
                  <a:cubicBezTo>
                    <a:pt x="59" y="51"/>
                    <a:pt x="54" y="59"/>
                    <a:pt x="52" y="66"/>
                  </a:cubicBezTo>
                  <a:cubicBezTo>
                    <a:pt x="52" y="59"/>
                    <a:pt x="56" y="48"/>
                    <a:pt x="66" y="46"/>
                  </a:cubicBezTo>
                  <a:cubicBezTo>
                    <a:pt x="76" y="43"/>
                    <a:pt x="87" y="46"/>
                    <a:pt x="96" y="52"/>
                  </a:cubicBezTo>
                  <a:cubicBezTo>
                    <a:pt x="105" y="58"/>
                    <a:pt x="113" y="67"/>
                    <a:pt x="116" y="79"/>
                  </a:cubicBezTo>
                  <a:cubicBezTo>
                    <a:pt x="120" y="90"/>
                    <a:pt x="117" y="104"/>
                    <a:pt x="110" y="114"/>
                  </a:cubicBezTo>
                  <a:cubicBezTo>
                    <a:pt x="102" y="123"/>
                    <a:pt x="92" y="130"/>
                    <a:pt x="80" y="133"/>
                  </a:cubicBezTo>
                  <a:cubicBezTo>
                    <a:pt x="69" y="136"/>
                    <a:pt x="57" y="134"/>
                    <a:pt x="48" y="131"/>
                  </a:cubicBezTo>
                  <a:cubicBezTo>
                    <a:pt x="37" y="128"/>
                    <a:pt x="29" y="121"/>
                    <a:pt x="23" y="115"/>
                  </a:cubicBezTo>
                  <a:cubicBezTo>
                    <a:pt x="16" y="109"/>
                    <a:pt x="12" y="101"/>
                    <a:pt x="8" y="95"/>
                  </a:cubicBezTo>
                  <a:cubicBezTo>
                    <a:pt x="6" y="88"/>
                    <a:pt x="1" y="80"/>
                    <a:pt x="1" y="69"/>
                  </a:cubicBezTo>
                  <a:cubicBezTo>
                    <a:pt x="0" y="59"/>
                    <a:pt x="3" y="47"/>
                    <a:pt x="8" y="36"/>
                  </a:cubicBezTo>
                  <a:cubicBezTo>
                    <a:pt x="14" y="26"/>
                    <a:pt x="24" y="15"/>
                    <a:pt x="37" y="10"/>
                  </a:cubicBezTo>
                  <a:cubicBezTo>
                    <a:pt x="49" y="3"/>
                    <a:pt x="64" y="0"/>
                    <a:pt x="78" y="3"/>
                  </a:cubicBezTo>
                  <a:cubicBezTo>
                    <a:pt x="93" y="5"/>
                    <a:pt x="105" y="12"/>
                    <a:pt x="118" y="19"/>
                  </a:cubicBezTo>
                  <a:cubicBezTo>
                    <a:pt x="130" y="26"/>
                    <a:pt x="142" y="33"/>
                    <a:pt x="154" y="38"/>
                  </a:cubicBezTo>
                  <a:cubicBezTo>
                    <a:pt x="166" y="43"/>
                    <a:pt x="178" y="48"/>
                    <a:pt x="191" y="49"/>
                  </a:cubicBezTo>
                  <a:cubicBezTo>
                    <a:pt x="203" y="52"/>
                    <a:pt x="215" y="47"/>
                    <a:pt x="226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812" y="3924"/>
              <a:ext cx="320" cy="533"/>
            </a:xfrm>
            <a:custGeom>
              <a:avLst/>
              <a:gdLst>
                <a:gd name="T0" fmla="*/ 47 w 135"/>
                <a:gd name="T1" fmla="*/ 0 h 225"/>
                <a:gd name="T2" fmla="*/ 52 w 135"/>
                <a:gd name="T3" fmla="*/ 35 h 225"/>
                <a:gd name="T4" fmla="*/ 44 w 135"/>
                <a:gd name="T5" fmla="*/ 74 h 225"/>
                <a:gd name="T6" fmla="*/ 26 w 135"/>
                <a:gd name="T7" fmla="*/ 112 h 225"/>
                <a:gd name="T8" fmla="*/ 12 w 135"/>
                <a:gd name="T9" fmla="*/ 149 h 225"/>
                <a:gd name="T10" fmla="*/ 19 w 135"/>
                <a:gd name="T11" fmla="*/ 184 h 225"/>
                <a:gd name="T12" fmla="*/ 41 w 135"/>
                <a:gd name="T13" fmla="*/ 207 h 225"/>
                <a:gd name="T14" fmla="*/ 69 w 135"/>
                <a:gd name="T15" fmla="*/ 213 h 225"/>
                <a:gd name="T16" fmla="*/ 90 w 135"/>
                <a:gd name="T17" fmla="*/ 208 h 225"/>
                <a:gd name="T18" fmla="*/ 106 w 135"/>
                <a:gd name="T19" fmla="*/ 195 h 225"/>
                <a:gd name="T20" fmla="*/ 120 w 135"/>
                <a:gd name="T21" fmla="*/ 174 h 225"/>
                <a:gd name="T22" fmla="*/ 121 w 135"/>
                <a:gd name="T23" fmla="*/ 148 h 225"/>
                <a:gd name="T24" fmla="*/ 107 w 135"/>
                <a:gd name="T25" fmla="*/ 124 h 225"/>
                <a:gd name="T26" fmla="*/ 81 w 135"/>
                <a:gd name="T27" fmla="*/ 119 h 225"/>
                <a:gd name="T28" fmla="*/ 58 w 135"/>
                <a:gd name="T29" fmla="*/ 134 h 225"/>
                <a:gd name="T30" fmla="*/ 50 w 135"/>
                <a:gd name="T31" fmla="*/ 158 h 225"/>
                <a:gd name="T32" fmla="*/ 66 w 135"/>
                <a:gd name="T33" fmla="*/ 174 h 225"/>
                <a:gd name="T34" fmla="*/ 46 w 135"/>
                <a:gd name="T35" fmla="*/ 159 h 225"/>
                <a:gd name="T36" fmla="*/ 52 w 135"/>
                <a:gd name="T37" fmla="*/ 129 h 225"/>
                <a:gd name="T38" fmla="*/ 79 w 135"/>
                <a:gd name="T39" fmla="*/ 109 h 225"/>
                <a:gd name="T40" fmla="*/ 114 w 135"/>
                <a:gd name="T41" fmla="*/ 115 h 225"/>
                <a:gd name="T42" fmla="*/ 132 w 135"/>
                <a:gd name="T43" fmla="*/ 145 h 225"/>
                <a:gd name="T44" fmla="*/ 130 w 135"/>
                <a:gd name="T45" fmla="*/ 178 h 225"/>
                <a:gd name="T46" fmla="*/ 115 w 135"/>
                <a:gd name="T47" fmla="*/ 203 h 225"/>
                <a:gd name="T48" fmla="*/ 95 w 135"/>
                <a:gd name="T49" fmla="*/ 218 h 225"/>
                <a:gd name="T50" fmla="*/ 69 w 135"/>
                <a:gd name="T51" fmla="*/ 224 h 225"/>
                <a:gd name="T52" fmla="*/ 36 w 135"/>
                <a:gd name="T53" fmla="*/ 217 h 225"/>
                <a:gd name="T54" fmla="*/ 9 w 135"/>
                <a:gd name="T55" fmla="*/ 189 h 225"/>
                <a:gd name="T56" fmla="*/ 3 w 135"/>
                <a:gd name="T57" fmla="*/ 147 h 225"/>
                <a:gd name="T58" fmla="*/ 19 w 135"/>
                <a:gd name="T59" fmla="*/ 108 h 225"/>
                <a:gd name="T60" fmla="*/ 38 w 135"/>
                <a:gd name="T61" fmla="*/ 72 h 225"/>
                <a:gd name="T62" fmla="*/ 48 w 135"/>
                <a:gd name="T63" fmla="*/ 35 h 225"/>
                <a:gd name="T64" fmla="*/ 47 w 135"/>
                <a:gd name="T6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5">
                  <a:moveTo>
                    <a:pt x="47" y="0"/>
                  </a:moveTo>
                  <a:cubicBezTo>
                    <a:pt x="48" y="10"/>
                    <a:pt x="54" y="22"/>
                    <a:pt x="52" y="35"/>
                  </a:cubicBezTo>
                  <a:cubicBezTo>
                    <a:pt x="52" y="48"/>
                    <a:pt x="48" y="61"/>
                    <a:pt x="44" y="74"/>
                  </a:cubicBezTo>
                  <a:cubicBezTo>
                    <a:pt x="39" y="87"/>
                    <a:pt x="33" y="100"/>
                    <a:pt x="26" y="112"/>
                  </a:cubicBezTo>
                  <a:cubicBezTo>
                    <a:pt x="20" y="124"/>
                    <a:pt x="14" y="136"/>
                    <a:pt x="12" y="149"/>
                  </a:cubicBezTo>
                  <a:cubicBezTo>
                    <a:pt x="10" y="161"/>
                    <a:pt x="13" y="174"/>
                    <a:pt x="19" y="184"/>
                  </a:cubicBezTo>
                  <a:cubicBezTo>
                    <a:pt x="24" y="195"/>
                    <a:pt x="33" y="202"/>
                    <a:pt x="41" y="207"/>
                  </a:cubicBezTo>
                  <a:cubicBezTo>
                    <a:pt x="50" y="212"/>
                    <a:pt x="60" y="214"/>
                    <a:pt x="69" y="213"/>
                  </a:cubicBezTo>
                  <a:cubicBezTo>
                    <a:pt x="77" y="214"/>
                    <a:pt x="84" y="209"/>
                    <a:pt x="90" y="208"/>
                  </a:cubicBezTo>
                  <a:cubicBezTo>
                    <a:pt x="95" y="204"/>
                    <a:pt x="102" y="201"/>
                    <a:pt x="106" y="195"/>
                  </a:cubicBezTo>
                  <a:cubicBezTo>
                    <a:pt x="112" y="189"/>
                    <a:pt x="117" y="183"/>
                    <a:pt x="120" y="174"/>
                  </a:cubicBezTo>
                  <a:cubicBezTo>
                    <a:pt x="123" y="166"/>
                    <a:pt x="123" y="157"/>
                    <a:pt x="121" y="148"/>
                  </a:cubicBezTo>
                  <a:cubicBezTo>
                    <a:pt x="120" y="138"/>
                    <a:pt x="114" y="130"/>
                    <a:pt x="107" y="124"/>
                  </a:cubicBezTo>
                  <a:cubicBezTo>
                    <a:pt x="100" y="119"/>
                    <a:pt x="91" y="116"/>
                    <a:pt x="81" y="119"/>
                  </a:cubicBezTo>
                  <a:cubicBezTo>
                    <a:pt x="72" y="121"/>
                    <a:pt x="64" y="127"/>
                    <a:pt x="58" y="134"/>
                  </a:cubicBezTo>
                  <a:cubicBezTo>
                    <a:pt x="53" y="141"/>
                    <a:pt x="49" y="150"/>
                    <a:pt x="50" y="158"/>
                  </a:cubicBezTo>
                  <a:cubicBezTo>
                    <a:pt x="51" y="167"/>
                    <a:pt x="59" y="171"/>
                    <a:pt x="66" y="174"/>
                  </a:cubicBezTo>
                  <a:cubicBezTo>
                    <a:pt x="59" y="173"/>
                    <a:pt x="48" y="170"/>
                    <a:pt x="46" y="159"/>
                  </a:cubicBezTo>
                  <a:cubicBezTo>
                    <a:pt x="42" y="149"/>
                    <a:pt x="46" y="138"/>
                    <a:pt x="52" y="129"/>
                  </a:cubicBezTo>
                  <a:cubicBezTo>
                    <a:pt x="58" y="121"/>
                    <a:pt x="67" y="112"/>
                    <a:pt x="79" y="109"/>
                  </a:cubicBezTo>
                  <a:cubicBezTo>
                    <a:pt x="90" y="105"/>
                    <a:pt x="104" y="108"/>
                    <a:pt x="114" y="115"/>
                  </a:cubicBezTo>
                  <a:cubicBezTo>
                    <a:pt x="123" y="123"/>
                    <a:pt x="130" y="134"/>
                    <a:pt x="132" y="145"/>
                  </a:cubicBezTo>
                  <a:cubicBezTo>
                    <a:pt x="135" y="156"/>
                    <a:pt x="134" y="168"/>
                    <a:pt x="130" y="178"/>
                  </a:cubicBezTo>
                  <a:cubicBezTo>
                    <a:pt x="127" y="188"/>
                    <a:pt x="121" y="196"/>
                    <a:pt x="115" y="203"/>
                  </a:cubicBezTo>
                  <a:cubicBezTo>
                    <a:pt x="109" y="210"/>
                    <a:pt x="101" y="213"/>
                    <a:pt x="95" y="218"/>
                  </a:cubicBezTo>
                  <a:cubicBezTo>
                    <a:pt x="88" y="220"/>
                    <a:pt x="80" y="225"/>
                    <a:pt x="69" y="224"/>
                  </a:cubicBezTo>
                  <a:cubicBezTo>
                    <a:pt x="59" y="225"/>
                    <a:pt x="47" y="223"/>
                    <a:pt x="36" y="217"/>
                  </a:cubicBezTo>
                  <a:cubicBezTo>
                    <a:pt x="25" y="211"/>
                    <a:pt x="15" y="202"/>
                    <a:pt x="9" y="189"/>
                  </a:cubicBezTo>
                  <a:cubicBezTo>
                    <a:pt x="3" y="177"/>
                    <a:pt x="0" y="162"/>
                    <a:pt x="3" y="147"/>
                  </a:cubicBezTo>
                  <a:cubicBezTo>
                    <a:pt x="5" y="133"/>
                    <a:pt x="12" y="120"/>
                    <a:pt x="19" y="108"/>
                  </a:cubicBezTo>
                  <a:cubicBezTo>
                    <a:pt x="26" y="96"/>
                    <a:pt x="32" y="84"/>
                    <a:pt x="38" y="72"/>
                  </a:cubicBezTo>
                  <a:cubicBezTo>
                    <a:pt x="43" y="60"/>
                    <a:pt x="48" y="47"/>
                    <a:pt x="48" y="35"/>
                  </a:cubicBezTo>
                  <a:cubicBezTo>
                    <a:pt x="51" y="23"/>
                    <a:pt x="47" y="11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325" y="3636"/>
              <a:ext cx="440" cy="369"/>
            </a:xfrm>
            <a:custGeom>
              <a:avLst/>
              <a:gdLst>
                <a:gd name="T0" fmla="*/ 60 w 186"/>
                <a:gd name="T1" fmla="*/ 86 h 156"/>
                <a:gd name="T2" fmla="*/ 47 w 186"/>
                <a:gd name="T3" fmla="*/ 59 h 156"/>
                <a:gd name="T4" fmla="*/ 86 w 186"/>
                <a:gd name="T5" fmla="*/ 47 h 156"/>
                <a:gd name="T6" fmla="*/ 97 w 186"/>
                <a:gd name="T7" fmla="*/ 90 h 156"/>
                <a:gd name="T8" fmla="*/ 59 w 186"/>
                <a:gd name="T9" fmla="*/ 115 h 156"/>
                <a:gd name="T10" fmla="*/ 17 w 186"/>
                <a:gd name="T11" fmla="*/ 101 h 156"/>
                <a:gd name="T12" fmla="*/ 0 w 186"/>
                <a:gd name="T13" fmla="*/ 64 h 156"/>
                <a:gd name="T14" fmla="*/ 8 w 186"/>
                <a:gd name="T15" fmla="*/ 29 h 156"/>
                <a:gd name="T16" fmla="*/ 28 w 186"/>
                <a:gd name="T17" fmla="*/ 10 h 156"/>
                <a:gd name="T18" fmla="*/ 52 w 186"/>
                <a:gd name="T19" fmla="*/ 1 h 156"/>
                <a:gd name="T20" fmla="*/ 83 w 186"/>
                <a:gd name="T21" fmla="*/ 4 h 156"/>
                <a:gd name="T22" fmla="*/ 112 w 186"/>
                <a:gd name="T23" fmla="*/ 22 h 156"/>
                <a:gd name="T24" fmla="*/ 129 w 186"/>
                <a:gd name="T25" fmla="*/ 53 h 156"/>
                <a:gd name="T26" fmla="*/ 139 w 186"/>
                <a:gd name="T27" fmla="*/ 85 h 156"/>
                <a:gd name="T28" fmla="*/ 150 w 186"/>
                <a:gd name="T29" fmla="*/ 114 h 156"/>
                <a:gd name="T30" fmla="*/ 167 w 186"/>
                <a:gd name="T31" fmla="*/ 139 h 156"/>
                <a:gd name="T32" fmla="*/ 186 w 186"/>
                <a:gd name="T33" fmla="*/ 156 h 156"/>
                <a:gd name="T34" fmla="*/ 164 w 186"/>
                <a:gd name="T35" fmla="*/ 142 h 156"/>
                <a:gd name="T36" fmla="*/ 144 w 186"/>
                <a:gd name="T37" fmla="*/ 118 h 156"/>
                <a:gd name="T38" fmla="*/ 130 w 186"/>
                <a:gd name="T39" fmla="*/ 88 h 156"/>
                <a:gd name="T40" fmla="*/ 119 w 186"/>
                <a:gd name="T41" fmla="*/ 56 h 156"/>
                <a:gd name="T42" fmla="*/ 104 w 186"/>
                <a:gd name="T43" fmla="*/ 29 h 156"/>
                <a:gd name="T44" fmla="*/ 79 w 186"/>
                <a:gd name="T45" fmla="*/ 14 h 156"/>
                <a:gd name="T46" fmla="*/ 54 w 186"/>
                <a:gd name="T47" fmla="*/ 12 h 156"/>
                <a:gd name="T48" fmla="*/ 33 w 186"/>
                <a:gd name="T49" fmla="*/ 19 h 156"/>
                <a:gd name="T50" fmla="*/ 17 w 186"/>
                <a:gd name="T51" fmla="*/ 35 h 156"/>
                <a:gd name="T52" fmla="*/ 11 w 186"/>
                <a:gd name="T53" fmla="*/ 63 h 156"/>
                <a:gd name="T54" fmla="*/ 24 w 186"/>
                <a:gd name="T55" fmla="*/ 93 h 156"/>
                <a:gd name="T56" fmla="*/ 58 w 186"/>
                <a:gd name="T57" fmla="*/ 105 h 156"/>
                <a:gd name="T58" fmla="*/ 89 w 186"/>
                <a:gd name="T59" fmla="*/ 86 h 156"/>
                <a:gd name="T60" fmla="*/ 82 w 186"/>
                <a:gd name="T61" fmla="*/ 53 h 156"/>
                <a:gd name="T62" fmla="*/ 50 w 186"/>
                <a:gd name="T63" fmla="*/ 61 h 156"/>
                <a:gd name="T64" fmla="*/ 60 w 186"/>
                <a:gd name="T65" fmla="*/ 8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6" h="156">
                  <a:moveTo>
                    <a:pt x="60" y="86"/>
                  </a:moveTo>
                  <a:cubicBezTo>
                    <a:pt x="46" y="91"/>
                    <a:pt x="38" y="70"/>
                    <a:pt x="47" y="59"/>
                  </a:cubicBezTo>
                  <a:cubicBezTo>
                    <a:pt x="54" y="48"/>
                    <a:pt x="71" y="38"/>
                    <a:pt x="86" y="47"/>
                  </a:cubicBezTo>
                  <a:cubicBezTo>
                    <a:pt x="100" y="56"/>
                    <a:pt x="104" y="76"/>
                    <a:pt x="97" y="90"/>
                  </a:cubicBezTo>
                  <a:cubicBezTo>
                    <a:pt x="91" y="104"/>
                    <a:pt x="75" y="115"/>
                    <a:pt x="59" y="115"/>
                  </a:cubicBezTo>
                  <a:cubicBezTo>
                    <a:pt x="44" y="116"/>
                    <a:pt x="28" y="111"/>
                    <a:pt x="17" y="101"/>
                  </a:cubicBezTo>
                  <a:cubicBezTo>
                    <a:pt x="6" y="91"/>
                    <a:pt x="2" y="76"/>
                    <a:pt x="0" y="64"/>
                  </a:cubicBezTo>
                  <a:cubicBezTo>
                    <a:pt x="0" y="51"/>
                    <a:pt x="2" y="39"/>
                    <a:pt x="8" y="29"/>
                  </a:cubicBezTo>
                  <a:cubicBezTo>
                    <a:pt x="14" y="21"/>
                    <a:pt x="21" y="13"/>
                    <a:pt x="28" y="10"/>
                  </a:cubicBezTo>
                  <a:cubicBezTo>
                    <a:pt x="34" y="6"/>
                    <a:pt x="43" y="3"/>
                    <a:pt x="52" y="1"/>
                  </a:cubicBezTo>
                  <a:cubicBezTo>
                    <a:pt x="62" y="1"/>
                    <a:pt x="73" y="0"/>
                    <a:pt x="83" y="4"/>
                  </a:cubicBezTo>
                  <a:cubicBezTo>
                    <a:pt x="93" y="7"/>
                    <a:pt x="103" y="14"/>
                    <a:pt x="112" y="22"/>
                  </a:cubicBezTo>
                  <a:cubicBezTo>
                    <a:pt x="120" y="31"/>
                    <a:pt x="125" y="42"/>
                    <a:pt x="129" y="53"/>
                  </a:cubicBezTo>
                  <a:cubicBezTo>
                    <a:pt x="139" y="85"/>
                    <a:pt x="139" y="85"/>
                    <a:pt x="139" y="85"/>
                  </a:cubicBezTo>
                  <a:cubicBezTo>
                    <a:pt x="142" y="95"/>
                    <a:pt x="145" y="106"/>
                    <a:pt x="150" y="114"/>
                  </a:cubicBezTo>
                  <a:cubicBezTo>
                    <a:pt x="154" y="124"/>
                    <a:pt x="162" y="131"/>
                    <a:pt x="167" y="139"/>
                  </a:cubicBezTo>
                  <a:cubicBezTo>
                    <a:pt x="173" y="145"/>
                    <a:pt x="180" y="150"/>
                    <a:pt x="186" y="156"/>
                  </a:cubicBezTo>
                  <a:cubicBezTo>
                    <a:pt x="179" y="152"/>
                    <a:pt x="172" y="147"/>
                    <a:pt x="164" y="142"/>
                  </a:cubicBezTo>
                  <a:cubicBezTo>
                    <a:pt x="157" y="135"/>
                    <a:pt x="149" y="128"/>
                    <a:pt x="144" y="118"/>
                  </a:cubicBezTo>
                  <a:cubicBezTo>
                    <a:pt x="138" y="109"/>
                    <a:pt x="134" y="99"/>
                    <a:pt x="130" y="88"/>
                  </a:cubicBezTo>
                  <a:cubicBezTo>
                    <a:pt x="119" y="56"/>
                    <a:pt x="119" y="56"/>
                    <a:pt x="119" y="56"/>
                  </a:cubicBezTo>
                  <a:cubicBezTo>
                    <a:pt x="115" y="46"/>
                    <a:pt x="110" y="36"/>
                    <a:pt x="104" y="29"/>
                  </a:cubicBezTo>
                  <a:cubicBezTo>
                    <a:pt x="97" y="23"/>
                    <a:pt x="88" y="16"/>
                    <a:pt x="79" y="14"/>
                  </a:cubicBezTo>
                  <a:cubicBezTo>
                    <a:pt x="71" y="11"/>
                    <a:pt x="62" y="11"/>
                    <a:pt x="54" y="12"/>
                  </a:cubicBezTo>
                  <a:cubicBezTo>
                    <a:pt x="46" y="13"/>
                    <a:pt x="39" y="15"/>
                    <a:pt x="33" y="19"/>
                  </a:cubicBezTo>
                  <a:cubicBezTo>
                    <a:pt x="27" y="22"/>
                    <a:pt x="22" y="28"/>
                    <a:pt x="17" y="35"/>
                  </a:cubicBezTo>
                  <a:cubicBezTo>
                    <a:pt x="12" y="42"/>
                    <a:pt x="11" y="52"/>
                    <a:pt x="11" y="63"/>
                  </a:cubicBezTo>
                  <a:cubicBezTo>
                    <a:pt x="12" y="74"/>
                    <a:pt x="15" y="85"/>
                    <a:pt x="24" y="93"/>
                  </a:cubicBezTo>
                  <a:cubicBezTo>
                    <a:pt x="32" y="102"/>
                    <a:pt x="46" y="106"/>
                    <a:pt x="58" y="105"/>
                  </a:cubicBezTo>
                  <a:cubicBezTo>
                    <a:pt x="72" y="106"/>
                    <a:pt x="84" y="98"/>
                    <a:pt x="89" y="86"/>
                  </a:cubicBezTo>
                  <a:cubicBezTo>
                    <a:pt x="96" y="75"/>
                    <a:pt x="93" y="60"/>
                    <a:pt x="82" y="53"/>
                  </a:cubicBezTo>
                  <a:cubicBezTo>
                    <a:pt x="72" y="45"/>
                    <a:pt x="57" y="51"/>
                    <a:pt x="50" y="61"/>
                  </a:cubicBezTo>
                  <a:cubicBezTo>
                    <a:pt x="41" y="70"/>
                    <a:pt x="46" y="89"/>
                    <a:pt x="60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552" y="3958"/>
              <a:ext cx="308" cy="229"/>
            </a:xfrm>
            <a:custGeom>
              <a:avLst/>
              <a:gdLst>
                <a:gd name="T0" fmla="*/ 61 w 130"/>
                <a:gd name="T1" fmla="*/ 65 h 97"/>
                <a:gd name="T2" fmla="*/ 48 w 130"/>
                <a:gd name="T3" fmla="*/ 84 h 97"/>
                <a:gd name="T4" fmla="*/ 24 w 130"/>
                <a:gd name="T5" fmla="*/ 86 h 97"/>
                <a:gd name="T6" fmla="*/ 4 w 130"/>
                <a:gd name="T7" fmla="*/ 69 h 97"/>
                <a:gd name="T8" fmla="*/ 0 w 130"/>
                <a:gd name="T9" fmla="*/ 43 h 97"/>
                <a:gd name="T10" fmla="*/ 9 w 130"/>
                <a:gd name="T11" fmla="*/ 21 h 97"/>
                <a:gd name="T12" fmla="*/ 25 w 130"/>
                <a:gd name="T13" fmla="*/ 6 h 97"/>
                <a:gd name="T14" fmla="*/ 41 w 130"/>
                <a:gd name="T15" fmla="*/ 1 h 97"/>
                <a:gd name="T16" fmla="*/ 55 w 130"/>
                <a:gd name="T17" fmla="*/ 1 h 97"/>
                <a:gd name="T18" fmla="*/ 71 w 130"/>
                <a:gd name="T19" fmla="*/ 4 h 97"/>
                <a:gd name="T20" fmla="*/ 87 w 130"/>
                <a:gd name="T21" fmla="*/ 12 h 97"/>
                <a:gd name="T22" fmla="*/ 101 w 130"/>
                <a:gd name="T23" fmla="*/ 24 h 97"/>
                <a:gd name="T24" fmla="*/ 113 w 130"/>
                <a:gd name="T25" fmla="*/ 40 h 97"/>
                <a:gd name="T26" fmla="*/ 122 w 130"/>
                <a:gd name="T27" fmla="*/ 57 h 97"/>
                <a:gd name="T28" fmla="*/ 127 w 130"/>
                <a:gd name="T29" fmla="*/ 74 h 97"/>
                <a:gd name="T30" fmla="*/ 130 w 130"/>
                <a:gd name="T31" fmla="*/ 90 h 97"/>
                <a:gd name="T32" fmla="*/ 128 w 130"/>
                <a:gd name="T33" fmla="*/ 91 h 97"/>
                <a:gd name="T34" fmla="*/ 123 w 130"/>
                <a:gd name="T35" fmla="*/ 75 h 97"/>
                <a:gd name="T36" fmla="*/ 117 w 130"/>
                <a:gd name="T37" fmla="*/ 59 h 97"/>
                <a:gd name="T38" fmla="*/ 108 w 130"/>
                <a:gd name="T39" fmla="*/ 44 h 97"/>
                <a:gd name="T40" fmla="*/ 96 w 130"/>
                <a:gd name="T41" fmla="*/ 29 h 97"/>
                <a:gd name="T42" fmla="*/ 82 w 130"/>
                <a:gd name="T43" fmla="*/ 18 h 97"/>
                <a:gd name="T44" fmla="*/ 68 w 130"/>
                <a:gd name="T45" fmla="*/ 11 h 97"/>
                <a:gd name="T46" fmla="*/ 54 w 130"/>
                <a:gd name="T47" fmla="*/ 8 h 97"/>
                <a:gd name="T48" fmla="*/ 42 w 130"/>
                <a:gd name="T49" fmla="*/ 8 h 97"/>
                <a:gd name="T50" fmla="*/ 28 w 130"/>
                <a:gd name="T51" fmla="*/ 13 h 97"/>
                <a:gd name="T52" fmla="*/ 15 w 130"/>
                <a:gd name="T53" fmla="*/ 25 h 97"/>
                <a:gd name="T54" fmla="*/ 7 w 130"/>
                <a:gd name="T55" fmla="*/ 44 h 97"/>
                <a:gd name="T56" fmla="*/ 10 w 130"/>
                <a:gd name="T57" fmla="*/ 66 h 97"/>
                <a:gd name="T58" fmla="*/ 25 w 130"/>
                <a:gd name="T59" fmla="*/ 81 h 97"/>
                <a:gd name="T60" fmla="*/ 47 w 130"/>
                <a:gd name="T61" fmla="*/ 81 h 97"/>
                <a:gd name="T62" fmla="*/ 60 w 130"/>
                <a:gd name="T63" fmla="*/ 6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0" h="97">
                  <a:moveTo>
                    <a:pt x="60" y="55"/>
                  </a:moveTo>
                  <a:cubicBezTo>
                    <a:pt x="60" y="58"/>
                    <a:pt x="61" y="62"/>
                    <a:pt x="61" y="65"/>
                  </a:cubicBezTo>
                  <a:cubicBezTo>
                    <a:pt x="60" y="69"/>
                    <a:pt x="60" y="73"/>
                    <a:pt x="57" y="76"/>
                  </a:cubicBezTo>
                  <a:cubicBezTo>
                    <a:pt x="55" y="79"/>
                    <a:pt x="52" y="81"/>
                    <a:pt x="48" y="84"/>
                  </a:cubicBezTo>
                  <a:cubicBezTo>
                    <a:pt x="45" y="85"/>
                    <a:pt x="41" y="87"/>
                    <a:pt x="36" y="87"/>
                  </a:cubicBezTo>
                  <a:cubicBezTo>
                    <a:pt x="32" y="88"/>
                    <a:pt x="28" y="87"/>
                    <a:pt x="24" y="86"/>
                  </a:cubicBezTo>
                  <a:cubicBezTo>
                    <a:pt x="19" y="85"/>
                    <a:pt x="16" y="81"/>
                    <a:pt x="12" y="79"/>
                  </a:cubicBezTo>
                  <a:cubicBezTo>
                    <a:pt x="9" y="76"/>
                    <a:pt x="6" y="72"/>
                    <a:pt x="4" y="69"/>
                  </a:cubicBezTo>
                  <a:cubicBezTo>
                    <a:pt x="3" y="64"/>
                    <a:pt x="1" y="60"/>
                    <a:pt x="0" y="56"/>
                  </a:cubicBezTo>
                  <a:cubicBezTo>
                    <a:pt x="0" y="52"/>
                    <a:pt x="0" y="47"/>
                    <a:pt x="0" y="43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1" y="17"/>
                    <a:pt x="14" y="15"/>
                    <a:pt x="16" y="12"/>
                  </a:cubicBezTo>
                  <a:cubicBezTo>
                    <a:pt x="18" y="9"/>
                    <a:pt x="22" y="8"/>
                    <a:pt x="25" y="6"/>
                  </a:cubicBezTo>
                  <a:cubicBezTo>
                    <a:pt x="28" y="5"/>
                    <a:pt x="30" y="3"/>
                    <a:pt x="33" y="2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5" y="2"/>
                    <a:pt x="68" y="3"/>
                    <a:pt x="71" y="4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82" y="8"/>
                    <a:pt x="84" y="10"/>
                    <a:pt x="87" y="12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4" y="27"/>
                    <a:pt x="106" y="29"/>
                    <a:pt x="108" y="32"/>
                  </a:cubicBezTo>
                  <a:cubicBezTo>
                    <a:pt x="113" y="40"/>
                    <a:pt x="113" y="40"/>
                    <a:pt x="113" y="40"/>
                  </a:cubicBezTo>
                  <a:cubicBezTo>
                    <a:pt x="115" y="42"/>
                    <a:pt x="117" y="45"/>
                    <a:pt x="118" y="48"/>
                  </a:cubicBezTo>
                  <a:cubicBezTo>
                    <a:pt x="122" y="57"/>
                    <a:pt x="122" y="57"/>
                    <a:pt x="122" y="57"/>
                  </a:cubicBezTo>
                  <a:cubicBezTo>
                    <a:pt x="124" y="60"/>
                    <a:pt x="124" y="63"/>
                    <a:pt x="125" y="66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7"/>
                    <a:pt x="130" y="97"/>
                    <a:pt x="130" y="97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6" y="83"/>
                    <a:pt x="126" y="83"/>
                    <a:pt x="126" y="83"/>
                  </a:cubicBezTo>
                  <a:cubicBezTo>
                    <a:pt x="123" y="75"/>
                    <a:pt x="123" y="75"/>
                    <a:pt x="123" y="75"/>
                  </a:cubicBezTo>
                  <a:cubicBezTo>
                    <a:pt x="120" y="67"/>
                    <a:pt x="120" y="67"/>
                    <a:pt x="120" y="67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08" y="44"/>
                    <a:pt x="108" y="44"/>
                    <a:pt x="108" y="44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1" y="33"/>
                    <a:pt x="98" y="32"/>
                    <a:pt x="96" y="29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0" y="17"/>
                    <a:pt x="78" y="15"/>
                    <a:pt x="75" y="14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6" y="10"/>
                    <a:pt x="63" y="9"/>
                    <a:pt x="61" y="9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3" y="10"/>
                    <a:pt x="31" y="12"/>
                    <a:pt x="28" y="13"/>
                  </a:cubicBezTo>
                  <a:cubicBezTo>
                    <a:pt x="26" y="14"/>
                    <a:pt x="23" y="15"/>
                    <a:pt x="21" y="18"/>
                  </a:cubicBezTo>
                  <a:cubicBezTo>
                    <a:pt x="19" y="20"/>
                    <a:pt x="16" y="22"/>
                    <a:pt x="15" y="25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8"/>
                    <a:pt x="7" y="51"/>
                    <a:pt x="7" y="55"/>
                  </a:cubicBezTo>
                  <a:cubicBezTo>
                    <a:pt x="7" y="59"/>
                    <a:pt x="9" y="62"/>
                    <a:pt x="10" y="66"/>
                  </a:cubicBezTo>
                  <a:cubicBezTo>
                    <a:pt x="16" y="75"/>
                    <a:pt x="16" y="75"/>
                    <a:pt x="16" y="75"/>
                  </a:cubicBezTo>
                  <a:cubicBezTo>
                    <a:pt x="19" y="77"/>
                    <a:pt x="22" y="80"/>
                    <a:pt x="25" y="81"/>
                  </a:cubicBezTo>
                  <a:cubicBezTo>
                    <a:pt x="29" y="82"/>
                    <a:pt x="32" y="83"/>
                    <a:pt x="36" y="83"/>
                  </a:cubicBezTo>
                  <a:cubicBezTo>
                    <a:pt x="40" y="83"/>
                    <a:pt x="43" y="82"/>
                    <a:pt x="47" y="81"/>
                  </a:cubicBezTo>
                  <a:cubicBezTo>
                    <a:pt x="50" y="79"/>
                    <a:pt x="53" y="77"/>
                    <a:pt x="55" y="74"/>
                  </a:cubicBezTo>
                  <a:cubicBezTo>
                    <a:pt x="58" y="72"/>
                    <a:pt x="58" y="68"/>
                    <a:pt x="60" y="65"/>
                  </a:cubicBezTo>
                  <a:cubicBezTo>
                    <a:pt x="60" y="62"/>
                    <a:pt x="60" y="58"/>
                    <a:pt x="6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711" y="2929"/>
              <a:ext cx="598" cy="1000"/>
            </a:xfrm>
            <a:custGeom>
              <a:avLst/>
              <a:gdLst>
                <a:gd name="T0" fmla="*/ 108 w 253"/>
                <a:gd name="T1" fmla="*/ 303 h 423"/>
                <a:gd name="T2" fmla="*/ 135 w 253"/>
                <a:gd name="T3" fmla="*/ 355 h 423"/>
                <a:gd name="T4" fmla="*/ 105 w 253"/>
                <a:gd name="T5" fmla="*/ 414 h 423"/>
                <a:gd name="T6" fmla="*/ 37 w 253"/>
                <a:gd name="T7" fmla="*/ 411 h 423"/>
                <a:gd name="T8" fmla="*/ 2 w 253"/>
                <a:gd name="T9" fmla="*/ 353 h 423"/>
                <a:gd name="T10" fmla="*/ 9 w 253"/>
                <a:gd name="T11" fmla="*/ 291 h 423"/>
                <a:gd name="T12" fmla="*/ 33 w 253"/>
                <a:gd name="T13" fmla="*/ 240 h 423"/>
                <a:gd name="T14" fmla="*/ 65 w 253"/>
                <a:gd name="T15" fmla="*/ 207 h 423"/>
                <a:gd name="T16" fmla="*/ 97 w 253"/>
                <a:gd name="T17" fmla="*/ 188 h 423"/>
                <a:gd name="T18" fmla="*/ 135 w 253"/>
                <a:gd name="T19" fmla="*/ 175 h 423"/>
                <a:gd name="T20" fmla="*/ 176 w 253"/>
                <a:gd name="T21" fmla="*/ 160 h 423"/>
                <a:gd name="T22" fmla="*/ 213 w 253"/>
                <a:gd name="T23" fmla="*/ 133 h 423"/>
                <a:gd name="T24" fmla="*/ 235 w 253"/>
                <a:gd name="T25" fmla="*/ 92 h 423"/>
                <a:gd name="T26" fmla="*/ 234 w 253"/>
                <a:gd name="T27" fmla="*/ 47 h 423"/>
                <a:gd name="T28" fmla="*/ 211 w 253"/>
                <a:gd name="T29" fmla="*/ 13 h 423"/>
                <a:gd name="T30" fmla="*/ 172 w 253"/>
                <a:gd name="T31" fmla="*/ 8 h 423"/>
                <a:gd name="T32" fmla="*/ 171 w 253"/>
                <a:gd name="T33" fmla="*/ 5 h 423"/>
                <a:gd name="T34" fmla="*/ 215 w 253"/>
                <a:gd name="T35" fmla="*/ 5 h 423"/>
                <a:gd name="T36" fmla="*/ 247 w 253"/>
                <a:gd name="T37" fmla="*/ 43 h 423"/>
                <a:gd name="T38" fmla="*/ 250 w 253"/>
                <a:gd name="T39" fmla="*/ 96 h 423"/>
                <a:gd name="T40" fmla="*/ 226 w 253"/>
                <a:gd name="T41" fmla="*/ 144 h 423"/>
                <a:gd name="T42" fmla="*/ 184 w 253"/>
                <a:gd name="T43" fmla="*/ 175 h 423"/>
                <a:gd name="T44" fmla="*/ 140 w 253"/>
                <a:gd name="T45" fmla="*/ 192 h 423"/>
                <a:gd name="T46" fmla="*/ 103 w 253"/>
                <a:gd name="T47" fmla="*/ 204 h 423"/>
                <a:gd name="T48" fmla="*/ 76 w 253"/>
                <a:gd name="T49" fmla="*/ 220 h 423"/>
                <a:gd name="T50" fmla="*/ 47 w 253"/>
                <a:gd name="T51" fmla="*/ 250 h 423"/>
                <a:gd name="T52" fmla="*/ 25 w 253"/>
                <a:gd name="T53" fmla="*/ 296 h 423"/>
                <a:gd name="T54" fmla="*/ 17 w 253"/>
                <a:gd name="T55" fmla="*/ 351 h 423"/>
                <a:gd name="T56" fmla="*/ 45 w 253"/>
                <a:gd name="T57" fmla="*/ 399 h 423"/>
                <a:gd name="T58" fmla="*/ 99 w 253"/>
                <a:gd name="T59" fmla="*/ 404 h 423"/>
                <a:gd name="T60" fmla="*/ 127 w 253"/>
                <a:gd name="T61" fmla="*/ 355 h 423"/>
                <a:gd name="T62" fmla="*/ 107 w 253"/>
                <a:gd name="T63" fmla="*/ 306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3" h="423">
                  <a:moveTo>
                    <a:pt x="81" y="307"/>
                  </a:moveTo>
                  <a:cubicBezTo>
                    <a:pt x="89" y="302"/>
                    <a:pt x="98" y="301"/>
                    <a:pt x="108" y="303"/>
                  </a:cubicBezTo>
                  <a:cubicBezTo>
                    <a:pt x="117" y="307"/>
                    <a:pt x="125" y="315"/>
                    <a:pt x="129" y="324"/>
                  </a:cubicBezTo>
                  <a:cubicBezTo>
                    <a:pt x="133" y="334"/>
                    <a:pt x="135" y="345"/>
                    <a:pt x="135" y="355"/>
                  </a:cubicBezTo>
                  <a:cubicBezTo>
                    <a:pt x="132" y="366"/>
                    <a:pt x="133" y="377"/>
                    <a:pt x="127" y="387"/>
                  </a:cubicBezTo>
                  <a:cubicBezTo>
                    <a:pt x="123" y="398"/>
                    <a:pt x="116" y="407"/>
                    <a:pt x="105" y="414"/>
                  </a:cubicBezTo>
                  <a:cubicBezTo>
                    <a:pt x="95" y="420"/>
                    <a:pt x="83" y="423"/>
                    <a:pt x="71" y="422"/>
                  </a:cubicBezTo>
                  <a:cubicBezTo>
                    <a:pt x="59" y="422"/>
                    <a:pt x="47" y="417"/>
                    <a:pt x="37" y="411"/>
                  </a:cubicBezTo>
                  <a:cubicBezTo>
                    <a:pt x="26" y="405"/>
                    <a:pt x="19" y="396"/>
                    <a:pt x="12" y="386"/>
                  </a:cubicBezTo>
                  <a:cubicBezTo>
                    <a:pt x="7" y="376"/>
                    <a:pt x="2" y="364"/>
                    <a:pt x="2" y="353"/>
                  </a:cubicBezTo>
                  <a:cubicBezTo>
                    <a:pt x="1" y="342"/>
                    <a:pt x="0" y="331"/>
                    <a:pt x="3" y="321"/>
                  </a:cubicBezTo>
                  <a:cubicBezTo>
                    <a:pt x="4" y="310"/>
                    <a:pt x="5" y="300"/>
                    <a:pt x="9" y="291"/>
                  </a:cubicBezTo>
                  <a:cubicBezTo>
                    <a:pt x="13" y="281"/>
                    <a:pt x="15" y="272"/>
                    <a:pt x="20" y="264"/>
                  </a:cubicBezTo>
                  <a:cubicBezTo>
                    <a:pt x="33" y="240"/>
                    <a:pt x="33" y="240"/>
                    <a:pt x="33" y="240"/>
                  </a:cubicBezTo>
                  <a:cubicBezTo>
                    <a:pt x="49" y="222"/>
                    <a:pt x="49" y="222"/>
                    <a:pt x="49" y="222"/>
                  </a:cubicBezTo>
                  <a:cubicBezTo>
                    <a:pt x="54" y="215"/>
                    <a:pt x="60" y="211"/>
                    <a:pt x="65" y="207"/>
                  </a:cubicBezTo>
                  <a:cubicBezTo>
                    <a:pt x="71" y="203"/>
                    <a:pt x="76" y="199"/>
                    <a:pt x="80" y="196"/>
                  </a:cubicBezTo>
                  <a:cubicBezTo>
                    <a:pt x="85" y="192"/>
                    <a:pt x="91" y="191"/>
                    <a:pt x="97" y="188"/>
                  </a:cubicBezTo>
                  <a:cubicBezTo>
                    <a:pt x="116" y="181"/>
                    <a:pt x="116" y="181"/>
                    <a:pt x="116" y="181"/>
                  </a:cubicBezTo>
                  <a:cubicBezTo>
                    <a:pt x="135" y="175"/>
                    <a:pt x="135" y="175"/>
                    <a:pt x="135" y="175"/>
                  </a:cubicBezTo>
                  <a:cubicBezTo>
                    <a:pt x="142" y="174"/>
                    <a:pt x="149" y="172"/>
                    <a:pt x="156" y="168"/>
                  </a:cubicBezTo>
                  <a:cubicBezTo>
                    <a:pt x="162" y="165"/>
                    <a:pt x="170" y="163"/>
                    <a:pt x="176" y="160"/>
                  </a:cubicBezTo>
                  <a:cubicBezTo>
                    <a:pt x="183" y="156"/>
                    <a:pt x="190" y="152"/>
                    <a:pt x="196" y="148"/>
                  </a:cubicBezTo>
                  <a:cubicBezTo>
                    <a:pt x="201" y="143"/>
                    <a:pt x="208" y="138"/>
                    <a:pt x="213" y="133"/>
                  </a:cubicBezTo>
                  <a:cubicBezTo>
                    <a:pt x="218" y="126"/>
                    <a:pt x="224" y="121"/>
                    <a:pt x="227" y="114"/>
                  </a:cubicBezTo>
                  <a:cubicBezTo>
                    <a:pt x="230" y="107"/>
                    <a:pt x="234" y="100"/>
                    <a:pt x="235" y="92"/>
                  </a:cubicBezTo>
                  <a:cubicBezTo>
                    <a:pt x="237" y="85"/>
                    <a:pt x="237" y="77"/>
                    <a:pt x="237" y="69"/>
                  </a:cubicBezTo>
                  <a:cubicBezTo>
                    <a:pt x="238" y="61"/>
                    <a:pt x="236" y="54"/>
                    <a:pt x="234" y="47"/>
                  </a:cubicBezTo>
                  <a:cubicBezTo>
                    <a:pt x="234" y="39"/>
                    <a:pt x="229" y="33"/>
                    <a:pt x="226" y="27"/>
                  </a:cubicBezTo>
                  <a:cubicBezTo>
                    <a:pt x="221" y="22"/>
                    <a:pt x="217" y="15"/>
                    <a:pt x="211" y="13"/>
                  </a:cubicBezTo>
                  <a:cubicBezTo>
                    <a:pt x="205" y="9"/>
                    <a:pt x="198" y="8"/>
                    <a:pt x="192" y="7"/>
                  </a:cubicBezTo>
                  <a:cubicBezTo>
                    <a:pt x="185" y="7"/>
                    <a:pt x="178" y="6"/>
                    <a:pt x="172" y="8"/>
                  </a:cubicBezTo>
                  <a:cubicBezTo>
                    <a:pt x="166" y="9"/>
                    <a:pt x="160" y="12"/>
                    <a:pt x="155" y="14"/>
                  </a:cubicBezTo>
                  <a:cubicBezTo>
                    <a:pt x="160" y="11"/>
                    <a:pt x="165" y="7"/>
                    <a:pt x="171" y="5"/>
                  </a:cubicBezTo>
                  <a:cubicBezTo>
                    <a:pt x="177" y="1"/>
                    <a:pt x="185" y="1"/>
                    <a:pt x="192" y="0"/>
                  </a:cubicBezTo>
                  <a:cubicBezTo>
                    <a:pt x="199" y="1"/>
                    <a:pt x="207" y="1"/>
                    <a:pt x="215" y="5"/>
                  </a:cubicBezTo>
                  <a:cubicBezTo>
                    <a:pt x="223" y="7"/>
                    <a:pt x="229" y="14"/>
                    <a:pt x="236" y="19"/>
                  </a:cubicBezTo>
                  <a:cubicBezTo>
                    <a:pt x="240" y="27"/>
                    <a:pt x="246" y="34"/>
                    <a:pt x="247" y="43"/>
                  </a:cubicBezTo>
                  <a:cubicBezTo>
                    <a:pt x="250" y="51"/>
                    <a:pt x="252" y="60"/>
                    <a:pt x="252" y="69"/>
                  </a:cubicBezTo>
                  <a:cubicBezTo>
                    <a:pt x="253" y="78"/>
                    <a:pt x="253" y="87"/>
                    <a:pt x="250" y="96"/>
                  </a:cubicBezTo>
                  <a:cubicBezTo>
                    <a:pt x="249" y="105"/>
                    <a:pt x="245" y="113"/>
                    <a:pt x="241" y="122"/>
                  </a:cubicBezTo>
                  <a:cubicBezTo>
                    <a:pt x="238" y="131"/>
                    <a:pt x="231" y="137"/>
                    <a:pt x="226" y="144"/>
                  </a:cubicBezTo>
                  <a:cubicBezTo>
                    <a:pt x="220" y="151"/>
                    <a:pt x="213" y="156"/>
                    <a:pt x="206" y="162"/>
                  </a:cubicBezTo>
                  <a:cubicBezTo>
                    <a:pt x="199" y="167"/>
                    <a:pt x="191" y="171"/>
                    <a:pt x="184" y="175"/>
                  </a:cubicBezTo>
                  <a:cubicBezTo>
                    <a:pt x="177" y="179"/>
                    <a:pt x="169" y="182"/>
                    <a:pt x="162" y="185"/>
                  </a:cubicBezTo>
                  <a:cubicBezTo>
                    <a:pt x="155" y="188"/>
                    <a:pt x="147" y="190"/>
                    <a:pt x="140" y="192"/>
                  </a:cubicBezTo>
                  <a:cubicBezTo>
                    <a:pt x="120" y="198"/>
                    <a:pt x="120" y="198"/>
                    <a:pt x="120" y="198"/>
                  </a:cubicBezTo>
                  <a:cubicBezTo>
                    <a:pt x="103" y="204"/>
                    <a:pt x="103" y="204"/>
                    <a:pt x="103" y="204"/>
                  </a:cubicBezTo>
                  <a:cubicBezTo>
                    <a:pt x="98" y="207"/>
                    <a:pt x="93" y="207"/>
                    <a:pt x="89" y="211"/>
                  </a:cubicBezTo>
                  <a:cubicBezTo>
                    <a:pt x="85" y="214"/>
                    <a:pt x="81" y="217"/>
                    <a:pt x="76" y="220"/>
                  </a:cubicBezTo>
                  <a:cubicBezTo>
                    <a:pt x="71" y="224"/>
                    <a:pt x="66" y="228"/>
                    <a:pt x="62" y="233"/>
                  </a:cubicBezTo>
                  <a:cubicBezTo>
                    <a:pt x="47" y="250"/>
                    <a:pt x="47" y="250"/>
                    <a:pt x="47" y="250"/>
                  </a:cubicBezTo>
                  <a:cubicBezTo>
                    <a:pt x="35" y="271"/>
                    <a:pt x="35" y="271"/>
                    <a:pt x="35" y="271"/>
                  </a:cubicBezTo>
                  <a:cubicBezTo>
                    <a:pt x="30" y="278"/>
                    <a:pt x="29" y="287"/>
                    <a:pt x="25" y="296"/>
                  </a:cubicBezTo>
                  <a:cubicBezTo>
                    <a:pt x="21" y="304"/>
                    <a:pt x="20" y="313"/>
                    <a:pt x="19" y="323"/>
                  </a:cubicBezTo>
                  <a:cubicBezTo>
                    <a:pt x="16" y="332"/>
                    <a:pt x="17" y="342"/>
                    <a:pt x="17" y="351"/>
                  </a:cubicBezTo>
                  <a:cubicBezTo>
                    <a:pt x="18" y="361"/>
                    <a:pt x="22" y="370"/>
                    <a:pt x="25" y="378"/>
                  </a:cubicBezTo>
                  <a:cubicBezTo>
                    <a:pt x="30" y="386"/>
                    <a:pt x="36" y="394"/>
                    <a:pt x="45" y="399"/>
                  </a:cubicBezTo>
                  <a:cubicBezTo>
                    <a:pt x="52" y="404"/>
                    <a:pt x="62" y="409"/>
                    <a:pt x="72" y="409"/>
                  </a:cubicBezTo>
                  <a:cubicBezTo>
                    <a:pt x="81" y="411"/>
                    <a:pt x="91" y="408"/>
                    <a:pt x="99" y="404"/>
                  </a:cubicBezTo>
                  <a:cubicBezTo>
                    <a:pt x="108" y="399"/>
                    <a:pt x="114" y="392"/>
                    <a:pt x="118" y="383"/>
                  </a:cubicBezTo>
                  <a:cubicBezTo>
                    <a:pt x="124" y="375"/>
                    <a:pt x="124" y="364"/>
                    <a:pt x="127" y="355"/>
                  </a:cubicBezTo>
                  <a:cubicBezTo>
                    <a:pt x="127" y="345"/>
                    <a:pt x="127" y="335"/>
                    <a:pt x="124" y="326"/>
                  </a:cubicBezTo>
                  <a:cubicBezTo>
                    <a:pt x="121" y="318"/>
                    <a:pt x="115" y="310"/>
                    <a:pt x="107" y="306"/>
                  </a:cubicBezTo>
                  <a:cubicBezTo>
                    <a:pt x="98" y="303"/>
                    <a:pt x="89" y="303"/>
                    <a:pt x="81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056" y="4312"/>
              <a:ext cx="560" cy="220"/>
            </a:xfrm>
            <a:custGeom>
              <a:avLst/>
              <a:gdLst>
                <a:gd name="T0" fmla="*/ 237 w 237"/>
                <a:gd name="T1" fmla="*/ 83 h 93"/>
                <a:gd name="T2" fmla="*/ 218 w 237"/>
                <a:gd name="T3" fmla="*/ 91 h 93"/>
                <a:gd name="T4" fmla="*/ 194 w 237"/>
                <a:gd name="T5" fmla="*/ 91 h 93"/>
                <a:gd name="T6" fmla="*/ 171 w 237"/>
                <a:gd name="T7" fmla="*/ 81 h 93"/>
                <a:gd name="T8" fmla="*/ 152 w 237"/>
                <a:gd name="T9" fmla="*/ 66 h 93"/>
                <a:gd name="T10" fmla="*/ 135 w 237"/>
                <a:gd name="T11" fmla="*/ 50 h 93"/>
                <a:gd name="T12" fmla="*/ 120 w 237"/>
                <a:gd name="T13" fmla="*/ 36 h 93"/>
                <a:gd name="T14" fmla="*/ 107 w 237"/>
                <a:gd name="T15" fmla="*/ 25 h 93"/>
                <a:gd name="T16" fmla="*/ 96 w 237"/>
                <a:gd name="T17" fmla="*/ 19 h 93"/>
                <a:gd name="T18" fmla="*/ 85 w 237"/>
                <a:gd name="T19" fmla="*/ 16 h 93"/>
                <a:gd name="T20" fmla="*/ 71 w 237"/>
                <a:gd name="T21" fmla="*/ 15 h 93"/>
                <a:gd name="T22" fmla="*/ 56 w 237"/>
                <a:gd name="T23" fmla="*/ 18 h 93"/>
                <a:gd name="T24" fmla="*/ 41 w 237"/>
                <a:gd name="T25" fmla="*/ 25 h 93"/>
                <a:gd name="T26" fmla="*/ 27 w 237"/>
                <a:gd name="T27" fmla="*/ 34 h 93"/>
                <a:gd name="T28" fmla="*/ 15 w 237"/>
                <a:gd name="T29" fmla="*/ 46 h 93"/>
                <a:gd name="T30" fmla="*/ 6 w 237"/>
                <a:gd name="T31" fmla="*/ 59 h 93"/>
                <a:gd name="T32" fmla="*/ 1 w 237"/>
                <a:gd name="T33" fmla="*/ 72 h 93"/>
                <a:gd name="T34" fmla="*/ 1 w 237"/>
                <a:gd name="T35" fmla="*/ 57 h 93"/>
                <a:gd name="T36" fmla="*/ 6 w 237"/>
                <a:gd name="T37" fmla="*/ 40 h 93"/>
                <a:gd name="T38" fmla="*/ 18 w 237"/>
                <a:gd name="T39" fmla="*/ 24 h 93"/>
                <a:gd name="T40" fmla="*/ 33 w 237"/>
                <a:gd name="T41" fmla="*/ 12 h 93"/>
                <a:gd name="T42" fmla="*/ 52 w 237"/>
                <a:gd name="T43" fmla="*/ 4 h 93"/>
                <a:gd name="T44" fmla="*/ 70 w 237"/>
                <a:gd name="T45" fmla="*/ 0 h 93"/>
                <a:gd name="T46" fmla="*/ 88 w 237"/>
                <a:gd name="T47" fmla="*/ 1 h 93"/>
                <a:gd name="T48" fmla="*/ 102 w 237"/>
                <a:gd name="T49" fmla="*/ 6 h 93"/>
                <a:gd name="T50" fmla="*/ 116 w 237"/>
                <a:gd name="T51" fmla="*/ 13 h 93"/>
                <a:gd name="T52" fmla="*/ 130 w 237"/>
                <a:gd name="T53" fmla="*/ 25 h 93"/>
                <a:gd name="T54" fmla="*/ 145 w 237"/>
                <a:gd name="T55" fmla="*/ 40 h 93"/>
                <a:gd name="T56" fmla="*/ 161 w 237"/>
                <a:gd name="T57" fmla="*/ 56 h 93"/>
                <a:gd name="T58" fmla="*/ 178 w 237"/>
                <a:gd name="T59" fmla="*/ 72 h 93"/>
                <a:gd name="T60" fmla="*/ 197 w 237"/>
                <a:gd name="T61" fmla="*/ 83 h 93"/>
                <a:gd name="T62" fmla="*/ 217 w 237"/>
                <a:gd name="T63" fmla="*/ 86 h 93"/>
                <a:gd name="T64" fmla="*/ 237 w 237"/>
                <a:gd name="T65" fmla="*/ 8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7" h="93">
                  <a:moveTo>
                    <a:pt x="237" y="83"/>
                  </a:moveTo>
                  <a:cubicBezTo>
                    <a:pt x="232" y="86"/>
                    <a:pt x="225" y="89"/>
                    <a:pt x="218" y="91"/>
                  </a:cubicBezTo>
                  <a:cubicBezTo>
                    <a:pt x="211" y="93"/>
                    <a:pt x="202" y="93"/>
                    <a:pt x="194" y="91"/>
                  </a:cubicBezTo>
                  <a:cubicBezTo>
                    <a:pt x="186" y="89"/>
                    <a:pt x="178" y="86"/>
                    <a:pt x="171" y="81"/>
                  </a:cubicBezTo>
                  <a:cubicBezTo>
                    <a:pt x="164" y="77"/>
                    <a:pt x="158" y="71"/>
                    <a:pt x="152" y="66"/>
                  </a:cubicBezTo>
                  <a:cubicBezTo>
                    <a:pt x="135" y="50"/>
                    <a:pt x="135" y="50"/>
                    <a:pt x="135" y="50"/>
                  </a:cubicBezTo>
                  <a:cubicBezTo>
                    <a:pt x="130" y="45"/>
                    <a:pt x="125" y="40"/>
                    <a:pt x="120" y="36"/>
                  </a:cubicBezTo>
                  <a:cubicBezTo>
                    <a:pt x="115" y="32"/>
                    <a:pt x="111" y="28"/>
                    <a:pt x="107" y="25"/>
                  </a:cubicBezTo>
                  <a:cubicBezTo>
                    <a:pt x="103" y="23"/>
                    <a:pt x="99" y="20"/>
                    <a:pt x="96" y="19"/>
                  </a:cubicBezTo>
                  <a:cubicBezTo>
                    <a:pt x="93" y="18"/>
                    <a:pt x="89" y="17"/>
                    <a:pt x="85" y="16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3" y="38"/>
                    <a:pt x="18" y="42"/>
                    <a:pt x="15" y="46"/>
                  </a:cubicBezTo>
                  <a:cubicBezTo>
                    <a:pt x="12" y="50"/>
                    <a:pt x="9" y="54"/>
                    <a:pt x="6" y="59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68"/>
                    <a:pt x="0" y="62"/>
                    <a:pt x="1" y="57"/>
                  </a:cubicBezTo>
                  <a:cubicBezTo>
                    <a:pt x="1" y="51"/>
                    <a:pt x="4" y="46"/>
                    <a:pt x="6" y="40"/>
                  </a:cubicBezTo>
                  <a:cubicBezTo>
                    <a:pt x="9" y="35"/>
                    <a:pt x="14" y="30"/>
                    <a:pt x="18" y="24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9" y="9"/>
                    <a:pt x="45" y="6"/>
                    <a:pt x="52" y="4"/>
                  </a:cubicBezTo>
                  <a:cubicBezTo>
                    <a:pt x="58" y="2"/>
                    <a:pt x="64" y="1"/>
                    <a:pt x="70" y="0"/>
                  </a:cubicBezTo>
                  <a:cubicBezTo>
                    <a:pt x="77" y="0"/>
                    <a:pt x="82" y="1"/>
                    <a:pt x="88" y="1"/>
                  </a:cubicBezTo>
                  <a:cubicBezTo>
                    <a:pt x="93" y="2"/>
                    <a:pt x="98" y="4"/>
                    <a:pt x="102" y="6"/>
                  </a:cubicBezTo>
                  <a:cubicBezTo>
                    <a:pt x="106" y="7"/>
                    <a:pt x="111" y="10"/>
                    <a:pt x="116" y="13"/>
                  </a:cubicBezTo>
                  <a:cubicBezTo>
                    <a:pt x="120" y="16"/>
                    <a:pt x="125" y="20"/>
                    <a:pt x="130" y="25"/>
                  </a:cubicBezTo>
                  <a:cubicBezTo>
                    <a:pt x="135" y="30"/>
                    <a:pt x="140" y="35"/>
                    <a:pt x="145" y="40"/>
                  </a:cubicBezTo>
                  <a:cubicBezTo>
                    <a:pt x="161" y="56"/>
                    <a:pt x="161" y="56"/>
                    <a:pt x="161" y="56"/>
                  </a:cubicBezTo>
                  <a:cubicBezTo>
                    <a:pt x="166" y="62"/>
                    <a:pt x="172" y="67"/>
                    <a:pt x="178" y="72"/>
                  </a:cubicBezTo>
                  <a:cubicBezTo>
                    <a:pt x="183" y="77"/>
                    <a:pt x="190" y="80"/>
                    <a:pt x="197" y="83"/>
                  </a:cubicBezTo>
                  <a:cubicBezTo>
                    <a:pt x="203" y="85"/>
                    <a:pt x="210" y="86"/>
                    <a:pt x="217" y="86"/>
                  </a:cubicBezTo>
                  <a:cubicBezTo>
                    <a:pt x="224" y="86"/>
                    <a:pt x="231" y="84"/>
                    <a:pt x="237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394" y="3958"/>
              <a:ext cx="385" cy="522"/>
            </a:xfrm>
            <a:custGeom>
              <a:avLst/>
              <a:gdLst>
                <a:gd name="T0" fmla="*/ 163 w 163"/>
                <a:gd name="T1" fmla="*/ 50 h 221"/>
                <a:gd name="T2" fmla="*/ 140 w 163"/>
                <a:gd name="T3" fmla="*/ 29 h 221"/>
                <a:gd name="T4" fmla="*/ 110 w 163"/>
                <a:gd name="T5" fmla="*/ 14 h 221"/>
                <a:gd name="T6" fmla="*/ 78 w 163"/>
                <a:gd name="T7" fmla="*/ 18 h 221"/>
                <a:gd name="T8" fmla="*/ 71 w 163"/>
                <a:gd name="T9" fmla="*/ 45 h 221"/>
                <a:gd name="T10" fmla="*/ 89 w 163"/>
                <a:gd name="T11" fmla="*/ 71 h 221"/>
                <a:gd name="T12" fmla="*/ 113 w 163"/>
                <a:gd name="T13" fmla="*/ 93 h 221"/>
                <a:gd name="T14" fmla="*/ 131 w 163"/>
                <a:gd name="T15" fmla="*/ 118 h 221"/>
                <a:gd name="T16" fmla="*/ 138 w 163"/>
                <a:gd name="T17" fmla="*/ 141 h 221"/>
                <a:gd name="T18" fmla="*/ 139 w 163"/>
                <a:gd name="T19" fmla="*/ 164 h 221"/>
                <a:gd name="T20" fmla="*/ 130 w 163"/>
                <a:gd name="T21" fmla="*/ 190 h 221"/>
                <a:gd name="T22" fmla="*/ 108 w 163"/>
                <a:gd name="T23" fmla="*/ 211 h 221"/>
                <a:gd name="T24" fmla="*/ 77 w 163"/>
                <a:gd name="T25" fmla="*/ 220 h 221"/>
                <a:gd name="T26" fmla="*/ 46 w 163"/>
                <a:gd name="T27" fmla="*/ 215 h 221"/>
                <a:gd name="T28" fmla="*/ 21 w 163"/>
                <a:gd name="T29" fmla="*/ 198 h 221"/>
                <a:gd name="T30" fmla="*/ 6 w 163"/>
                <a:gd name="T31" fmla="*/ 175 h 221"/>
                <a:gd name="T32" fmla="*/ 0 w 163"/>
                <a:gd name="T33" fmla="*/ 153 h 221"/>
                <a:gd name="T34" fmla="*/ 12 w 163"/>
                <a:gd name="T35" fmla="*/ 172 h 221"/>
                <a:gd name="T36" fmla="*/ 28 w 163"/>
                <a:gd name="T37" fmla="*/ 190 h 221"/>
                <a:gd name="T38" fmla="*/ 50 w 163"/>
                <a:gd name="T39" fmla="*/ 203 h 221"/>
                <a:gd name="T40" fmla="*/ 76 w 163"/>
                <a:gd name="T41" fmla="*/ 206 h 221"/>
                <a:gd name="T42" fmla="*/ 100 w 163"/>
                <a:gd name="T43" fmla="*/ 198 h 221"/>
                <a:gd name="T44" fmla="*/ 117 w 163"/>
                <a:gd name="T45" fmla="*/ 182 h 221"/>
                <a:gd name="T46" fmla="*/ 124 w 163"/>
                <a:gd name="T47" fmla="*/ 162 h 221"/>
                <a:gd name="T48" fmla="*/ 123 w 163"/>
                <a:gd name="T49" fmla="*/ 143 h 221"/>
                <a:gd name="T50" fmla="*/ 118 w 163"/>
                <a:gd name="T51" fmla="*/ 124 h 221"/>
                <a:gd name="T52" fmla="*/ 102 w 163"/>
                <a:gd name="T53" fmla="*/ 104 h 221"/>
                <a:gd name="T54" fmla="*/ 79 w 163"/>
                <a:gd name="T55" fmla="*/ 81 h 221"/>
                <a:gd name="T56" fmla="*/ 58 w 163"/>
                <a:gd name="T57" fmla="*/ 48 h 221"/>
                <a:gd name="T58" fmla="*/ 72 w 163"/>
                <a:gd name="T59" fmla="*/ 9 h 221"/>
                <a:gd name="T60" fmla="*/ 112 w 163"/>
                <a:gd name="T61" fmla="*/ 5 h 221"/>
                <a:gd name="T62" fmla="*/ 143 w 163"/>
                <a:gd name="T63" fmla="*/ 25 h 221"/>
                <a:gd name="T64" fmla="*/ 163 w 163"/>
                <a:gd name="T65" fmla="*/ 5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3" h="221">
                  <a:moveTo>
                    <a:pt x="163" y="50"/>
                  </a:moveTo>
                  <a:cubicBezTo>
                    <a:pt x="156" y="44"/>
                    <a:pt x="149" y="35"/>
                    <a:pt x="140" y="29"/>
                  </a:cubicBezTo>
                  <a:cubicBezTo>
                    <a:pt x="131" y="22"/>
                    <a:pt x="121" y="17"/>
                    <a:pt x="110" y="14"/>
                  </a:cubicBezTo>
                  <a:cubicBezTo>
                    <a:pt x="99" y="12"/>
                    <a:pt x="86" y="11"/>
                    <a:pt x="78" y="18"/>
                  </a:cubicBezTo>
                  <a:cubicBezTo>
                    <a:pt x="70" y="24"/>
                    <a:pt x="68" y="35"/>
                    <a:pt x="71" y="45"/>
                  </a:cubicBezTo>
                  <a:cubicBezTo>
                    <a:pt x="73" y="55"/>
                    <a:pt x="81" y="63"/>
                    <a:pt x="89" y="71"/>
                  </a:cubicBezTo>
                  <a:cubicBezTo>
                    <a:pt x="97" y="78"/>
                    <a:pt x="106" y="85"/>
                    <a:pt x="113" y="93"/>
                  </a:cubicBezTo>
                  <a:cubicBezTo>
                    <a:pt x="121" y="101"/>
                    <a:pt x="126" y="110"/>
                    <a:pt x="131" y="118"/>
                  </a:cubicBezTo>
                  <a:cubicBezTo>
                    <a:pt x="134" y="127"/>
                    <a:pt x="138" y="134"/>
                    <a:pt x="138" y="141"/>
                  </a:cubicBezTo>
                  <a:cubicBezTo>
                    <a:pt x="138" y="148"/>
                    <a:pt x="140" y="155"/>
                    <a:pt x="139" y="164"/>
                  </a:cubicBezTo>
                  <a:cubicBezTo>
                    <a:pt x="138" y="172"/>
                    <a:pt x="135" y="181"/>
                    <a:pt x="130" y="190"/>
                  </a:cubicBezTo>
                  <a:cubicBezTo>
                    <a:pt x="125" y="199"/>
                    <a:pt x="117" y="205"/>
                    <a:pt x="108" y="211"/>
                  </a:cubicBezTo>
                  <a:cubicBezTo>
                    <a:pt x="98" y="216"/>
                    <a:pt x="88" y="220"/>
                    <a:pt x="77" y="220"/>
                  </a:cubicBezTo>
                  <a:cubicBezTo>
                    <a:pt x="66" y="221"/>
                    <a:pt x="55" y="219"/>
                    <a:pt x="46" y="215"/>
                  </a:cubicBezTo>
                  <a:cubicBezTo>
                    <a:pt x="36" y="211"/>
                    <a:pt x="27" y="205"/>
                    <a:pt x="21" y="198"/>
                  </a:cubicBezTo>
                  <a:cubicBezTo>
                    <a:pt x="14" y="191"/>
                    <a:pt x="9" y="183"/>
                    <a:pt x="6" y="175"/>
                  </a:cubicBezTo>
                  <a:cubicBezTo>
                    <a:pt x="2" y="167"/>
                    <a:pt x="2" y="159"/>
                    <a:pt x="0" y="153"/>
                  </a:cubicBezTo>
                  <a:cubicBezTo>
                    <a:pt x="4" y="159"/>
                    <a:pt x="6" y="166"/>
                    <a:pt x="12" y="172"/>
                  </a:cubicBezTo>
                  <a:cubicBezTo>
                    <a:pt x="16" y="179"/>
                    <a:pt x="21" y="185"/>
                    <a:pt x="28" y="190"/>
                  </a:cubicBezTo>
                  <a:cubicBezTo>
                    <a:pt x="34" y="196"/>
                    <a:pt x="42" y="200"/>
                    <a:pt x="50" y="203"/>
                  </a:cubicBezTo>
                  <a:cubicBezTo>
                    <a:pt x="58" y="205"/>
                    <a:pt x="67" y="206"/>
                    <a:pt x="76" y="206"/>
                  </a:cubicBezTo>
                  <a:cubicBezTo>
                    <a:pt x="85" y="205"/>
                    <a:pt x="93" y="202"/>
                    <a:pt x="100" y="198"/>
                  </a:cubicBezTo>
                  <a:cubicBezTo>
                    <a:pt x="107" y="193"/>
                    <a:pt x="113" y="188"/>
                    <a:pt x="117" y="182"/>
                  </a:cubicBezTo>
                  <a:cubicBezTo>
                    <a:pt x="121" y="175"/>
                    <a:pt x="123" y="168"/>
                    <a:pt x="124" y="162"/>
                  </a:cubicBezTo>
                  <a:cubicBezTo>
                    <a:pt x="125" y="155"/>
                    <a:pt x="123" y="149"/>
                    <a:pt x="123" y="143"/>
                  </a:cubicBezTo>
                  <a:cubicBezTo>
                    <a:pt x="124" y="137"/>
                    <a:pt x="120" y="132"/>
                    <a:pt x="118" y="124"/>
                  </a:cubicBezTo>
                  <a:cubicBezTo>
                    <a:pt x="113" y="118"/>
                    <a:pt x="109" y="110"/>
                    <a:pt x="102" y="104"/>
                  </a:cubicBezTo>
                  <a:cubicBezTo>
                    <a:pt x="96" y="96"/>
                    <a:pt x="87" y="89"/>
                    <a:pt x="79" y="81"/>
                  </a:cubicBezTo>
                  <a:cubicBezTo>
                    <a:pt x="71" y="72"/>
                    <a:pt x="61" y="62"/>
                    <a:pt x="58" y="48"/>
                  </a:cubicBezTo>
                  <a:cubicBezTo>
                    <a:pt x="54" y="35"/>
                    <a:pt x="59" y="16"/>
                    <a:pt x="72" y="9"/>
                  </a:cubicBezTo>
                  <a:cubicBezTo>
                    <a:pt x="85" y="0"/>
                    <a:pt x="100" y="3"/>
                    <a:pt x="112" y="5"/>
                  </a:cubicBezTo>
                  <a:cubicBezTo>
                    <a:pt x="124" y="10"/>
                    <a:pt x="135" y="17"/>
                    <a:pt x="143" y="25"/>
                  </a:cubicBezTo>
                  <a:cubicBezTo>
                    <a:pt x="152" y="32"/>
                    <a:pt x="157" y="43"/>
                    <a:pt x="163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6155" y="3922"/>
              <a:ext cx="246" cy="369"/>
            </a:xfrm>
            <a:custGeom>
              <a:avLst/>
              <a:gdLst>
                <a:gd name="T0" fmla="*/ 38 w 104"/>
                <a:gd name="T1" fmla="*/ 87 h 156"/>
                <a:gd name="T2" fmla="*/ 79 w 104"/>
                <a:gd name="T3" fmla="*/ 83 h 156"/>
                <a:gd name="T4" fmla="*/ 55 w 104"/>
                <a:gd name="T5" fmla="*/ 115 h 156"/>
                <a:gd name="T6" fmla="*/ 23 w 104"/>
                <a:gd name="T7" fmla="*/ 86 h 156"/>
                <a:gd name="T8" fmla="*/ 36 w 104"/>
                <a:gd name="T9" fmla="*/ 116 h 156"/>
                <a:gd name="T10" fmla="*/ 0 w 104"/>
                <a:gd name="T11" fmla="*/ 119 h 156"/>
                <a:gd name="T12" fmla="*/ 36 w 104"/>
                <a:gd name="T13" fmla="*/ 126 h 156"/>
                <a:gd name="T14" fmla="*/ 34 w 104"/>
                <a:gd name="T15" fmla="*/ 156 h 156"/>
                <a:gd name="T16" fmla="*/ 56 w 104"/>
                <a:gd name="T17" fmla="*/ 120 h 156"/>
                <a:gd name="T18" fmla="*/ 80 w 104"/>
                <a:gd name="T19" fmla="*/ 91 h 156"/>
                <a:gd name="T20" fmla="*/ 98 w 104"/>
                <a:gd name="T21" fmla="*/ 118 h 156"/>
                <a:gd name="T22" fmla="*/ 85 w 104"/>
                <a:gd name="T23" fmla="*/ 74 h 156"/>
                <a:gd name="T24" fmla="*/ 80 w 104"/>
                <a:gd name="T25" fmla="*/ 38 h 156"/>
                <a:gd name="T26" fmla="*/ 104 w 104"/>
                <a:gd name="T27" fmla="*/ 4 h 156"/>
                <a:gd name="T28" fmla="*/ 74 w 104"/>
                <a:gd name="T29" fmla="*/ 41 h 156"/>
                <a:gd name="T30" fmla="*/ 82 w 104"/>
                <a:gd name="T31" fmla="*/ 73 h 156"/>
                <a:gd name="T32" fmla="*/ 38 w 104"/>
                <a:gd name="T33" fmla="*/ 87 h 156"/>
                <a:gd name="T34" fmla="*/ 33 w 104"/>
                <a:gd name="T35" fmla="*/ 142 h 156"/>
                <a:gd name="T36" fmla="*/ 45 w 104"/>
                <a:gd name="T37" fmla="*/ 122 h 156"/>
                <a:gd name="T38" fmla="*/ 16 w 104"/>
                <a:gd name="T39" fmla="*/ 121 h 156"/>
                <a:gd name="T40" fmla="*/ 46 w 104"/>
                <a:gd name="T41" fmla="*/ 119 h 156"/>
                <a:gd name="T42" fmla="*/ 31 w 104"/>
                <a:gd name="T43" fmla="*/ 105 h 156"/>
                <a:gd name="T44" fmla="*/ 54 w 104"/>
                <a:gd name="T45" fmla="*/ 118 h 156"/>
                <a:gd name="T46" fmla="*/ 33 w 104"/>
                <a:gd name="T47" fmla="*/ 142 h 156"/>
                <a:gd name="T48" fmla="*/ 82 w 104"/>
                <a:gd name="T49" fmla="*/ 93 h 156"/>
                <a:gd name="T50" fmla="*/ 93 w 104"/>
                <a:gd name="T51" fmla="*/ 113 h 156"/>
                <a:gd name="T52" fmla="*/ 82 w 104"/>
                <a:gd name="T53" fmla="*/ 93 h 156"/>
                <a:gd name="T54" fmla="*/ 76 w 104"/>
                <a:gd name="T55" fmla="*/ 82 h 156"/>
                <a:gd name="T56" fmla="*/ 47 w 104"/>
                <a:gd name="T57" fmla="*/ 87 h 156"/>
                <a:gd name="T58" fmla="*/ 76 w 104"/>
                <a:gd name="T59" fmla="*/ 8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4" h="156">
                  <a:moveTo>
                    <a:pt x="38" y="87"/>
                  </a:moveTo>
                  <a:cubicBezTo>
                    <a:pt x="39" y="101"/>
                    <a:pt x="74" y="92"/>
                    <a:pt x="79" y="83"/>
                  </a:cubicBezTo>
                  <a:cubicBezTo>
                    <a:pt x="78" y="93"/>
                    <a:pt x="60" y="116"/>
                    <a:pt x="55" y="115"/>
                  </a:cubicBezTo>
                  <a:cubicBezTo>
                    <a:pt x="49" y="112"/>
                    <a:pt x="30" y="100"/>
                    <a:pt x="23" y="86"/>
                  </a:cubicBezTo>
                  <a:cubicBezTo>
                    <a:pt x="13" y="98"/>
                    <a:pt x="27" y="113"/>
                    <a:pt x="36" y="116"/>
                  </a:cubicBezTo>
                  <a:cubicBezTo>
                    <a:pt x="26" y="112"/>
                    <a:pt x="9" y="113"/>
                    <a:pt x="0" y="119"/>
                  </a:cubicBezTo>
                  <a:cubicBezTo>
                    <a:pt x="8" y="129"/>
                    <a:pt x="22" y="134"/>
                    <a:pt x="36" y="126"/>
                  </a:cubicBezTo>
                  <a:cubicBezTo>
                    <a:pt x="27" y="132"/>
                    <a:pt x="25" y="144"/>
                    <a:pt x="34" y="156"/>
                  </a:cubicBezTo>
                  <a:cubicBezTo>
                    <a:pt x="35" y="142"/>
                    <a:pt x="48" y="124"/>
                    <a:pt x="56" y="120"/>
                  </a:cubicBezTo>
                  <a:cubicBezTo>
                    <a:pt x="65" y="117"/>
                    <a:pt x="74" y="106"/>
                    <a:pt x="80" y="91"/>
                  </a:cubicBezTo>
                  <a:cubicBezTo>
                    <a:pt x="77" y="110"/>
                    <a:pt x="92" y="127"/>
                    <a:pt x="98" y="118"/>
                  </a:cubicBezTo>
                  <a:cubicBezTo>
                    <a:pt x="104" y="110"/>
                    <a:pt x="76" y="105"/>
                    <a:pt x="85" y="74"/>
                  </a:cubicBezTo>
                  <a:cubicBezTo>
                    <a:pt x="88" y="64"/>
                    <a:pt x="86" y="51"/>
                    <a:pt x="80" y="38"/>
                  </a:cubicBezTo>
                  <a:cubicBezTo>
                    <a:pt x="75" y="26"/>
                    <a:pt x="85" y="8"/>
                    <a:pt x="104" y="4"/>
                  </a:cubicBezTo>
                  <a:cubicBezTo>
                    <a:pt x="79" y="0"/>
                    <a:pt x="67" y="25"/>
                    <a:pt x="74" y="41"/>
                  </a:cubicBezTo>
                  <a:cubicBezTo>
                    <a:pt x="80" y="56"/>
                    <a:pt x="84" y="67"/>
                    <a:pt x="82" y="73"/>
                  </a:cubicBezTo>
                  <a:cubicBezTo>
                    <a:pt x="77" y="87"/>
                    <a:pt x="37" y="72"/>
                    <a:pt x="38" y="87"/>
                  </a:cubicBezTo>
                  <a:close/>
                  <a:moveTo>
                    <a:pt x="33" y="142"/>
                  </a:moveTo>
                  <a:cubicBezTo>
                    <a:pt x="32" y="137"/>
                    <a:pt x="39" y="124"/>
                    <a:pt x="45" y="122"/>
                  </a:cubicBezTo>
                  <a:cubicBezTo>
                    <a:pt x="41" y="122"/>
                    <a:pt x="26" y="127"/>
                    <a:pt x="16" y="121"/>
                  </a:cubicBezTo>
                  <a:cubicBezTo>
                    <a:pt x="23" y="122"/>
                    <a:pt x="37" y="120"/>
                    <a:pt x="46" y="119"/>
                  </a:cubicBezTo>
                  <a:cubicBezTo>
                    <a:pt x="41" y="117"/>
                    <a:pt x="31" y="111"/>
                    <a:pt x="31" y="105"/>
                  </a:cubicBezTo>
                  <a:cubicBezTo>
                    <a:pt x="35" y="109"/>
                    <a:pt x="43" y="117"/>
                    <a:pt x="54" y="118"/>
                  </a:cubicBezTo>
                  <a:cubicBezTo>
                    <a:pt x="45" y="124"/>
                    <a:pt x="38" y="134"/>
                    <a:pt x="33" y="142"/>
                  </a:cubicBezTo>
                  <a:close/>
                  <a:moveTo>
                    <a:pt x="82" y="93"/>
                  </a:moveTo>
                  <a:cubicBezTo>
                    <a:pt x="83" y="100"/>
                    <a:pt x="90" y="111"/>
                    <a:pt x="93" y="113"/>
                  </a:cubicBezTo>
                  <a:cubicBezTo>
                    <a:pt x="86" y="112"/>
                    <a:pt x="80" y="100"/>
                    <a:pt x="82" y="93"/>
                  </a:cubicBezTo>
                  <a:close/>
                  <a:moveTo>
                    <a:pt x="76" y="82"/>
                  </a:moveTo>
                  <a:cubicBezTo>
                    <a:pt x="70" y="88"/>
                    <a:pt x="55" y="92"/>
                    <a:pt x="47" y="87"/>
                  </a:cubicBezTo>
                  <a:cubicBezTo>
                    <a:pt x="54" y="85"/>
                    <a:pt x="69" y="84"/>
                    <a:pt x="76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5954" y="3920"/>
              <a:ext cx="170" cy="513"/>
            </a:xfrm>
            <a:custGeom>
              <a:avLst/>
              <a:gdLst>
                <a:gd name="T0" fmla="*/ 66 w 72"/>
                <a:gd name="T1" fmla="*/ 88 h 217"/>
                <a:gd name="T2" fmla="*/ 45 w 72"/>
                <a:gd name="T3" fmla="*/ 119 h 217"/>
                <a:gd name="T4" fmla="*/ 44 w 72"/>
                <a:gd name="T5" fmla="*/ 70 h 217"/>
                <a:gd name="T6" fmla="*/ 72 w 72"/>
                <a:gd name="T7" fmla="*/ 38 h 217"/>
                <a:gd name="T8" fmla="*/ 43 w 72"/>
                <a:gd name="T9" fmla="*/ 43 h 217"/>
                <a:gd name="T10" fmla="*/ 43 w 72"/>
                <a:gd name="T11" fmla="*/ 0 h 217"/>
                <a:gd name="T12" fmla="*/ 29 w 72"/>
                <a:gd name="T13" fmla="*/ 42 h 217"/>
                <a:gd name="T14" fmla="*/ 0 w 72"/>
                <a:gd name="T15" fmla="*/ 34 h 217"/>
                <a:gd name="T16" fmla="*/ 30 w 72"/>
                <a:gd name="T17" fmla="*/ 64 h 217"/>
                <a:gd name="T18" fmla="*/ 40 w 72"/>
                <a:gd name="T19" fmla="*/ 112 h 217"/>
                <a:gd name="T20" fmla="*/ 12 w 72"/>
                <a:gd name="T21" fmla="*/ 91 h 217"/>
                <a:gd name="T22" fmla="*/ 42 w 72"/>
                <a:gd name="T23" fmla="*/ 132 h 217"/>
                <a:gd name="T24" fmla="*/ 42 w 72"/>
                <a:gd name="T25" fmla="*/ 132 h 217"/>
                <a:gd name="T26" fmla="*/ 21 w 72"/>
                <a:gd name="T27" fmla="*/ 217 h 217"/>
                <a:gd name="T28" fmla="*/ 46 w 72"/>
                <a:gd name="T29" fmla="*/ 131 h 217"/>
                <a:gd name="T30" fmla="*/ 66 w 72"/>
                <a:gd name="T31" fmla="*/ 88 h 217"/>
                <a:gd name="T32" fmla="*/ 11 w 72"/>
                <a:gd name="T33" fmla="*/ 37 h 217"/>
                <a:gd name="T34" fmla="*/ 33 w 72"/>
                <a:gd name="T35" fmla="*/ 56 h 217"/>
                <a:gd name="T36" fmla="*/ 40 w 72"/>
                <a:gd name="T37" fmla="*/ 13 h 217"/>
                <a:gd name="T38" fmla="*/ 37 w 72"/>
                <a:gd name="T39" fmla="*/ 58 h 217"/>
                <a:gd name="T40" fmla="*/ 60 w 72"/>
                <a:gd name="T41" fmla="*/ 39 h 217"/>
                <a:gd name="T42" fmla="*/ 37 w 72"/>
                <a:gd name="T43" fmla="*/ 70 h 217"/>
                <a:gd name="T44" fmla="*/ 11 w 72"/>
                <a:gd name="T45" fmla="*/ 3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2" h="217">
                  <a:moveTo>
                    <a:pt x="66" y="88"/>
                  </a:moveTo>
                  <a:cubicBezTo>
                    <a:pt x="58" y="79"/>
                    <a:pt x="46" y="104"/>
                    <a:pt x="45" y="119"/>
                  </a:cubicBezTo>
                  <a:cubicBezTo>
                    <a:pt x="42" y="112"/>
                    <a:pt x="40" y="77"/>
                    <a:pt x="44" y="70"/>
                  </a:cubicBezTo>
                  <a:cubicBezTo>
                    <a:pt x="48" y="62"/>
                    <a:pt x="61" y="45"/>
                    <a:pt x="72" y="38"/>
                  </a:cubicBezTo>
                  <a:cubicBezTo>
                    <a:pt x="57" y="28"/>
                    <a:pt x="50" y="31"/>
                    <a:pt x="43" y="43"/>
                  </a:cubicBezTo>
                  <a:cubicBezTo>
                    <a:pt x="46" y="32"/>
                    <a:pt x="50" y="14"/>
                    <a:pt x="43" y="0"/>
                  </a:cubicBezTo>
                  <a:cubicBezTo>
                    <a:pt x="27" y="9"/>
                    <a:pt x="24" y="25"/>
                    <a:pt x="29" y="42"/>
                  </a:cubicBezTo>
                  <a:cubicBezTo>
                    <a:pt x="21" y="30"/>
                    <a:pt x="8" y="28"/>
                    <a:pt x="0" y="34"/>
                  </a:cubicBezTo>
                  <a:cubicBezTo>
                    <a:pt x="12" y="43"/>
                    <a:pt x="25" y="58"/>
                    <a:pt x="30" y="64"/>
                  </a:cubicBezTo>
                  <a:cubicBezTo>
                    <a:pt x="36" y="69"/>
                    <a:pt x="39" y="103"/>
                    <a:pt x="40" y="112"/>
                  </a:cubicBezTo>
                  <a:cubicBezTo>
                    <a:pt x="29" y="84"/>
                    <a:pt x="14" y="79"/>
                    <a:pt x="12" y="91"/>
                  </a:cubicBezTo>
                  <a:cubicBezTo>
                    <a:pt x="10" y="102"/>
                    <a:pt x="37" y="90"/>
                    <a:pt x="42" y="132"/>
                  </a:cubicBezTo>
                  <a:cubicBezTo>
                    <a:pt x="42" y="132"/>
                    <a:pt x="42" y="120"/>
                    <a:pt x="42" y="132"/>
                  </a:cubicBezTo>
                  <a:cubicBezTo>
                    <a:pt x="42" y="145"/>
                    <a:pt x="41" y="185"/>
                    <a:pt x="21" y="217"/>
                  </a:cubicBezTo>
                  <a:cubicBezTo>
                    <a:pt x="41" y="194"/>
                    <a:pt x="47" y="153"/>
                    <a:pt x="46" y="131"/>
                  </a:cubicBezTo>
                  <a:cubicBezTo>
                    <a:pt x="46" y="108"/>
                    <a:pt x="72" y="96"/>
                    <a:pt x="66" y="88"/>
                  </a:cubicBezTo>
                  <a:close/>
                  <a:moveTo>
                    <a:pt x="11" y="37"/>
                  </a:moveTo>
                  <a:cubicBezTo>
                    <a:pt x="18" y="37"/>
                    <a:pt x="30" y="47"/>
                    <a:pt x="33" y="56"/>
                  </a:cubicBezTo>
                  <a:cubicBezTo>
                    <a:pt x="34" y="51"/>
                    <a:pt x="30" y="27"/>
                    <a:pt x="40" y="13"/>
                  </a:cubicBezTo>
                  <a:cubicBezTo>
                    <a:pt x="37" y="23"/>
                    <a:pt x="37" y="44"/>
                    <a:pt x="37" y="58"/>
                  </a:cubicBezTo>
                  <a:cubicBezTo>
                    <a:pt x="42" y="51"/>
                    <a:pt x="52" y="38"/>
                    <a:pt x="60" y="39"/>
                  </a:cubicBezTo>
                  <a:cubicBezTo>
                    <a:pt x="54" y="43"/>
                    <a:pt x="40" y="54"/>
                    <a:pt x="37" y="70"/>
                  </a:cubicBezTo>
                  <a:cubicBezTo>
                    <a:pt x="30" y="55"/>
                    <a:pt x="22" y="45"/>
                    <a:pt x="1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6401" y="2136"/>
              <a:ext cx="541" cy="1417"/>
            </a:xfrm>
            <a:custGeom>
              <a:avLst/>
              <a:gdLst>
                <a:gd name="T0" fmla="*/ 210 w 229"/>
                <a:gd name="T1" fmla="*/ 232 h 599"/>
                <a:gd name="T2" fmla="*/ 168 w 229"/>
                <a:gd name="T3" fmla="*/ 324 h 599"/>
                <a:gd name="T4" fmla="*/ 135 w 229"/>
                <a:gd name="T5" fmla="*/ 190 h 599"/>
                <a:gd name="T6" fmla="*/ 202 w 229"/>
                <a:gd name="T7" fmla="*/ 93 h 599"/>
                <a:gd name="T8" fmla="*/ 127 w 229"/>
                <a:gd name="T9" fmla="*/ 119 h 599"/>
                <a:gd name="T10" fmla="*/ 107 w 229"/>
                <a:gd name="T11" fmla="*/ 0 h 599"/>
                <a:gd name="T12" fmla="*/ 89 w 229"/>
                <a:gd name="T13" fmla="*/ 120 h 599"/>
                <a:gd name="T14" fmla="*/ 0 w 229"/>
                <a:gd name="T15" fmla="*/ 116 h 599"/>
                <a:gd name="T16" fmla="*/ 102 w 229"/>
                <a:gd name="T17" fmla="*/ 186 h 599"/>
                <a:gd name="T18" fmla="*/ 149 w 229"/>
                <a:gd name="T19" fmla="*/ 306 h 599"/>
                <a:gd name="T20" fmla="*/ 65 w 229"/>
                <a:gd name="T21" fmla="*/ 259 h 599"/>
                <a:gd name="T22" fmla="*/ 165 w 229"/>
                <a:gd name="T23" fmla="*/ 360 h 599"/>
                <a:gd name="T24" fmla="*/ 165 w 229"/>
                <a:gd name="T25" fmla="*/ 361 h 599"/>
                <a:gd name="T26" fmla="*/ 146 w 229"/>
                <a:gd name="T27" fmla="*/ 599 h 599"/>
                <a:gd name="T28" fmla="*/ 176 w 229"/>
                <a:gd name="T29" fmla="*/ 355 h 599"/>
                <a:gd name="T30" fmla="*/ 210 w 229"/>
                <a:gd name="T31" fmla="*/ 232 h 599"/>
                <a:gd name="T32" fmla="*/ 39 w 229"/>
                <a:gd name="T33" fmla="*/ 114 h 599"/>
                <a:gd name="T34" fmla="*/ 106 w 229"/>
                <a:gd name="T35" fmla="*/ 156 h 599"/>
                <a:gd name="T36" fmla="*/ 104 w 229"/>
                <a:gd name="T37" fmla="*/ 36 h 599"/>
                <a:gd name="T38" fmla="*/ 118 w 229"/>
                <a:gd name="T39" fmla="*/ 161 h 599"/>
                <a:gd name="T40" fmla="*/ 171 w 229"/>
                <a:gd name="T41" fmla="*/ 100 h 599"/>
                <a:gd name="T42" fmla="*/ 123 w 229"/>
                <a:gd name="T43" fmla="*/ 192 h 599"/>
                <a:gd name="T44" fmla="*/ 39 w 229"/>
                <a:gd name="T45" fmla="*/ 114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9" h="599">
                  <a:moveTo>
                    <a:pt x="210" y="232"/>
                  </a:moveTo>
                  <a:cubicBezTo>
                    <a:pt x="191" y="206"/>
                    <a:pt x="163" y="283"/>
                    <a:pt x="168" y="324"/>
                  </a:cubicBezTo>
                  <a:cubicBezTo>
                    <a:pt x="157" y="306"/>
                    <a:pt x="130" y="211"/>
                    <a:pt x="135" y="190"/>
                  </a:cubicBezTo>
                  <a:cubicBezTo>
                    <a:pt x="145" y="166"/>
                    <a:pt x="173" y="110"/>
                    <a:pt x="202" y="93"/>
                  </a:cubicBezTo>
                  <a:cubicBezTo>
                    <a:pt x="158" y="71"/>
                    <a:pt x="140" y="81"/>
                    <a:pt x="127" y="119"/>
                  </a:cubicBezTo>
                  <a:cubicBezTo>
                    <a:pt x="130" y="88"/>
                    <a:pt x="133" y="35"/>
                    <a:pt x="107" y="0"/>
                  </a:cubicBezTo>
                  <a:cubicBezTo>
                    <a:pt x="69" y="32"/>
                    <a:pt x="69" y="77"/>
                    <a:pt x="89" y="120"/>
                  </a:cubicBezTo>
                  <a:cubicBezTo>
                    <a:pt x="63" y="92"/>
                    <a:pt x="20" y="96"/>
                    <a:pt x="0" y="116"/>
                  </a:cubicBezTo>
                  <a:cubicBezTo>
                    <a:pt x="36" y="135"/>
                    <a:pt x="84" y="164"/>
                    <a:pt x="102" y="186"/>
                  </a:cubicBezTo>
                  <a:cubicBezTo>
                    <a:pt x="120" y="208"/>
                    <a:pt x="144" y="283"/>
                    <a:pt x="149" y="306"/>
                  </a:cubicBezTo>
                  <a:cubicBezTo>
                    <a:pt x="109" y="235"/>
                    <a:pt x="64" y="226"/>
                    <a:pt x="65" y="259"/>
                  </a:cubicBezTo>
                  <a:cubicBezTo>
                    <a:pt x="64" y="292"/>
                    <a:pt x="132" y="248"/>
                    <a:pt x="165" y="360"/>
                  </a:cubicBezTo>
                  <a:cubicBezTo>
                    <a:pt x="165" y="360"/>
                    <a:pt x="160" y="326"/>
                    <a:pt x="165" y="361"/>
                  </a:cubicBezTo>
                  <a:cubicBezTo>
                    <a:pt x="170" y="395"/>
                    <a:pt x="186" y="506"/>
                    <a:pt x="146" y="599"/>
                  </a:cubicBezTo>
                  <a:cubicBezTo>
                    <a:pt x="189" y="528"/>
                    <a:pt x="188" y="416"/>
                    <a:pt x="176" y="355"/>
                  </a:cubicBezTo>
                  <a:cubicBezTo>
                    <a:pt x="164" y="294"/>
                    <a:pt x="229" y="259"/>
                    <a:pt x="210" y="232"/>
                  </a:cubicBezTo>
                  <a:close/>
                  <a:moveTo>
                    <a:pt x="39" y="114"/>
                  </a:moveTo>
                  <a:cubicBezTo>
                    <a:pt x="57" y="110"/>
                    <a:pt x="95" y="133"/>
                    <a:pt x="106" y="156"/>
                  </a:cubicBezTo>
                  <a:cubicBezTo>
                    <a:pt x="106" y="142"/>
                    <a:pt x="85" y="80"/>
                    <a:pt x="104" y="36"/>
                  </a:cubicBezTo>
                  <a:cubicBezTo>
                    <a:pt x="101" y="67"/>
                    <a:pt x="111" y="124"/>
                    <a:pt x="118" y="161"/>
                  </a:cubicBezTo>
                  <a:cubicBezTo>
                    <a:pt x="127" y="140"/>
                    <a:pt x="148" y="100"/>
                    <a:pt x="171" y="100"/>
                  </a:cubicBezTo>
                  <a:cubicBezTo>
                    <a:pt x="157" y="114"/>
                    <a:pt x="125" y="148"/>
                    <a:pt x="123" y="192"/>
                  </a:cubicBezTo>
                  <a:cubicBezTo>
                    <a:pt x="98" y="155"/>
                    <a:pt x="72" y="131"/>
                    <a:pt x="39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148" y="4440"/>
              <a:ext cx="80" cy="116"/>
            </a:xfrm>
            <a:custGeom>
              <a:avLst/>
              <a:gdLst>
                <a:gd name="T0" fmla="*/ 12 w 34"/>
                <a:gd name="T1" fmla="*/ 49 h 49"/>
                <a:gd name="T2" fmla="*/ 31 w 34"/>
                <a:gd name="T3" fmla="*/ 27 h 49"/>
                <a:gd name="T4" fmla="*/ 21 w 34"/>
                <a:gd name="T5" fmla="*/ 2 h 49"/>
                <a:gd name="T6" fmla="*/ 4 w 34"/>
                <a:gd name="T7" fmla="*/ 20 h 49"/>
                <a:gd name="T8" fmla="*/ 9 w 34"/>
                <a:gd name="T9" fmla="*/ 48 h 49"/>
                <a:gd name="T10" fmla="*/ 11 w 34"/>
                <a:gd name="T11" fmla="*/ 27 h 49"/>
                <a:gd name="T12" fmla="*/ 11 w 34"/>
                <a:gd name="T13" fmla="*/ 48 h 49"/>
                <a:gd name="T14" fmla="*/ 21 w 34"/>
                <a:gd name="T15" fmla="*/ 28 h 49"/>
                <a:gd name="T16" fmla="*/ 12 w 34"/>
                <a:gd name="T1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49">
                  <a:moveTo>
                    <a:pt x="12" y="49"/>
                  </a:moveTo>
                  <a:cubicBezTo>
                    <a:pt x="16" y="46"/>
                    <a:pt x="28" y="38"/>
                    <a:pt x="31" y="27"/>
                  </a:cubicBezTo>
                  <a:cubicBezTo>
                    <a:pt x="34" y="16"/>
                    <a:pt x="28" y="3"/>
                    <a:pt x="21" y="2"/>
                  </a:cubicBezTo>
                  <a:cubicBezTo>
                    <a:pt x="13" y="0"/>
                    <a:pt x="8" y="10"/>
                    <a:pt x="4" y="20"/>
                  </a:cubicBezTo>
                  <a:cubicBezTo>
                    <a:pt x="0" y="30"/>
                    <a:pt x="8" y="43"/>
                    <a:pt x="9" y="48"/>
                  </a:cubicBezTo>
                  <a:cubicBezTo>
                    <a:pt x="12" y="43"/>
                    <a:pt x="10" y="26"/>
                    <a:pt x="11" y="27"/>
                  </a:cubicBezTo>
                  <a:cubicBezTo>
                    <a:pt x="12" y="28"/>
                    <a:pt x="13" y="44"/>
                    <a:pt x="11" y="48"/>
                  </a:cubicBezTo>
                  <a:cubicBezTo>
                    <a:pt x="14" y="45"/>
                    <a:pt x="21" y="27"/>
                    <a:pt x="21" y="28"/>
                  </a:cubicBezTo>
                  <a:cubicBezTo>
                    <a:pt x="21" y="30"/>
                    <a:pt x="18" y="40"/>
                    <a:pt x="12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193" y="4506"/>
              <a:ext cx="102" cy="86"/>
            </a:xfrm>
            <a:custGeom>
              <a:avLst/>
              <a:gdLst>
                <a:gd name="T0" fmla="*/ 0 w 43"/>
                <a:gd name="T1" fmla="*/ 22 h 36"/>
                <a:gd name="T2" fmla="*/ 20 w 43"/>
                <a:gd name="T3" fmla="*/ 0 h 36"/>
                <a:gd name="T4" fmla="*/ 42 w 43"/>
                <a:gd name="T5" fmla="*/ 10 h 36"/>
                <a:gd name="T6" fmla="*/ 27 w 43"/>
                <a:gd name="T7" fmla="*/ 34 h 36"/>
                <a:gd name="T8" fmla="*/ 1 w 43"/>
                <a:gd name="T9" fmla="*/ 26 h 36"/>
                <a:gd name="T10" fmla="*/ 22 w 43"/>
                <a:gd name="T11" fmla="*/ 23 h 36"/>
                <a:gd name="T12" fmla="*/ 1 w 43"/>
                <a:gd name="T13" fmla="*/ 24 h 36"/>
                <a:gd name="T14" fmla="*/ 17 w 43"/>
                <a:gd name="T15" fmla="*/ 11 h 36"/>
                <a:gd name="T16" fmla="*/ 0 w 43"/>
                <a:gd name="T17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36">
                  <a:moveTo>
                    <a:pt x="0" y="22"/>
                  </a:moveTo>
                  <a:cubicBezTo>
                    <a:pt x="1" y="18"/>
                    <a:pt x="15" y="0"/>
                    <a:pt x="20" y="0"/>
                  </a:cubicBezTo>
                  <a:cubicBezTo>
                    <a:pt x="26" y="0"/>
                    <a:pt x="41" y="4"/>
                    <a:pt x="42" y="10"/>
                  </a:cubicBezTo>
                  <a:cubicBezTo>
                    <a:pt x="43" y="17"/>
                    <a:pt x="32" y="31"/>
                    <a:pt x="27" y="34"/>
                  </a:cubicBezTo>
                  <a:cubicBezTo>
                    <a:pt x="22" y="36"/>
                    <a:pt x="4" y="28"/>
                    <a:pt x="1" y="26"/>
                  </a:cubicBezTo>
                  <a:cubicBezTo>
                    <a:pt x="10" y="28"/>
                    <a:pt x="21" y="24"/>
                    <a:pt x="22" y="23"/>
                  </a:cubicBezTo>
                  <a:cubicBezTo>
                    <a:pt x="22" y="21"/>
                    <a:pt x="8" y="27"/>
                    <a:pt x="1" y="24"/>
                  </a:cubicBezTo>
                  <a:cubicBezTo>
                    <a:pt x="9" y="24"/>
                    <a:pt x="17" y="12"/>
                    <a:pt x="17" y="11"/>
                  </a:cubicBezTo>
                  <a:cubicBezTo>
                    <a:pt x="17" y="10"/>
                    <a:pt x="7" y="23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075" y="4504"/>
              <a:ext cx="92" cy="81"/>
            </a:xfrm>
            <a:custGeom>
              <a:avLst/>
              <a:gdLst>
                <a:gd name="T0" fmla="*/ 39 w 39"/>
                <a:gd name="T1" fmla="*/ 22 h 34"/>
                <a:gd name="T2" fmla="*/ 22 w 39"/>
                <a:gd name="T3" fmla="*/ 1 h 34"/>
                <a:gd name="T4" fmla="*/ 2 w 39"/>
                <a:gd name="T5" fmla="*/ 11 h 34"/>
                <a:gd name="T6" fmla="*/ 16 w 39"/>
                <a:gd name="T7" fmla="*/ 31 h 34"/>
                <a:gd name="T8" fmla="*/ 39 w 39"/>
                <a:gd name="T9" fmla="*/ 27 h 34"/>
                <a:gd name="T10" fmla="*/ 18 w 39"/>
                <a:gd name="T11" fmla="*/ 22 h 34"/>
                <a:gd name="T12" fmla="*/ 38 w 39"/>
                <a:gd name="T13" fmla="*/ 23 h 34"/>
                <a:gd name="T14" fmla="*/ 21 w 39"/>
                <a:gd name="T15" fmla="*/ 14 h 34"/>
                <a:gd name="T16" fmla="*/ 39 w 39"/>
                <a:gd name="T17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4">
                  <a:moveTo>
                    <a:pt x="39" y="22"/>
                  </a:moveTo>
                  <a:cubicBezTo>
                    <a:pt x="39" y="19"/>
                    <a:pt x="30" y="2"/>
                    <a:pt x="22" y="1"/>
                  </a:cubicBezTo>
                  <a:cubicBezTo>
                    <a:pt x="15" y="0"/>
                    <a:pt x="4" y="4"/>
                    <a:pt x="2" y="11"/>
                  </a:cubicBezTo>
                  <a:cubicBezTo>
                    <a:pt x="0" y="18"/>
                    <a:pt x="9" y="29"/>
                    <a:pt x="16" y="31"/>
                  </a:cubicBezTo>
                  <a:cubicBezTo>
                    <a:pt x="23" y="34"/>
                    <a:pt x="37" y="28"/>
                    <a:pt x="39" y="27"/>
                  </a:cubicBezTo>
                  <a:cubicBezTo>
                    <a:pt x="37" y="23"/>
                    <a:pt x="17" y="23"/>
                    <a:pt x="18" y="22"/>
                  </a:cubicBezTo>
                  <a:cubicBezTo>
                    <a:pt x="19" y="21"/>
                    <a:pt x="33" y="21"/>
                    <a:pt x="38" y="23"/>
                  </a:cubicBezTo>
                  <a:cubicBezTo>
                    <a:pt x="35" y="19"/>
                    <a:pt x="20" y="14"/>
                    <a:pt x="21" y="14"/>
                  </a:cubicBezTo>
                  <a:cubicBezTo>
                    <a:pt x="22" y="13"/>
                    <a:pt x="38" y="19"/>
                    <a:pt x="3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086" y="4573"/>
              <a:ext cx="93" cy="85"/>
            </a:xfrm>
            <a:custGeom>
              <a:avLst/>
              <a:gdLst>
                <a:gd name="T0" fmla="*/ 36 w 39"/>
                <a:gd name="T1" fmla="*/ 0 h 36"/>
                <a:gd name="T2" fmla="*/ 9 w 39"/>
                <a:gd name="T3" fmla="*/ 8 h 36"/>
                <a:gd name="T4" fmla="*/ 6 w 39"/>
                <a:gd name="T5" fmla="*/ 31 h 36"/>
                <a:gd name="T6" fmla="*/ 32 w 39"/>
                <a:gd name="T7" fmla="*/ 28 h 36"/>
                <a:gd name="T8" fmla="*/ 39 w 39"/>
                <a:gd name="T9" fmla="*/ 3 h 36"/>
                <a:gd name="T10" fmla="*/ 27 w 39"/>
                <a:gd name="T11" fmla="*/ 19 h 36"/>
                <a:gd name="T12" fmla="*/ 37 w 39"/>
                <a:gd name="T13" fmla="*/ 3 h 36"/>
                <a:gd name="T14" fmla="*/ 19 w 39"/>
                <a:gd name="T15" fmla="*/ 13 h 36"/>
                <a:gd name="T16" fmla="*/ 36 w 39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6">
                  <a:moveTo>
                    <a:pt x="36" y="0"/>
                  </a:moveTo>
                  <a:cubicBezTo>
                    <a:pt x="36" y="0"/>
                    <a:pt x="12" y="4"/>
                    <a:pt x="9" y="8"/>
                  </a:cubicBezTo>
                  <a:cubicBezTo>
                    <a:pt x="6" y="11"/>
                    <a:pt x="0" y="25"/>
                    <a:pt x="6" y="31"/>
                  </a:cubicBezTo>
                  <a:cubicBezTo>
                    <a:pt x="11" y="36"/>
                    <a:pt x="29" y="32"/>
                    <a:pt x="32" y="28"/>
                  </a:cubicBezTo>
                  <a:cubicBezTo>
                    <a:pt x="36" y="24"/>
                    <a:pt x="39" y="7"/>
                    <a:pt x="39" y="3"/>
                  </a:cubicBezTo>
                  <a:cubicBezTo>
                    <a:pt x="35" y="3"/>
                    <a:pt x="28" y="19"/>
                    <a:pt x="27" y="19"/>
                  </a:cubicBezTo>
                  <a:cubicBezTo>
                    <a:pt x="26" y="20"/>
                    <a:pt x="35" y="3"/>
                    <a:pt x="37" y="3"/>
                  </a:cubicBezTo>
                  <a:cubicBezTo>
                    <a:pt x="32" y="4"/>
                    <a:pt x="19" y="15"/>
                    <a:pt x="19" y="13"/>
                  </a:cubicBezTo>
                  <a:cubicBezTo>
                    <a:pt x="20" y="12"/>
                    <a:pt x="36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174" y="4573"/>
              <a:ext cx="85" cy="106"/>
            </a:xfrm>
            <a:custGeom>
              <a:avLst/>
              <a:gdLst>
                <a:gd name="T0" fmla="*/ 4 w 36"/>
                <a:gd name="T1" fmla="*/ 3 h 45"/>
                <a:gd name="T2" fmla="*/ 0 w 36"/>
                <a:gd name="T3" fmla="*/ 29 h 45"/>
                <a:gd name="T4" fmla="*/ 28 w 36"/>
                <a:gd name="T5" fmla="*/ 41 h 45"/>
                <a:gd name="T6" fmla="*/ 31 w 36"/>
                <a:gd name="T7" fmla="*/ 11 h 45"/>
                <a:gd name="T8" fmla="*/ 8 w 36"/>
                <a:gd name="T9" fmla="*/ 0 h 45"/>
                <a:gd name="T10" fmla="*/ 20 w 36"/>
                <a:gd name="T11" fmla="*/ 17 h 45"/>
                <a:gd name="T12" fmla="*/ 6 w 36"/>
                <a:gd name="T13" fmla="*/ 2 h 45"/>
                <a:gd name="T14" fmla="*/ 10 w 36"/>
                <a:gd name="T15" fmla="*/ 23 h 45"/>
                <a:gd name="T16" fmla="*/ 4 w 36"/>
                <a:gd name="T17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5">
                  <a:moveTo>
                    <a:pt x="4" y="3"/>
                  </a:moveTo>
                  <a:cubicBezTo>
                    <a:pt x="3" y="6"/>
                    <a:pt x="0" y="19"/>
                    <a:pt x="0" y="29"/>
                  </a:cubicBezTo>
                  <a:cubicBezTo>
                    <a:pt x="0" y="38"/>
                    <a:pt x="21" y="45"/>
                    <a:pt x="28" y="41"/>
                  </a:cubicBezTo>
                  <a:cubicBezTo>
                    <a:pt x="36" y="37"/>
                    <a:pt x="36" y="15"/>
                    <a:pt x="31" y="11"/>
                  </a:cubicBezTo>
                  <a:cubicBezTo>
                    <a:pt x="27" y="7"/>
                    <a:pt x="11" y="1"/>
                    <a:pt x="8" y="0"/>
                  </a:cubicBezTo>
                  <a:cubicBezTo>
                    <a:pt x="16" y="4"/>
                    <a:pt x="22" y="18"/>
                    <a:pt x="20" y="17"/>
                  </a:cubicBezTo>
                  <a:cubicBezTo>
                    <a:pt x="18" y="15"/>
                    <a:pt x="12" y="4"/>
                    <a:pt x="6" y="2"/>
                  </a:cubicBezTo>
                  <a:cubicBezTo>
                    <a:pt x="9" y="4"/>
                    <a:pt x="11" y="26"/>
                    <a:pt x="10" y="23"/>
                  </a:cubicBezTo>
                  <a:cubicBezTo>
                    <a:pt x="9" y="21"/>
                    <a:pt x="7" y="7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出自【趣你的PPT】(微信:qunideppt)：最优质的PPT资源库"/>
            <p:cNvSpPr>
              <a:spLocks/>
            </p:cNvSpPr>
            <p:nvPr/>
          </p:nvSpPr>
          <p:spPr bwMode="auto">
            <a:xfrm>
              <a:off x="7065" y="3044"/>
              <a:ext cx="159" cy="114"/>
            </a:xfrm>
            <a:custGeom>
              <a:avLst/>
              <a:gdLst>
                <a:gd name="T0" fmla="*/ 1 w 67"/>
                <a:gd name="T1" fmla="*/ 37 h 48"/>
                <a:gd name="T2" fmla="*/ 41 w 67"/>
                <a:gd name="T3" fmla="*/ 43 h 48"/>
                <a:gd name="T4" fmla="*/ 63 w 67"/>
                <a:gd name="T5" fmla="*/ 10 h 48"/>
                <a:gd name="T6" fmla="*/ 28 w 67"/>
                <a:gd name="T7" fmla="*/ 5 h 48"/>
                <a:gd name="T8" fmla="*/ 0 w 67"/>
                <a:gd name="T9" fmla="*/ 32 h 48"/>
                <a:gd name="T10" fmla="*/ 26 w 67"/>
                <a:gd name="T11" fmla="*/ 19 h 48"/>
                <a:gd name="T12" fmla="*/ 1 w 67"/>
                <a:gd name="T13" fmla="*/ 35 h 48"/>
                <a:gd name="T14" fmla="*/ 32 w 67"/>
                <a:gd name="T15" fmla="*/ 32 h 48"/>
                <a:gd name="T16" fmla="*/ 1 w 67"/>
                <a:gd name="T17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48">
                  <a:moveTo>
                    <a:pt x="1" y="37"/>
                  </a:moveTo>
                  <a:cubicBezTo>
                    <a:pt x="7" y="39"/>
                    <a:pt x="26" y="48"/>
                    <a:pt x="41" y="43"/>
                  </a:cubicBezTo>
                  <a:cubicBezTo>
                    <a:pt x="57" y="38"/>
                    <a:pt x="67" y="20"/>
                    <a:pt x="63" y="10"/>
                  </a:cubicBezTo>
                  <a:cubicBezTo>
                    <a:pt x="60" y="0"/>
                    <a:pt x="43" y="3"/>
                    <a:pt x="28" y="5"/>
                  </a:cubicBezTo>
                  <a:cubicBezTo>
                    <a:pt x="13" y="8"/>
                    <a:pt x="5" y="28"/>
                    <a:pt x="0" y="32"/>
                  </a:cubicBezTo>
                  <a:cubicBezTo>
                    <a:pt x="7" y="32"/>
                    <a:pt x="26" y="17"/>
                    <a:pt x="26" y="19"/>
                  </a:cubicBezTo>
                  <a:cubicBezTo>
                    <a:pt x="25" y="21"/>
                    <a:pt x="7" y="35"/>
                    <a:pt x="1" y="35"/>
                  </a:cubicBezTo>
                  <a:cubicBezTo>
                    <a:pt x="7" y="37"/>
                    <a:pt x="33" y="30"/>
                    <a:pt x="32" y="32"/>
                  </a:cubicBezTo>
                  <a:cubicBezTo>
                    <a:pt x="31" y="33"/>
                    <a:pt x="16" y="38"/>
                    <a:pt x="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出自【趣你的PPT】(微信:qunideppt)：最优质的PPT资源库"/>
            <p:cNvSpPr>
              <a:spLocks/>
            </p:cNvSpPr>
            <p:nvPr/>
          </p:nvSpPr>
          <p:spPr bwMode="auto">
            <a:xfrm>
              <a:off x="7068" y="3149"/>
              <a:ext cx="135" cy="115"/>
            </a:xfrm>
            <a:custGeom>
              <a:avLst/>
              <a:gdLst>
                <a:gd name="T0" fmla="*/ 4 w 57"/>
                <a:gd name="T1" fmla="*/ 2 h 49"/>
                <a:gd name="T2" fmla="*/ 46 w 57"/>
                <a:gd name="T3" fmla="*/ 9 h 49"/>
                <a:gd name="T4" fmla="*/ 50 w 57"/>
                <a:gd name="T5" fmla="*/ 43 h 49"/>
                <a:gd name="T6" fmla="*/ 11 w 57"/>
                <a:gd name="T7" fmla="*/ 43 h 49"/>
                <a:gd name="T8" fmla="*/ 0 w 57"/>
                <a:gd name="T9" fmla="*/ 6 h 49"/>
                <a:gd name="T10" fmla="*/ 20 w 57"/>
                <a:gd name="T11" fmla="*/ 28 h 49"/>
                <a:gd name="T12" fmla="*/ 2 w 57"/>
                <a:gd name="T13" fmla="*/ 5 h 49"/>
                <a:gd name="T14" fmla="*/ 30 w 57"/>
                <a:gd name="T15" fmla="*/ 13 h 49"/>
                <a:gd name="T16" fmla="*/ 4 w 57"/>
                <a:gd name="T17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9">
                  <a:moveTo>
                    <a:pt x="4" y="2"/>
                  </a:moveTo>
                  <a:cubicBezTo>
                    <a:pt x="9" y="0"/>
                    <a:pt x="42" y="3"/>
                    <a:pt x="46" y="9"/>
                  </a:cubicBezTo>
                  <a:cubicBezTo>
                    <a:pt x="50" y="16"/>
                    <a:pt x="57" y="36"/>
                    <a:pt x="50" y="43"/>
                  </a:cubicBezTo>
                  <a:cubicBezTo>
                    <a:pt x="43" y="49"/>
                    <a:pt x="19" y="47"/>
                    <a:pt x="11" y="43"/>
                  </a:cubicBezTo>
                  <a:cubicBezTo>
                    <a:pt x="4" y="39"/>
                    <a:pt x="0" y="12"/>
                    <a:pt x="0" y="6"/>
                  </a:cubicBezTo>
                  <a:cubicBezTo>
                    <a:pt x="5" y="19"/>
                    <a:pt x="18" y="29"/>
                    <a:pt x="20" y="28"/>
                  </a:cubicBezTo>
                  <a:cubicBezTo>
                    <a:pt x="22" y="28"/>
                    <a:pt x="4" y="16"/>
                    <a:pt x="2" y="5"/>
                  </a:cubicBezTo>
                  <a:cubicBezTo>
                    <a:pt x="9" y="14"/>
                    <a:pt x="29" y="14"/>
                    <a:pt x="30" y="13"/>
                  </a:cubicBezTo>
                  <a:cubicBezTo>
                    <a:pt x="31" y="12"/>
                    <a:pt x="8" y="11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985" y="2992"/>
              <a:ext cx="114" cy="138"/>
            </a:xfrm>
            <a:custGeom>
              <a:avLst/>
              <a:gdLst>
                <a:gd name="T0" fmla="*/ 32 w 48"/>
                <a:gd name="T1" fmla="*/ 55 h 58"/>
                <a:gd name="T2" fmla="*/ 43 w 48"/>
                <a:gd name="T3" fmla="*/ 19 h 58"/>
                <a:gd name="T4" fmla="*/ 16 w 48"/>
                <a:gd name="T5" fmla="*/ 3 h 58"/>
                <a:gd name="T6" fmla="*/ 2 w 48"/>
                <a:gd name="T7" fmla="*/ 35 h 58"/>
                <a:gd name="T8" fmla="*/ 25 w 48"/>
                <a:gd name="T9" fmla="*/ 58 h 58"/>
                <a:gd name="T10" fmla="*/ 15 w 48"/>
                <a:gd name="T11" fmla="*/ 30 h 58"/>
                <a:gd name="T12" fmla="*/ 29 w 48"/>
                <a:gd name="T13" fmla="*/ 54 h 58"/>
                <a:gd name="T14" fmla="*/ 27 w 48"/>
                <a:gd name="T15" fmla="*/ 26 h 58"/>
                <a:gd name="T16" fmla="*/ 32 w 48"/>
                <a:gd name="T17" fmla="*/ 5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8">
                  <a:moveTo>
                    <a:pt x="32" y="55"/>
                  </a:moveTo>
                  <a:cubicBezTo>
                    <a:pt x="35" y="52"/>
                    <a:pt x="48" y="28"/>
                    <a:pt x="43" y="19"/>
                  </a:cubicBezTo>
                  <a:cubicBezTo>
                    <a:pt x="38" y="9"/>
                    <a:pt x="26" y="0"/>
                    <a:pt x="16" y="3"/>
                  </a:cubicBezTo>
                  <a:cubicBezTo>
                    <a:pt x="6" y="6"/>
                    <a:pt x="0" y="24"/>
                    <a:pt x="2" y="35"/>
                  </a:cubicBezTo>
                  <a:cubicBezTo>
                    <a:pt x="5" y="45"/>
                    <a:pt x="23" y="57"/>
                    <a:pt x="25" y="58"/>
                  </a:cubicBezTo>
                  <a:cubicBezTo>
                    <a:pt x="29" y="52"/>
                    <a:pt x="13" y="29"/>
                    <a:pt x="15" y="30"/>
                  </a:cubicBezTo>
                  <a:cubicBezTo>
                    <a:pt x="17" y="30"/>
                    <a:pt x="28" y="47"/>
                    <a:pt x="29" y="54"/>
                  </a:cubicBezTo>
                  <a:cubicBezTo>
                    <a:pt x="32" y="48"/>
                    <a:pt x="25" y="26"/>
                    <a:pt x="27" y="26"/>
                  </a:cubicBezTo>
                  <a:cubicBezTo>
                    <a:pt x="29" y="27"/>
                    <a:pt x="34" y="51"/>
                    <a:pt x="32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898" y="3078"/>
              <a:ext cx="146" cy="106"/>
            </a:xfrm>
            <a:custGeom>
              <a:avLst/>
              <a:gdLst>
                <a:gd name="T0" fmla="*/ 61 w 62"/>
                <a:gd name="T1" fmla="*/ 26 h 45"/>
                <a:gd name="T2" fmla="*/ 32 w 62"/>
                <a:gd name="T3" fmla="*/ 1 h 45"/>
                <a:gd name="T4" fmla="*/ 2 w 62"/>
                <a:gd name="T5" fmla="*/ 15 h 45"/>
                <a:gd name="T6" fmla="*/ 26 w 62"/>
                <a:gd name="T7" fmla="*/ 44 h 45"/>
                <a:gd name="T8" fmla="*/ 62 w 62"/>
                <a:gd name="T9" fmla="*/ 32 h 45"/>
                <a:gd name="T10" fmla="*/ 32 w 62"/>
                <a:gd name="T11" fmla="*/ 31 h 45"/>
                <a:gd name="T12" fmla="*/ 60 w 62"/>
                <a:gd name="T13" fmla="*/ 30 h 45"/>
                <a:gd name="T14" fmla="*/ 33 w 62"/>
                <a:gd name="T15" fmla="*/ 17 h 45"/>
                <a:gd name="T16" fmla="*/ 61 w 62"/>
                <a:gd name="T17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45">
                  <a:moveTo>
                    <a:pt x="61" y="26"/>
                  </a:moveTo>
                  <a:cubicBezTo>
                    <a:pt x="61" y="26"/>
                    <a:pt x="38" y="1"/>
                    <a:pt x="32" y="1"/>
                  </a:cubicBezTo>
                  <a:cubicBezTo>
                    <a:pt x="25" y="0"/>
                    <a:pt x="4" y="4"/>
                    <a:pt x="2" y="15"/>
                  </a:cubicBezTo>
                  <a:cubicBezTo>
                    <a:pt x="0" y="25"/>
                    <a:pt x="18" y="43"/>
                    <a:pt x="26" y="44"/>
                  </a:cubicBezTo>
                  <a:cubicBezTo>
                    <a:pt x="33" y="45"/>
                    <a:pt x="56" y="35"/>
                    <a:pt x="62" y="32"/>
                  </a:cubicBezTo>
                  <a:cubicBezTo>
                    <a:pt x="57" y="28"/>
                    <a:pt x="34" y="32"/>
                    <a:pt x="32" y="31"/>
                  </a:cubicBezTo>
                  <a:cubicBezTo>
                    <a:pt x="30" y="29"/>
                    <a:pt x="58" y="28"/>
                    <a:pt x="60" y="30"/>
                  </a:cubicBezTo>
                  <a:cubicBezTo>
                    <a:pt x="55" y="25"/>
                    <a:pt x="31" y="18"/>
                    <a:pt x="33" y="17"/>
                  </a:cubicBezTo>
                  <a:cubicBezTo>
                    <a:pt x="35" y="16"/>
                    <a:pt x="61" y="26"/>
                    <a:pt x="6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938" y="3158"/>
              <a:ext cx="137" cy="154"/>
            </a:xfrm>
            <a:custGeom>
              <a:avLst/>
              <a:gdLst>
                <a:gd name="T0" fmla="*/ 46 w 58"/>
                <a:gd name="T1" fmla="*/ 0 h 65"/>
                <a:gd name="T2" fmla="*/ 12 w 58"/>
                <a:gd name="T3" fmla="*/ 16 h 65"/>
                <a:gd name="T4" fmla="*/ 19 w 58"/>
                <a:gd name="T5" fmla="*/ 59 h 65"/>
                <a:gd name="T6" fmla="*/ 57 w 58"/>
                <a:gd name="T7" fmla="*/ 39 h 65"/>
                <a:gd name="T8" fmla="*/ 52 w 58"/>
                <a:gd name="T9" fmla="*/ 2 h 65"/>
                <a:gd name="T10" fmla="*/ 41 w 58"/>
                <a:gd name="T11" fmla="*/ 30 h 65"/>
                <a:gd name="T12" fmla="*/ 48 w 58"/>
                <a:gd name="T13" fmla="*/ 2 h 65"/>
                <a:gd name="T14" fmla="*/ 26 w 58"/>
                <a:gd name="T15" fmla="*/ 23 h 65"/>
                <a:gd name="T16" fmla="*/ 46 w 58"/>
                <a:gd name="T1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65">
                  <a:moveTo>
                    <a:pt x="46" y="0"/>
                  </a:moveTo>
                  <a:cubicBezTo>
                    <a:pt x="41" y="2"/>
                    <a:pt x="23" y="9"/>
                    <a:pt x="12" y="16"/>
                  </a:cubicBezTo>
                  <a:cubicBezTo>
                    <a:pt x="0" y="23"/>
                    <a:pt x="9" y="53"/>
                    <a:pt x="19" y="59"/>
                  </a:cubicBezTo>
                  <a:cubicBezTo>
                    <a:pt x="30" y="65"/>
                    <a:pt x="55" y="47"/>
                    <a:pt x="57" y="39"/>
                  </a:cubicBezTo>
                  <a:cubicBezTo>
                    <a:pt x="58" y="31"/>
                    <a:pt x="53" y="7"/>
                    <a:pt x="52" y="2"/>
                  </a:cubicBezTo>
                  <a:cubicBezTo>
                    <a:pt x="53" y="16"/>
                    <a:pt x="41" y="34"/>
                    <a:pt x="41" y="30"/>
                  </a:cubicBezTo>
                  <a:cubicBezTo>
                    <a:pt x="42" y="26"/>
                    <a:pt x="50" y="11"/>
                    <a:pt x="48" y="2"/>
                  </a:cubicBezTo>
                  <a:cubicBezTo>
                    <a:pt x="47" y="7"/>
                    <a:pt x="24" y="26"/>
                    <a:pt x="26" y="23"/>
                  </a:cubicBezTo>
                  <a:cubicBezTo>
                    <a:pt x="28" y="21"/>
                    <a:pt x="43" y="8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202" y="4137"/>
              <a:ext cx="703" cy="429"/>
            </a:xfrm>
            <a:custGeom>
              <a:avLst/>
              <a:gdLst>
                <a:gd name="T0" fmla="*/ 200 w 297"/>
                <a:gd name="T1" fmla="*/ 57 h 181"/>
                <a:gd name="T2" fmla="*/ 227 w 297"/>
                <a:gd name="T3" fmla="*/ 90 h 181"/>
                <a:gd name="T4" fmla="*/ 177 w 297"/>
                <a:gd name="T5" fmla="*/ 119 h 181"/>
                <a:gd name="T6" fmla="*/ 147 w 297"/>
                <a:gd name="T7" fmla="*/ 63 h 181"/>
                <a:gd name="T8" fmla="*/ 192 w 297"/>
                <a:gd name="T9" fmla="*/ 16 h 181"/>
                <a:gd name="T10" fmla="*/ 255 w 297"/>
                <a:gd name="T11" fmla="*/ 22 h 181"/>
                <a:gd name="T12" fmla="*/ 292 w 297"/>
                <a:gd name="T13" fmla="*/ 68 h 181"/>
                <a:gd name="T14" fmla="*/ 292 w 297"/>
                <a:gd name="T15" fmla="*/ 119 h 181"/>
                <a:gd name="T16" fmla="*/ 271 w 297"/>
                <a:gd name="T17" fmla="*/ 153 h 181"/>
                <a:gd name="T18" fmla="*/ 239 w 297"/>
                <a:gd name="T19" fmla="*/ 173 h 181"/>
                <a:gd name="T20" fmla="*/ 195 w 297"/>
                <a:gd name="T21" fmla="*/ 180 h 181"/>
                <a:gd name="T22" fmla="*/ 149 w 297"/>
                <a:gd name="T23" fmla="*/ 164 h 181"/>
                <a:gd name="T24" fmla="*/ 115 w 297"/>
                <a:gd name="T25" fmla="*/ 126 h 181"/>
                <a:gd name="T26" fmla="*/ 90 w 297"/>
                <a:gd name="T27" fmla="*/ 84 h 181"/>
                <a:gd name="T28" fmla="*/ 64 w 297"/>
                <a:gd name="T29" fmla="*/ 46 h 181"/>
                <a:gd name="T30" fmla="*/ 33 w 297"/>
                <a:gd name="T31" fmla="*/ 18 h 181"/>
                <a:gd name="T32" fmla="*/ 0 w 297"/>
                <a:gd name="T33" fmla="*/ 0 h 181"/>
                <a:gd name="T34" fmla="*/ 36 w 297"/>
                <a:gd name="T35" fmla="*/ 12 h 181"/>
                <a:gd name="T36" fmla="*/ 71 w 297"/>
                <a:gd name="T37" fmla="*/ 39 h 181"/>
                <a:gd name="T38" fmla="*/ 101 w 297"/>
                <a:gd name="T39" fmla="*/ 77 h 181"/>
                <a:gd name="T40" fmla="*/ 127 w 297"/>
                <a:gd name="T41" fmla="*/ 118 h 181"/>
                <a:gd name="T42" fmla="*/ 157 w 297"/>
                <a:gd name="T43" fmla="*/ 151 h 181"/>
                <a:gd name="T44" fmla="*/ 196 w 297"/>
                <a:gd name="T45" fmla="*/ 164 h 181"/>
                <a:gd name="T46" fmla="*/ 233 w 297"/>
                <a:gd name="T47" fmla="*/ 159 h 181"/>
                <a:gd name="T48" fmla="*/ 260 w 297"/>
                <a:gd name="T49" fmla="*/ 142 h 181"/>
                <a:gd name="T50" fmla="*/ 277 w 297"/>
                <a:gd name="T51" fmla="*/ 115 h 181"/>
                <a:gd name="T52" fmla="*/ 277 w 297"/>
                <a:gd name="T53" fmla="*/ 73 h 181"/>
                <a:gd name="T54" fmla="*/ 248 w 297"/>
                <a:gd name="T55" fmla="*/ 35 h 181"/>
                <a:gd name="T56" fmla="*/ 196 w 297"/>
                <a:gd name="T57" fmla="*/ 29 h 181"/>
                <a:gd name="T58" fmla="*/ 159 w 297"/>
                <a:gd name="T59" fmla="*/ 66 h 181"/>
                <a:gd name="T60" fmla="*/ 179 w 297"/>
                <a:gd name="T61" fmla="*/ 111 h 181"/>
                <a:gd name="T62" fmla="*/ 223 w 297"/>
                <a:gd name="T63" fmla="*/ 88 h 181"/>
                <a:gd name="T64" fmla="*/ 200 w 297"/>
                <a:gd name="T65" fmla="*/ 57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7" h="181">
                  <a:moveTo>
                    <a:pt x="200" y="57"/>
                  </a:moveTo>
                  <a:cubicBezTo>
                    <a:pt x="218" y="45"/>
                    <a:pt x="237" y="72"/>
                    <a:pt x="227" y="90"/>
                  </a:cubicBezTo>
                  <a:cubicBezTo>
                    <a:pt x="222" y="108"/>
                    <a:pt x="200" y="127"/>
                    <a:pt x="177" y="119"/>
                  </a:cubicBezTo>
                  <a:cubicBezTo>
                    <a:pt x="154" y="112"/>
                    <a:pt x="142" y="86"/>
                    <a:pt x="147" y="63"/>
                  </a:cubicBezTo>
                  <a:cubicBezTo>
                    <a:pt x="151" y="41"/>
                    <a:pt x="170" y="21"/>
                    <a:pt x="192" y="16"/>
                  </a:cubicBezTo>
                  <a:cubicBezTo>
                    <a:pt x="213" y="10"/>
                    <a:pt x="237" y="10"/>
                    <a:pt x="255" y="22"/>
                  </a:cubicBezTo>
                  <a:cubicBezTo>
                    <a:pt x="275" y="32"/>
                    <a:pt x="285" y="51"/>
                    <a:pt x="292" y="68"/>
                  </a:cubicBezTo>
                  <a:cubicBezTo>
                    <a:pt x="297" y="86"/>
                    <a:pt x="297" y="104"/>
                    <a:pt x="292" y="119"/>
                  </a:cubicBezTo>
                  <a:cubicBezTo>
                    <a:pt x="287" y="134"/>
                    <a:pt x="279" y="146"/>
                    <a:pt x="271" y="153"/>
                  </a:cubicBezTo>
                  <a:cubicBezTo>
                    <a:pt x="263" y="161"/>
                    <a:pt x="252" y="168"/>
                    <a:pt x="239" y="173"/>
                  </a:cubicBezTo>
                  <a:cubicBezTo>
                    <a:pt x="226" y="178"/>
                    <a:pt x="211" y="181"/>
                    <a:pt x="195" y="180"/>
                  </a:cubicBezTo>
                  <a:cubicBezTo>
                    <a:pt x="179" y="179"/>
                    <a:pt x="163" y="174"/>
                    <a:pt x="149" y="164"/>
                  </a:cubicBezTo>
                  <a:cubicBezTo>
                    <a:pt x="134" y="154"/>
                    <a:pt x="124" y="140"/>
                    <a:pt x="115" y="126"/>
                  </a:cubicBezTo>
                  <a:cubicBezTo>
                    <a:pt x="106" y="112"/>
                    <a:pt x="98" y="98"/>
                    <a:pt x="90" y="84"/>
                  </a:cubicBezTo>
                  <a:cubicBezTo>
                    <a:pt x="81" y="71"/>
                    <a:pt x="74" y="57"/>
                    <a:pt x="64" y="46"/>
                  </a:cubicBezTo>
                  <a:cubicBezTo>
                    <a:pt x="55" y="34"/>
                    <a:pt x="43" y="27"/>
                    <a:pt x="33" y="18"/>
                  </a:cubicBezTo>
                  <a:cubicBezTo>
                    <a:pt x="21" y="11"/>
                    <a:pt x="10" y="6"/>
                    <a:pt x="0" y="0"/>
                  </a:cubicBezTo>
                  <a:cubicBezTo>
                    <a:pt x="11" y="4"/>
                    <a:pt x="23" y="7"/>
                    <a:pt x="36" y="12"/>
                  </a:cubicBezTo>
                  <a:cubicBezTo>
                    <a:pt x="47" y="20"/>
                    <a:pt x="61" y="27"/>
                    <a:pt x="71" y="39"/>
                  </a:cubicBezTo>
                  <a:cubicBezTo>
                    <a:pt x="83" y="50"/>
                    <a:pt x="92" y="63"/>
                    <a:pt x="101" y="77"/>
                  </a:cubicBezTo>
                  <a:cubicBezTo>
                    <a:pt x="127" y="118"/>
                    <a:pt x="127" y="118"/>
                    <a:pt x="127" y="118"/>
                  </a:cubicBezTo>
                  <a:cubicBezTo>
                    <a:pt x="136" y="131"/>
                    <a:pt x="146" y="143"/>
                    <a:pt x="157" y="151"/>
                  </a:cubicBezTo>
                  <a:cubicBezTo>
                    <a:pt x="169" y="159"/>
                    <a:pt x="183" y="163"/>
                    <a:pt x="196" y="164"/>
                  </a:cubicBezTo>
                  <a:cubicBezTo>
                    <a:pt x="210" y="165"/>
                    <a:pt x="222" y="163"/>
                    <a:pt x="233" y="159"/>
                  </a:cubicBezTo>
                  <a:cubicBezTo>
                    <a:pt x="244" y="155"/>
                    <a:pt x="253" y="148"/>
                    <a:pt x="260" y="142"/>
                  </a:cubicBezTo>
                  <a:cubicBezTo>
                    <a:pt x="267" y="136"/>
                    <a:pt x="273" y="126"/>
                    <a:pt x="277" y="115"/>
                  </a:cubicBezTo>
                  <a:cubicBezTo>
                    <a:pt x="281" y="103"/>
                    <a:pt x="282" y="88"/>
                    <a:pt x="277" y="73"/>
                  </a:cubicBezTo>
                  <a:cubicBezTo>
                    <a:pt x="272" y="58"/>
                    <a:pt x="263" y="43"/>
                    <a:pt x="248" y="35"/>
                  </a:cubicBezTo>
                  <a:cubicBezTo>
                    <a:pt x="234" y="25"/>
                    <a:pt x="214" y="24"/>
                    <a:pt x="196" y="29"/>
                  </a:cubicBezTo>
                  <a:cubicBezTo>
                    <a:pt x="177" y="33"/>
                    <a:pt x="163" y="48"/>
                    <a:pt x="159" y="66"/>
                  </a:cubicBezTo>
                  <a:cubicBezTo>
                    <a:pt x="154" y="83"/>
                    <a:pt x="162" y="104"/>
                    <a:pt x="179" y="111"/>
                  </a:cubicBezTo>
                  <a:cubicBezTo>
                    <a:pt x="197" y="118"/>
                    <a:pt x="216" y="105"/>
                    <a:pt x="223" y="88"/>
                  </a:cubicBezTo>
                  <a:cubicBezTo>
                    <a:pt x="232" y="73"/>
                    <a:pt x="218" y="48"/>
                    <a:pt x="200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893" y="4632"/>
              <a:ext cx="605" cy="343"/>
            </a:xfrm>
            <a:custGeom>
              <a:avLst/>
              <a:gdLst>
                <a:gd name="T0" fmla="*/ 168 w 256"/>
                <a:gd name="T1" fmla="*/ 98 h 145"/>
                <a:gd name="T2" fmla="*/ 194 w 256"/>
                <a:gd name="T3" fmla="*/ 82 h 145"/>
                <a:gd name="T4" fmla="*/ 169 w 256"/>
                <a:gd name="T5" fmla="*/ 52 h 145"/>
                <a:gd name="T6" fmla="*/ 139 w 256"/>
                <a:gd name="T7" fmla="*/ 79 h 145"/>
                <a:gd name="T8" fmla="*/ 155 w 256"/>
                <a:gd name="T9" fmla="*/ 118 h 145"/>
                <a:gd name="T10" fmla="*/ 196 w 256"/>
                <a:gd name="T11" fmla="*/ 130 h 145"/>
                <a:gd name="T12" fmla="*/ 230 w 256"/>
                <a:gd name="T13" fmla="*/ 111 h 145"/>
                <a:gd name="T14" fmla="*/ 243 w 256"/>
                <a:gd name="T15" fmla="*/ 79 h 145"/>
                <a:gd name="T16" fmla="*/ 238 w 256"/>
                <a:gd name="T17" fmla="*/ 54 h 145"/>
                <a:gd name="T18" fmla="*/ 224 w 256"/>
                <a:gd name="T19" fmla="*/ 33 h 145"/>
                <a:gd name="T20" fmla="*/ 198 w 256"/>
                <a:gd name="T21" fmla="*/ 18 h 145"/>
                <a:gd name="T22" fmla="*/ 165 w 256"/>
                <a:gd name="T23" fmla="*/ 15 h 145"/>
                <a:gd name="T24" fmla="*/ 132 w 256"/>
                <a:gd name="T25" fmla="*/ 30 h 145"/>
                <a:gd name="T26" fmla="*/ 100 w 256"/>
                <a:gd name="T27" fmla="*/ 53 h 145"/>
                <a:gd name="T28" fmla="*/ 66 w 256"/>
                <a:gd name="T29" fmla="*/ 71 h 145"/>
                <a:gd name="T30" fmla="*/ 31 w 256"/>
                <a:gd name="T31" fmla="*/ 80 h 145"/>
                <a:gd name="T32" fmla="*/ 0 w 256"/>
                <a:gd name="T33" fmla="*/ 78 h 145"/>
                <a:gd name="T34" fmla="*/ 30 w 256"/>
                <a:gd name="T35" fmla="*/ 75 h 145"/>
                <a:gd name="T36" fmla="*/ 62 w 256"/>
                <a:gd name="T37" fmla="*/ 63 h 145"/>
                <a:gd name="T38" fmla="*/ 94 w 256"/>
                <a:gd name="T39" fmla="*/ 44 h 145"/>
                <a:gd name="T40" fmla="*/ 125 w 256"/>
                <a:gd name="T41" fmla="*/ 20 h 145"/>
                <a:gd name="T42" fmla="*/ 162 w 256"/>
                <a:gd name="T43" fmla="*/ 2 h 145"/>
                <a:gd name="T44" fmla="*/ 202 w 256"/>
                <a:gd name="T45" fmla="*/ 5 h 145"/>
                <a:gd name="T46" fmla="*/ 233 w 256"/>
                <a:gd name="T47" fmla="*/ 24 h 145"/>
                <a:gd name="T48" fmla="*/ 250 w 256"/>
                <a:gd name="T49" fmla="*/ 49 h 145"/>
                <a:gd name="T50" fmla="*/ 255 w 256"/>
                <a:gd name="T51" fmla="*/ 81 h 145"/>
                <a:gd name="T52" fmla="*/ 239 w 256"/>
                <a:gd name="T53" fmla="*/ 118 h 145"/>
                <a:gd name="T54" fmla="*/ 197 w 256"/>
                <a:gd name="T55" fmla="*/ 141 h 145"/>
                <a:gd name="T56" fmla="*/ 148 w 256"/>
                <a:gd name="T57" fmla="*/ 126 h 145"/>
                <a:gd name="T58" fmla="*/ 130 w 256"/>
                <a:gd name="T59" fmla="*/ 77 h 145"/>
                <a:gd name="T60" fmla="*/ 169 w 256"/>
                <a:gd name="T61" fmla="*/ 44 h 145"/>
                <a:gd name="T62" fmla="*/ 198 w 256"/>
                <a:gd name="T63" fmla="*/ 82 h 145"/>
                <a:gd name="T64" fmla="*/ 168 w 256"/>
                <a:gd name="T65" fmla="*/ 9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6" h="145">
                  <a:moveTo>
                    <a:pt x="168" y="98"/>
                  </a:moveTo>
                  <a:cubicBezTo>
                    <a:pt x="178" y="110"/>
                    <a:pt x="196" y="96"/>
                    <a:pt x="194" y="82"/>
                  </a:cubicBezTo>
                  <a:cubicBezTo>
                    <a:pt x="194" y="68"/>
                    <a:pt x="184" y="51"/>
                    <a:pt x="169" y="52"/>
                  </a:cubicBezTo>
                  <a:cubicBezTo>
                    <a:pt x="154" y="51"/>
                    <a:pt x="141" y="64"/>
                    <a:pt x="139" y="79"/>
                  </a:cubicBezTo>
                  <a:cubicBezTo>
                    <a:pt x="137" y="93"/>
                    <a:pt x="143" y="109"/>
                    <a:pt x="155" y="118"/>
                  </a:cubicBezTo>
                  <a:cubicBezTo>
                    <a:pt x="167" y="127"/>
                    <a:pt x="182" y="133"/>
                    <a:pt x="196" y="130"/>
                  </a:cubicBezTo>
                  <a:cubicBezTo>
                    <a:pt x="210" y="129"/>
                    <a:pt x="221" y="120"/>
                    <a:pt x="230" y="111"/>
                  </a:cubicBezTo>
                  <a:cubicBezTo>
                    <a:pt x="237" y="100"/>
                    <a:pt x="242" y="90"/>
                    <a:pt x="243" y="79"/>
                  </a:cubicBezTo>
                  <a:cubicBezTo>
                    <a:pt x="243" y="70"/>
                    <a:pt x="242" y="60"/>
                    <a:pt x="238" y="54"/>
                  </a:cubicBezTo>
                  <a:cubicBezTo>
                    <a:pt x="236" y="46"/>
                    <a:pt x="231" y="40"/>
                    <a:pt x="224" y="33"/>
                  </a:cubicBezTo>
                  <a:cubicBezTo>
                    <a:pt x="217" y="27"/>
                    <a:pt x="209" y="20"/>
                    <a:pt x="198" y="18"/>
                  </a:cubicBezTo>
                  <a:cubicBezTo>
                    <a:pt x="188" y="13"/>
                    <a:pt x="176" y="13"/>
                    <a:pt x="165" y="15"/>
                  </a:cubicBezTo>
                  <a:cubicBezTo>
                    <a:pt x="154" y="17"/>
                    <a:pt x="143" y="23"/>
                    <a:pt x="132" y="30"/>
                  </a:cubicBezTo>
                  <a:cubicBezTo>
                    <a:pt x="100" y="53"/>
                    <a:pt x="100" y="53"/>
                    <a:pt x="100" y="53"/>
                  </a:cubicBezTo>
                  <a:cubicBezTo>
                    <a:pt x="89" y="60"/>
                    <a:pt x="78" y="67"/>
                    <a:pt x="66" y="71"/>
                  </a:cubicBezTo>
                  <a:cubicBezTo>
                    <a:pt x="55" y="77"/>
                    <a:pt x="42" y="78"/>
                    <a:pt x="31" y="80"/>
                  </a:cubicBezTo>
                  <a:cubicBezTo>
                    <a:pt x="20" y="80"/>
                    <a:pt x="9" y="79"/>
                    <a:pt x="0" y="78"/>
                  </a:cubicBezTo>
                  <a:cubicBezTo>
                    <a:pt x="10" y="77"/>
                    <a:pt x="20" y="76"/>
                    <a:pt x="30" y="75"/>
                  </a:cubicBezTo>
                  <a:cubicBezTo>
                    <a:pt x="41" y="71"/>
                    <a:pt x="52" y="70"/>
                    <a:pt x="62" y="63"/>
                  </a:cubicBezTo>
                  <a:cubicBezTo>
                    <a:pt x="73" y="59"/>
                    <a:pt x="83" y="51"/>
                    <a:pt x="94" y="44"/>
                  </a:cubicBezTo>
                  <a:cubicBezTo>
                    <a:pt x="104" y="36"/>
                    <a:pt x="114" y="28"/>
                    <a:pt x="125" y="20"/>
                  </a:cubicBezTo>
                  <a:cubicBezTo>
                    <a:pt x="136" y="12"/>
                    <a:pt x="148" y="5"/>
                    <a:pt x="162" y="2"/>
                  </a:cubicBezTo>
                  <a:cubicBezTo>
                    <a:pt x="176" y="0"/>
                    <a:pt x="190" y="1"/>
                    <a:pt x="202" y="5"/>
                  </a:cubicBezTo>
                  <a:cubicBezTo>
                    <a:pt x="215" y="8"/>
                    <a:pt x="224" y="17"/>
                    <a:pt x="233" y="24"/>
                  </a:cubicBezTo>
                  <a:cubicBezTo>
                    <a:pt x="241" y="32"/>
                    <a:pt x="247" y="40"/>
                    <a:pt x="250" y="49"/>
                  </a:cubicBezTo>
                  <a:cubicBezTo>
                    <a:pt x="254" y="56"/>
                    <a:pt x="256" y="68"/>
                    <a:pt x="255" y="81"/>
                  </a:cubicBezTo>
                  <a:cubicBezTo>
                    <a:pt x="254" y="93"/>
                    <a:pt x="248" y="106"/>
                    <a:pt x="239" y="118"/>
                  </a:cubicBezTo>
                  <a:cubicBezTo>
                    <a:pt x="229" y="129"/>
                    <a:pt x="215" y="140"/>
                    <a:pt x="197" y="141"/>
                  </a:cubicBezTo>
                  <a:cubicBezTo>
                    <a:pt x="180" y="145"/>
                    <a:pt x="162" y="137"/>
                    <a:pt x="148" y="126"/>
                  </a:cubicBezTo>
                  <a:cubicBezTo>
                    <a:pt x="134" y="116"/>
                    <a:pt x="126" y="95"/>
                    <a:pt x="130" y="77"/>
                  </a:cubicBezTo>
                  <a:cubicBezTo>
                    <a:pt x="133" y="58"/>
                    <a:pt x="150" y="43"/>
                    <a:pt x="169" y="44"/>
                  </a:cubicBezTo>
                  <a:cubicBezTo>
                    <a:pt x="189" y="46"/>
                    <a:pt x="200" y="67"/>
                    <a:pt x="198" y="82"/>
                  </a:cubicBezTo>
                  <a:cubicBezTo>
                    <a:pt x="199" y="99"/>
                    <a:pt x="177" y="112"/>
                    <a:pt x="168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514" y="4213"/>
              <a:ext cx="1213" cy="632"/>
            </a:xfrm>
            <a:custGeom>
              <a:avLst/>
              <a:gdLst>
                <a:gd name="T0" fmla="*/ 467 w 513"/>
                <a:gd name="T1" fmla="*/ 196 h 267"/>
                <a:gd name="T2" fmla="*/ 412 w 513"/>
                <a:gd name="T3" fmla="*/ 221 h 267"/>
                <a:gd name="T4" fmla="*/ 483 w 513"/>
                <a:gd name="T5" fmla="*/ 241 h 267"/>
                <a:gd name="T6" fmla="*/ 475 w 513"/>
                <a:gd name="T7" fmla="*/ 162 h 267"/>
                <a:gd name="T8" fmla="*/ 385 w 513"/>
                <a:gd name="T9" fmla="*/ 174 h 267"/>
                <a:gd name="T10" fmla="*/ 295 w 513"/>
                <a:gd name="T11" fmla="*/ 216 h 267"/>
                <a:gd name="T12" fmla="*/ 214 w 513"/>
                <a:gd name="T13" fmla="*/ 176 h 267"/>
                <a:gd name="T14" fmla="*/ 178 w 513"/>
                <a:gd name="T15" fmla="*/ 113 h 267"/>
                <a:gd name="T16" fmla="*/ 154 w 513"/>
                <a:gd name="T17" fmla="*/ 63 h 267"/>
                <a:gd name="T18" fmla="*/ 111 w 513"/>
                <a:gd name="T19" fmla="*/ 25 h 267"/>
                <a:gd name="T20" fmla="*/ 48 w 513"/>
                <a:gd name="T21" fmla="*/ 25 h 267"/>
                <a:gd name="T22" fmla="*/ 18 w 513"/>
                <a:gd name="T23" fmla="*/ 84 h 267"/>
                <a:gd name="T24" fmla="*/ 58 w 513"/>
                <a:gd name="T25" fmla="*/ 136 h 267"/>
                <a:gd name="T26" fmla="*/ 109 w 513"/>
                <a:gd name="T27" fmla="*/ 103 h 267"/>
                <a:gd name="T28" fmla="*/ 74 w 513"/>
                <a:gd name="T29" fmla="*/ 58 h 267"/>
                <a:gd name="T30" fmla="*/ 61 w 513"/>
                <a:gd name="T31" fmla="*/ 98 h 267"/>
                <a:gd name="T32" fmla="*/ 59 w 513"/>
                <a:gd name="T33" fmla="*/ 102 h 267"/>
                <a:gd name="T34" fmla="*/ 74 w 513"/>
                <a:gd name="T35" fmla="*/ 48 h 267"/>
                <a:gd name="T36" fmla="*/ 122 w 513"/>
                <a:gd name="T37" fmla="*/ 105 h 267"/>
                <a:gd name="T38" fmla="*/ 54 w 513"/>
                <a:gd name="T39" fmla="*/ 152 h 267"/>
                <a:gd name="T40" fmla="*/ 0 w 513"/>
                <a:gd name="T41" fmla="*/ 85 h 267"/>
                <a:gd name="T42" fmla="*/ 39 w 513"/>
                <a:gd name="T43" fmla="*/ 10 h 267"/>
                <a:gd name="T44" fmla="*/ 118 w 513"/>
                <a:gd name="T45" fmla="*/ 9 h 267"/>
                <a:gd name="T46" fmla="*/ 169 w 513"/>
                <a:gd name="T47" fmla="*/ 55 h 267"/>
                <a:gd name="T48" fmla="*/ 193 w 513"/>
                <a:gd name="T49" fmla="*/ 106 h 267"/>
                <a:gd name="T50" fmla="*/ 227 w 513"/>
                <a:gd name="T51" fmla="*/ 165 h 267"/>
                <a:gd name="T52" fmla="*/ 292 w 513"/>
                <a:gd name="T53" fmla="*/ 199 h 267"/>
                <a:gd name="T54" fmla="*/ 377 w 513"/>
                <a:gd name="T55" fmla="*/ 160 h 267"/>
                <a:gd name="T56" fmla="*/ 482 w 513"/>
                <a:gd name="T57" fmla="*/ 149 h 267"/>
                <a:gd name="T58" fmla="*/ 491 w 513"/>
                <a:gd name="T59" fmla="*/ 250 h 267"/>
                <a:gd name="T60" fmla="*/ 404 w 513"/>
                <a:gd name="T61" fmla="*/ 222 h 267"/>
                <a:gd name="T62" fmla="*/ 470 w 513"/>
                <a:gd name="T63" fmla="*/ 19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3" h="267">
                  <a:moveTo>
                    <a:pt x="447" y="224"/>
                  </a:moveTo>
                  <a:cubicBezTo>
                    <a:pt x="461" y="229"/>
                    <a:pt x="472" y="209"/>
                    <a:pt x="467" y="196"/>
                  </a:cubicBezTo>
                  <a:cubicBezTo>
                    <a:pt x="463" y="182"/>
                    <a:pt x="444" y="180"/>
                    <a:pt x="431" y="185"/>
                  </a:cubicBezTo>
                  <a:cubicBezTo>
                    <a:pt x="416" y="190"/>
                    <a:pt x="410" y="206"/>
                    <a:pt x="412" y="221"/>
                  </a:cubicBezTo>
                  <a:cubicBezTo>
                    <a:pt x="414" y="237"/>
                    <a:pt x="425" y="250"/>
                    <a:pt x="440" y="253"/>
                  </a:cubicBezTo>
                  <a:cubicBezTo>
                    <a:pt x="455" y="256"/>
                    <a:pt x="472" y="251"/>
                    <a:pt x="483" y="241"/>
                  </a:cubicBezTo>
                  <a:cubicBezTo>
                    <a:pt x="495" y="231"/>
                    <a:pt x="500" y="215"/>
                    <a:pt x="499" y="199"/>
                  </a:cubicBezTo>
                  <a:cubicBezTo>
                    <a:pt x="498" y="183"/>
                    <a:pt x="488" y="169"/>
                    <a:pt x="475" y="162"/>
                  </a:cubicBezTo>
                  <a:cubicBezTo>
                    <a:pt x="462" y="155"/>
                    <a:pt x="445" y="153"/>
                    <a:pt x="430" y="156"/>
                  </a:cubicBezTo>
                  <a:cubicBezTo>
                    <a:pt x="414" y="159"/>
                    <a:pt x="399" y="166"/>
                    <a:pt x="385" y="174"/>
                  </a:cubicBezTo>
                  <a:cubicBezTo>
                    <a:pt x="342" y="198"/>
                    <a:pt x="342" y="198"/>
                    <a:pt x="342" y="198"/>
                  </a:cubicBezTo>
                  <a:cubicBezTo>
                    <a:pt x="327" y="206"/>
                    <a:pt x="312" y="213"/>
                    <a:pt x="295" y="216"/>
                  </a:cubicBezTo>
                  <a:cubicBezTo>
                    <a:pt x="278" y="218"/>
                    <a:pt x="260" y="215"/>
                    <a:pt x="246" y="206"/>
                  </a:cubicBezTo>
                  <a:cubicBezTo>
                    <a:pt x="232" y="198"/>
                    <a:pt x="224" y="186"/>
                    <a:pt x="214" y="176"/>
                  </a:cubicBezTo>
                  <a:cubicBezTo>
                    <a:pt x="205" y="165"/>
                    <a:pt x="199" y="154"/>
                    <a:pt x="193" y="143"/>
                  </a:cubicBezTo>
                  <a:cubicBezTo>
                    <a:pt x="187" y="132"/>
                    <a:pt x="182" y="122"/>
                    <a:pt x="178" y="113"/>
                  </a:cubicBezTo>
                  <a:cubicBezTo>
                    <a:pt x="174" y="103"/>
                    <a:pt x="170" y="95"/>
                    <a:pt x="166" y="87"/>
                  </a:cubicBezTo>
                  <a:cubicBezTo>
                    <a:pt x="162" y="80"/>
                    <a:pt x="158" y="72"/>
                    <a:pt x="154" y="63"/>
                  </a:cubicBezTo>
                  <a:cubicBezTo>
                    <a:pt x="148" y="56"/>
                    <a:pt x="143" y="48"/>
                    <a:pt x="136" y="41"/>
                  </a:cubicBezTo>
                  <a:cubicBezTo>
                    <a:pt x="128" y="36"/>
                    <a:pt x="122" y="27"/>
                    <a:pt x="111" y="25"/>
                  </a:cubicBezTo>
                  <a:cubicBezTo>
                    <a:pt x="101" y="21"/>
                    <a:pt x="91" y="18"/>
                    <a:pt x="80" y="18"/>
                  </a:cubicBezTo>
                  <a:cubicBezTo>
                    <a:pt x="69" y="18"/>
                    <a:pt x="58" y="20"/>
                    <a:pt x="48" y="25"/>
                  </a:cubicBezTo>
                  <a:cubicBezTo>
                    <a:pt x="38" y="31"/>
                    <a:pt x="30" y="39"/>
                    <a:pt x="25" y="50"/>
                  </a:cubicBezTo>
                  <a:cubicBezTo>
                    <a:pt x="20" y="60"/>
                    <a:pt x="17" y="72"/>
                    <a:pt x="18" y="84"/>
                  </a:cubicBezTo>
                  <a:cubicBezTo>
                    <a:pt x="18" y="96"/>
                    <a:pt x="22" y="108"/>
                    <a:pt x="29" y="117"/>
                  </a:cubicBezTo>
                  <a:cubicBezTo>
                    <a:pt x="36" y="126"/>
                    <a:pt x="47" y="135"/>
                    <a:pt x="58" y="136"/>
                  </a:cubicBezTo>
                  <a:cubicBezTo>
                    <a:pt x="69" y="141"/>
                    <a:pt x="80" y="136"/>
                    <a:pt x="90" y="131"/>
                  </a:cubicBezTo>
                  <a:cubicBezTo>
                    <a:pt x="99" y="123"/>
                    <a:pt x="107" y="114"/>
                    <a:pt x="109" y="103"/>
                  </a:cubicBezTo>
                  <a:cubicBezTo>
                    <a:pt x="112" y="92"/>
                    <a:pt x="109" y="80"/>
                    <a:pt x="103" y="72"/>
                  </a:cubicBezTo>
                  <a:cubicBezTo>
                    <a:pt x="96" y="63"/>
                    <a:pt x="85" y="58"/>
                    <a:pt x="74" y="58"/>
                  </a:cubicBezTo>
                  <a:cubicBezTo>
                    <a:pt x="64" y="57"/>
                    <a:pt x="53" y="62"/>
                    <a:pt x="52" y="72"/>
                  </a:cubicBezTo>
                  <a:cubicBezTo>
                    <a:pt x="49" y="82"/>
                    <a:pt x="52" y="93"/>
                    <a:pt x="61" y="98"/>
                  </a:cubicBezTo>
                  <a:cubicBezTo>
                    <a:pt x="69" y="104"/>
                    <a:pt x="82" y="103"/>
                    <a:pt x="85" y="94"/>
                  </a:cubicBezTo>
                  <a:cubicBezTo>
                    <a:pt x="83" y="104"/>
                    <a:pt x="69" y="107"/>
                    <a:pt x="59" y="102"/>
                  </a:cubicBezTo>
                  <a:cubicBezTo>
                    <a:pt x="48" y="97"/>
                    <a:pt x="43" y="84"/>
                    <a:pt x="45" y="71"/>
                  </a:cubicBezTo>
                  <a:cubicBezTo>
                    <a:pt x="45" y="57"/>
                    <a:pt x="61" y="48"/>
                    <a:pt x="74" y="48"/>
                  </a:cubicBezTo>
                  <a:cubicBezTo>
                    <a:pt x="87" y="48"/>
                    <a:pt x="102" y="52"/>
                    <a:pt x="112" y="64"/>
                  </a:cubicBezTo>
                  <a:cubicBezTo>
                    <a:pt x="121" y="75"/>
                    <a:pt x="126" y="91"/>
                    <a:pt x="122" y="105"/>
                  </a:cubicBezTo>
                  <a:cubicBezTo>
                    <a:pt x="121" y="121"/>
                    <a:pt x="110" y="133"/>
                    <a:pt x="99" y="143"/>
                  </a:cubicBezTo>
                  <a:cubicBezTo>
                    <a:pt x="86" y="151"/>
                    <a:pt x="70" y="157"/>
                    <a:pt x="54" y="152"/>
                  </a:cubicBezTo>
                  <a:cubicBezTo>
                    <a:pt x="39" y="149"/>
                    <a:pt x="26" y="139"/>
                    <a:pt x="16" y="128"/>
                  </a:cubicBezTo>
                  <a:cubicBezTo>
                    <a:pt x="6" y="115"/>
                    <a:pt x="1" y="100"/>
                    <a:pt x="0" y="85"/>
                  </a:cubicBezTo>
                  <a:cubicBezTo>
                    <a:pt x="0" y="70"/>
                    <a:pt x="3" y="55"/>
                    <a:pt x="9" y="42"/>
                  </a:cubicBezTo>
                  <a:cubicBezTo>
                    <a:pt x="16" y="29"/>
                    <a:pt x="26" y="17"/>
                    <a:pt x="39" y="10"/>
                  </a:cubicBezTo>
                  <a:cubicBezTo>
                    <a:pt x="52" y="3"/>
                    <a:pt x="66" y="0"/>
                    <a:pt x="80" y="0"/>
                  </a:cubicBezTo>
                  <a:cubicBezTo>
                    <a:pt x="94" y="0"/>
                    <a:pt x="106" y="4"/>
                    <a:pt x="118" y="9"/>
                  </a:cubicBezTo>
                  <a:cubicBezTo>
                    <a:pt x="130" y="12"/>
                    <a:pt x="139" y="22"/>
                    <a:pt x="148" y="29"/>
                  </a:cubicBezTo>
                  <a:cubicBezTo>
                    <a:pt x="157" y="37"/>
                    <a:pt x="162" y="46"/>
                    <a:pt x="169" y="55"/>
                  </a:cubicBezTo>
                  <a:cubicBezTo>
                    <a:pt x="173" y="63"/>
                    <a:pt x="178" y="72"/>
                    <a:pt x="182" y="80"/>
                  </a:cubicBezTo>
                  <a:cubicBezTo>
                    <a:pt x="185" y="88"/>
                    <a:pt x="189" y="96"/>
                    <a:pt x="193" y="106"/>
                  </a:cubicBezTo>
                  <a:cubicBezTo>
                    <a:pt x="198" y="115"/>
                    <a:pt x="203" y="125"/>
                    <a:pt x="208" y="135"/>
                  </a:cubicBezTo>
                  <a:cubicBezTo>
                    <a:pt x="214" y="145"/>
                    <a:pt x="219" y="156"/>
                    <a:pt x="227" y="165"/>
                  </a:cubicBezTo>
                  <a:cubicBezTo>
                    <a:pt x="236" y="175"/>
                    <a:pt x="244" y="185"/>
                    <a:pt x="255" y="192"/>
                  </a:cubicBezTo>
                  <a:cubicBezTo>
                    <a:pt x="266" y="198"/>
                    <a:pt x="279" y="201"/>
                    <a:pt x="292" y="199"/>
                  </a:cubicBezTo>
                  <a:cubicBezTo>
                    <a:pt x="306" y="197"/>
                    <a:pt x="320" y="191"/>
                    <a:pt x="334" y="184"/>
                  </a:cubicBezTo>
                  <a:cubicBezTo>
                    <a:pt x="348" y="177"/>
                    <a:pt x="362" y="168"/>
                    <a:pt x="377" y="160"/>
                  </a:cubicBezTo>
                  <a:cubicBezTo>
                    <a:pt x="392" y="152"/>
                    <a:pt x="409" y="144"/>
                    <a:pt x="427" y="141"/>
                  </a:cubicBezTo>
                  <a:cubicBezTo>
                    <a:pt x="445" y="138"/>
                    <a:pt x="465" y="140"/>
                    <a:pt x="482" y="149"/>
                  </a:cubicBezTo>
                  <a:cubicBezTo>
                    <a:pt x="499" y="160"/>
                    <a:pt x="511" y="178"/>
                    <a:pt x="512" y="198"/>
                  </a:cubicBezTo>
                  <a:cubicBezTo>
                    <a:pt x="513" y="217"/>
                    <a:pt x="506" y="237"/>
                    <a:pt x="491" y="250"/>
                  </a:cubicBezTo>
                  <a:cubicBezTo>
                    <a:pt x="476" y="262"/>
                    <a:pt x="456" y="267"/>
                    <a:pt x="438" y="262"/>
                  </a:cubicBezTo>
                  <a:cubicBezTo>
                    <a:pt x="419" y="258"/>
                    <a:pt x="405" y="240"/>
                    <a:pt x="404" y="222"/>
                  </a:cubicBezTo>
                  <a:cubicBezTo>
                    <a:pt x="402" y="205"/>
                    <a:pt x="411" y="185"/>
                    <a:pt x="429" y="180"/>
                  </a:cubicBezTo>
                  <a:cubicBezTo>
                    <a:pt x="444" y="174"/>
                    <a:pt x="466" y="178"/>
                    <a:pt x="470" y="195"/>
                  </a:cubicBezTo>
                  <a:cubicBezTo>
                    <a:pt x="474" y="210"/>
                    <a:pt x="461" y="230"/>
                    <a:pt x="447" y="2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885" y="4137"/>
              <a:ext cx="599" cy="462"/>
            </a:xfrm>
            <a:custGeom>
              <a:avLst/>
              <a:gdLst>
                <a:gd name="T0" fmla="*/ 63 w 253"/>
                <a:gd name="T1" fmla="*/ 76 h 195"/>
                <a:gd name="T2" fmla="*/ 91 w 253"/>
                <a:gd name="T3" fmla="*/ 40 h 195"/>
                <a:gd name="T4" fmla="*/ 52 w 253"/>
                <a:gd name="T5" fmla="*/ 5 h 195"/>
                <a:gd name="T6" fmla="*/ 10 w 253"/>
                <a:gd name="T7" fmla="*/ 38 h 195"/>
                <a:gd name="T8" fmla="*/ 24 w 253"/>
                <a:gd name="T9" fmla="*/ 92 h 195"/>
                <a:gd name="T10" fmla="*/ 68 w 253"/>
                <a:gd name="T11" fmla="*/ 122 h 195"/>
                <a:gd name="T12" fmla="*/ 116 w 253"/>
                <a:gd name="T13" fmla="*/ 117 h 195"/>
                <a:gd name="T14" fmla="*/ 154 w 253"/>
                <a:gd name="T15" fmla="*/ 100 h 195"/>
                <a:gd name="T16" fmla="*/ 188 w 253"/>
                <a:gd name="T17" fmla="*/ 93 h 195"/>
                <a:gd name="T18" fmla="*/ 227 w 253"/>
                <a:gd name="T19" fmla="*/ 101 h 195"/>
                <a:gd name="T20" fmla="*/ 252 w 253"/>
                <a:gd name="T21" fmla="*/ 139 h 195"/>
                <a:gd name="T22" fmla="*/ 234 w 253"/>
                <a:gd name="T23" fmla="*/ 185 h 195"/>
                <a:gd name="T24" fmla="*/ 185 w 253"/>
                <a:gd name="T25" fmla="*/ 184 h 195"/>
                <a:gd name="T26" fmla="*/ 177 w 253"/>
                <a:gd name="T27" fmla="*/ 137 h 195"/>
                <a:gd name="T28" fmla="*/ 220 w 253"/>
                <a:gd name="T29" fmla="*/ 135 h 195"/>
                <a:gd name="T30" fmla="*/ 213 w 253"/>
                <a:gd name="T31" fmla="*/ 170 h 195"/>
                <a:gd name="T32" fmla="*/ 212 w 253"/>
                <a:gd name="T33" fmla="*/ 168 h 195"/>
                <a:gd name="T34" fmla="*/ 217 w 253"/>
                <a:gd name="T35" fmla="*/ 139 h 195"/>
                <a:gd name="T36" fmla="*/ 183 w 253"/>
                <a:gd name="T37" fmla="*/ 141 h 195"/>
                <a:gd name="T38" fmla="*/ 190 w 253"/>
                <a:gd name="T39" fmla="*/ 178 h 195"/>
                <a:gd name="T40" fmla="*/ 229 w 253"/>
                <a:gd name="T41" fmla="*/ 178 h 195"/>
                <a:gd name="T42" fmla="*/ 243 w 253"/>
                <a:gd name="T43" fmla="*/ 140 h 195"/>
                <a:gd name="T44" fmla="*/ 222 w 253"/>
                <a:gd name="T45" fmla="*/ 109 h 195"/>
                <a:gd name="T46" fmla="*/ 188 w 253"/>
                <a:gd name="T47" fmla="*/ 101 h 195"/>
                <a:gd name="T48" fmla="*/ 157 w 253"/>
                <a:gd name="T49" fmla="*/ 108 h 195"/>
                <a:gd name="T50" fmla="*/ 119 w 253"/>
                <a:gd name="T51" fmla="*/ 125 h 195"/>
                <a:gd name="T52" fmla="*/ 66 w 253"/>
                <a:gd name="T53" fmla="*/ 130 h 195"/>
                <a:gd name="T54" fmla="*/ 17 w 253"/>
                <a:gd name="T55" fmla="*/ 97 h 195"/>
                <a:gd name="T56" fmla="*/ 3 w 253"/>
                <a:gd name="T57" fmla="*/ 36 h 195"/>
                <a:gd name="T58" fmla="*/ 52 w 253"/>
                <a:gd name="T59" fmla="*/ 0 h 195"/>
                <a:gd name="T60" fmla="*/ 95 w 253"/>
                <a:gd name="T61" fmla="*/ 39 h 195"/>
                <a:gd name="T62" fmla="*/ 63 w 253"/>
                <a:gd name="T63" fmla="*/ 78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3" h="195">
                  <a:moveTo>
                    <a:pt x="39" y="67"/>
                  </a:moveTo>
                  <a:cubicBezTo>
                    <a:pt x="46" y="72"/>
                    <a:pt x="54" y="76"/>
                    <a:pt x="63" y="76"/>
                  </a:cubicBezTo>
                  <a:cubicBezTo>
                    <a:pt x="71" y="77"/>
                    <a:pt x="81" y="74"/>
                    <a:pt x="86" y="66"/>
                  </a:cubicBezTo>
                  <a:cubicBezTo>
                    <a:pt x="91" y="59"/>
                    <a:pt x="92" y="49"/>
                    <a:pt x="91" y="40"/>
                  </a:cubicBezTo>
                  <a:cubicBezTo>
                    <a:pt x="90" y="31"/>
                    <a:pt x="86" y="21"/>
                    <a:pt x="78" y="15"/>
                  </a:cubicBezTo>
                  <a:cubicBezTo>
                    <a:pt x="71" y="9"/>
                    <a:pt x="61" y="6"/>
                    <a:pt x="52" y="5"/>
                  </a:cubicBezTo>
                  <a:cubicBezTo>
                    <a:pt x="42" y="6"/>
                    <a:pt x="32" y="8"/>
                    <a:pt x="25" y="14"/>
                  </a:cubicBezTo>
                  <a:cubicBezTo>
                    <a:pt x="17" y="20"/>
                    <a:pt x="12" y="29"/>
                    <a:pt x="10" y="38"/>
                  </a:cubicBezTo>
                  <a:cubicBezTo>
                    <a:pt x="8" y="47"/>
                    <a:pt x="9" y="57"/>
                    <a:pt x="11" y="67"/>
                  </a:cubicBezTo>
                  <a:cubicBezTo>
                    <a:pt x="14" y="76"/>
                    <a:pt x="18" y="85"/>
                    <a:pt x="24" y="92"/>
                  </a:cubicBezTo>
                  <a:cubicBezTo>
                    <a:pt x="30" y="100"/>
                    <a:pt x="36" y="107"/>
                    <a:pt x="44" y="112"/>
                  </a:cubicBezTo>
                  <a:cubicBezTo>
                    <a:pt x="51" y="117"/>
                    <a:pt x="60" y="120"/>
                    <a:pt x="68" y="122"/>
                  </a:cubicBezTo>
                  <a:cubicBezTo>
                    <a:pt x="76" y="124"/>
                    <a:pt x="85" y="124"/>
                    <a:pt x="93" y="123"/>
                  </a:cubicBezTo>
                  <a:cubicBezTo>
                    <a:pt x="101" y="122"/>
                    <a:pt x="109" y="120"/>
                    <a:pt x="116" y="117"/>
                  </a:cubicBezTo>
                  <a:cubicBezTo>
                    <a:pt x="123" y="115"/>
                    <a:pt x="130" y="111"/>
                    <a:pt x="136" y="109"/>
                  </a:cubicBezTo>
                  <a:cubicBezTo>
                    <a:pt x="154" y="100"/>
                    <a:pt x="154" y="100"/>
                    <a:pt x="154" y="100"/>
                  </a:cubicBezTo>
                  <a:cubicBezTo>
                    <a:pt x="160" y="98"/>
                    <a:pt x="166" y="96"/>
                    <a:pt x="171" y="95"/>
                  </a:cubicBezTo>
                  <a:cubicBezTo>
                    <a:pt x="176" y="94"/>
                    <a:pt x="182" y="92"/>
                    <a:pt x="188" y="93"/>
                  </a:cubicBezTo>
                  <a:cubicBezTo>
                    <a:pt x="194" y="92"/>
                    <a:pt x="200" y="93"/>
                    <a:pt x="207" y="94"/>
                  </a:cubicBezTo>
                  <a:cubicBezTo>
                    <a:pt x="213" y="95"/>
                    <a:pt x="220" y="97"/>
                    <a:pt x="227" y="101"/>
                  </a:cubicBezTo>
                  <a:cubicBezTo>
                    <a:pt x="233" y="105"/>
                    <a:pt x="239" y="110"/>
                    <a:pt x="244" y="117"/>
                  </a:cubicBezTo>
                  <a:cubicBezTo>
                    <a:pt x="247" y="123"/>
                    <a:pt x="251" y="131"/>
                    <a:pt x="252" y="139"/>
                  </a:cubicBezTo>
                  <a:cubicBezTo>
                    <a:pt x="253" y="147"/>
                    <a:pt x="253" y="156"/>
                    <a:pt x="250" y="164"/>
                  </a:cubicBezTo>
                  <a:cubicBezTo>
                    <a:pt x="247" y="172"/>
                    <a:pt x="241" y="179"/>
                    <a:pt x="234" y="185"/>
                  </a:cubicBezTo>
                  <a:cubicBezTo>
                    <a:pt x="227" y="190"/>
                    <a:pt x="219" y="194"/>
                    <a:pt x="210" y="194"/>
                  </a:cubicBezTo>
                  <a:cubicBezTo>
                    <a:pt x="200" y="195"/>
                    <a:pt x="191" y="190"/>
                    <a:pt x="185" y="184"/>
                  </a:cubicBezTo>
                  <a:cubicBezTo>
                    <a:pt x="178" y="178"/>
                    <a:pt x="173" y="171"/>
                    <a:pt x="172" y="162"/>
                  </a:cubicBezTo>
                  <a:cubicBezTo>
                    <a:pt x="170" y="153"/>
                    <a:pt x="170" y="143"/>
                    <a:pt x="177" y="137"/>
                  </a:cubicBezTo>
                  <a:cubicBezTo>
                    <a:pt x="182" y="129"/>
                    <a:pt x="191" y="126"/>
                    <a:pt x="199" y="125"/>
                  </a:cubicBezTo>
                  <a:cubicBezTo>
                    <a:pt x="207" y="127"/>
                    <a:pt x="216" y="128"/>
                    <a:pt x="220" y="135"/>
                  </a:cubicBezTo>
                  <a:cubicBezTo>
                    <a:pt x="226" y="141"/>
                    <a:pt x="228" y="149"/>
                    <a:pt x="227" y="156"/>
                  </a:cubicBezTo>
                  <a:cubicBezTo>
                    <a:pt x="225" y="164"/>
                    <a:pt x="219" y="168"/>
                    <a:pt x="213" y="170"/>
                  </a:cubicBezTo>
                  <a:cubicBezTo>
                    <a:pt x="206" y="172"/>
                    <a:pt x="200" y="170"/>
                    <a:pt x="195" y="167"/>
                  </a:cubicBezTo>
                  <a:cubicBezTo>
                    <a:pt x="200" y="169"/>
                    <a:pt x="207" y="170"/>
                    <a:pt x="212" y="168"/>
                  </a:cubicBezTo>
                  <a:cubicBezTo>
                    <a:pt x="218" y="166"/>
                    <a:pt x="223" y="162"/>
                    <a:pt x="224" y="155"/>
                  </a:cubicBezTo>
                  <a:cubicBezTo>
                    <a:pt x="224" y="149"/>
                    <a:pt x="222" y="143"/>
                    <a:pt x="217" y="139"/>
                  </a:cubicBezTo>
                  <a:cubicBezTo>
                    <a:pt x="213" y="133"/>
                    <a:pt x="205" y="132"/>
                    <a:pt x="199" y="131"/>
                  </a:cubicBezTo>
                  <a:cubicBezTo>
                    <a:pt x="192" y="132"/>
                    <a:pt x="186" y="134"/>
                    <a:pt x="183" y="141"/>
                  </a:cubicBezTo>
                  <a:cubicBezTo>
                    <a:pt x="177" y="145"/>
                    <a:pt x="177" y="154"/>
                    <a:pt x="179" y="160"/>
                  </a:cubicBezTo>
                  <a:cubicBezTo>
                    <a:pt x="180" y="167"/>
                    <a:pt x="185" y="174"/>
                    <a:pt x="190" y="178"/>
                  </a:cubicBezTo>
                  <a:cubicBezTo>
                    <a:pt x="195" y="183"/>
                    <a:pt x="203" y="186"/>
                    <a:pt x="209" y="186"/>
                  </a:cubicBezTo>
                  <a:cubicBezTo>
                    <a:pt x="216" y="186"/>
                    <a:pt x="223" y="182"/>
                    <a:pt x="229" y="178"/>
                  </a:cubicBezTo>
                  <a:cubicBezTo>
                    <a:pt x="235" y="174"/>
                    <a:pt x="239" y="168"/>
                    <a:pt x="242" y="161"/>
                  </a:cubicBezTo>
                  <a:cubicBezTo>
                    <a:pt x="244" y="155"/>
                    <a:pt x="245" y="147"/>
                    <a:pt x="243" y="140"/>
                  </a:cubicBezTo>
                  <a:cubicBezTo>
                    <a:pt x="243" y="133"/>
                    <a:pt x="239" y="127"/>
                    <a:pt x="237" y="121"/>
                  </a:cubicBezTo>
                  <a:cubicBezTo>
                    <a:pt x="232" y="116"/>
                    <a:pt x="228" y="111"/>
                    <a:pt x="222" y="109"/>
                  </a:cubicBezTo>
                  <a:cubicBezTo>
                    <a:pt x="217" y="105"/>
                    <a:pt x="211" y="103"/>
                    <a:pt x="205" y="102"/>
                  </a:cubicBezTo>
                  <a:cubicBezTo>
                    <a:pt x="199" y="101"/>
                    <a:pt x="194" y="101"/>
                    <a:pt x="188" y="101"/>
                  </a:cubicBezTo>
                  <a:cubicBezTo>
                    <a:pt x="183" y="101"/>
                    <a:pt x="177" y="103"/>
                    <a:pt x="173" y="103"/>
                  </a:cubicBezTo>
                  <a:cubicBezTo>
                    <a:pt x="168" y="104"/>
                    <a:pt x="163" y="106"/>
                    <a:pt x="157" y="108"/>
                  </a:cubicBezTo>
                  <a:cubicBezTo>
                    <a:pt x="152" y="111"/>
                    <a:pt x="146" y="113"/>
                    <a:pt x="140" y="116"/>
                  </a:cubicBezTo>
                  <a:cubicBezTo>
                    <a:pt x="133" y="119"/>
                    <a:pt x="126" y="122"/>
                    <a:pt x="119" y="125"/>
                  </a:cubicBezTo>
                  <a:cubicBezTo>
                    <a:pt x="111" y="128"/>
                    <a:pt x="103" y="130"/>
                    <a:pt x="94" y="132"/>
                  </a:cubicBezTo>
                  <a:cubicBezTo>
                    <a:pt x="85" y="132"/>
                    <a:pt x="76" y="133"/>
                    <a:pt x="66" y="130"/>
                  </a:cubicBezTo>
                  <a:cubicBezTo>
                    <a:pt x="57" y="128"/>
                    <a:pt x="47" y="124"/>
                    <a:pt x="40" y="118"/>
                  </a:cubicBezTo>
                  <a:cubicBezTo>
                    <a:pt x="31" y="113"/>
                    <a:pt x="24" y="105"/>
                    <a:pt x="17" y="97"/>
                  </a:cubicBezTo>
                  <a:cubicBezTo>
                    <a:pt x="12" y="88"/>
                    <a:pt x="7" y="79"/>
                    <a:pt x="4" y="69"/>
                  </a:cubicBezTo>
                  <a:cubicBezTo>
                    <a:pt x="1" y="58"/>
                    <a:pt x="0" y="47"/>
                    <a:pt x="3" y="36"/>
                  </a:cubicBezTo>
                  <a:cubicBezTo>
                    <a:pt x="6" y="26"/>
                    <a:pt x="12" y="15"/>
                    <a:pt x="21" y="9"/>
                  </a:cubicBezTo>
                  <a:cubicBezTo>
                    <a:pt x="30" y="2"/>
                    <a:pt x="41" y="0"/>
                    <a:pt x="52" y="0"/>
                  </a:cubicBezTo>
                  <a:cubicBezTo>
                    <a:pt x="63" y="1"/>
                    <a:pt x="74" y="4"/>
                    <a:pt x="81" y="12"/>
                  </a:cubicBezTo>
                  <a:cubicBezTo>
                    <a:pt x="90" y="18"/>
                    <a:pt x="94" y="29"/>
                    <a:pt x="95" y="39"/>
                  </a:cubicBezTo>
                  <a:cubicBezTo>
                    <a:pt x="96" y="49"/>
                    <a:pt x="94" y="60"/>
                    <a:pt x="88" y="68"/>
                  </a:cubicBezTo>
                  <a:cubicBezTo>
                    <a:pt x="82" y="76"/>
                    <a:pt x="71" y="79"/>
                    <a:pt x="63" y="78"/>
                  </a:cubicBezTo>
                  <a:cubicBezTo>
                    <a:pt x="53" y="77"/>
                    <a:pt x="46" y="72"/>
                    <a:pt x="39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841" y="2678"/>
              <a:ext cx="430" cy="653"/>
            </a:xfrm>
            <a:custGeom>
              <a:avLst/>
              <a:gdLst>
                <a:gd name="T0" fmla="*/ 7 w 182"/>
                <a:gd name="T1" fmla="*/ 276 h 276"/>
                <a:gd name="T2" fmla="*/ 87 w 182"/>
                <a:gd name="T3" fmla="*/ 39 h 276"/>
                <a:gd name="T4" fmla="*/ 106 w 182"/>
                <a:gd name="T5" fmla="*/ 74 h 276"/>
                <a:gd name="T6" fmla="*/ 7 w 182"/>
                <a:gd name="T7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" h="276">
                  <a:moveTo>
                    <a:pt x="7" y="276"/>
                  </a:moveTo>
                  <a:cubicBezTo>
                    <a:pt x="0" y="173"/>
                    <a:pt x="11" y="79"/>
                    <a:pt x="87" y="39"/>
                  </a:cubicBezTo>
                  <a:cubicBezTo>
                    <a:pt x="159" y="0"/>
                    <a:pt x="182" y="56"/>
                    <a:pt x="106" y="74"/>
                  </a:cubicBezTo>
                  <a:cubicBezTo>
                    <a:pt x="30" y="92"/>
                    <a:pt x="13" y="182"/>
                    <a:pt x="7" y="2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373" y="2964"/>
              <a:ext cx="423" cy="248"/>
            </a:xfrm>
            <a:custGeom>
              <a:avLst/>
              <a:gdLst>
                <a:gd name="T0" fmla="*/ 179 w 179"/>
                <a:gd name="T1" fmla="*/ 105 h 105"/>
                <a:gd name="T2" fmla="*/ 53 w 179"/>
                <a:gd name="T3" fmla="*/ 4 h 105"/>
                <a:gd name="T4" fmla="*/ 55 w 179"/>
                <a:gd name="T5" fmla="*/ 30 h 105"/>
                <a:gd name="T6" fmla="*/ 179 w 179"/>
                <a:gd name="T7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9" h="105">
                  <a:moveTo>
                    <a:pt x="179" y="105"/>
                  </a:moveTo>
                  <a:cubicBezTo>
                    <a:pt x="156" y="51"/>
                    <a:pt x="109" y="0"/>
                    <a:pt x="53" y="4"/>
                  </a:cubicBezTo>
                  <a:cubicBezTo>
                    <a:pt x="0" y="8"/>
                    <a:pt x="7" y="46"/>
                    <a:pt x="55" y="30"/>
                  </a:cubicBezTo>
                  <a:cubicBezTo>
                    <a:pt x="103" y="13"/>
                    <a:pt x="148" y="60"/>
                    <a:pt x="179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295" y="2848"/>
              <a:ext cx="506" cy="355"/>
            </a:xfrm>
            <a:custGeom>
              <a:avLst/>
              <a:gdLst>
                <a:gd name="T0" fmla="*/ 214 w 214"/>
                <a:gd name="T1" fmla="*/ 150 h 150"/>
                <a:gd name="T2" fmla="*/ 68 w 214"/>
                <a:gd name="T3" fmla="*/ 2 h 150"/>
                <a:gd name="T4" fmla="*/ 67 w 214"/>
                <a:gd name="T5" fmla="*/ 36 h 150"/>
                <a:gd name="T6" fmla="*/ 214 w 214"/>
                <a:gd name="T7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" h="150">
                  <a:moveTo>
                    <a:pt x="214" y="150"/>
                  </a:moveTo>
                  <a:cubicBezTo>
                    <a:pt x="195" y="47"/>
                    <a:pt x="140" y="5"/>
                    <a:pt x="68" y="2"/>
                  </a:cubicBezTo>
                  <a:cubicBezTo>
                    <a:pt x="0" y="0"/>
                    <a:pt x="4" y="50"/>
                    <a:pt x="67" y="36"/>
                  </a:cubicBezTo>
                  <a:cubicBezTo>
                    <a:pt x="130" y="21"/>
                    <a:pt x="189" y="67"/>
                    <a:pt x="214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583" y="4540"/>
              <a:ext cx="468" cy="210"/>
            </a:xfrm>
            <a:custGeom>
              <a:avLst/>
              <a:gdLst>
                <a:gd name="T0" fmla="*/ 198 w 198"/>
                <a:gd name="T1" fmla="*/ 58 h 89"/>
                <a:gd name="T2" fmla="*/ 43 w 198"/>
                <a:gd name="T3" fmla="*/ 30 h 89"/>
                <a:gd name="T4" fmla="*/ 58 w 198"/>
                <a:gd name="T5" fmla="*/ 53 h 89"/>
                <a:gd name="T6" fmla="*/ 198 w 198"/>
                <a:gd name="T7" fmla="*/ 5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89">
                  <a:moveTo>
                    <a:pt x="198" y="58"/>
                  </a:moveTo>
                  <a:cubicBezTo>
                    <a:pt x="142" y="4"/>
                    <a:pt x="88" y="0"/>
                    <a:pt x="43" y="30"/>
                  </a:cubicBezTo>
                  <a:cubicBezTo>
                    <a:pt x="0" y="57"/>
                    <a:pt x="26" y="89"/>
                    <a:pt x="58" y="53"/>
                  </a:cubicBezTo>
                  <a:cubicBezTo>
                    <a:pt x="91" y="17"/>
                    <a:pt x="146" y="19"/>
                    <a:pt x="198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696" y="4629"/>
              <a:ext cx="360" cy="239"/>
            </a:xfrm>
            <a:custGeom>
              <a:avLst/>
              <a:gdLst>
                <a:gd name="T0" fmla="*/ 152 w 152"/>
                <a:gd name="T1" fmla="*/ 24 h 101"/>
                <a:gd name="T2" fmla="*/ 24 w 152"/>
                <a:gd name="T3" fmla="*/ 45 h 101"/>
                <a:gd name="T4" fmla="*/ 43 w 152"/>
                <a:gd name="T5" fmla="*/ 63 h 101"/>
                <a:gd name="T6" fmla="*/ 152 w 152"/>
                <a:gd name="T7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101">
                  <a:moveTo>
                    <a:pt x="152" y="24"/>
                  </a:moveTo>
                  <a:cubicBezTo>
                    <a:pt x="92" y="0"/>
                    <a:pt x="50" y="9"/>
                    <a:pt x="24" y="45"/>
                  </a:cubicBezTo>
                  <a:cubicBezTo>
                    <a:pt x="0" y="80"/>
                    <a:pt x="29" y="101"/>
                    <a:pt x="43" y="63"/>
                  </a:cubicBezTo>
                  <a:cubicBezTo>
                    <a:pt x="57" y="25"/>
                    <a:pt x="101" y="10"/>
                    <a:pt x="15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0" name="Group 4出自【趣你的PPT】(微信:qunideppt)：最优质的PPT资源库"/>
          <p:cNvGrpSpPr>
            <a:grpSpLocks noChangeAspect="1"/>
          </p:cNvGrpSpPr>
          <p:nvPr/>
        </p:nvGrpSpPr>
        <p:grpSpPr bwMode="auto">
          <a:xfrm flipH="1">
            <a:off x="394978" y="4345005"/>
            <a:ext cx="3054945" cy="2080274"/>
            <a:chOff x="6" y="2"/>
            <a:chExt cx="7303" cy="4973"/>
          </a:xfrm>
          <a:solidFill>
            <a:srgbClr val="AD4F1F"/>
          </a:solidFill>
        </p:grpSpPr>
        <p:sp>
          <p:nvSpPr>
            <p:cNvPr id="171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" y="4398"/>
              <a:ext cx="4508" cy="2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635" y="2"/>
              <a:ext cx="31" cy="218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843" y="3141"/>
              <a:ext cx="998" cy="1505"/>
            </a:xfrm>
            <a:custGeom>
              <a:avLst/>
              <a:gdLst>
                <a:gd name="T0" fmla="*/ 162 w 422"/>
                <a:gd name="T1" fmla="*/ 366 h 636"/>
                <a:gd name="T2" fmla="*/ 151 w 422"/>
                <a:gd name="T3" fmla="*/ 476 h 636"/>
                <a:gd name="T4" fmla="*/ 276 w 422"/>
                <a:gd name="T5" fmla="*/ 440 h 636"/>
                <a:gd name="T6" fmla="*/ 201 w 422"/>
                <a:gd name="T7" fmla="*/ 317 h 636"/>
                <a:gd name="T8" fmla="*/ 56 w 422"/>
                <a:gd name="T9" fmla="*/ 347 h 636"/>
                <a:gd name="T10" fmla="*/ 38 w 422"/>
                <a:gd name="T11" fmla="*/ 492 h 636"/>
                <a:gd name="T12" fmla="*/ 135 w 422"/>
                <a:gd name="T13" fmla="*/ 589 h 636"/>
                <a:gd name="T14" fmla="*/ 254 w 422"/>
                <a:gd name="T15" fmla="*/ 608 h 636"/>
                <a:gd name="T16" fmla="*/ 337 w 422"/>
                <a:gd name="T17" fmla="*/ 568 h 636"/>
                <a:gd name="T18" fmla="*/ 385 w 422"/>
                <a:gd name="T19" fmla="*/ 493 h 636"/>
                <a:gd name="T20" fmla="*/ 391 w 422"/>
                <a:gd name="T21" fmla="*/ 388 h 636"/>
                <a:gd name="T22" fmla="*/ 342 w 422"/>
                <a:gd name="T23" fmla="*/ 278 h 636"/>
                <a:gd name="T24" fmla="*/ 265 w 422"/>
                <a:gd name="T25" fmla="*/ 173 h 636"/>
                <a:gd name="T26" fmla="*/ 257 w 422"/>
                <a:gd name="T27" fmla="*/ 39 h 636"/>
                <a:gd name="T28" fmla="*/ 383 w 422"/>
                <a:gd name="T29" fmla="*/ 46 h 636"/>
                <a:gd name="T30" fmla="*/ 351 w 422"/>
                <a:gd name="T31" fmla="*/ 146 h 636"/>
                <a:gd name="T32" fmla="*/ 311 w 422"/>
                <a:gd name="T33" fmla="*/ 79 h 636"/>
                <a:gd name="T34" fmla="*/ 350 w 422"/>
                <a:gd name="T35" fmla="*/ 137 h 636"/>
                <a:gd name="T36" fmla="*/ 372 w 422"/>
                <a:gd name="T37" fmla="*/ 56 h 636"/>
                <a:gd name="T38" fmla="*/ 271 w 422"/>
                <a:gd name="T39" fmla="*/ 52 h 636"/>
                <a:gd name="T40" fmla="*/ 282 w 422"/>
                <a:gd name="T41" fmla="*/ 160 h 636"/>
                <a:gd name="T42" fmla="*/ 362 w 422"/>
                <a:gd name="T43" fmla="*/ 266 h 636"/>
                <a:gd name="T44" fmla="*/ 413 w 422"/>
                <a:gd name="T45" fmla="*/ 384 h 636"/>
                <a:gd name="T46" fmla="*/ 407 w 422"/>
                <a:gd name="T47" fmla="*/ 501 h 636"/>
                <a:gd name="T48" fmla="*/ 353 w 422"/>
                <a:gd name="T49" fmla="*/ 584 h 636"/>
                <a:gd name="T50" fmla="*/ 258 w 422"/>
                <a:gd name="T51" fmla="*/ 630 h 636"/>
                <a:gd name="T52" fmla="*/ 126 w 422"/>
                <a:gd name="T53" fmla="*/ 610 h 636"/>
                <a:gd name="T54" fmla="*/ 18 w 422"/>
                <a:gd name="T55" fmla="*/ 500 h 636"/>
                <a:gd name="T56" fmla="*/ 41 w 422"/>
                <a:gd name="T57" fmla="*/ 334 h 636"/>
                <a:gd name="T58" fmla="*/ 207 w 422"/>
                <a:gd name="T59" fmla="*/ 302 h 636"/>
                <a:gd name="T60" fmla="*/ 288 w 422"/>
                <a:gd name="T61" fmla="*/ 444 h 636"/>
                <a:gd name="T62" fmla="*/ 147 w 422"/>
                <a:gd name="T63" fmla="*/ 481 h 636"/>
                <a:gd name="T64" fmla="*/ 162 w 422"/>
                <a:gd name="T65" fmla="*/ 36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22" h="636">
                  <a:moveTo>
                    <a:pt x="162" y="366"/>
                  </a:moveTo>
                  <a:cubicBezTo>
                    <a:pt x="110" y="374"/>
                    <a:pt x="105" y="449"/>
                    <a:pt x="151" y="476"/>
                  </a:cubicBezTo>
                  <a:cubicBezTo>
                    <a:pt x="191" y="505"/>
                    <a:pt x="263" y="496"/>
                    <a:pt x="276" y="440"/>
                  </a:cubicBezTo>
                  <a:cubicBezTo>
                    <a:pt x="293" y="389"/>
                    <a:pt x="250" y="336"/>
                    <a:pt x="201" y="317"/>
                  </a:cubicBezTo>
                  <a:cubicBezTo>
                    <a:pt x="152" y="297"/>
                    <a:pt x="87" y="305"/>
                    <a:pt x="56" y="347"/>
                  </a:cubicBezTo>
                  <a:cubicBezTo>
                    <a:pt x="23" y="387"/>
                    <a:pt x="21" y="447"/>
                    <a:pt x="38" y="492"/>
                  </a:cubicBezTo>
                  <a:cubicBezTo>
                    <a:pt x="55" y="539"/>
                    <a:pt x="94" y="573"/>
                    <a:pt x="135" y="589"/>
                  </a:cubicBezTo>
                  <a:cubicBezTo>
                    <a:pt x="176" y="607"/>
                    <a:pt x="218" y="614"/>
                    <a:pt x="254" y="608"/>
                  </a:cubicBezTo>
                  <a:cubicBezTo>
                    <a:pt x="290" y="602"/>
                    <a:pt x="318" y="585"/>
                    <a:pt x="337" y="568"/>
                  </a:cubicBezTo>
                  <a:cubicBezTo>
                    <a:pt x="357" y="550"/>
                    <a:pt x="375" y="525"/>
                    <a:pt x="385" y="493"/>
                  </a:cubicBezTo>
                  <a:cubicBezTo>
                    <a:pt x="396" y="462"/>
                    <a:pt x="399" y="425"/>
                    <a:pt x="391" y="388"/>
                  </a:cubicBezTo>
                  <a:cubicBezTo>
                    <a:pt x="383" y="352"/>
                    <a:pt x="364" y="314"/>
                    <a:pt x="342" y="278"/>
                  </a:cubicBezTo>
                  <a:cubicBezTo>
                    <a:pt x="321" y="241"/>
                    <a:pt x="293" y="209"/>
                    <a:pt x="265" y="173"/>
                  </a:cubicBezTo>
                  <a:cubicBezTo>
                    <a:pt x="236" y="139"/>
                    <a:pt x="219" y="77"/>
                    <a:pt x="257" y="39"/>
                  </a:cubicBezTo>
                  <a:cubicBezTo>
                    <a:pt x="293" y="0"/>
                    <a:pt x="356" y="10"/>
                    <a:pt x="383" y="46"/>
                  </a:cubicBezTo>
                  <a:cubicBezTo>
                    <a:pt x="416" y="80"/>
                    <a:pt x="398" y="148"/>
                    <a:pt x="351" y="146"/>
                  </a:cubicBezTo>
                  <a:cubicBezTo>
                    <a:pt x="312" y="152"/>
                    <a:pt x="272" y="97"/>
                    <a:pt x="311" y="79"/>
                  </a:cubicBezTo>
                  <a:cubicBezTo>
                    <a:pt x="276" y="100"/>
                    <a:pt x="318" y="144"/>
                    <a:pt x="350" y="137"/>
                  </a:cubicBezTo>
                  <a:cubicBezTo>
                    <a:pt x="388" y="137"/>
                    <a:pt x="398" y="82"/>
                    <a:pt x="372" y="56"/>
                  </a:cubicBezTo>
                  <a:cubicBezTo>
                    <a:pt x="347" y="27"/>
                    <a:pt x="297" y="22"/>
                    <a:pt x="271" y="52"/>
                  </a:cubicBezTo>
                  <a:cubicBezTo>
                    <a:pt x="244" y="82"/>
                    <a:pt x="255" y="128"/>
                    <a:pt x="282" y="160"/>
                  </a:cubicBezTo>
                  <a:cubicBezTo>
                    <a:pt x="309" y="193"/>
                    <a:pt x="340" y="228"/>
                    <a:pt x="362" y="266"/>
                  </a:cubicBezTo>
                  <a:cubicBezTo>
                    <a:pt x="384" y="304"/>
                    <a:pt x="404" y="342"/>
                    <a:pt x="413" y="384"/>
                  </a:cubicBezTo>
                  <a:cubicBezTo>
                    <a:pt x="422" y="425"/>
                    <a:pt x="419" y="466"/>
                    <a:pt x="407" y="501"/>
                  </a:cubicBezTo>
                  <a:cubicBezTo>
                    <a:pt x="395" y="536"/>
                    <a:pt x="374" y="564"/>
                    <a:pt x="353" y="584"/>
                  </a:cubicBezTo>
                  <a:cubicBezTo>
                    <a:pt x="331" y="604"/>
                    <a:pt x="298" y="624"/>
                    <a:pt x="258" y="630"/>
                  </a:cubicBezTo>
                  <a:cubicBezTo>
                    <a:pt x="217" y="636"/>
                    <a:pt x="170" y="629"/>
                    <a:pt x="126" y="610"/>
                  </a:cubicBezTo>
                  <a:cubicBezTo>
                    <a:pt x="81" y="591"/>
                    <a:pt x="37" y="553"/>
                    <a:pt x="18" y="500"/>
                  </a:cubicBezTo>
                  <a:cubicBezTo>
                    <a:pt x="0" y="448"/>
                    <a:pt x="2" y="382"/>
                    <a:pt x="41" y="334"/>
                  </a:cubicBezTo>
                  <a:cubicBezTo>
                    <a:pt x="80" y="285"/>
                    <a:pt x="153" y="278"/>
                    <a:pt x="207" y="302"/>
                  </a:cubicBezTo>
                  <a:cubicBezTo>
                    <a:pt x="261" y="323"/>
                    <a:pt x="309" y="384"/>
                    <a:pt x="288" y="444"/>
                  </a:cubicBezTo>
                  <a:cubicBezTo>
                    <a:pt x="270" y="508"/>
                    <a:pt x="187" y="515"/>
                    <a:pt x="147" y="481"/>
                  </a:cubicBezTo>
                  <a:cubicBezTo>
                    <a:pt x="98" y="451"/>
                    <a:pt x="109" y="369"/>
                    <a:pt x="162" y="3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715" y="4499"/>
              <a:ext cx="535" cy="322"/>
            </a:xfrm>
            <a:custGeom>
              <a:avLst/>
              <a:gdLst>
                <a:gd name="T0" fmla="*/ 226 w 226"/>
                <a:gd name="T1" fmla="*/ 47 h 136"/>
                <a:gd name="T2" fmla="*/ 190 w 226"/>
                <a:gd name="T3" fmla="*/ 52 h 136"/>
                <a:gd name="T4" fmla="*/ 151 w 226"/>
                <a:gd name="T5" fmla="*/ 44 h 136"/>
                <a:gd name="T6" fmla="*/ 114 w 226"/>
                <a:gd name="T7" fmla="*/ 27 h 136"/>
                <a:gd name="T8" fmla="*/ 77 w 226"/>
                <a:gd name="T9" fmla="*/ 13 h 136"/>
                <a:gd name="T10" fmla="*/ 41 w 226"/>
                <a:gd name="T11" fmla="*/ 19 h 136"/>
                <a:gd name="T12" fmla="*/ 18 w 226"/>
                <a:gd name="T13" fmla="*/ 42 h 136"/>
                <a:gd name="T14" fmla="*/ 12 w 226"/>
                <a:gd name="T15" fmla="*/ 69 h 136"/>
                <a:gd name="T16" fmla="*/ 18 w 226"/>
                <a:gd name="T17" fmla="*/ 90 h 136"/>
                <a:gd name="T18" fmla="*/ 30 w 226"/>
                <a:gd name="T19" fmla="*/ 107 h 136"/>
                <a:gd name="T20" fmla="*/ 51 w 226"/>
                <a:gd name="T21" fmla="*/ 120 h 136"/>
                <a:gd name="T22" fmla="*/ 78 w 226"/>
                <a:gd name="T23" fmla="*/ 121 h 136"/>
                <a:gd name="T24" fmla="*/ 102 w 226"/>
                <a:gd name="T25" fmla="*/ 107 h 136"/>
                <a:gd name="T26" fmla="*/ 107 w 226"/>
                <a:gd name="T27" fmla="*/ 82 h 136"/>
                <a:gd name="T28" fmla="*/ 92 w 226"/>
                <a:gd name="T29" fmla="*/ 58 h 136"/>
                <a:gd name="T30" fmla="*/ 67 w 226"/>
                <a:gd name="T31" fmla="*/ 51 h 136"/>
                <a:gd name="T32" fmla="*/ 52 w 226"/>
                <a:gd name="T33" fmla="*/ 66 h 136"/>
                <a:gd name="T34" fmla="*/ 66 w 226"/>
                <a:gd name="T35" fmla="*/ 46 h 136"/>
                <a:gd name="T36" fmla="*/ 96 w 226"/>
                <a:gd name="T37" fmla="*/ 52 h 136"/>
                <a:gd name="T38" fmla="*/ 116 w 226"/>
                <a:gd name="T39" fmla="*/ 79 h 136"/>
                <a:gd name="T40" fmla="*/ 110 w 226"/>
                <a:gd name="T41" fmla="*/ 114 h 136"/>
                <a:gd name="T42" fmla="*/ 80 w 226"/>
                <a:gd name="T43" fmla="*/ 133 h 136"/>
                <a:gd name="T44" fmla="*/ 48 w 226"/>
                <a:gd name="T45" fmla="*/ 131 h 136"/>
                <a:gd name="T46" fmla="*/ 23 w 226"/>
                <a:gd name="T47" fmla="*/ 115 h 136"/>
                <a:gd name="T48" fmla="*/ 8 w 226"/>
                <a:gd name="T49" fmla="*/ 95 h 136"/>
                <a:gd name="T50" fmla="*/ 1 w 226"/>
                <a:gd name="T51" fmla="*/ 69 h 136"/>
                <a:gd name="T52" fmla="*/ 8 w 226"/>
                <a:gd name="T53" fmla="*/ 36 h 136"/>
                <a:gd name="T54" fmla="*/ 37 w 226"/>
                <a:gd name="T55" fmla="*/ 10 h 136"/>
                <a:gd name="T56" fmla="*/ 78 w 226"/>
                <a:gd name="T57" fmla="*/ 3 h 136"/>
                <a:gd name="T58" fmla="*/ 118 w 226"/>
                <a:gd name="T59" fmla="*/ 19 h 136"/>
                <a:gd name="T60" fmla="*/ 154 w 226"/>
                <a:gd name="T61" fmla="*/ 38 h 136"/>
                <a:gd name="T62" fmla="*/ 191 w 226"/>
                <a:gd name="T63" fmla="*/ 49 h 136"/>
                <a:gd name="T64" fmla="*/ 226 w 226"/>
                <a:gd name="T65" fmla="*/ 4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6" h="136">
                  <a:moveTo>
                    <a:pt x="226" y="47"/>
                  </a:moveTo>
                  <a:cubicBezTo>
                    <a:pt x="215" y="49"/>
                    <a:pt x="203" y="54"/>
                    <a:pt x="190" y="52"/>
                  </a:cubicBezTo>
                  <a:cubicBezTo>
                    <a:pt x="177" y="53"/>
                    <a:pt x="164" y="49"/>
                    <a:pt x="151" y="44"/>
                  </a:cubicBezTo>
                  <a:cubicBezTo>
                    <a:pt x="138" y="39"/>
                    <a:pt x="126" y="33"/>
                    <a:pt x="114" y="27"/>
                  </a:cubicBezTo>
                  <a:cubicBezTo>
                    <a:pt x="101" y="21"/>
                    <a:pt x="89" y="14"/>
                    <a:pt x="77" y="13"/>
                  </a:cubicBezTo>
                  <a:cubicBezTo>
                    <a:pt x="65" y="10"/>
                    <a:pt x="51" y="14"/>
                    <a:pt x="41" y="19"/>
                  </a:cubicBezTo>
                  <a:cubicBezTo>
                    <a:pt x="31" y="24"/>
                    <a:pt x="23" y="33"/>
                    <a:pt x="18" y="42"/>
                  </a:cubicBezTo>
                  <a:cubicBezTo>
                    <a:pt x="14" y="51"/>
                    <a:pt x="12" y="60"/>
                    <a:pt x="12" y="69"/>
                  </a:cubicBezTo>
                  <a:cubicBezTo>
                    <a:pt x="12" y="77"/>
                    <a:pt x="16" y="84"/>
                    <a:pt x="18" y="90"/>
                  </a:cubicBezTo>
                  <a:cubicBezTo>
                    <a:pt x="22" y="95"/>
                    <a:pt x="25" y="102"/>
                    <a:pt x="30" y="107"/>
                  </a:cubicBezTo>
                  <a:cubicBezTo>
                    <a:pt x="36" y="112"/>
                    <a:pt x="43" y="117"/>
                    <a:pt x="51" y="120"/>
                  </a:cubicBezTo>
                  <a:cubicBezTo>
                    <a:pt x="59" y="123"/>
                    <a:pt x="69" y="124"/>
                    <a:pt x="78" y="121"/>
                  </a:cubicBezTo>
                  <a:cubicBezTo>
                    <a:pt x="87" y="120"/>
                    <a:pt x="95" y="114"/>
                    <a:pt x="102" y="107"/>
                  </a:cubicBezTo>
                  <a:cubicBezTo>
                    <a:pt x="107" y="100"/>
                    <a:pt x="109" y="91"/>
                    <a:pt x="107" y="82"/>
                  </a:cubicBezTo>
                  <a:cubicBezTo>
                    <a:pt x="105" y="72"/>
                    <a:pt x="98" y="64"/>
                    <a:pt x="92" y="58"/>
                  </a:cubicBezTo>
                  <a:cubicBezTo>
                    <a:pt x="84" y="53"/>
                    <a:pt x="75" y="49"/>
                    <a:pt x="67" y="51"/>
                  </a:cubicBezTo>
                  <a:cubicBezTo>
                    <a:pt x="59" y="51"/>
                    <a:pt x="54" y="59"/>
                    <a:pt x="52" y="66"/>
                  </a:cubicBezTo>
                  <a:cubicBezTo>
                    <a:pt x="52" y="59"/>
                    <a:pt x="56" y="48"/>
                    <a:pt x="66" y="46"/>
                  </a:cubicBezTo>
                  <a:cubicBezTo>
                    <a:pt x="76" y="43"/>
                    <a:pt x="87" y="46"/>
                    <a:pt x="96" y="52"/>
                  </a:cubicBezTo>
                  <a:cubicBezTo>
                    <a:pt x="105" y="58"/>
                    <a:pt x="113" y="67"/>
                    <a:pt x="116" y="79"/>
                  </a:cubicBezTo>
                  <a:cubicBezTo>
                    <a:pt x="120" y="90"/>
                    <a:pt x="117" y="104"/>
                    <a:pt x="110" y="114"/>
                  </a:cubicBezTo>
                  <a:cubicBezTo>
                    <a:pt x="102" y="123"/>
                    <a:pt x="92" y="130"/>
                    <a:pt x="80" y="133"/>
                  </a:cubicBezTo>
                  <a:cubicBezTo>
                    <a:pt x="69" y="136"/>
                    <a:pt x="57" y="134"/>
                    <a:pt x="48" y="131"/>
                  </a:cubicBezTo>
                  <a:cubicBezTo>
                    <a:pt x="37" y="128"/>
                    <a:pt x="29" y="121"/>
                    <a:pt x="23" y="115"/>
                  </a:cubicBezTo>
                  <a:cubicBezTo>
                    <a:pt x="16" y="109"/>
                    <a:pt x="12" y="101"/>
                    <a:pt x="8" y="95"/>
                  </a:cubicBezTo>
                  <a:cubicBezTo>
                    <a:pt x="6" y="88"/>
                    <a:pt x="1" y="80"/>
                    <a:pt x="1" y="69"/>
                  </a:cubicBezTo>
                  <a:cubicBezTo>
                    <a:pt x="0" y="59"/>
                    <a:pt x="3" y="47"/>
                    <a:pt x="8" y="36"/>
                  </a:cubicBezTo>
                  <a:cubicBezTo>
                    <a:pt x="14" y="26"/>
                    <a:pt x="24" y="15"/>
                    <a:pt x="37" y="10"/>
                  </a:cubicBezTo>
                  <a:cubicBezTo>
                    <a:pt x="49" y="3"/>
                    <a:pt x="64" y="0"/>
                    <a:pt x="78" y="3"/>
                  </a:cubicBezTo>
                  <a:cubicBezTo>
                    <a:pt x="93" y="5"/>
                    <a:pt x="105" y="12"/>
                    <a:pt x="118" y="19"/>
                  </a:cubicBezTo>
                  <a:cubicBezTo>
                    <a:pt x="130" y="26"/>
                    <a:pt x="142" y="33"/>
                    <a:pt x="154" y="38"/>
                  </a:cubicBezTo>
                  <a:cubicBezTo>
                    <a:pt x="166" y="43"/>
                    <a:pt x="178" y="48"/>
                    <a:pt x="191" y="49"/>
                  </a:cubicBezTo>
                  <a:cubicBezTo>
                    <a:pt x="203" y="52"/>
                    <a:pt x="215" y="47"/>
                    <a:pt x="226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812" y="3924"/>
              <a:ext cx="320" cy="533"/>
            </a:xfrm>
            <a:custGeom>
              <a:avLst/>
              <a:gdLst>
                <a:gd name="T0" fmla="*/ 47 w 135"/>
                <a:gd name="T1" fmla="*/ 0 h 225"/>
                <a:gd name="T2" fmla="*/ 52 w 135"/>
                <a:gd name="T3" fmla="*/ 35 h 225"/>
                <a:gd name="T4" fmla="*/ 44 w 135"/>
                <a:gd name="T5" fmla="*/ 74 h 225"/>
                <a:gd name="T6" fmla="*/ 26 w 135"/>
                <a:gd name="T7" fmla="*/ 112 h 225"/>
                <a:gd name="T8" fmla="*/ 12 w 135"/>
                <a:gd name="T9" fmla="*/ 149 h 225"/>
                <a:gd name="T10" fmla="*/ 19 w 135"/>
                <a:gd name="T11" fmla="*/ 184 h 225"/>
                <a:gd name="T12" fmla="*/ 41 w 135"/>
                <a:gd name="T13" fmla="*/ 207 h 225"/>
                <a:gd name="T14" fmla="*/ 69 w 135"/>
                <a:gd name="T15" fmla="*/ 213 h 225"/>
                <a:gd name="T16" fmla="*/ 90 w 135"/>
                <a:gd name="T17" fmla="*/ 208 h 225"/>
                <a:gd name="T18" fmla="*/ 106 w 135"/>
                <a:gd name="T19" fmla="*/ 195 h 225"/>
                <a:gd name="T20" fmla="*/ 120 w 135"/>
                <a:gd name="T21" fmla="*/ 174 h 225"/>
                <a:gd name="T22" fmla="*/ 121 w 135"/>
                <a:gd name="T23" fmla="*/ 148 h 225"/>
                <a:gd name="T24" fmla="*/ 107 w 135"/>
                <a:gd name="T25" fmla="*/ 124 h 225"/>
                <a:gd name="T26" fmla="*/ 81 w 135"/>
                <a:gd name="T27" fmla="*/ 119 h 225"/>
                <a:gd name="T28" fmla="*/ 58 w 135"/>
                <a:gd name="T29" fmla="*/ 134 h 225"/>
                <a:gd name="T30" fmla="*/ 50 w 135"/>
                <a:gd name="T31" fmla="*/ 158 h 225"/>
                <a:gd name="T32" fmla="*/ 66 w 135"/>
                <a:gd name="T33" fmla="*/ 174 h 225"/>
                <a:gd name="T34" fmla="*/ 46 w 135"/>
                <a:gd name="T35" fmla="*/ 159 h 225"/>
                <a:gd name="T36" fmla="*/ 52 w 135"/>
                <a:gd name="T37" fmla="*/ 129 h 225"/>
                <a:gd name="T38" fmla="*/ 79 w 135"/>
                <a:gd name="T39" fmla="*/ 109 h 225"/>
                <a:gd name="T40" fmla="*/ 114 w 135"/>
                <a:gd name="T41" fmla="*/ 115 h 225"/>
                <a:gd name="T42" fmla="*/ 132 w 135"/>
                <a:gd name="T43" fmla="*/ 145 h 225"/>
                <a:gd name="T44" fmla="*/ 130 w 135"/>
                <a:gd name="T45" fmla="*/ 178 h 225"/>
                <a:gd name="T46" fmla="*/ 115 w 135"/>
                <a:gd name="T47" fmla="*/ 203 h 225"/>
                <a:gd name="T48" fmla="*/ 95 w 135"/>
                <a:gd name="T49" fmla="*/ 218 h 225"/>
                <a:gd name="T50" fmla="*/ 69 w 135"/>
                <a:gd name="T51" fmla="*/ 224 h 225"/>
                <a:gd name="T52" fmla="*/ 36 w 135"/>
                <a:gd name="T53" fmla="*/ 217 h 225"/>
                <a:gd name="T54" fmla="*/ 9 w 135"/>
                <a:gd name="T55" fmla="*/ 189 h 225"/>
                <a:gd name="T56" fmla="*/ 3 w 135"/>
                <a:gd name="T57" fmla="*/ 147 h 225"/>
                <a:gd name="T58" fmla="*/ 19 w 135"/>
                <a:gd name="T59" fmla="*/ 108 h 225"/>
                <a:gd name="T60" fmla="*/ 38 w 135"/>
                <a:gd name="T61" fmla="*/ 72 h 225"/>
                <a:gd name="T62" fmla="*/ 48 w 135"/>
                <a:gd name="T63" fmla="*/ 35 h 225"/>
                <a:gd name="T64" fmla="*/ 47 w 135"/>
                <a:gd name="T6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5">
                  <a:moveTo>
                    <a:pt x="47" y="0"/>
                  </a:moveTo>
                  <a:cubicBezTo>
                    <a:pt x="48" y="10"/>
                    <a:pt x="54" y="22"/>
                    <a:pt x="52" y="35"/>
                  </a:cubicBezTo>
                  <a:cubicBezTo>
                    <a:pt x="52" y="48"/>
                    <a:pt x="48" y="61"/>
                    <a:pt x="44" y="74"/>
                  </a:cubicBezTo>
                  <a:cubicBezTo>
                    <a:pt x="39" y="87"/>
                    <a:pt x="33" y="100"/>
                    <a:pt x="26" y="112"/>
                  </a:cubicBezTo>
                  <a:cubicBezTo>
                    <a:pt x="20" y="124"/>
                    <a:pt x="14" y="136"/>
                    <a:pt x="12" y="149"/>
                  </a:cubicBezTo>
                  <a:cubicBezTo>
                    <a:pt x="10" y="161"/>
                    <a:pt x="13" y="174"/>
                    <a:pt x="19" y="184"/>
                  </a:cubicBezTo>
                  <a:cubicBezTo>
                    <a:pt x="24" y="195"/>
                    <a:pt x="33" y="202"/>
                    <a:pt x="41" y="207"/>
                  </a:cubicBezTo>
                  <a:cubicBezTo>
                    <a:pt x="50" y="212"/>
                    <a:pt x="60" y="214"/>
                    <a:pt x="69" y="213"/>
                  </a:cubicBezTo>
                  <a:cubicBezTo>
                    <a:pt x="77" y="214"/>
                    <a:pt x="84" y="209"/>
                    <a:pt x="90" y="208"/>
                  </a:cubicBezTo>
                  <a:cubicBezTo>
                    <a:pt x="95" y="204"/>
                    <a:pt x="102" y="201"/>
                    <a:pt x="106" y="195"/>
                  </a:cubicBezTo>
                  <a:cubicBezTo>
                    <a:pt x="112" y="189"/>
                    <a:pt x="117" y="183"/>
                    <a:pt x="120" y="174"/>
                  </a:cubicBezTo>
                  <a:cubicBezTo>
                    <a:pt x="123" y="166"/>
                    <a:pt x="123" y="157"/>
                    <a:pt x="121" y="148"/>
                  </a:cubicBezTo>
                  <a:cubicBezTo>
                    <a:pt x="120" y="138"/>
                    <a:pt x="114" y="130"/>
                    <a:pt x="107" y="124"/>
                  </a:cubicBezTo>
                  <a:cubicBezTo>
                    <a:pt x="100" y="119"/>
                    <a:pt x="91" y="116"/>
                    <a:pt x="81" y="119"/>
                  </a:cubicBezTo>
                  <a:cubicBezTo>
                    <a:pt x="72" y="121"/>
                    <a:pt x="64" y="127"/>
                    <a:pt x="58" y="134"/>
                  </a:cubicBezTo>
                  <a:cubicBezTo>
                    <a:pt x="53" y="141"/>
                    <a:pt x="49" y="150"/>
                    <a:pt x="50" y="158"/>
                  </a:cubicBezTo>
                  <a:cubicBezTo>
                    <a:pt x="51" y="167"/>
                    <a:pt x="59" y="171"/>
                    <a:pt x="66" y="174"/>
                  </a:cubicBezTo>
                  <a:cubicBezTo>
                    <a:pt x="59" y="173"/>
                    <a:pt x="48" y="170"/>
                    <a:pt x="46" y="159"/>
                  </a:cubicBezTo>
                  <a:cubicBezTo>
                    <a:pt x="42" y="149"/>
                    <a:pt x="46" y="138"/>
                    <a:pt x="52" y="129"/>
                  </a:cubicBezTo>
                  <a:cubicBezTo>
                    <a:pt x="58" y="121"/>
                    <a:pt x="67" y="112"/>
                    <a:pt x="79" y="109"/>
                  </a:cubicBezTo>
                  <a:cubicBezTo>
                    <a:pt x="90" y="105"/>
                    <a:pt x="104" y="108"/>
                    <a:pt x="114" y="115"/>
                  </a:cubicBezTo>
                  <a:cubicBezTo>
                    <a:pt x="123" y="123"/>
                    <a:pt x="130" y="134"/>
                    <a:pt x="132" y="145"/>
                  </a:cubicBezTo>
                  <a:cubicBezTo>
                    <a:pt x="135" y="156"/>
                    <a:pt x="134" y="168"/>
                    <a:pt x="130" y="178"/>
                  </a:cubicBezTo>
                  <a:cubicBezTo>
                    <a:pt x="127" y="188"/>
                    <a:pt x="121" y="196"/>
                    <a:pt x="115" y="203"/>
                  </a:cubicBezTo>
                  <a:cubicBezTo>
                    <a:pt x="109" y="210"/>
                    <a:pt x="101" y="213"/>
                    <a:pt x="95" y="218"/>
                  </a:cubicBezTo>
                  <a:cubicBezTo>
                    <a:pt x="88" y="220"/>
                    <a:pt x="80" y="225"/>
                    <a:pt x="69" y="224"/>
                  </a:cubicBezTo>
                  <a:cubicBezTo>
                    <a:pt x="59" y="225"/>
                    <a:pt x="47" y="223"/>
                    <a:pt x="36" y="217"/>
                  </a:cubicBezTo>
                  <a:cubicBezTo>
                    <a:pt x="25" y="211"/>
                    <a:pt x="15" y="202"/>
                    <a:pt x="9" y="189"/>
                  </a:cubicBezTo>
                  <a:cubicBezTo>
                    <a:pt x="3" y="177"/>
                    <a:pt x="0" y="162"/>
                    <a:pt x="3" y="147"/>
                  </a:cubicBezTo>
                  <a:cubicBezTo>
                    <a:pt x="5" y="133"/>
                    <a:pt x="12" y="120"/>
                    <a:pt x="19" y="108"/>
                  </a:cubicBezTo>
                  <a:cubicBezTo>
                    <a:pt x="26" y="96"/>
                    <a:pt x="32" y="84"/>
                    <a:pt x="38" y="72"/>
                  </a:cubicBezTo>
                  <a:cubicBezTo>
                    <a:pt x="43" y="60"/>
                    <a:pt x="48" y="47"/>
                    <a:pt x="48" y="35"/>
                  </a:cubicBezTo>
                  <a:cubicBezTo>
                    <a:pt x="51" y="23"/>
                    <a:pt x="47" y="11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325" y="3636"/>
              <a:ext cx="440" cy="369"/>
            </a:xfrm>
            <a:custGeom>
              <a:avLst/>
              <a:gdLst>
                <a:gd name="T0" fmla="*/ 60 w 186"/>
                <a:gd name="T1" fmla="*/ 86 h 156"/>
                <a:gd name="T2" fmla="*/ 47 w 186"/>
                <a:gd name="T3" fmla="*/ 59 h 156"/>
                <a:gd name="T4" fmla="*/ 86 w 186"/>
                <a:gd name="T5" fmla="*/ 47 h 156"/>
                <a:gd name="T6" fmla="*/ 97 w 186"/>
                <a:gd name="T7" fmla="*/ 90 h 156"/>
                <a:gd name="T8" fmla="*/ 59 w 186"/>
                <a:gd name="T9" fmla="*/ 115 h 156"/>
                <a:gd name="T10" fmla="*/ 17 w 186"/>
                <a:gd name="T11" fmla="*/ 101 h 156"/>
                <a:gd name="T12" fmla="*/ 0 w 186"/>
                <a:gd name="T13" fmla="*/ 64 h 156"/>
                <a:gd name="T14" fmla="*/ 8 w 186"/>
                <a:gd name="T15" fmla="*/ 29 h 156"/>
                <a:gd name="T16" fmla="*/ 28 w 186"/>
                <a:gd name="T17" fmla="*/ 10 h 156"/>
                <a:gd name="T18" fmla="*/ 52 w 186"/>
                <a:gd name="T19" fmla="*/ 1 h 156"/>
                <a:gd name="T20" fmla="*/ 83 w 186"/>
                <a:gd name="T21" fmla="*/ 4 h 156"/>
                <a:gd name="T22" fmla="*/ 112 w 186"/>
                <a:gd name="T23" fmla="*/ 22 h 156"/>
                <a:gd name="T24" fmla="*/ 129 w 186"/>
                <a:gd name="T25" fmla="*/ 53 h 156"/>
                <a:gd name="T26" fmla="*/ 139 w 186"/>
                <a:gd name="T27" fmla="*/ 85 h 156"/>
                <a:gd name="T28" fmla="*/ 150 w 186"/>
                <a:gd name="T29" fmla="*/ 114 h 156"/>
                <a:gd name="T30" fmla="*/ 167 w 186"/>
                <a:gd name="T31" fmla="*/ 139 h 156"/>
                <a:gd name="T32" fmla="*/ 186 w 186"/>
                <a:gd name="T33" fmla="*/ 156 h 156"/>
                <a:gd name="T34" fmla="*/ 164 w 186"/>
                <a:gd name="T35" fmla="*/ 142 h 156"/>
                <a:gd name="T36" fmla="*/ 144 w 186"/>
                <a:gd name="T37" fmla="*/ 118 h 156"/>
                <a:gd name="T38" fmla="*/ 130 w 186"/>
                <a:gd name="T39" fmla="*/ 88 h 156"/>
                <a:gd name="T40" fmla="*/ 119 w 186"/>
                <a:gd name="T41" fmla="*/ 56 h 156"/>
                <a:gd name="T42" fmla="*/ 104 w 186"/>
                <a:gd name="T43" fmla="*/ 29 h 156"/>
                <a:gd name="T44" fmla="*/ 79 w 186"/>
                <a:gd name="T45" fmla="*/ 14 h 156"/>
                <a:gd name="T46" fmla="*/ 54 w 186"/>
                <a:gd name="T47" fmla="*/ 12 h 156"/>
                <a:gd name="T48" fmla="*/ 33 w 186"/>
                <a:gd name="T49" fmla="*/ 19 h 156"/>
                <a:gd name="T50" fmla="*/ 17 w 186"/>
                <a:gd name="T51" fmla="*/ 35 h 156"/>
                <a:gd name="T52" fmla="*/ 11 w 186"/>
                <a:gd name="T53" fmla="*/ 63 h 156"/>
                <a:gd name="T54" fmla="*/ 24 w 186"/>
                <a:gd name="T55" fmla="*/ 93 h 156"/>
                <a:gd name="T56" fmla="*/ 58 w 186"/>
                <a:gd name="T57" fmla="*/ 105 h 156"/>
                <a:gd name="T58" fmla="*/ 89 w 186"/>
                <a:gd name="T59" fmla="*/ 86 h 156"/>
                <a:gd name="T60" fmla="*/ 82 w 186"/>
                <a:gd name="T61" fmla="*/ 53 h 156"/>
                <a:gd name="T62" fmla="*/ 50 w 186"/>
                <a:gd name="T63" fmla="*/ 61 h 156"/>
                <a:gd name="T64" fmla="*/ 60 w 186"/>
                <a:gd name="T65" fmla="*/ 8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6" h="156">
                  <a:moveTo>
                    <a:pt x="60" y="86"/>
                  </a:moveTo>
                  <a:cubicBezTo>
                    <a:pt x="46" y="91"/>
                    <a:pt x="38" y="70"/>
                    <a:pt x="47" y="59"/>
                  </a:cubicBezTo>
                  <a:cubicBezTo>
                    <a:pt x="54" y="48"/>
                    <a:pt x="71" y="38"/>
                    <a:pt x="86" y="47"/>
                  </a:cubicBezTo>
                  <a:cubicBezTo>
                    <a:pt x="100" y="56"/>
                    <a:pt x="104" y="76"/>
                    <a:pt x="97" y="90"/>
                  </a:cubicBezTo>
                  <a:cubicBezTo>
                    <a:pt x="91" y="104"/>
                    <a:pt x="75" y="115"/>
                    <a:pt x="59" y="115"/>
                  </a:cubicBezTo>
                  <a:cubicBezTo>
                    <a:pt x="44" y="116"/>
                    <a:pt x="28" y="111"/>
                    <a:pt x="17" y="101"/>
                  </a:cubicBezTo>
                  <a:cubicBezTo>
                    <a:pt x="6" y="91"/>
                    <a:pt x="2" y="76"/>
                    <a:pt x="0" y="64"/>
                  </a:cubicBezTo>
                  <a:cubicBezTo>
                    <a:pt x="0" y="51"/>
                    <a:pt x="2" y="39"/>
                    <a:pt x="8" y="29"/>
                  </a:cubicBezTo>
                  <a:cubicBezTo>
                    <a:pt x="14" y="21"/>
                    <a:pt x="21" y="13"/>
                    <a:pt x="28" y="10"/>
                  </a:cubicBezTo>
                  <a:cubicBezTo>
                    <a:pt x="34" y="6"/>
                    <a:pt x="43" y="3"/>
                    <a:pt x="52" y="1"/>
                  </a:cubicBezTo>
                  <a:cubicBezTo>
                    <a:pt x="62" y="1"/>
                    <a:pt x="73" y="0"/>
                    <a:pt x="83" y="4"/>
                  </a:cubicBezTo>
                  <a:cubicBezTo>
                    <a:pt x="93" y="7"/>
                    <a:pt x="103" y="14"/>
                    <a:pt x="112" y="22"/>
                  </a:cubicBezTo>
                  <a:cubicBezTo>
                    <a:pt x="120" y="31"/>
                    <a:pt x="125" y="42"/>
                    <a:pt x="129" y="53"/>
                  </a:cubicBezTo>
                  <a:cubicBezTo>
                    <a:pt x="139" y="85"/>
                    <a:pt x="139" y="85"/>
                    <a:pt x="139" y="85"/>
                  </a:cubicBezTo>
                  <a:cubicBezTo>
                    <a:pt x="142" y="95"/>
                    <a:pt x="145" y="106"/>
                    <a:pt x="150" y="114"/>
                  </a:cubicBezTo>
                  <a:cubicBezTo>
                    <a:pt x="154" y="124"/>
                    <a:pt x="162" y="131"/>
                    <a:pt x="167" y="139"/>
                  </a:cubicBezTo>
                  <a:cubicBezTo>
                    <a:pt x="173" y="145"/>
                    <a:pt x="180" y="150"/>
                    <a:pt x="186" y="156"/>
                  </a:cubicBezTo>
                  <a:cubicBezTo>
                    <a:pt x="179" y="152"/>
                    <a:pt x="172" y="147"/>
                    <a:pt x="164" y="142"/>
                  </a:cubicBezTo>
                  <a:cubicBezTo>
                    <a:pt x="157" y="135"/>
                    <a:pt x="149" y="128"/>
                    <a:pt x="144" y="118"/>
                  </a:cubicBezTo>
                  <a:cubicBezTo>
                    <a:pt x="138" y="109"/>
                    <a:pt x="134" y="99"/>
                    <a:pt x="130" y="88"/>
                  </a:cubicBezTo>
                  <a:cubicBezTo>
                    <a:pt x="119" y="56"/>
                    <a:pt x="119" y="56"/>
                    <a:pt x="119" y="56"/>
                  </a:cubicBezTo>
                  <a:cubicBezTo>
                    <a:pt x="115" y="46"/>
                    <a:pt x="110" y="36"/>
                    <a:pt x="104" y="29"/>
                  </a:cubicBezTo>
                  <a:cubicBezTo>
                    <a:pt x="97" y="23"/>
                    <a:pt x="88" y="16"/>
                    <a:pt x="79" y="14"/>
                  </a:cubicBezTo>
                  <a:cubicBezTo>
                    <a:pt x="71" y="11"/>
                    <a:pt x="62" y="11"/>
                    <a:pt x="54" y="12"/>
                  </a:cubicBezTo>
                  <a:cubicBezTo>
                    <a:pt x="46" y="13"/>
                    <a:pt x="39" y="15"/>
                    <a:pt x="33" y="19"/>
                  </a:cubicBezTo>
                  <a:cubicBezTo>
                    <a:pt x="27" y="22"/>
                    <a:pt x="22" y="28"/>
                    <a:pt x="17" y="35"/>
                  </a:cubicBezTo>
                  <a:cubicBezTo>
                    <a:pt x="12" y="42"/>
                    <a:pt x="11" y="52"/>
                    <a:pt x="11" y="63"/>
                  </a:cubicBezTo>
                  <a:cubicBezTo>
                    <a:pt x="12" y="74"/>
                    <a:pt x="15" y="85"/>
                    <a:pt x="24" y="93"/>
                  </a:cubicBezTo>
                  <a:cubicBezTo>
                    <a:pt x="32" y="102"/>
                    <a:pt x="46" y="106"/>
                    <a:pt x="58" y="105"/>
                  </a:cubicBezTo>
                  <a:cubicBezTo>
                    <a:pt x="72" y="106"/>
                    <a:pt x="84" y="98"/>
                    <a:pt x="89" y="86"/>
                  </a:cubicBezTo>
                  <a:cubicBezTo>
                    <a:pt x="96" y="75"/>
                    <a:pt x="93" y="60"/>
                    <a:pt x="82" y="53"/>
                  </a:cubicBezTo>
                  <a:cubicBezTo>
                    <a:pt x="72" y="45"/>
                    <a:pt x="57" y="51"/>
                    <a:pt x="50" y="61"/>
                  </a:cubicBezTo>
                  <a:cubicBezTo>
                    <a:pt x="41" y="70"/>
                    <a:pt x="46" y="89"/>
                    <a:pt x="60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552" y="3958"/>
              <a:ext cx="308" cy="229"/>
            </a:xfrm>
            <a:custGeom>
              <a:avLst/>
              <a:gdLst>
                <a:gd name="T0" fmla="*/ 61 w 130"/>
                <a:gd name="T1" fmla="*/ 65 h 97"/>
                <a:gd name="T2" fmla="*/ 48 w 130"/>
                <a:gd name="T3" fmla="*/ 84 h 97"/>
                <a:gd name="T4" fmla="*/ 24 w 130"/>
                <a:gd name="T5" fmla="*/ 86 h 97"/>
                <a:gd name="T6" fmla="*/ 4 w 130"/>
                <a:gd name="T7" fmla="*/ 69 h 97"/>
                <a:gd name="T8" fmla="*/ 0 w 130"/>
                <a:gd name="T9" fmla="*/ 43 h 97"/>
                <a:gd name="T10" fmla="*/ 9 w 130"/>
                <a:gd name="T11" fmla="*/ 21 h 97"/>
                <a:gd name="T12" fmla="*/ 25 w 130"/>
                <a:gd name="T13" fmla="*/ 6 h 97"/>
                <a:gd name="T14" fmla="*/ 41 w 130"/>
                <a:gd name="T15" fmla="*/ 1 h 97"/>
                <a:gd name="T16" fmla="*/ 55 w 130"/>
                <a:gd name="T17" fmla="*/ 1 h 97"/>
                <a:gd name="T18" fmla="*/ 71 w 130"/>
                <a:gd name="T19" fmla="*/ 4 h 97"/>
                <a:gd name="T20" fmla="*/ 87 w 130"/>
                <a:gd name="T21" fmla="*/ 12 h 97"/>
                <a:gd name="T22" fmla="*/ 101 w 130"/>
                <a:gd name="T23" fmla="*/ 24 h 97"/>
                <a:gd name="T24" fmla="*/ 113 w 130"/>
                <a:gd name="T25" fmla="*/ 40 h 97"/>
                <a:gd name="T26" fmla="*/ 122 w 130"/>
                <a:gd name="T27" fmla="*/ 57 h 97"/>
                <a:gd name="T28" fmla="*/ 127 w 130"/>
                <a:gd name="T29" fmla="*/ 74 h 97"/>
                <a:gd name="T30" fmla="*/ 130 w 130"/>
                <a:gd name="T31" fmla="*/ 90 h 97"/>
                <a:gd name="T32" fmla="*/ 128 w 130"/>
                <a:gd name="T33" fmla="*/ 91 h 97"/>
                <a:gd name="T34" fmla="*/ 123 w 130"/>
                <a:gd name="T35" fmla="*/ 75 h 97"/>
                <a:gd name="T36" fmla="*/ 117 w 130"/>
                <a:gd name="T37" fmla="*/ 59 h 97"/>
                <a:gd name="T38" fmla="*/ 108 w 130"/>
                <a:gd name="T39" fmla="*/ 44 h 97"/>
                <a:gd name="T40" fmla="*/ 96 w 130"/>
                <a:gd name="T41" fmla="*/ 29 h 97"/>
                <a:gd name="T42" fmla="*/ 82 w 130"/>
                <a:gd name="T43" fmla="*/ 18 h 97"/>
                <a:gd name="T44" fmla="*/ 68 w 130"/>
                <a:gd name="T45" fmla="*/ 11 h 97"/>
                <a:gd name="T46" fmla="*/ 54 w 130"/>
                <a:gd name="T47" fmla="*/ 8 h 97"/>
                <a:gd name="T48" fmla="*/ 42 w 130"/>
                <a:gd name="T49" fmla="*/ 8 h 97"/>
                <a:gd name="T50" fmla="*/ 28 w 130"/>
                <a:gd name="T51" fmla="*/ 13 h 97"/>
                <a:gd name="T52" fmla="*/ 15 w 130"/>
                <a:gd name="T53" fmla="*/ 25 h 97"/>
                <a:gd name="T54" fmla="*/ 7 w 130"/>
                <a:gd name="T55" fmla="*/ 44 h 97"/>
                <a:gd name="T56" fmla="*/ 10 w 130"/>
                <a:gd name="T57" fmla="*/ 66 h 97"/>
                <a:gd name="T58" fmla="*/ 25 w 130"/>
                <a:gd name="T59" fmla="*/ 81 h 97"/>
                <a:gd name="T60" fmla="*/ 47 w 130"/>
                <a:gd name="T61" fmla="*/ 81 h 97"/>
                <a:gd name="T62" fmla="*/ 60 w 130"/>
                <a:gd name="T63" fmla="*/ 6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0" h="97">
                  <a:moveTo>
                    <a:pt x="60" y="55"/>
                  </a:moveTo>
                  <a:cubicBezTo>
                    <a:pt x="60" y="58"/>
                    <a:pt x="61" y="62"/>
                    <a:pt x="61" y="65"/>
                  </a:cubicBezTo>
                  <a:cubicBezTo>
                    <a:pt x="60" y="69"/>
                    <a:pt x="60" y="73"/>
                    <a:pt x="57" y="76"/>
                  </a:cubicBezTo>
                  <a:cubicBezTo>
                    <a:pt x="55" y="79"/>
                    <a:pt x="52" y="81"/>
                    <a:pt x="48" y="84"/>
                  </a:cubicBezTo>
                  <a:cubicBezTo>
                    <a:pt x="45" y="85"/>
                    <a:pt x="41" y="87"/>
                    <a:pt x="36" y="87"/>
                  </a:cubicBezTo>
                  <a:cubicBezTo>
                    <a:pt x="32" y="88"/>
                    <a:pt x="28" y="87"/>
                    <a:pt x="24" y="86"/>
                  </a:cubicBezTo>
                  <a:cubicBezTo>
                    <a:pt x="19" y="85"/>
                    <a:pt x="16" y="81"/>
                    <a:pt x="12" y="79"/>
                  </a:cubicBezTo>
                  <a:cubicBezTo>
                    <a:pt x="9" y="76"/>
                    <a:pt x="6" y="72"/>
                    <a:pt x="4" y="69"/>
                  </a:cubicBezTo>
                  <a:cubicBezTo>
                    <a:pt x="3" y="64"/>
                    <a:pt x="1" y="60"/>
                    <a:pt x="0" y="56"/>
                  </a:cubicBezTo>
                  <a:cubicBezTo>
                    <a:pt x="0" y="52"/>
                    <a:pt x="0" y="47"/>
                    <a:pt x="0" y="43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1" y="17"/>
                    <a:pt x="14" y="15"/>
                    <a:pt x="16" y="12"/>
                  </a:cubicBezTo>
                  <a:cubicBezTo>
                    <a:pt x="18" y="9"/>
                    <a:pt x="22" y="8"/>
                    <a:pt x="25" y="6"/>
                  </a:cubicBezTo>
                  <a:cubicBezTo>
                    <a:pt x="28" y="5"/>
                    <a:pt x="30" y="3"/>
                    <a:pt x="33" y="2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5" y="2"/>
                    <a:pt x="68" y="3"/>
                    <a:pt x="71" y="4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82" y="8"/>
                    <a:pt x="84" y="10"/>
                    <a:pt x="87" y="12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4" y="27"/>
                    <a:pt x="106" y="29"/>
                    <a:pt x="108" y="32"/>
                  </a:cubicBezTo>
                  <a:cubicBezTo>
                    <a:pt x="113" y="40"/>
                    <a:pt x="113" y="40"/>
                    <a:pt x="113" y="40"/>
                  </a:cubicBezTo>
                  <a:cubicBezTo>
                    <a:pt x="115" y="42"/>
                    <a:pt x="117" y="45"/>
                    <a:pt x="118" y="48"/>
                  </a:cubicBezTo>
                  <a:cubicBezTo>
                    <a:pt x="122" y="57"/>
                    <a:pt x="122" y="57"/>
                    <a:pt x="122" y="57"/>
                  </a:cubicBezTo>
                  <a:cubicBezTo>
                    <a:pt x="124" y="60"/>
                    <a:pt x="124" y="63"/>
                    <a:pt x="125" y="66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7"/>
                    <a:pt x="130" y="97"/>
                    <a:pt x="130" y="97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6" y="83"/>
                    <a:pt x="126" y="83"/>
                    <a:pt x="126" y="83"/>
                  </a:cubicBezTo>
                  <a:cubicBezTo>
                    <a:pt x="123" y="75"/>
                    <a:pt x="123" y="75"/>
                    <a:pt x="123" y="75"/>
                  </a:cubicBezTo>
                  <a:cubicBezTo>
                    <a:pt x="120" y="67"/>
                    <a:pt x="120" y="67"/>
                    <a:pt x="120" y="67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08" y="44"/>
                    <a:pt x="108" y="44"/>
                    <a:pt x="108" y="44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1" y="33"/>
                    <a:pt x="98" y="32"/>
                    <a:pt x="96" y="29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0" y="17"/>
                    <a:pt x="78" y="15"/>
                    <a:pt x="75" y="14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6" y="10"/>
                    <a:pt x="63" y="9"/>
                    <a:pt x="61" y="9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3" y="10"/>
                    <a:pt x="31" y="12"/>
                    <a:pt x="28" y="13"/>
                  </a:cubicBezTo>
                  <a:cubicBezTo>
                    <a:pt x="26" y="14"/>
                    <a:pt x="23" y="15"/>
                    <a:pt x="21" y="18"/>
                  </a:cubicBezTo>
                  <a:cubicBezTo>
                    <a:pt x="19" y="20"/>
                    <a:pt x="16" y="22"/>
                    <a:pt x="15" y="25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8"/>
                    <a:pt x="7" y="51"/>
                    <a:pt x="7" y="55"/>
                  </a:cubicBezTo>
                  <a:cubicBezTo>
                    <a:pt x="7" y="59"/>
                    <a:pt x="9" y="62"/>
                    <a:pt x="10" y="66"/>
                  </a:cubicBezTo>
                  <a:cubicBezTo>
                    <a:pt x="16" y="75"/>
                    <a:pt x="16" y="75"/>
                    <a:pt x="16" y="75"/>
                  </a:cubicBezTo>
                  <a:cubicBezTo>
                    <a:pt x="19" y="77"/>
                    <a:pt x="22" y="80"/>
                    <a:pt x="25" y="81"/>
                  </a:cubicBezTo>
                  <a:cubicBezTo>
                    <a:pt x="29" y="82"/>
                    <a:pt x="32" y="83"/>
                    <a:pt x="36" y="83"/>
                  </a:cubicBezTo>
                  <a:cubicBezTo>
                    <a:pt x="40" y="83"/>
                    <a:pt x="43" y="82"/>
                    <a:pt x="47" y="81"/>
                  </a:cubicBezTo>
                  <a:cubicBezTo>
                    <a:pt x="50" y="79"/>
                    <a:pt x="53" y="77"/>
                    <a:pt x="55" y="74"/>
                  </a:cubicBezTo>
                  <a:cubicBezTo>
                    <a:pt x="58" y="72"/>
                    <a:pt x="58" y="68"/>
                    <a:pt x="60" y="65"/>
                  </a:cubicBezTo>
                  <a:cubicBezTo>
                    <a:pt x="60" y="62"/>
                    <a:pt x="60" y="58"/>
                    <a:pt x="6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711" y="2929"/>
              <a:ext cx="598" cy="1000"/>
            </a:xfrm>
            <a:custGeom>
              <a:avLst/>
              <a:gdLst>
                <a:gd name="T0" fmla="*/ 108 w 253"/>
                <a:gd name="T1" fmla="*/ 303 h 423"/>
                <a:gd name="T2" fmla="*/ 135 w 253"/>
                <a:gd name="T3" fmla="*/ 355 h 423"/>
                <a:gd name="T4" fmla="*/ 105 w 253"/>
                <a:gd name="T5" fmla="*/ 414 h 423"/>
                <a:gd name="T6" fmla="*/ 37 w 253"/>
                <a:gd name="T7" fmla="*/ 411 h 423"/>
                <a:gd name="T8" fmla="*/ 2 w 253"/>
                <a:gd name="T9" fmla="*/ 353 h 423"/>
                <a:gd name="T10" fmla="*/ 9 w 253"/>
                <a:gd name="T11" fmla="*/ 291 h 423"/>
                <a:gd name="T12" fmla="*/ 33 w 253"/>
                <a:gd name="T13" fmla="*/ 240 h 423"/>
                <a:gd name="T14" fmla="*/ 65 w 253"/>
                <a:gd name="T15" fmla="*/ 207 h 423"/>
                <a:gd name="T16" fmla="*/ 97 w 253"/>
                <a:gd name="T17" fmla="*/ 188 h 423"/>
                <a:gd name="T18" fmla="*/ 135 w 253"/>
                <a:gd name="T19" fmla="*/ 175 h 423"/>
                <a:gd name="T20" fmla="*/ 176 w 253"/>
                <a:gd name="T21" fmla="*/ 160 h 423"/>
                <a:gd name="T22" fmla="*/ 213 w 253"/>
                <a:gd name="T23" fmla="*/ 133 h 423"/>
                <a:gd name="T24" fmla="*/ 235 w 253"/>
                <a:gd name="T25" fmla="*/ 92 h 423"/>
                <a:gd name="T26" fmla="*/ 234 w 253"/>
                <a:gd name="T27" fmla="*/ 47 h 423"/>
                <a:gd name="T28" fmla="*/ 211 w 253"/>
                <a:gd name="T29" fmla="*/ 13 h 423"/>
                <a:gd name="T30" fmla="*/ 172 w 253"/>
                <a:gd name="T31" fmla="*/ 8 h 423"/>
                <a:gd name="T32" fmla="*/ 171 w 253"/>
                <a:gd name="T33" fmla="*/ 5 h 423"/>
                <a:gd name="T34" fmla="*/ 215 w 253"/>
                <a:gd name="T35" fmla="*/ 5 h 423"/>
                <a:gd name="T36" fmla="*/ 247 w 253"/>
                <a:gd name="T37" fmla="*/ 43 h 423"/>
                <a:gd name="T38" fmla="*/ 250 w 253"/>
                <a:gd name="T39" fmla="*/ 96 h 423"/>
                <a:gd name="T40" fmla="*/ 226 w 253"/>
                <a:gd name="T41" fmla="*/ 144 h 423"/>
                <a:gd name="T42" fmla="*/ 184 w 253"/>
                <a:gd name="T43" fmla="*/ 175 h 423"/>
                <a:gd name="T44" fmla="*/ 140 w 253"/>
                <a:gd name="T45" fmla="*/ 192 h 423"/>
                <a:gd name="T46" fmla="*/ 103 w 253"/>
                <a:gd name="T47" fmla="*/ 204 h 423"/>
                <a:gd name="T48" fmla="*/ 76 w 253"/>
                <a:gd name="T49" fmla="*/ 220 h 423"/>
                <a:gd name="T50" fmla="*/ 47 w 253"/>
                <a:gd name="T51" fmla="*/ 250 h 423"/>
                <a:gd name="T52" fmla="*/ 25 w 253"/>
                <a:gd name="T53" fmla="*/ 296 h 423"/>
                <a:gd name="T54" fmla="*/ 17 w 253"/>
                <a:gd name="T55" fmla="*/ 351 h 423"/>
                <a:gd name="T56" fmla="*/ 45 w 253"/>
                <a:gd name="T57" fmla="*/ 399 h 423"/>
                <a:gd name="T58" fmla="*/ 99 w 253"/>
                <a:gd name="T59" fmla="*/ 404 h 423"/>
                <a:gd name="T60" fmla="*/ 127 w 253"/>
                <a:gd name="T61" fmla="*/ 355 h 423"/>
                <a:gd name="T62" fmla="*/ 107 w 253"/>
                <a:gd name="T63" fmla="*/ 306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3" h="423">
                  <a:moveTo>
                    <a:pt x="81" y="307"/>
                  </a:moveTo>
                  <a:cubicBezTo>
                    <a:pt x="89" y="302"/>
                    <a:pt x="98" y="301"/>
                    <a:pt x="108" y="303"/>
                  </a:cubicBezTo>
                  <a:cubicBezTo>
                    <a:pt x="117" y="307"/>
                    <a:pt x="125" y="315"/>
                    <a:pt x="129" y="324"/>
                  </a:cubicBezTo>
                  <a:cubicBezTo>
                    <a:pt x="133" y="334"/>
                    <a:pt x="135" y="345"/>
                    <a:pt x="135" y="355"/>
                  </a:cubicBezTo>
                  <a:cubicBezTo>
                    <a:pt x="132" y="366"/>
                    <a:pt x="133" y="377"/>
                    <a:pt x="127" y="387"/>
                  </a:cubicBezTo>
                  <a:cubicBezTo>
                    <a:pt x="123" y="398"/>
                    <a:pt x="116" y="407"/>
                    <a:pt x="105" y="414"/>
                  </a:cubicBezTo>
                  <a:cubicBezTo>
                    <a:pt x="95" y="420"/>
                    <a:pt x="83" y="423"/>
                    <a:pt x="71" y="422"/>
                  </a:cubicBezTo>
                  <a:cubicBezTo>
                    <a:pt x="59" y="422"/>
                    <a:pt x="47" y="417"/>
                    <a:pt x="37" y="411"/>
                  </a:cubicBezTo>
                  <a:cubicBezTo>
                    <a:pt x="26" y="405"/>
                    <a:pt x="19" y="396"/>
                    <a:pt x="12" y="386"/>
                  </a:cubicBezTo>
                  <a:cubicBezTo>
                    <a:pt x="7" y="376"/>
                    <a:pt x="2" y="364"/>
                    <a:pt x="2" y="353"/>
                  </a:cubicBezTo>
                  <a:cubicBezTo>
                    <a:pt x="1" y="342"/>
                    <a:pt x="0" y="331"/>
                    <a:pt x="3" y="321"/>
                  </a:cubicBezTo>
                  <a:cubicBezTo>
                    <a:pt x="4" y="310"/>
                    <a:pt x="5" y="300"/>
                    <a:pt x="9" y="291"/>
                  </a:cubicBezTo>
                  <a:cubicBezTo>
                    <a:pt x="13" y="281"/>
                    <a:pt x="15" y="272"/>
                    <a:pt x="20" y="264"/>
                  </a:cubicBezTo>
                  <a:cubicBezTo>
                    <a:pt x="33" y="240"/>
                    <a:pt x="33" y="240"/>
                    <a:pt x="33" y="240"/>
                  </a:cubicBezTo>
                  <a:cubicBezTo>
                    <a:pt x="49" y="222"/>
                    <a:pt x="49" y="222"/>
                    <a:pt x="49" y="222"/>
                  </a:cubicBezTo>
                  <a:cubicBezTo>
                    <a:pt x="54" y="215"/>
                    <a:pt x="60" y="211"/>
                    <a:pt x="65" y="207"/>
                  </a:cubicBezTo>
                  <a:cubicBezTo>
                    <a:pt x="71" y="203"/>
                    <a:pt x="76" y="199"/>
                    <a:pt x="80" y="196"/>
                  </a:cubicBezTo>
                  <a:cubicBezTo>
                    <a:pt x="85" y="192"/>
                    <a:pt x="91" y="191"/>
                    <a:pt x="97" y="188"/>
                  </a:cubicBezTo>
                  <a:cubicBezTo>
                    <a:pt x="116" y="181"/>
                    <a:pt x="116" y="181"/>
                    <a:pt x="116" y="181"/>
                  </a:cubicBezTo>
                  <a:cubicBezTo>
                    <a:pt x="135" y="175"/>
                    <a:pt x="135" y="175"/>
                    <a:pt x="135" y="175"/>
                  </a:cubicBezTo>
                  <a:cubicBezTo>
                    <a:pt x="142" y="174"/>
                    <a:pt x="149" y="172"/>
                    <a:pt x="156" y="168"/>
                  </a:cubicBezTo>
                  <a:cubicBezTo>
                    <a:pt x="162" y="165"/>
                    <a:pt x="170" y="163"/>
                    <a:pt x="176" y="160"/>
                  </a:cubicBezTo>
                  <a:cubicBezTo>
                    <a:pt x="183" y="156"/>
                    <a:pt x="190" y="152"/>
                    <a:pt x="196" y="148"/>
                  </a:cubicBezTo>
                  <a:cubicBezTo>
                    <a:pt x="201" y="143"/>
                    <a:pt x="208" y="138"/>
                    <a:pt x="213" y="133"/>
                  </a:cubicBezTo>
                  <a:cubicBezTo>
                    <a:pt x="218" y="126"/>
                    <a:pt x="224" y="121"/>
                    <a:pt x="227" y="114"/>
                  </a:cubicBezTo>
                  <a:cubicBezTo>
                    <a:pt x="230" y="107"/>
                    <a:pt x="234" y="100"/>
                    <a:pt x="235" y="92"/>
                  </a:cubicBezTo>
                  <a:cubicBezTo>
                    <a:pt x="237" y="85"/>
                    <a:pt x="237" y="77"/>
                    <a:pt x="237" y="69"/>
                  </a:cubicBezTo>
                  <a:cubicBezTo>
                    <a:pt x="238" y="61"/>
                    <a:pt x="236" y="54"/>
                    <a:pt x="234" y="47"/>
                  </a:cubicBezTo>
                  <a:cubicBezTo>
                    <a:pt x="234" y="39"/>
                    <a:pt x="229" y="33"/>
                    <a:pt x="226" y="27"/>
                  </a:cubicBezTo>
                  <a:cubicBezTo>
                    <a:pt x="221" y="22"/>
                    <a:pt x="217" y="15"/>
                    <a:pt x="211" y="13"/>
                  </a:cubicBezTo>
                  <a:cubicBezTo>
                    <a:pt x="205" y="9"/>
                    <a:pt x="198" y="8"/>
                    <a:pt x="192" y="7"/>
                  </a:cubicBezTo>
                  <a:cubicBezTo>
                    <a:pt x="185" y="7"/>
                    <a:pt x="178" y="6"/>
                    <a:pt x="172" y="8"/>
                  </a:cubicBezTo>
                  <a:cubicBezTo>
                    <a:pt x="166" y="9"/>
                    <a:pt x="160" y="12"/>
                    <a:pt x="155" y="14"/>
                  </a:cubicBezTo>
                  <a:cubicBezTo>
                    <a:pt x="160" y="11"/>
                    <a:pt x="165" y="7"/>
                    <a:pt x="171" y="5"/>
                  </a:cubicBezTo>
                  <a:cubicBezTo>
                    <a:pt x="177" y="1"/>
                    <a:pt x="185" y="1"/>
                    <a:pt x="192" y="0"/>
                  </a:cubicBezTo>
                  <a:cubicBezTo>
                    <a:pt x="199" y="1"/>
                    <a:pt x="207" y="1"/>
                    <a:pt x="215" y="5"/>
                  </a:cubicBezTo>
                  <a:cubicBezTo>
                    <a:pt x="223" y="7"/>
                    <a:pt x="229" y="14"/>
                    <a:pt x="236" y="19"/>
                  </a:cubicBezTo>
                  <a:cubicBezTo>
                    <a:pt x="240" y="27"/>
                    <a:pt x="246" y="34"/>
                    <a:pt x="247" y="43"/>
                  </a:cubicBezTo>
                  <a:cubicBezTo>
                    <a:pt x="250" y="51"/>
                    <a:pt x="252" y="60"/>
                    <a:pt x="252" y="69"/>
                  </a:cubicBezTo>
                  <a:cubicBezTo>
                    <a:pt x="253" y="78"/>
                    <a:pt x="253" y="87"/>
                    <a:pt x="250" y="96"/>
                  </a:cubicBezTo>
                  <a:cubicBezTo>
                    <a:pt x="249" y="105"/>
                    <a:pt x="245" y="113"/>
                    <a:pt x="241" y="122"/>
                  </a:cubicBezTo>
                  <a:cubicBezTo>
                    <a:pt x="238" y="131"/>
                    <a:pt x="231" y="137"/>
                    <a:pt x="226" y="144"/>
                  </a:cubicBezTo>
                  <a:cubicBezTo>
                    <a:pt x="220" y="151"/>
                    <a:pt x="213" y="156"/>
                    <a:pt x="206" y="162"/>
                  </a:cubicBezTo>
                  <a:cubicBezTo>
                    <a:pt x="199" y="167"/>
                    <a:pt x="191" y="171"/>
                    <a:pt x="184" y="175"/>
                  </a:cubicBezTo>
                  <a:cubicBezTo>
                    <a:pt x="177" y="179"/>
                    <a:pt x="169" y="182"/>
                    <a:pt x="162" y="185"/>
                  </a:cubicBezTo>
                  <a:cubicBezTo>
                    <a:pt x="155" y="188"/>
                    <a:pt x="147" y="190"/>
                    <a:pt x="140" y="192"/>
                  </a:cubicBezTo>
                  <a:cubicBezTo>
                    <a:pt x="120" y="198"/>
                    <a:pt x="120" y="198"/>
                    <a:pt x="120" y="198"/>
                  </a:cubicBezTo>
                  <a:cubicBezTo>
                    <a:pt x="103" y="204"/>
                    <a:pt x="103" y="204"/>
                    <a:pt x="103" y="204"/>
                  </a:cubicBezTo>
                  <a:cubicBezTo>
                    <a:pt x="98" y="207"/>
                    <a:pt x="93" y="207"/>
                    <a:pt x="89" y="211"/>
                  </a:cubicBezTo>
                  <a:cubicBezTo>
                    <a:pt x="85" y="214"/>
                    <a:pt x="81" y="217"/>
                    <a:pt x="76" y="220"/>
                  </a:cubicBezTo>
                  <a:cubicBezTo>
                    <a:pt x="71" y="224"/>
                    <a:pt x="66" y="228"/>
                    <a:pt x="62" y="233"/>
                  </a:cubicBezTo>
                  <a:cubicBezTo>
                    <a:pt x="47" y="250"/>
                    <a:pt x="47" y="250"/>
                    <a:pt x="47" y="250"/>
                  </a:cubicBezTo>
                  <a:cubicBezTo>
                    <a:pt x="35" y="271"/>
                    <a:pt x="35" y="271"/>
                    <a:pt x="35" y="271"/>
                  </a:cubicBezTo>
                  <a:cubicBezTo>
                    <a:pt x="30" y="278"/>
                    <a:pt x="29" y="287"/>
                    <a:pt x="25" y="296"/>
                  </a:cubicBezTo>
                  <a:cubicBezTo>
                    <a:pt x="21" y="304"/>
                    <a:pt x="20" y="313"/>
                    <a:pt x="19" y="323"/>
                  </a:cubicBezTo>
                  <a:cubicBezTo>
                    <a:pt x="16" y="332"/>
                    <a:pt x="17" y="342"/>
                    <a:pt x="17" y="351"/>
                  </a:cubicBezTo>
                  <a:cubicBezTo>
                    <a:pt x="18" y="361"/>
                    <a:pt x="22" y="370"/>
                    <a:pt x="25" y="378"/>
                  </a:cubicBezTo>
                  <a:cubicBezTo>
                    <a:pt x="30" y="386"/>
                    <a:pt x="36" y="394"/>
                    <a:pt x="45" y="399"/>
                  </a:cubicBezTo>
                  <a:cubicBezTo>
                    <a:pt x="52" y="404"/>
                    <a:pt x="62" y="409"/>
                    <a:pt x="72" y="409"/>
                  </a:cubicBezTo>
                  <a:cubicBezTo>
                    <a:pt x="81" y="411"/>
                    <a:pt x="91" y="408"/>
                    <a:pt x="99" y="404"/>
                  </a:cubicBezTo>
                  <a:cubicBezTo>
                    <a:pt x="108" y="399"/>
                    <a:pt x="114" y="392"/>
                    <a:pt x="118" y="383"/>
                  </a:cubicBezTo>
                  <a:cubicBezTo>
                    <a:pt x="124" y="375"/>
                    <a:pt x="124" y="364"/>
                    <a:pt x="127" y="355"/>
                  </a:cubicBezTo>
                  <a:cubicBezTo>
                    <a:pt x="127" y="345"/>
                    <a:pt x="127" y="335"/>
                    <a:pt x="124" y="326"/>
                  </a:cubicBezTo>
                  <a:cubicBezTo>
                    <a:pt x="121" y="318"/>
                    <a:pt x="115" y="310"/>
                    <a:pt x="107" y="306"/>
                  </a:cubicBezTo>
                  <a:cubicBezTo>
                    <a:pt x="98" y="303"/>
                    <a:pt x="89" y="303"/>
                    <a:pt x="81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056" y="4312"/>
              <a:ext cx="560" cy="220"/>
            </a:xfrm>
            <a:custGeom>
              <a:avLst/>
              <a:gdLst>
                <a:gd name="T0" fmla="*/ 237 w 237"/>
                <a:gd name="T1" fmla="*/ 83 h 93"/>
                <a:gd name="T2" fmla="*/ 218 w 237"/>
                <a:gd name="T3" fmla="*/ 91 h 93"/>
                <a:gd name="T4" fmla="*/ 194 w 237"/>
                <a:gd name="T5" fmla="*/ 91 h 93"/>
                <a:gd name="T6" fmla="*/ 171 w 237"/>
                <a:gd name="T7" fmla="*/ 81 h 93"/>
                <a:gd name="T8" fmla="*/ 152 w 237"/>
                <a:gd name="T9" fmla="*/ 66 h 93"/>
                <a:gd name="T10" fmla="*/ 135 w 237"/>
                <a:gd name="T11" fmla="*/ 50 h 93"/>
                <a:gd name="T12" fmla="*/ 120 w 237"/>
                <a:gd name="T13" fmla="*/ 36 h 93"/>
                <a:gd name="T14" fmla="*/ 107 w 237"/>
                <a:gd name="T15" fmla="*/ 25 h 93"/>
                <a:gd name="T16" fmla="*/ 96 w 237"/>
                <a:gd name="T17" fmla="*/ 19 h 93"/>
                <a:gd name="T18" fmla="*/ 85 w 237"/>
                <a:gd name="T19" fmla="*/ 16 h 93"/>
                <a:gd name="T20" fmla="*/ 71 w 237"/>
                <a:gd name="T21" fmla="*/ 15 h 93"/>
                <a:gd name="T22" fmla="*/ 56 w 237"/>
                <a:gd name="T23" fmla="*/ 18 h 93"/>
                <a:gd name="T24" fmla="*/ 41 w 237"/>
                <a:gd name="T25" fmla="*/ 25 h 93"/>
                <a:gd name="T26" fmla="*/ 27 w 237"/>
                <a:gd name="T27" fmla="*/ 34 h 93"/>
                <a:gd name="T28" fmla="*/ 15 w 237"/>
                <a:gd name="T29" fmla="*/ 46 h 93"/>
                <a:gd name="T30" fmla="*/ 6 w 237"/>
                <a:gd name="T31" fmla="*/ 59 h 93"/>
                <a:gd name="T32" fmla="*/ 1 w 237"/>
                <a:gd name="T33" fmla="*/ 72 h 93"/>
                <a:gd name="T34" fmla="*/ 1 w 237"/>
                <a:gd name="T35" fmla="*/ 57 h 93"/>
                <a:gd name="T36" fmla="*/ 6 w 237"/>
                <a:gd name="T37" fmla="*/ 40 h 93"/>
                <a:gd name="T38" fmla="*/ 18 w 237"/>
                <a:gd name="T39" fmla="*/ 24 h 93"/>
                <a:gd name="T40" fmla="*/ 33 w 237"/>
                <a:gd name="T41" fmla="*/ 12 h 93"/>
                <a:gd name="T42" fmla="*/ 52 w 237"/>
                <a:gd name="T43" fmla="*/ 4 h 93"/>
                <a:gd name="T44" fmla="*/ 70 w 237"/>
                <a:gd name="T45" fmla="*/ 0 h 93"/>
                <a:gd name="T46" fmla="*/ 88 w 237"/>
                <a:gd name="T47" fmla="*/ 1 h 93"/>
                <a:gd name="T48" fmla="*/ 102 w 237"/>
                <a:gd name="T49" fmla="*/ 6 h 93"/>
                <a:gd name="T50" fmla="*/ 116 w 237"/>
                <a:gd name="T51" fmla="*/ 13 h 93"/>
                <a:gd name="T52" fmla="*/ 130 w 237"/>
                <a:gd name="T53" fmla="*/ 25 h 93"/>
                <a:gd name="T54" fmla="*/ 145 w 237"/>
                <a:gd name="T55" fmla="*/ 40 h 93"/>
                <a:gd name="T56" fmla="*/ 161 w 237"/>
                <a:gd name="T57" fmla="*/ 56 h 93"/>
                <a:gd name="T58" fmla="*/ 178 w 237"/>
                <a:gd name="T59" fmla="*/ 72 h 93"/>
                <a:gd name="T60" fmla="*/ 197 w 237"/>
                <a:gd name="T61" fmla="*/ 83 h 93"/>
                <a:gd name="T62" fmla="*/ 217 w 237"/>
                <a:gd name="T63" fmla="*/ 86 h 93"/>
                <a:gd name="T64" fmla="*/ 237 w 237"/>
                <a:gd name="T65" fmla="*/ 8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7" h="93">
                  <a:moveTo>
                    <a:pt x="237" y="83"/>
                  </a:moveTo>
                  <a:cubicBezTo>
                    <a:pt x="232" y="86"/>
                    <a:pt x="225" y="89"/>
                    <a:pt x="218" y="91"/>
                  </a:cubicBezTo>
                  <a:cubicBezTo>
                    <a:pt x="211" y="93"/>
                    <a:pt x="202" y="93"/>
                    <a:pt x="194" y="91"/>
                  </a:cubicBezTo>
                  <a:cubicBezTo>
                    <a:pt x="186" y="89"/>
                    <a:pt x="178" y="86"/>
                    <a:pt x="171" y="81"/>
                  </a:cubicBezTo>
                  <a:cubicBezTo>
                    <a:pt x="164" y="77"/>
                    <a:pt x="158" y="71"/>
                    <a:pt x="152" y="66"/>
                  </a:cubicBezTo>
                  <a:cubicBezTo>
                    <a:pt x="135" y="50"/>
                    <a:pt x="135" y="50"/>
                    <a:pt x="135" y="50"/>
                  </a:cubicBezTo>
                  <a:cubicBezTo>
                    <a:pt x="130" y="45"/>
                    <a:pt x="125" y="40"/>
                    <a:pt x="120" y="36"/>
                  </a:cubicBezTo>
                  <a:cubicBezTo>
                    <a:pt x="115" y="32"/>
                    <a:pt x="111" y="28"/>
                    <a:pt x="107" y="25"/>
                  </a:cubicBezTo>
                  <a:cubicBezTo>
                    <a:pt x="103" y="23"/>
                    <a:pt x="99" y="20"/>
                    <a:pt x="96" y="19"/>
                  </a:cubicBezTo>
                  <a:cubicBezTo>
                    <a:pt x="93" y="18"/>
                    <a:pt x="89" y="17"/>
                    <a:pt x="85" y="16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3" y="38"/>
                    <a:pt x="18" y="42"/>
                    <a:pt x="15" y="46"/>
                  </a:cubicBezTo>
                  <a:cubicBezTo>
                    <a:pt x="12" y="50"/>
                    <a:pt x="9" y="54"/>
                    <a:pt x="6" y="59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68"/>
                    <a:pt x="0" y="62"/>
                    <a:pt x="1" y="57"/>
                  </a:cubicBezTo>
                  <a:cubicBezTo>
                    <a:pt x="1" y="51"/>
                    <a:pt x="4" y="46"/>
                    <a:pt x="6" y="40"/>
                  </a:cubicBezTo>
                  <a:cubicBezTo>
                    <a:pt x="9" y="35"/>
                    <a:pt x="14" y="30"/>
                    <a:pt x="18" y="24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9" y="9"/>
                    <a:pt x="45" y="6"/>
                    <a:pt x="52" y="4"/>
                  </a:cubicBezTo>
                  <a:cubicBezTo>
                    <a:pt x="58" y="2"/>
                    <a:pt x="64" y="1"/>
                    <a:pt x="70" y="0"/>
                  </a:cubicBezTo>
                  <a:cubicBezTo>
                    <a:pt x="77" y="0"/>
                    <a:pt x="82" y="1"/>
                    <a:pt x="88" y="1"/>
                  </a:cubicBezTo>
                  <a:cubicBezTo>
                    <a:pt x="93" y="2"/>
                    <a:pt x="98" y="4"/>
                    <a:pt x="102" y="6"/>
                  </a:cubicBezTo>
                  <a:cubicBezTo>
                    <a:pt x="106" y="7"/>
                    <a:pt x="111" y="10"/>
                    <a:pt x="116" y="13"/>
                  </a:cubicBezTo>
                  <a:cubicBezTo>
                    <a:pt x="120" y="16"/>
                    <a:pt x="125" y="20"/>
                    <a:pt x="130" y="25"/>
                  </a:cubicBezTo>
                  <a:cubicBezTo>
                    <a:pt x="135" y="30"/>
                    <a:pt x="140" y="35"/>
                    <a:pt x="145" y="40"/>
                  </a:cubicBezTo>
                  <a:cubicBezTo>
                    <a:pt x="161" y="56"/>
                    <a:pt x="161" y="56"/>
                    <a:pt x="161" y="56"/>
                  </a:cubicBezTo>
                  <a:cubicBezTo>
                    <a:pt x="166" y="62"/>
                    <a:pt x="172" y="67"/>
                    <a:pt x="178" y="72"/>
                  </a:cubicBezTo>
                  <a:cubicBezTo>
                    <a:pt x="183" y="77"/>
                    <a:pt x="190" y="80"/>
                    <a:pt x="197" y="83"/>
                  </a:cubicBezTo>
                  <a:cubicBezTo>
                    <a:pt x="203" y="85"/>
                    <a:pt x="210" y="86"/>
                    <a:pt x="217" y="86"/>
                  </a:cubicBezTo>
                  <a:cubicBezTo>
                    <a:pt x="224" y="86"/>
                    <a:pt x="231" y="84"/>
                    <a:pt x="237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394" y="3958"/>
              <a:ext cx="385" cy="522"/>
            </a:xfrm>
            <a:custGeom>
              <a:avLst/>
              <a:gdLst>
                <a:gd name="T0" fmla="*/ 163 w 163"/>
                <a:gd name="T1" fmla="*/ 50 h 221"/>
                <a:gd name="T2" fmla="*/ 140 w 163"/>
                <a:gd name="T3" fmla="*/ 29 h 221"/>
                <a:gd name="T4" fmla="*/ 110 w 163"/>
                <a:gd name="T5" fmla="*/ 14 h 221"/>
                <a:gd name="T6" fmla="*/ 78 w 163"/>
                <a:gd name="T7" fmla="*/ 18 h 221"/>
                <a:gd name="T8" fmla="*/ 71 w 163"/>
                <a:gd name="T9" fmla="*/ 45 h 221"/>
                <a:gd name="T10" fmla="*/ 89 w 163"/>
                <a:gd name="T11" fmla="*/ 71 h 221"/>
                <a:gd name="T12" fmla="*/ 113 w 163"/>
                <a:gd name="T13" fmla="*/ 93 h 221"/>
                <a:gd name="T14" fmla="*/ 131 w 163"/>
                <a:gd name="T15" fmla="*/ 118 h 221"/>
                <a:gd name="T16" fmla="*/ 138 w 163"/>
                <a:gd name="T17" fmla="*/ 141 h 221"/>
                <a:gd name="T18" fmla="*/ 139 w 163"/>
                <a:gd name="T19" fmla="*/ 164 h 221"/>
                <a:gd name="T20" fmla="*/ 130 w 163"/>
                <a:gd name="T21" fmla="*/ 190 h 221"/>
                <a:gd name="T22" fmla="*/ 108 w 163"/>
                <a:gd name="T23" fmla="*/ 211 h 221"/>
                <a:gd name="T24" fmla="*/ 77 w 163"/>
                <a:gd name="T25" fmla="*/ 220 h 221"/>
                <a:gd name="T26" fmla="*/ 46 w 163"/>
                <a:gd name="T27" fmla="*/ 215 h 221"/>
                <a:gd name="T28" fmla="*/ 21 w 163"/>
                <a:gd name="T29" fmla="*/ 198 h 221"/>
                <a:gd name="T30" fmla="*/ 6 w 163"/>
                <a:gd name="T31" fmla="*/ 175 h 221"/>
                <a:gd name="T32" fmla="*/ 0 w 163"/>
                <a:gd name="T33" fmla="*/ 153 h 221"/>
                <a:gd name="T34" fmla="*/ 12 w 163"/>
                <a:gd name="T35" fmla="*/ 172 h 221"/>
                <a:gd name="T36" fmla="*/ 28 w 163"/>
                <a:gd name="T37" fmla="*/ 190 h 221"/>
                <a:gd name="T38" fmla="*/ 50 w 163"/>
                <a:gd name="T39" fmla="*/ 203 h 221"/>
                <a:gd name="T40" fmla="*/ 76 w 163"/>
                <a:gd name="T41" fmla="*/ 206 h 221"/>
                <a:gd name="T42" fmla="*/ 100 w 163"/>
                <a:gd name="T43" fmla="*/ 198 h 221"/>
                <a:gd name="T44" fmla="*/ 117 w 163"/>
                <a:gd name="T45" fmla="*/ 182 h 221"/>
                <a:gd name="T46" fmla="*/ 124 w 163"/>
                <a:gd name="T47" fmla="*/ 162 h 221"/>
                <a:gd name="T48" fmla="*/ 123 w 163"/>
                <a:gd name="T49" fmla="*/ 143 h 221"/>
                <a:gd name="T50" fmla="*/ 118 w 163"/>
                <a:gd name="T51" fmla="*/ 124 h 221"/>
                <a:gd name="T52" fmla="*/ 102 w 163"/>
                <a:gd name="T53" fmla="*/ 104 h 221"/>
                <a:gd name="T54" fmla="*/ 79 w 163"/>
                <a:gd name="T55" fmla="*/ 81 h 221"/>
                <a:gd name="T56" fmla="*/ 58 w 163"/>
                <a:gd name="T57" fmla="*/ 48 h 221"/>
                <a:gd name="T58" fmla="*/ 72 w 163"/>
                <a:gd name="T59" fmla="*/ 9 h 221"/>
                <a:gd name="T60" fmla="*/ 112 w 163"/>
                <a:gd name="T61" fmla="*/ 5 h 221"/>
                <a:gd name="T62" fmla="*/ 143 w 163"/>
                <a:gd name="T63" fmla="*/ 25 h 221"/>
                <a:gd name="T64" fmla="*/ 163 w 163"/>
                <a:gd name="T65" fmla="*/ 5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3" h="221">
                  <a:moveTo>
                    <a:pt x="163" y="50"/>
                  </a:moveTo>
                  <a:cubicBezTo>
                    <a:pt x="156" y="44"/>
                    <a:pt x="149" y="35"/>
                    <a:pt x="140" y="29"/>
                  </a:cubicBezTo>
                  <a:cubicBezTo>
                    <a:pt x="131" y="22"/>
                    <a:pt x="121" y="17"/>
                    <a:pt x="110" y="14"/>
                  </a:cubicBezTo>
                  <a:cubicBezTo>
                    <a:pt x="99" y="12"/>
                    <a:pt x="86" y="11"/>
                    <a:pt x="78" y="18"/>
                  </a:cubicBezTo>
                  <a:cubicBezTo>
                    <a:pt x="70" y="24"/>
                    <a:pt x="68" y="35"/>
                    <a:pt x="71" y="45"/>
                  </a:cubicBezTo>
                  <a:cubicBezTo>
                    <a:pt x="73" y="55"/>
                    <a:pt x="81" y="63"/>
                    <a:pt x="89" y="71"/>
                  </a:cubicBezTo>
                  <a:cubicBezTo>
                    <a:pt x="97" y="78"/>
                    <a:pt x="106" y="85"/>
                    <a:pt x="113" y="93"/>
                  </a:cubicBezTo>
                  <a:cubicBezTo>
                    <a:pt x="121" y="101"/>
                    <a:pt x="126" y="110"/>
                    <a:pt x="131" y="118"/>
                  </a:cubicBezTo>
                  <a:cubicBezTo>
                    <a:pt x="134" y="127"/>
                    <a:pt x="138" y="134"/>
                    <a:pt x="138" y="141"/>
                  </a:cubicBezTo>
                  <a:cubicBezTo>
                    <a:pt x="138" y="148"/>
                    <a:pt x="140" y="155"/>
                    <a:pt x="139" y="164"/>
                  </a:cubicBezTo>
                  <a:cubicBezTo>
                    <a:pt x="138" y="172"/>
                    <a:pt x="135" y="181"/>
                    <a:pt x="130" y="190"/>
                  </a:cubicBezTo>
                  <a:cubicBezTo>
                    <a:pt x="125" y="199"/>
                    <a:pt x="117" y="205"/>
                    <a:pt x="108" y="211"/>
                  </a:cubicBezTo>
                  <a:cubicBezTo>
                    <a:pt x="98" y="216"/>
                    <a:pt x="88" y="220"/>
                    <a:pt x="77" y="220"/>
                  </a:cubicBezTo>
                  <a:cubicBezTo>
                    <a:pt x="66" y="221"/>
                    <a:pt x="55" y="219"/>
                    <a:pt x="46" y="215"/>
                  </a:cubicBezTo>
                  <a:cubicBezTo>
                    <a:pt x="36" y="211"/>
                    <a:pt x="27" y="205"/>
                    <a:pt x="21" y="198"/>
                  </a:cubicBezTo>
                  <a:cubicBezTo>
                    <a:pt x="14" y="191"/>
                    <a:pt x="9" y="183"/>
                    <a:pt x="6" y="175"/>
                  </a:cubicBezTo>
                  <a:cubicBezTo>
                    <a:pt x="2" y="167"/>
                    <a:pt x="2" y="159"/>
                    <a:pt x="0" y="153"/>
                  </a:cubicBezTo>
                  <a:cubicBezTo>
                    <a:pt x="4" y="159"/>
                    <a:pt x="6" y="166"/>
                    <a:pt x="12" y="172"/>
                  </a:cubicBezTo>
                  <a:cubicBezTo>
                    <a:pt x="16" y="179"/>
                    <a:pt x="21" y="185"/>
                    <a:pt x="28" y="190"/>
                  </a:cubicBezTo>
                  <a:cubicBezTo>
                    <a:pt x="34" y="196"/>
                    <a:pt x="42" y="200"/>
                    <a:pt x="50" y="203"/>
                  </a:cubicBezTo>
                  <a:cubicBezTo>
                    <a:pt x="58" y="205"/>
                    <a:pt x="67" y="206"/>
                    <a:pt x="76" y="206"/>
                  </a:cubicBezTo>
                  <a:cubicBezTo>
                    <a:pt x="85" y="205"/>
                    <a:pt x="93" y="202"/>
                    <a:pt x="100" y="198"/>
                  </a:cubicBezTo>
                  <a:cubicBezTo>
                    <a:pt x="107" y="193"/>
                    <a:pt x="113" y="188"/>
                    <a:pt x="117" y="182"/>
                  </a:cubicBezTo>
                  <a:cubicBezTo>
                    <a:pt x="121" y="175"/>
                    <a:pt x="123" y="168"/>
                    <a:pt x="124" y="162"/>
                  </a:cubicBezTo>
                  <a:cubicBezTo>
                    <a:pt x="125" y="155"/>
                    <a:pt x="123" y="149"/>
                    <a:pt x="123" y="143"/>
                  </a:cubicBezTo>
                  <a:cubicBezTo>
                    <a:pt x="124" y="137"/>
                    <a:pt x="120" y="132"/>
                    <a:pt x="118" y="124"/>
                  </a:cubicBezTo>
                  <a:cubicBezTo>
                    <a:pt x="113" y="118"/>
                    <a:pt x="109" y="110"/>
                    <a:pt x="102" y="104"/>
                  </a:cubicBezTo>
                  <a:cubicBezTo>
                    <a:pt x="96" y="96"/>
                    <a:pt x="87" y="89"/>
                    <a:pt x="79" y="81"/>
                  </a:cubicBezTo>
                  <a:cubicBezTo>
                    <a:pt x="71" y="72"/>
                    <a:pt x="61" y="62"/>
                    <a:pt x="58" y="48"/>
                  </a:cubicBezTo>
                  <a:cubicBezTo>
                    <a:pt x="54" y="35"/>
                    <a:pt x="59" y="16"/>
                    <a:pt x="72" y="9"/>
                  </a:cubicBezTo>
                  <a:cubicBezTo>
                    <a:pt x="85" y="0"/>
                    <a:pt x="100" y="3"/>
                    <a:pt x="112" y="5"/>
                  </a:cubicBezTo>
                  <a:cubicBezTo>
                    <a:pt x="124" y="10"/>
                    <a:pt x="135" y="17"/>
                    <a:pt x="143" y="25"/>
                  </a:cubicBezTo>
                  <a:cubicBezTo>
                    <a:pt x="152" y="32"/>
                    <a:pt x="157" y="43"/>
                    <a:pt x="163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6155" y="3922"/>
              <a:ext cx="246" cy="369"/>
            </a:xfrm>
            <a:custGeom>
              <a:avLst/>
              <a:gdLst>
                <a:gd name="T0" fmla="*/ 38 w 104"/>
                <a:gd name="T1" fmla="*/ 87 h 156"/>
                <a:gd name="T2" fmla="*/ 79 w 104"/>
                <a:gd name="T3" fmla="*/ 83 h 156"/>
                <a:gd name="T4" fmla="*/ 55 w 104"/>
                <a:gd name="T5" fmla="*/ 115 h 156"/>
                <a:gd name="T6" fmla="*/ 23 w 104"/>
                <a:gd name="T7" fmla="*/ 86 h 156"/>
                <a:gd name="T8" fmla="*/ 36 w 104"/>
                <a:gd name="T9" fmla="*/ 116 h 156"/>
                <a:gd name="T10" fmla="*/ 0 w 104"/>
                <a:gd name="T11" fmla="*/ 119 h 156"/>
                <a:gd name="T12" fmla="*/ 36 w 104"/>
                <a:gd name="T13" fmla="*/ 126 h 156"/>
                <a:gd name="T14" fmla="*/ 34 w 104"/>
                <a:gd name="T15" fmla="*/ 156 h 156"/>
                <a:gd name="T16" fmla="*/ 56 w 104"/>
                <a:gd name="T17" fmla="*/ 120 h 156"/>
                <a:gd name="T18" fmla="*/ 80 w 104"/>
                <a:gd name="T19" fmla="*/ 91 h 156"/>
                <a:gd name="T20" fmla="*/ 98 w 104"/>
                <a:gd name="T21" fmla="*/ 118 h 156"/>
                <a:gd name="T22" fmla="*/ 85 w 104"/>
                <a:gd name="T23" fmla="*/ 74 h 156"/>
                <a:gd name="T24" fmla="*/ 80 w 104"/>
                <a:gd name="T25" fmla="*/ 38 h 156"/>
                <a:gd name="T26" fmla="*/ 104 w 104"/>
                <a:gd name="T27" fmla="*/ 4 h 156"/>
                <a:gd name="T28" fmla="*/ 74 w 104"/>
                <a:gd name="T29" fmla="*/ 41 h 156"/>
                <a:gd name="T30" fmla="*/ 82 w 104"/>
                <a:gd name="T31" fmla="*/ 73 h 156"/>
                <a:gd name="T32" fmla="*/ 38 w 104"/>
                <a:gd name="T33" fmla="*/ 87 h 156"/>
                <a:gd name="T34" fmla="*/ 33 w 104"/>
                <a:gd name="T35" fmla="*/ 142 h 156"/>
                <a:gd name="T36" fmla="*/ 45 w 104"/>
                <a:gd name="T37" fmla="*/ 122 h 156"/>
                <a:gd name="T38" fmla="*/ 16 w 104"/>
                <a:gd name="T39" fmla="*/ 121 h 156"/>
                <a:gd name="T40" fmla="*/ 46 w 104"/>
                <a:gd name="T41" fmla="*/ 119 h 156"/>
                <a:gd name="T42" fmla="*/ 31 w 104"/>
                <a:gd name="T43" fmla="*/ 105 h 156"/>
                <a:gd name="T44" fmla="*/ 54 w 104"/>
                <a:gd name="T45" fmla="*/ 118 h 156"/>
                <a:gd name="T46" fmla="*/ 33 w 104"/>
                <a:gd name="T47" fmla="*/ 142 h 156"/>
                <a:gd name="T48" fmla="*/ 82 w 104"/>
                <a:gd name="T49" fmla="*/ 93 h 156"/>
                <a:gd name="T50" fmla="*/ 93 w 104"/>
                <a:gd name="T51" fmla="*/ 113 h 156"/>
                <a:gd name="T52" fmla="*/ 82 w 104"/>
                <a:gd name="T53" fmla="*/ 93 h 156"/>
                <a:gd name="T54" fmla="*/ 76 w 104"/>
                <a:gd name="T55" fmla="*/ 82 h 156"/>
                <a:gd name="T56" fmla="*/ 47 w 104"/>
                <a:gd name="T57" fmla="*/ 87 h 156"/>
                <a:gd name="T58" fmla="*/ 76 w 104"/>
                <a:gd name="T59" fmla="*/ 8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4" h="156">
                  <a:moveTo>
                    <a:pt x="38" y="87"/>
                  </a:moveTo>
                  <a:cubicBezTo>
                    <a:pt x="39" y="101"/>
                    <a:pt x="74" y="92"/>
                    <a:pt x="79" y="83"/>
                  </a:cubicBezTo>
                  <a:cubicBezTo>
                    <a:pt x="78" y="93"/>
                    <a:pt x="60" y="116"/>
                    <a:pt x="55" y="115"/>
                  </a:cubicBezTo>
                  <a:cubicBezTo>
                    <a:pt x="49" y="112"/>
                    <a:pt x="30" y="100"/>
                    <a:pt x="23" y="86"/>
                  </a:cubicBezTo>
                  <a:cubicBezTo>
                    <a:pt x="13" y="98"/>
                    <a:pt x="27" y="113"/>
                    <a:pt x="36" y="116"/>
                  </a:cubicBezTo>
                  <a:cubicBezTo>
                    <a:pt x="26" y="112"/>
                    <a:pt x="9" y="113"/>
                    <a:pt x="0" y="119"/>
                  </a:cubicBezTo>
                  <a:cubicBezTo>
                    <a:pt x="8" y="129"/>
                    <a:pt x="22" y="134"/>
                    <a:pt x="36" y="126"/>
                  </a:cubicBezTo>
                  <a:cubicBezTo>
                    <a:pt x="27" y="132"/>
                    <a:pt x="25" y="144"/>
                    <a:pt x="34" y="156"/>
                  </a:cubicBezTo>
                  <a:cubicBezTo>
                    <a:pt x="35" y="142"/>
                    <a:pt x="48" y="124"/>
                    <a:pt x="56" y="120"/>
                  </a:cubicBezTo>
                  <a:cubicBezTo>
                    <a:pt x="65" y="117"/>
                    <a:pt x="74" y="106"/>
                    <a:pt x="80" y="91"/>
                  </a:cubicBezTo>
                  <a:cubicBezTo>
                    <a:pt x="77" y="110"/>
                    <a:pt x="92" y="127"/>
                    <a:pt x="98" y="118"/>
                  </a:cubicBezTo>
                  <a:cubicBezTo>
                    <a:pt x="104" y="110"/>
                    <a:pt x="76" y="105"/>
                    <a:pt x="85" y="74"/>
                  </a:cubicBezTo>
                  <a:cubicBezTo>
                    <a:pt x="88" y="64"/>
                    <a:pt x="86" y="51"/>
                    <a:pt x="80" y="38"/>
                  </a:cubicBezTo>
                  <a:cubicBezTo>
                    <a:pt x="75" y="26"/>
                    <a:pt x="85" y="8"/>
                    <a:pt x="104" y="4"/>
                  </a:cubicBezTo>
                  <a:cubicBezTo>
                    <a:pt x="79" y="0"/>
                    <a:pt x="67" y="25"/>
                    <a:pt x="74" y="41"/>
                  </a:cubicBezTo>
                  <a:cubicBezTo>
                    <a:pt x="80" y="56"/>
                    <a:pt x="84" y="67"/>
                    <a:pt x="82" y="73"/>
                  </a:cubicBezTo>
                  <a:cubicBezTo>
                    <a:pt x="77" y="87"/>
                    <a:pt x="37" y="72"/>
                    <a:pt x="38" y="87"/>
                  </a:cubicBezTo>
                  <a:close/>
                  <a:moveTo>
                    <a:pt x="33" y="142"/>
                  </a:moveTo>
                  <a:cubicBezTo>
                    <a:pt x="32" y="137"/>
                    <a:pt x="39" y="124"/>
                    <a:pt x="45" y="122"/>
                  </a:cubicBezTo>
                  <a:cubicBezTo>
                    <a:pt x="41" y="122"/>
                    <a:pt x="26" y="127"/>
                    <a:pt x="16" y="121"/>
                  </a:cubicBezTo>
                  <a:cubicBezTo>
                    <a:pt x="23" y="122"/>
                    <a:pt x="37" y="120"/>
                    <a:pt x="46" y="119"/>
                  </a:cubicBezTo>
                  <a:cubicBezTo>
                    <a:pt x="41" y="117"/>
                    <a:pt x="31" y="111"/>
                    <a:pt x="31" y="105"/>
                  </a:cubicBezTo>
                  <a:cubicBezTo>
                    <a:pt x="35" y="109"/>
                    <a:pt x="43" y="117"/>
                    <a:pt x="54" y="118"/>
                  </a:cubicBezTo>
                  <a:cubicBezTo>
                    <a:pt x="45" y="124"/>
                    <a:pt x="38" y="134"/>
                    <a:pt x="33" y="142"/>
                  </a:cubicBezTo>
                  <a:close/>
                  <a:moveTo>
                    <a:pt x="82" y="93"/>
                  </a:moveTo>
                  <a:cubicBezTo>
                    <a:pt x="83" y="100"/>
                    <a:pt x="90" y="111"/>
                    <a:pt x="93" y="113"/>
                  </a:cubicBezTo>
                  <a:cubicBezTo>
                    <a:pt x="86" y="112"/>
                    <a:pt x="80" y="100"/>
                    <a:pt x="82" y="93"/>
                  </a:cubicBezTo>
                  <a:close/>
                  <a:moveTo>
                    <a:pt x="76" y="82"/>
                  </a:moveTo>
                  <a:cubicBezTo>
                    <a:pt x="70" y="88"/>
                    <a:pt x="55" y="92"/>
                    <a:pt x="47" y="87"/>
                  </a:cubicBezTo>
                  <a:cubicBezTo>
                    <a:pt x="54" y="85"/>
                    <a:pt x="69" y="84"/>
                    <a:pt x="76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5954" y="3920"/>
              <a:ext cx="170" cy="513"/>
            </a:xfrm>
            <a:custGeom>
              <a:avLst/>
              <a:gdLst>
                <a:gd name="T0" fmla="*/ 66 w 72"/>
                <a:gd name="T1" fmla="*/ 88 h 217"/>
                <a:gd name="T2" fmla="*/ 45 w 72"/>
                <a:gd name="T3" fmla="*/ 119 h 217"/>
                <a:gd name="T4" fmla="*/ 44 w 72"/>
                <a:gd name="T5" fmla="*/ 70 h 217"/>
                <a:gd name="T6" fmla="*/ 72 w 72"/>
                <a:gd name="T7" fmla="*/ 38 h 217"/>
                <a:gd name="T8" fmla="*/ 43 w 72"/>
                <a:gd name="T9" fmla="*/ 43 h 217"/>
                <a:gd name="T10" fmla="*/ 43 w 72"/>
                <a:gd name="T11" fmla="*/ 0 h 217"/>
                <a:gd name="T12" fmla="*/ 29 w 72"/>
                <a:gd name="T13" fmla="*/ 42 h 217"/>
                <a:gd name="T14" fmla="*/ 0 w 72"/>
                <a:gd name="T15" fmla="*/ 34 h 217"/>
                <a:gd name="T16" fmla="*/ 30 w 72"/>
                <a:gd name="T17" fmla="*/ 64 h 217"/>
                <a:gd name="T18" fmla="*/ 40 w 72"/>
                <a:gd name="T19" fmla="*/ 112 h 217"/>
                <a:gd name="T20" fmla="*/ 12 w 72"/>
                <a:gd name="T21" fmla="*/ 91 h 217"/>
                <a:gd name="T22" fmla="*/ 42 w 72"/>
                <a:gd name="T23" fmla="*/ 132 h 217"/>
                <a:gd name="T24" fmla="*/ 42 w 72"/>
                <a:gd name="T25" fmla="*/ 132 h 217"/>
                <a:gd name="T26" fmla="*/ 21 w 72"/>
                <a:gd name="T27" fmla="*/ 217 h 217"/>
                <a:gd name="T28" fmla="*/ 46 w 72"/>
                <a:gd name="T29" fmla="*/ 131 h 217"/>
                <a:gd name="T30" fmla="*/ 66 w 72"/>
                <a:gd name="T31" fmla="*/ 88 h 217"/>
                <a:gd name="T32" fmla="*/ 11 w 72"/>
                <a:gd name="T33" fmla="*/ 37 h 217"/>
                <a:gd name="T34" fmla="*/ 33 w 72"/>
                <a:gd name="T35" fmla="*/ 56 h 217"/>
                <a:gd name="T36" fmla="*/ 40 w 72"/>
                <a:gd name="T37" fmla="*/ 13 h 217"/>
                <a:gd name="T38" fmla="*/ 37 w 72"/>
                <a:gd name="T39" fmla="*/ 58 h 217"/>
                <a:gd name="T40" fmla="*/ 60 w 72"/>
                <a:gd name="T41" fmla="*/ 39 h 217"/>
                <a:gd name="T42" fmla="*/ 37 w 72"/>
                <a:gd name="T43" fmla="*/ 70 h 217"/>
                <a:gd name="T44" fmla="*/ 11 w 72"/>
                <a:gd name="T45" fmla="*/ 3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2" h="217">
                  <a:moveTo>
                    <a:pt x="66" y="88"/>
                  </a:moveTo>
                  <a:cubicBezTo>
                    <a:pt x="58" y="79"/>
                    <a:pt x="46" y="104"/>
                    <a:pt x="45" y="119"/>
                  </a:cubicBezTo>
                  <a:cubicBezTo>
                    <a:pt x="42" y="112"/>
                    <a:pt x="40" y="77"/>
                    <a:pt x="44" y="70"/>
                  </a:cubicBezTo>
                  <a:cubicBezTo>
                    <a:pt x="48" y="62"/>
                    <a:pt x="61" y="45"/>
                    <a:pt x="72" y="38"/>
                  </a:cubicBezTo>
                  <a:cubicBezTo>
                    <a:pt x="57" y="28"/>
                    <a:pt x="50" y="31"/>
                    <a:pt x="43" y="43"/>
                  </a:cubicBezTo>
                  <a:cubicBezTo>
                    <a:pt x="46" y="32"/>
                    <a:pt x="50" y="14"/>
                    <a:pt x="43" y="0"/>
                  </a:cubicBezTo>
                  <a:cubicBezTo>
                    <a:pt x="27" y="9"/>
                    <a:pt x="24" y="25"/>
                    <a:pt x="29" y="42"/>
                  </a:cubicBezTo>
                  <a:cubicBezTo>
                    <a:pt x="21" y="30"/>
                    <a:pt x="8" y="28"/>
                    <a:pt x="0" y="34"/>
                  </a:cubicBezTo>
                  <a:cubicBezTo>
                    <a:pt x="12" y="43"/>
                    <a:pt x="25" y="58"/>
                    <a:pt x="30" y="64"/>
                  </a:cubicBezTo>
                  <a:cubicBezTo>
                    <a:pt x="36" y="69"/>
                    <a:pt x="39" y="103"/>
                    <a:pt x="40" y="112"/>
                  </a:cubicBezTo>
                  <a:cubicBezTo>
                    <a:pt x="29" y="84"/>
                    <a:pt x="14" y="79"/>
                    <a:pt x="12" y="91"/>
                  </a:cubicBezTo>
                  <a:cubicBezTo>
                    <a:pt x="10" y="102"/>
                    <a:pt x="37" y="90"/>
                    <a:pt x="42" y="132"/>
                  </a:cubicBezTo>
                  <a:cubicBezTo>
                    <a:pt x="42" y="132"/>
                    <a:pt x="42" y="120"/>
                    <a:pt x="42" y="132"/>
                  </a:cubicBezTo>
                  <a:cubicBezTo>
                    <a:pt x="42" y="145"/>
                    <a:pt x="41" y="185"/>
                    <a:pt x="21" y="217"/>
                  </a:cubicBezTo>
                  <a:cubicBezTo>
                    <a:pt x="41" y="194"/>
                    <a:pt x="47" y="153"/>
                    <a:pt x="46" y="131"/>
                  </a:cubicBezTo>
                  <a:cubicBezTo>
                    <a:pt x="46" y="108"/>
                    <a:pt x="72" y="96"/>
                    <a:pt x="66" y="88"/>
                  </a:cubicBezTo>
                  <a:close/>
                  <a:moveTo>
                    <a:pt x="11" y="37"/>
                  </a:moveTo>
                  <a:cubicBezTo>
                    <a:pt x="18" y="37"/>
                    <a:pt x="30" y="47"/>
                    <a:pt x="33" y="56"/>
                  </a:cubicBezTo>
                  <a:cubicBezTo>
                    <a:pt x="34" y="51"/>
                    <a:pt x="30" y="27"/>
                    <a:pt x="40" y="13"/>
                  </a:cubicBezTo>
                  <a:cubicBezTo>
                    <a:pt x="37" y="23"/>
                    <a:pt x="37" y="44"/>
                    <a:pt x="37" y="58"/>
                  </a:cubicBezTo>
                  <a:cubicBezTo>
                    <a:pt x="42" y="51"/>
                    <a:pt x="52" y="38"/>
                    <a:pt x="60" y="39"/>
                  </a:cubicBezTo>
                  <a:cubicBezTo>
                    <a:pt x="54" y="43"/>
                    <a:pt x="40" y="54"/>
                    <a:pt x="37" y="70"/>
                  </a:cubicBezTo>
                  <a:cubicBezTo>
                    <a:pt x="30" y="55"/>
                    <a:pt x="22" y="45"/>
                    <a:pt x="1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6401" y="2136"/>
              <a:ext cx="541" cy="1417"/>
            </a:xfrm>
            <a:custGeom>
              <a:avLst/>
              <a:gdLst>
                <a:gd name="T0" fmla="*/ 210 w 229"/>
                <a:gd name="T1" fmla="*/ 232 h 599"/>
                <a:gd name="T2" fmla="*/ 168 w 229"/>
                <a:gd name="T3" fmla="*/ 324 h 599"/>
                <a:gd name="T4" fmla="*/ 135 w 229"/>
                <a:gd name="T5" fmla="*/ 190 h 599"/>
                <a:gd name="T6" fmla="*/ 202 w 229"/>
                <a:gd name="T7" fmla="*/ 93 h 599"/>
                <a:gd name="T8" fmla="*/ 127 w 229"/>
                <a:gd name="T9" fmla="*/ 119 h 599"/>
                <a:gd name="T10" fmla="*/ 107 w 229"/>
                <a:gd name="T11" fmla="*/ 0 h 599"/>
                <a:gd name="T12" fmla="*/ 89 w 229"/>
                <a:gd name="T13" fmla="*/ 120 h 599"/>
                <a:gd name="T14" fmla="*/ 0 w 229"/>
                <a:gd name="T15" fmla="*/ 116 h 599"/>
                <a:gd name="T16" fmla="*/ 102 w 229"/>
                <a:gd name="T17" fmla="*/ 186 h 599"/>
                <a:gd name="T18" fmla="*/ 149 w 229"/>
                <a:gd name="T19" fmla="*/ 306 h 599"/>
                <a:gd name="T20" fmla="*/ 65 w 229"/>
                <a:gd name="T21" fmla="*/ 259 h 599"/>
                <a:gd name="T22" fmla="*/ 165 w 229"/>
                <a:gd name="T23" fmla="*/ 360 h 599"/>
                <a:gd name="T24" fmla="*/ 165 w 229"/>
                <a:gd name="T25" fmla="*/ 361 h 599"/>
                <a:gd name="T26" fmla="*/ 146 w 229"/>
                <a:gd name="T27" fmla="*/ 599 h 599"/>
                <a:gd name="T28" fmla="*/ 176 w 229"/>
                <a:gd name="T29" fmla="*/ 355 h 599"/>
                <a:gd name="T30" fmla="*/ 210 w 229"/>
                <a:gd name="T31" fmla="*/ 232 h 599"/>
                <a:gd name="T32" fmla="*/ 39 w 229"/>
                <a:gd name="T33" fmla="*/ 114 h 599"/>
                <a:gd name="T34" fmla="*/ 106 w 229"/>
                <a:gd name="T35" fmla="*/ 156 h 599"/>
                <a:gd name="T36" fmla="*/ 104 w 229"/>
                <a:gd name="T37" fmla="*/ 36 h 599"/>
                <a:gd name="T38" fmla="*/ 118 w 229"/>
                <a:gd name="T39" fmla="*/ 161 h 599"/>
                <a:gd name="T40" fmla="*/ 171 w 229"/>
                <a:gd name="T41" fmla="*/ 100 h 599"/>
                <a:gd name="T42" fmla="*/ 123 w 229"/>
                <a:gd name="T43" fmla="*/ 192 h 599"/>
                <a:gd name="T44" fmla="*/ 39 w 229"/>
                <a:gd name="T45" fmla="*/ 114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9" h="599">
                  <a:moveTo>
                    <a:pt x="210" y="232"/>
                  </a:moveTo>
                  <a:cubicBezTo>
                    <a:pt x="191" y="206"/>
                    <a:pt x="163" y="283"/>
                    <a:pt x="168" y="324"/>
                  </a:cubicBezTo>
                  <a:cubicBezTo>
                    <a:pt x="157" y="306"/>
                    <a:pt x="130" y="211"/>
                    <a:pt x="135" y="190"/>
                  </a:cubicBezTo>
                  <a:cubicBezTo>
                    <a:pt x="145" y="166"/>
                    <a:pt x="173" y="110"/>
                    <a:pt x="202" y="93"/>
                  </a:cubicBezTo>
                  <a:cubicBezTo>
                    <a:pt x="158" y="71"/>
                    <a:pt x="140" y="81"/>
                    <a:pt x="127" y="119"/>
                  </a:cubicBezTo>
                  <a:cubicBezTo>
                    <a:pt x="130" y="88"/>
                    <a:pt x="133" y="35"/>
                    <a:pt x="107" y="0"/>
                  </a:cubicBezTo>
                  <a:cubicBezTo>
                    <a:pt x="69" y="32"/>
                    <a:pt x="69" y="77"/>
                    <a:pt x="89" y="120"/>
                  </a:cubicBezTo>
                  <a:cubicBezTo>
                    <a:pt x="63" y="92"/>
                    <a:pt x="20" y="96"/>
                    <a:pt x="0" y="116"/>
                  </a:cubicBezTo>
                  <a:cubicBezTo>
                    <a:pt x="36" y="135"/>
                    <a:pt x="84" y="164"/>
                    <a:pt x="102" y="186"/>
                  </a:cubicBezTo>
                  <a:cubicBezTo>
                    <a:pt x="120" y="208"/>
                    <a:pt x="144" y="283"/>
                    <a:pt x="149" y="306"/>
                  </a:cubicBezTo>
                  <a:cubicBezTo>
                    <a:pt x="109" y="235"/>
                    <a:pt x="64" y="226"/>
                    <a:pt x="65" y="259"/>
                  </a:cubicBezTo>
                  <a:cubicBezTo>
                    <a:pt x="64" y="292"/>
                    <a:pt x="132" y="248"/>
                    <a:pt x="165" y="360"/>
                  </a:cubicBezTo>
                  <a:cubicBezTo>
                    <a:pt x="165" y="360"/>
                    <a:pt x="160" y="326"/>
                    <a:pt x="165" y="361"/>
                  </a:cubicBezTo>
                  <a:cubicBezTo>
                    <a:pt x="170" y="395"/>
                    <a:pt x="186" y="506"/>
                    <a:pt x="146" y="599"/>
                  </a:cubicBezTo>
                  <a:cubicBezTo>
                    <a:pt x="189" y="528"/>
                    <a:pt x="188" y="416"/>
                    <a:pt x="176" y="355"/>
                  </a:cubicBezTo>
                  <a:cubicBezTo>
                    <a:pt x="164" y="294"/>
                    <a:pt x="229" y="259"/>
                    <a:pt x="210" y="232"/>
                  </a:cubicBezTo>
                  <a:close/>
                  <a:moveTo>
                    <a:pt x="39" y="114"/>
                  </a:moveTo>
                  <a:cubicBezTo>
                    <a:pt x="57" y="110"/>
                    <a:pt x="95" y="133"/>
                    <a:pt x="106" y="156"/>
                  </a:cubicBezTo>
                  <a:cubicBezTo>
                    <a:pt x="106" y="142"/>
                    <a:pt x="85" y="80"/>
                    <a:pt x="104" y="36"/>
                  </a:cubicBezTo>
                  <a:cubicBezTo>
                    <a:pt x="101" y="67"/>
                    <a:pt x="111" y="124"/>
                    <a:pt x="118" y="161"/>
                  </a:cubicBezTo>
                  <a:cubicBezTo>
                    <a:pt x="127" y="140"/>
                    <a:pt x="148" y="100"/>
                    <a:pt x="171" y="100"/>
                  </a:cubicBezTo>
                  <a:cubicBezTo>
                    <a:pt x="157" y="114"/>
                    <a:pt x="125" y="148"/>
                    <a:pt x="123" y="192"/>
                  </a:cubicBezTo>
                  <a:cubicBezTo>
                    <a:pt x="98" y="155"/>
                    <a:pt x="72" y="131"/>
                    <a:pt x="39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148" y="4440"/>
              <a:ext cx="80" cy="116"/>
            </a:xfrm>
            <a:custGeom>
              <a:avLst/>
              <a:gdLst>
                <a:gd name="T0" fmla="*/ 12 w 34"/>
                <a:gd name="T1" fmla="*/ 49 h 49"/>
                <a:gd name="T2" fmla="*/ 31 w 34"/>
                <a:gd name="T3" fmla="*/ 27 h 49"/>
                <a:gd name="T4" fmla="*/ 21 w 34"/>
                <a:gd name="T5" fmla="*/ 2 h 49"/>
                <a:gd name="T6" fmla="*/ 4 w 34"/>
                <a:gd name="T7" fmla="*/ 20 h 49"/>
                <a:gd name="T8" fmla="*/ 9 w 34"/>
                <a:gd name="T9" fmla="*/ 48 h 49"/>
                <a:gd name="T10" fmla="*/ 11 w 34"/>
                <a:gd name="T11" fmla="*/ 27 h 49"/>
                <a:gd name="T12" fmla="*/ 11 w 34"/>
                <a:gd name="T13" fmla="*/ 48 h 49"/>
                <a:gd name="T14" fmla="*/ 21 w 34"/>
                <a:gd name="T15" fmla="*/ 28 h 49"/>
                <a:gd name="T16" fmla="*/ 12 w 34"/>
                <a:gd name="T1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49">
                  <a:moveTo>
                    <a:pt x="12" y="49"/>
                  </a:moveTo>
                  <a:cubicBezTo>
                    <a:pt x="16" y="46"/>
                    <a:pt x="28" y="38"/>
                    <a:pt x="31" y="27"/>
                  </a:cubicBezTo>
                  <a:cubicBezTo>
                    <a:pt x="34" y="16"/>
                    <a:pt x="28" y="3"/>
                    <a:pt x="21" y="2"/>
                  </a:cubicBezTo>
                  <a:cubicBezTo>
                    <a:pt x="13" y="0"/>
                    <a:pt x="8" y="10"/>
                    <a:pt x="4" y="20"/>
                  </a:cubicBezTo>
                  <a:cubicBezTo>
                    <a:pt x="0" y="30"/>
                    <a:pt x="8" y="43"/>
                    <a:pt x="9" y="48"/>
                  </a:cubicBezTo>
                  <a:cubicBezTo>
                    <a:pt x="12" y="43"/>
                    <a:pt x="10" y="26"/>
                    <a:pt x="11" y="27"/>
                  </a:cubicBezTo>
                  <a:cubicBezTo>
                    <a:pt x="12" y="28"/>
                    <a:pt x="13" y="44"/>
                    <a:pt x="11" y="48"/>
                  </a:cubicBezTo>
                  <a:cubicBezTo>
                    <a:pt x="14" y="45"/>
                    <a:pt x="21" y="27"/>
                    <a:pt x="21" y="28"/>
                  </a:cubicBezTo>
                  <a:cubicBezTo>
                    <a:pt x="21" y="30"/>
                    <a:pt x="18" y="40"/>
                    <a:pt x="12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193" y="4506"/>
              <a:ext cx="102" cy="86"/>
            </a:xfrm>
            <a:custGeom>
              <a:avLst/>
              <a:gdLst>
                <a:gd name="T0" fmla="*/ 0 w 43"/>
                <a:gd name="T1" fmla="*/ 22 h 36"/>
                <a:gd name="T2" fmla="*/ 20 w 43"/>
                <a:gd name="T3" fmla="*/ 0 h 36"/>
                <a:gd name="T4" fmla="*/ 42 w 43"/>
                <a:gd name="T5" fmla="*/ 10 h 36"/>
                <a:gd name="T6" fmla="*/ 27 w 43"/>
                <a:gd name="T7" fmla="*/ 34 h 36"/>
                <a:gd name="T8" fmla="*/ 1 w 43"/>
                <a:gd name="T9" fmla="*/ 26 h 36"/>
                <a:gd name="T10" fmla="*/ 22 w 43"/>
                <a:gd name="T11" fmla="*/ 23 h 36"/>
                <a:gd name="T12" fmla="*/ 1 w 43"/>
                <a:gd name="T13" fmla="*/ 24 h 36"/>
                <a:gd name="T14" fmla="*/ 17 w 43"/>
                <a:gd name="T15" fmla="*/ 11 h 36"/>
                <a:gd name="T16" fmla="*/ 0 w 43"/>
                <a:gd name="T17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36">
                  <a:moveTo>
                    <a:pt x="0" y="22"/>
                  </a:moveTo>
                  <a:cubicBezTo>
                    <a:pt x="1" y="18"/>
                    <a:pt x="15" y="0"/>
                    <a:pt x="20" y="0"/>
                  </a:cubicBezTo>
                  <a:cubicBezTo>
                    <a:pt x="26" y="0"/>
                    <a:pt x="41" y="4"/>
                    <a:pt x="42" y="10"/>
                  </a:cubicBezTo>
                  <a:cubicBezTo>
                    <a:pt x="43" y="17"/>
                    <a:pt x="32" y="31"/>
                    <a:pt x="27" y="34"/>
                  </a:cubicBezTo>
                  <a:cubicBezTo>
                    <a:pt x="22" y="36"/>
                    <a:pt x="4" y="28"/>
                    <a:pt x="1" y="26"/>
                  </a:cubicBezTo>
                  <a:cubicBezTo>
                    <a:pt x="10" y="28"/>
                    <a:pt x="21" y="24"/>
                    <a:pt x="22" y="23"/>
                  </a:cubicBezTo>
                  <a:cubicBezTo>
                    <a:pt x="22" y="21"/>
                    <a:pt x="8" y="27"/>
                    <a:pt x="1" y="24"/>
                  </a:cubicBezTo>
                  <a:cubicBezTo>
                    <a:pt x="9" y="24"/>
                    <a:pt x="17" y="12"/>
                    <a:pt x="17" y="11"/>
                  </a:cubicBezTo>
                  <a:cubicBezTo>
                    <a:pt x="17" y="10"/>
                    <a:pt x="7" y="23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075" y="4504"/>
              <a:ext cx="92" cy="81"/>
            </a:xfrm>
            <a:custGeom>
              <a:avLst/>
              <a:gdLst>
                <a:gd name="T0" fmla="*/ 39 w 39"/>
                <a:gd name="T1" fmla="*/ 22 h 34"/>
                <a:gd name="T2" fmla="*/ 22 w 39"/>
                <a:gd name="T3" fmla="*/ 1 h 34"/>
                <a:gd name="T4" fmla="*/ 2 w 39"/>
                <a:gd name="T5" fmla="*/ 11 h 34"/>
                <a:gd name="T6" fmla="*/ 16 w 39"/>
                <a:gd name="T7" fmla="*/ 31 h 34"/>
                <a:gd name="T8" fmla="*/ 39 w 39"/>
                <a:gd name="T9" fmla="*/ 27 h 34"/>
                <a:gd name="T10" fmla="*/ 18 w 39"/>
                <a:gd name="T11" fmla="*/ 22 h 34"/>
                <a:gd name="T12" fmla="*/ 38 w 39"/>
                <a:gd name="T13" fmla="*/ 23 h 34"/>
                <a:gd name="T14" fmla="*/ 21 w 39"/>
                <a:gd name="T15" fmla="*/ 14 h 34"/>
                <a:gd name="T16" fmla="*/ 39 w 39"/>
                <a:gd name="T17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4">
                  <a:moveTo>
                    <a:pt x="39" y="22"/>
                  </a:moveTo>
                  <a:cubicBezTo>
                    <a:pt x="39" y="19"/>
                    <a:pt x="30" y="2"/>
                    <a:pt x="22" y="1"/>
                  </a:cubicBezTo>
                  <a:cubicBezTo>
                    <a:pt x="15" y="0"/>
                    <a:pt x="4" y="4"/>
                    <a:pt x="2" y="11"/>
                  </a:cubicBezTo>
                  <a:cubicBezTo>
                    <a:pt x="0" y="18"/>
                    <a:pt x="9" y="29"/>
                    <a:pt x="16" y="31"/>
                  </a:cubicBezTo>
                  <a:cubicBezTo>
                    <a:pt x="23" y="34"/>
                    <a:pt x="37" y="28"/>
                    <a:pt x="39" y="27"/>
                  </a:cubicBezTo>
                  <a:cubicBezTo>
                    <a:pt x="37" y="23"/>
                    <a:pt x="17" y="23"/>
                    <a:pt x="18" y="22"/>
                  </a:cubicBezTo>
                  <a:cubicBezTo>
                    <a:pt x="19" y="21"/>
                    <a:pt x="33" y="21"/>
                    <a:pt x="38" y="23"/>
                  </a:cubicBezTo>
                  <a:cubicBezTo>
                    <a:pt x="35" y="19"/>
                    <a:pt x="20" y="14"/>
                    <a:pt x="21" y="14"/>
                  </a:cubicBezTo>
                  <a:cubicBezTo>
                    <a:pt x="22" y="13"/>
                    <a:pt x="38" y="19"/>
                    <a:pt x="3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086" y="4573"/>
              <a:ext cx="93" cy="85"/>
            </a:xfrm>
            <a:custGeom>
              <a:avLst/>
              <a:gdLst>
                <a:gd name="T0" fmla="*/ 36 w 39"/>
                <a:gd name="T1" fmla="*/ 0 h 36"/>
                <a:gd name="T2" fmla="*/ 9 w 39"/>
                <a:gd name="T3" fmla="*/ 8 h 36"/>
                <a:gd name="T4" fmla="*/ 6 w 39"/>
                <a:gd name="T5" fmla="*/ 31 h 36"/>
                <a:gd name="T6" fmla="*/ 32 w 39"/>
                <a:gd name="T7" fmla="*/ 28 h 36"/>
                <a:gd name="T8" fmla="*/ 39 w 39"/>
                <a:gd name="T9" fmla="*/ 3 h 36"/>
                <a:gd name="T10" fmla="*/ 27 w 39"/>
                <a:gd name="T11" fmla="*/ 19 h 36"/>
                <a:gd name="T12" fmla="*/ 37 w 39"/>
                <a:gd name="T13" fmla="*/ 3 h 36"/>
                <a:gd name="T14" fmla="*/ 19 w 39"/>
                <a:gd name="T15" fmla="*/ 13 h 36"/>
                <a:gd name="T16" fmla="*/ 36 w 39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6">
                  <a:moveTo>
                    <a:pt x="36" y="0"/>
                  </a:moveTo>
                  <a:cubicBezTo>
                    <a:pt x="36" y="0"/>
                    <a:pt x="12" y="4"/>
                    <a:pt x="9" y="8"/>
                  </a:cubicBezTo>
                  <a:cubicBezTo>
                    <a:pt x="6" y="11"/>
                    <a:pt x="0" y="25"/>
                    <a:pt x="6" y="31"/>
                  </a:cubicBezTo>
                  <a:cubicBezTo>
                    <a:pt x="11" y="36"/>
                    <a:pt x="29" y="32"/>
                    <a:pt x="32" y="28"/>
                  </a:cubicBezTo>
                  <a:cubicBezTo>
                    <a:pt x="36" y="24"/>
                    <a:pt x="39" y="7"/>
                    <a:pt x="39" y="3"/>
                  </a:cubicBezTo>
                  <a:cubicBezTo>
                    <a:pt x="35" y="3"/>
                    <a:pt x="28" y="19"/>
                    <a:pt x="27" y="19"/>
                  </a:cubicBezTo>
                  <a:cubicBezTo>
                    <a:pt x="26" y="20"/>
                    <a:pt x="35" y="3"/>
                    <a:pt x="37" y="3"/>
                  </a:cubicBezTo>
                  <a:cubicBezTo>
                    <a:pt x="32" y="4"/>
                    <a:pt x="19" y="15"/>
                    <a:pt x="19" y="13"/>
                  </a:cubicBezTo>
                  <a:cubicBezTo>
                    <a:pt x="20" y="12"/>
                    <a:pt x="36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174" y="4573"/>
              <a:ext cx="85" cy="106"/>
            </a:xfrm>
            <a:custGeom>
              <a:avLst/>
              <a:gdLst>
                <a:gd name="T0" fmla="*/ 4 w 36"/>
                <a:gd name="T1" fmla="*/ 3 h 45"/>
                <a:gd name="T2" fmla="*/ 0 w 36"/>
                <a:gd name="T3" fmla="*/ 29 h 45"/>
                <a:gd name="T4" fmla="*/ 28 w 36"/>
                <a:gd name="T5" fmla="*/ 41 h 45"/>
                <a:gd name="T6" fmla="*/ 31 w 36"/>
                <a:gd name="T7" fmla="*/ 11 h 45"/>
                <a:gd name="T8" fmla="*/ 8 w 36"/>
                <a:gd name="T9" fmla="*/ 0 h 45"/>
                <a:gd name="T10" fmla="*/ 20 w 36"/>
                <a:gd name="T11" fmla="*/ 17 h 45"/>
                <a:gd name="T12" fmla="*/ 6 w 36"/>
                <a:gd name="T13" fmla="*/ 2 h 45"/>
                <a:gd name="T14" fmla="*/ 10 w 36"/>
                <a:gd name="T15" fmla="*/ 23 h 45"/>
                <a:gd name="T16" fmla="*/ 4 w 36"/>
                <a:gd name="T17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5">
                  <a:moveTo>
                    <a:pt x="4" y="3"/>
                  </a:moveTo>
                  <a:cubicBezTo>
                    <a:pt x="3" y="6"/>
                    <a:pt x="0" y="19"/>
                    <a:pt x="0" y="29"/>
                  </a:cubicBezTo>
                  <a:cubicBezTo>
                    <a:pt x="0" y="38"/>
                    <a:pt x="21" y="45"/>
                    <a:pt x="28" y="41"/>
                  </a:cubicBezTo>
                  <a:cubicBezTo>
                    <a:pt x="36" y="37"/>
                    <a:pt x="36" y="15"/>
                    <a:pt x="31" y="11"/>
                  </a:cubicBezTo>
                  <a:cubicBezTo>
                    <a:pt x="27" y="7"/>
                    <a:pt x="11" y="1"/>
                    <a:pt x="8" y="0"/>
                  </a:cubicBezTo>
                  <a:cubicBezTo>
                    <a:pt x="16" y="4"/>
                    <a:pt x="22" y="18"/>
                    <a:pt x="20" y="17"/>
                  </a:cubicBezTo>
                  <a:cubicBezTo>
                    <a:pt x="18" y="15"/>
                    <a:pt x="12" y="4"/>
                    <a:pt x="6" y="2"/>
                  </a:cubicBezTo>
                  <a:cubicBezTo>
                    <a:pt x="9" y="4"/>
                    <a:pt x="11" y="26"/>
                    <a:pt x="10" y="23"/>
                  </a:cubicBezTo>
                  <a:cubicBezTo>
                    <a:pt x="9" y="21"/>
                    <a:pt x="7" y="7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出自【趣你的PPT】(微信:qunideppt)：最优质的PPT资源库"/>
            <p:cNvSpPr>
              <a:spLocks/>
            </p:cNvSpPr>
            <p:nvPr/>
          </p:nvSpPr>
          <p:spPr bwMode="auto">
            <a:xfrm>
              <a:off x="7065" y="3044"/>
              <a:ext cx="159" cy="114"/>
            </a:xfrm>
            <a:custGeom>
              <a:avLst/>
              <a:gdLst>
                <a:gd name="T0" fmla="*/ 1 w 67"/>
                <a:gd name="T1" fmla="*/ 37 h 48"/>
                <a:gd name="T2" fmla="*/ 41 w 67"/>
                <a:gd name="T3" fmla="*/ 43 h 48"/>
                <a:gd name="T4" fmla="*/ 63 w 67"/>
                <a:gd name="T5" fmla="*/ 10 h 48"/>
                <a:gd name="T6" fmla="*/ 28 w 67"/>
                <a:gd name="T7" fmla="*/ 5 h 48"/>
                <a:gd name="T8" fmla="*/ 0 w 67"/>
                <a:gd name="T9" fmla="*/ 32 h 48"/>
                <a:gd name="T10" fmla="*/ 26 w 67"/>
                <a:gd name="T11" fmla="*/ 19 h 48"/>
                <a:gd name="T12" fmla="*/ 1 w 67"/>
                <a:gd name="T13" fmla="*/ 35 h 48"/>
                <a:gd name="T14" fmla="*/ 32 w 67"/>
                <a:gd name="T15" fmla="*/ 32 h 48"/>
                <a:gd name="T16" fmla="*/ 1 w 67"/>
                <a:gd name="T17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48">
                  <a:moveTo>
                    <a:pt x="1" y="37"/>
                  </a:moveTo>
                  <a:cubicBezTo>
                    <a:pt x="7" y="39"/>
                    <a:pt x="26" y="48"/>
                    <a:pt x="41" y="43"/>
                  </a:cubicBezTo>
                  <a:cubicBezTo>
                    <a:pt x="57" y="38"/>
                    <a:pt x="67" y="20"/>
                    <a:pt x="63" y="10"/>
                  </a:cubicBezTo>
                  <a:cubicBezTo>
                    <a:pt x="60" y="0"/>
                    <a:pt x="43" y="3"/>
                    <a:pt x="28" y="5"/>
                  </a:cubicBezTo>
                  <a:cubicBezTo>
                    <a:pt x="13" y="8"/>
                    <a:pt x="5" y="28"/>
                    <a:pt x="0" y="32"/>
                  </a:cubicBezTo>
                  <a:cubicBezTo>
                    <a:pt x="7" y="32"/>
                    <a:pt x="26" y="17"/>
                    <a:pt x="26" y="19"/>
                  </a:cubicBezTo>
                  <a:cubicBezTo>
                    <a:pt x="25" y="21"/>
                    <a:pt x="7" y="35"/>
                    <a:pt x="1" y="35"/>
                  </a:cubicBezTo>
                  <a:cubicBezTo>
                    <a:pt x="7" y="37"/>
                    <a:pt x="33" y="30"/>
                    <a:pt x="32" y="32"/>
                  </a:cubicBezTo>
                  <a:cubicBezTo>
                    <a:pt x="31" y="33"/>
                    <a:pt x="16" y="38"/>
                    <a:pt x="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出自【趣你的PPT】(微信:qunideppt)：最优质的PPT资源库"/>
            <p:cNvSpPr>
              <a:spLocks/>
            </p:cNvSpPr>
            <p:nvPr/>
          </p:nvSpPr>
          <p:spPr bwMode="auto">
            <a:xfrm>
              <a:off x="7068" y="3149"/>
              <a:ext cx="135" cy="115"/>
            </a:xfrm>
            <a:custGeom>
              <a:avLst/>
              <a:gdLst>
                <a:gd name="T0" fmla="*/ 4 w 57"/>
                <a:gd name="T1" fmla="*/ 2 h 49"/>
                <a:gd name="T2" fmla="*/ 46 w 57"/>
                <a:gd name="T3" fmla="*/ 9 h 49"/>
                <a:gd name="T4" fmla="*/ 50 w 57"/>
                <a:gd name="T5" fmla="*/ 43 h 49"/>
                <a:gd name="T6" fmla="*/ 11 w 57"/>
                <a:gd name="T7" fmla="*/ 43 h 49"/>
                <a:gd name="T8" fmla="*/ 0 w 57"/>
                <a:gd name="T9" fmla="*/ 6 h 49"/>
                <a:gd name="T10" fmla="*/ 20 w 57"/>
                <a:gd name="T11" fmla="*/ 28 h 49"/>
                <a:gd name="T12" fmla="*/ 2 w 57"/>
                <a:gd name="T13" fmla="*/ 5 h 49"/>
                <a:gd name="T14" fmla="*/ 30 w 57"/>
                <a:gd name="T15" fmla="*/ 13 h 49"/>
                <a:gd name="T16" fmla="*/ 4 w 57"/>
                <a:gd name="T17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9">
                  <a:moveTo>
                    <a:pt x="4" y="2"/>
                  </a:moveTo>
                  <a:cubicBezTo>
                    <a:pt x="9" y="0"/>
                    <a:pt x="42" y="3"/>
                    <a:pt x="46" y="9"/>
                  </a:cubicBezTo>
                  <a:cubicBezTo>
                    <a:pt x="50" y="16"/>
                    <a:pt x="57" y="36"/>
                    <a:pt x="50" y="43"/>
                  </a:cubicBezTo>
                  <a:cubicBezTo>
                    <a:pt x="43" y="49"/>
                    <a:pt x="19" y="47"/>
                    <a:pt x="11" y="43"/>
                  </a:cubicBezTo>
                  <a:cubicBezTo>
                    <a:pt x="4" y="39"/>
                    <a:pt x="0" y="12"/>
                    <a:pt x="0" y="6"/>
                  </a:cubicBezTo>
                  <a:cubicBezTo>
                    <a:pt x="5" y="19"/>
                    <a:pt x="18" y="29"/>
                    <a:pt x="20" y="28"/>
                  </a:cubicBezTo>
                  <a:cubicBezTo>
                    <a:pt x="22" y="28"/>
                    <a:pt x="4" y="16"/>
                    <a:pt x="2" y="5"/>
                  </a:cubicBezTo>
                  <a:cubicBezTo>
                    <a:pt x="9" y="14"/>
                    <a:pt x="29" y="14"/>
                    <a:pt x="30" y="13"/>
                  </a:cubicBezTo>
                  <a:cubicBezTo>
                    <a:pt x="31" y="12"/>
                    <a:pt x="8" y="11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985" y="2992"/>
              <a:ext cx="114" cy="138"/>
            </a:xfrm>
            <a:custGeom>
              <a:avLst/>
              <a:gdLst>
                <a:gd name="T0" fmla="*/ 32 w 48"/>
                <a:gd name="T1" fmla="*/ 55 h 58"/>
                <a:gd name="T2" fmla="*/ 43 w 48"/>
                <a:gd name="T3" fmla="*/ 19 h 58"/>
                <a:gd name="T4" fmla="*/ 16 w 48"/>
                <a:gd name="T5" fmla="*/ 3 h 58"/>
                <a:gd name="T6" fmla="*/ 2 w 48"/>
                <a:gd name="T7" fmla="*/ 35 h 58"/>
                <a:gd name="T8" fmla="*/ 25 w 48"/>
                <a:gd name="T9" fmla="*/ 58 h 58"/>
                <a:gd name="T10" fmla="*/ 15 w 48"/>
                <a:gd name="T11" fmla="*/ 30 h 58"/>
                <a:gd name="T12" fmla="*/ 29 w 48"/>
                <a:gd name="T13" fmla="*/ 54 h 58"/>
                <a:gd name="T14" fmla="*/ 27 w 48"/>
                <a:gd name="T15" fmla="*/ 26 h 58"/>
                <a:gd name="T16" fmla="*/ 32 w 48"/>
                <a:gd name="T17" fmla="*/ 5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8">
                  <a:moveTo>
                    <a:pt x="32" y="55"/>
                  </a:moveTo>
                  <a:cubicBezTo>
                    <a:pt x="35" y="52"/>
                    <a:pt x="48" y="28"/>
                    <a:pt x="43" y="19"/>
                  </a:cubicBezTo>
                  <a:cubicBezTo>
                    <a:pt x="38" y="9"/>
                    <a:pt x="26" y="0"/>
                    <a:pt x="16" y="3"/>
                  </a:cubicBezTo>
                  <a:cubicBezTo>
                    <a:pt x="6" y="6"/>
                    <a:pt x="0" y="24"/>
                    <a:pt x="2" y="35"/>
                  </a:cubicBezTo>
                  <a:cubicBezTo>
                    <a:pt x="5" y="45"/>
                    <a:pt x="23" y="57"/>
                    <a:pt x="25" y="58"/>
                  </a:cubicBezTo>
                  <a:cubicBezTo>
                    <a:pt x="29" y="52"/>
                    <a:pt x="13" y="29"/>
                    <a:pt x="15" y="30"/>
                  </a:cubicBezTo>
                  <a:cubicBezTo>
                    <a:pt x="17" y="30"/>
                    <a:pt x="28" y="47"/>
                    <a:pt x="29" y="54"/>
                  </a:cubicBezTo>
                  <a:cubicBezTo>
                    <a:pt x="32" y="48"/>
                    <a:pt x="25" y="26"/>
                    <a:pt x="27" y="26"/>
                  </a:cubicBezTo>
                  <a:cubicBezTo>
                    <a:pt x="29" y="27"/>
                    <a:pt x="34" y="51"/>
                    <a:pt x="32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898" y="3078"/>
              <a:ext cx="146" cy="106"/>
            </a:xfrm>
            <a:custGeom>
              <a:avLst/>
              <a:gdLst>
                <a:gd name="T0" fmla="*/ 61 w 62"/>
                <a:gd name="T1" fmla="*/ 26 h 45"/>
                <a:gd name="T2" fmla="*/ 32 w 62"/>
                <a:gd name="T3" fmla="*/ 1 h 45"/>
                <a:gd name="T4" fmla="*/ 2 w 62"/>
                <a:gd name="T5" fmla="*/ 15 h 45"/>
                <a:gd name="T6" fmla="*/ 26 w 62"/>
                <a:gd name="T7" fmla="*/ 44 h 45"/>
                <a:gd name="T8" fmla="*/ 62 w 62"/>
                <a:gd name="T9" fmla="*/ 32 h 45"/>
                <a:gd name="T10" fmla="*/ 32 w 62"/>
                <a:gd name="T11" fmla="*/ 31 h 45"/>
                <a:gd name="T12" fmla="*/ 60 w 62"/>
                <a:gd name="T13" fmla="*/ 30 h 45"/>
                <a:gd name="T14" fmla="*/ 33 w 62"/>
                <a:gd name="T15" fmla="*/ 17 h 45"/>
                <a:gd name="T16" fmla="*/ 61 w 62"/>
                <a:gd name="T17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45">
                  <a:moveTo>
                    <a:pt x="61" y="26"/>
                  </a:moveTo>
                  <a:cubicBezTo>
                    <a:pt x="61" y="26"/>
                    <a:pt x="38" y="1"/>
                    <a:pt x="32" y="1"/>
                  </a:cubicBezTo>
                  <a:cubicBezTo>
                    <a:pt x="25" y="0"/>
                    <a:pt x="4" y="4"/>
                    <a:pt x="2" y="15"/>
                  </a:cubicBezTo>
                  <a:cubicBezTo>
                    <a:pt x="0" y="25"/>
                    <a:pt x="18" y="43"/>
                    <a:pt x="26" y="44"/>
                  </a:cubicBezTo>
                  <a:cubicBezTo>
                    <a:pt x="33" y="45"/>
                    <a:pt x="56" y="35"/>
                    <a:pt x="62" y="32"/>
                  </a:cubicBezTo>
                  <a:cubicBezTo>
                    <a:pt x="57" y="28"/>
                    <a:pt x="34" y="32"/>
                    <a:pt x="32" y="31"/>
                  </a:cubicBezTo>
                  <a:cubicBezTo>
                    <a:pt x="30" y="29"/>
                    <a:pt x="58" y="28"/>
                    <a:pt x="60" y="30"/>
                  </a:cubicBezTo>
                  <a:cubicBezTo>
                    <a:pt x="55" y="25"/>
                    <a:pt x="31" y="18"/>
                    <a:pt x="33" y="17"/>
                  </a:cubicBezTo>
                  <a:cubicBezTo>
                    <a:pt x="35" y="16"/>
                    <a:pt x="61" y="26"/>
                    <a:pt x="6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938" y="3158"/>
              <a:ext cx="137" cy="154"/>
            </a:xfrm>
            <a:custGeom>
              <a:avLst/>
              <a:gdLst>
                <a:gd name="T0" fmla="*/ 46 w 58"/>
                <a:gd name="T1" fmla="*/ 0 h 65"/>
                <a:gd name="T2" fmla="*/ 12 w 58"/>
                <a:gd name="T3" fmla="*/ 16 h 65"/>
                <a:gd name="T4" fmla="*/ 19 w 58"/>
                <a:gd name="T5" fmla="*/ 59 h 65"/>
                <a:gd name="T6" fmla="*/ 57 w 58"/>
                <a:gd name="T7" fmla="*/ 39 h 65"/>
                <a:gd name="T8" fmla="*/ 52 w 58"/>
                <a:gd name="T9" fmla="*/ 2 h 65"/>
                <a:gd name="T10" fmla="*/ 41 w 58"/>
                <a:gd name="T11" fmla="*/ 30 h 65"/>
                <a:gd name="T12" fmla="*/ 48 w 58"/>
                <a:gd name="T13" fmla="*/ 2 h 65"/>
                <a:gd name="T14" fmla="*/ 26 w 58"/>
                <a:gd name="T15" fmla="*/ 23 h 65"/>
                <a:gd name="T16" fmla="*/ 46 w 58"/>
                <a:gd name="T1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65">
                  <a:moveTo>
                    <a:pt x="46" y="0"/>
                  </a:moveTo>
                  <a:cubicBezTo>
                    <a:pt x="41" y="2"/>
                    <a:pt x="23" y="9"/>
                    <a:pt x="12" y="16"/>
                  </a:cubicBezTo>
                  <a:cubicBezTo>
                    <a:pt x="0" y="23"/>
                    <a:pt x="9" y="53"/>
                    <a:pt x="19" y="59"/>
                  </a:cubicBezTo>
                  <a:cubicBezTo>
                    <a:pt x="30" y="65"/>
                    <a:pt x="55" y="47"/>
                    <a:pt x="57" y="39"/>
                  </a:cubicBezTo>
                  <a:cubicBezTo>
                    <a:pt x="58" y="31"/>
                    <a:pt x="53" y="7"/>
                    <a:pt x="52" y="2"/>
                  </a:cubicBezTo>
                  <a:cubicBezTo>
                    <a:pt x="53" y="16"/>
                    <a:pt x="41" y="34"/>
                    <a:pt x="41" y="30"/>
                  </a:cubicBezTo>
                  <a:cubicBezTo>
                    <a:pt x="42" y="26"/>
                    <a:pt x="50" y="11"/>
                    <a:pt x="48" y="2"/>
                  </a:cubicBezTo>
                  <a:cubicBezTo>
                    <a:pt x="47" y="7"/>
                    <a:pt x="24" y="26"/>
                    <a:pt x="26" y="23"/>
                  </a:cubicBezTo>
                  <a:cubicBezTo>
                    <a:pt x="28" y="21"/>
                    <a:pt x="43" y="8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202" y="4137"/>
              <a:ext cx="703" cy="429"/>
            </a:xfrm>
            <a:custGeom>
              <a:avLst/>
              <a:gdLst>
                <a:gd name="T0" fmla="*/ 200 w 297"/>
                <a:gd name="T1" fmla="*/ 57 h 181"/>
                <a:gd name="T2" fmla="*/ 227 w 297"/>
                <a:gd name="T3" fmla="*/ 90 h 181"/>
                <a:gd name="T4" fmla="*/ 177 w 297"/>
                <a:gd name="T5" fmla="*/ 119 h 181"/>
                <a:gd name="T6" fmla="*/ 147 w 297"/>
                <a:gd name="T7" fmla="*/ 63 h 181"/>
                <a:gd name="T8" fmla="*/ 192 w 297"/>
                <a:gd name="T9" fmla="*/ 16 h 181"/>
                <a:gd name="T10" fmla="*/ 255 w 297"/>
                <a:gd name="T11" fmla="*/ 22 h 181"/>
                <a:gd name="T12" fmla="*/ 292 w 297"/>
                <a:gd name="T13" fmla="*/ 68 h 181"/>
                <a:gd name="T14" fmla="*/ 292 w 297"/>
                <a:gd name="T15" fmla="*/ 119 h 181"/>
                <a:gd name="T16" fmla="*/ 271 w 297"/>
                <a:gd name="T17" fmla="*/ 153 h 181"/>
                <a:gd name="T18" fmla="*/ 239 w 297"/>
                <a:gd name="T19" fmla="*/ 173 h 181"/>
                <a:gd name="T20" fmla="*/ 195 w 297"/>
                <a:gd name="T21" fmla="*/ 180 h 181"/>
                <a:gd name="T22" fmla="*/ 149 w 297"/>
                <a:gd name="T23" fmla="*/ 164 h 181"/>
                <a:gd name="T24" fmla="*/ 115 w 297"/>
                <a:gd name="T25" fmla="*/ 126 h 181"/>
                <a:gd name="T26" fmla="*/ 90 w 297"/>
                <a:gd name="T27" fmla="*/ 84 h 181"/>
                <a:gd name="T28" fmla="*/ 64 w 297"/>
                <a:gd name="T29" fmla="*/ 46 h 181"/>
                <a:gd name="T30" fmla="*/ 33 w 297"/>
                <a:gd name="T31" fmla="*/ 18 h 181"/>
                <a:gd name="T32" fmla="*/ 0 w 297"/>
                <a:gd name="T33" fmla="*/ 0 h 181"/>
                <a:gd name="T34" fmla="*/ 36 w 297"/>
                <a:gd name="T35" fmla="*/ 12 h 181"/>
                <a:gd name="T36" fmla="*/ 71 w 297"/>
                <a:gd name="T37" fmla="*/ 39 h 181"/>
                <a:gd name="T38" fmla="*/ 101 w 297"/>
                <a:gd name="T39" fmla="*/ 77 h 181"/>
                <a:gd name="T40" fmla="*/ 127 w 297"/>
                <a:gd name="T41" fmla="*/ 118 h 181"/>
                <a:gd name="T42" fmla="*/ 157 w 297"/>
                <a:gd name="T43" fmla="*/ 151 h 181"/>
                <a:gd name="T44" fmla="*/ 196 w 297"/>
                <a:gd name="T45" fmla="*/ 164 h 181"/>
                <a:gd name="T46" fmla="*/ 233 w 297"/>
                <a:gd name="T47" fmla="*/ 159 h 181"/>
                <a:gd name="T48" fmla="*/ 260 w 297"/>
                <a:gd name="T49" fmla="*/ 142 h 181"/>
                <a:gd name="T50" fmla="*/ 277 w 297"/>
                <a:gd name="T51" fmla="*/ 115 h 181"/>
                <a:gd name="T52" fmla="*/ 277 w 297"/>
                <a:gd name="T53" fmla="*/ 73 h 181"/>
                <a:gd name="T54" fmla="*/ 248 w 297"/>
                <a:gd name="T55" fmla="*/ 35 h 181"/>
                <a:gd name="T56" fmla="*/ 196 w 297"/>
                <a:gd name="T57" fmla="*/ 29 h 181"/>
                <a:gd name="T58" fmla="*/ 159 w 297"/>
                <a:gd name="T59" fmla="*/ 66 h 181"/>
                <a:gd name="T60" fmla="*/ 179 w 297"/>
                <a:gd name="T61" fmla="*/ 111 h 181"/>
                <a:gd name="T62" fmla="*/ 223 w 297"/>
                <a:gd name="T63" fmla="*/ 88 h 181"/>
                <a:gd name="T64" fmla="*/ 200 w 297"/>
                <a:gd name="T65" fmla="*/ 57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7" h="181">
                  <a:moveTo>
                    <a:pt x="200" y="57"/>
                  </a:moveTo>
                  <a:cubicBezTo>
                    <a:pt x="218" y="45"/>
                    <a:pt x="237" y="72"/>
                    <a:pt x="227" y="90"/>
                  </a:cubicBezTo>
                  <a:cubicBezTo>
                    <a:pt x="222" y="108"/>
                    <a:pt x="200" y="127"/>
                    <a:pt x="177" y="119"/>
                  </a:cubicBezTo>
                  <a:cubicBezTo>
                    <a:pt x="154" y="112"/>
                    <a:pt x="142" y="86"/>
                    <a:pt x="147" y="63"/>
                  </a:cubicBezTo>
                  <a:cubicBezTo>
                    <a:pt x="151" y="41"/>
                    <a:pt x="170" y="21"/>
                    <a:pt x="192" y="16"/>
                  </a:cubicBezTo>
                  <a:cubicBezTo>
                    <a:pt x="213" y="10"/>
                    <a:pt x="237" y="10"/>
                    <a:pt x="255" y="22"/>
                  </a:cubicBezTo>
                  <a:cubicBezTo>
                    <a:pt x="275" y="32"/>
                    <a:pt x="285" y="51"/>
                    <a:pt x="292" y="68"/>
                  </a:cubicBezTo>
                  <a:cubicBezTo>
                    <a:pt x="297" y="86"/>
                    <a:pt x="297" y="104"/>
                    <a:pt x="292" y="119"/>
                  </a:cubicBezTo>
                  <a:cubicBezTo>
                    <a:pt x="287" y="134"/>
                    <a:pt x="279" y="146"/>
                    <a:pt x="271" y="153"/>
                  </a:cubicBezTo>
                  <a:cubicBezTo>
                    <a:pt x="263" y="161"/>
                    <a:pt x="252" y="168"/>
                    <a:pt x="239" y="173"/>
                  </a:cubicBezTo>
                  <a:cubicBezTo>
                    <a:pt x="226" y="178"/>
                    <a:pt x="211" y="181"/>
                    <a:pt x="195" y="180"/>
                  </a:cubicBezTo>
                  <a:cubicBezTo>
                    <a:pt x="179" y="179"/>
                    <a:pt x="163" y="174"/>
                    <a:pt x="149" y="164"/>
                  </a:cubicBezTo>
                  <a:cubicBezTo>
                    <a:pt x="134" y="154"/>
                    <a:pt x="124" y="140"/>
                    <a:pt x="115" y="126"/>
                  </a:cubicBezTo>
                  <a:cubicBezTo>
                    <a:pt x="106" y="112"/>
                    <a:pt x="98" y="98"/>
                    <a:pt x="90" y="84"/>
                  </a:cubicBezTo>
                  <a:cubicBezTo>
                    <a:pt x="81" y="71"/>
                    <a:pt x="74" y="57"/>
                    <a:pt x="64" y="46"/>
                  </a:cubicBezTo>
                  <a:cubicBezTo>
                    <a:pt x="55" y="34"/>
                    <a:pt x="43" y="27"/>
                    <a:pt x="33" y="18"/>
                  </a:cubicBezTo>
                  <a:cubicBezTo>
                    <a:pt x="21" y="11"/>
                    <a:pt x="10" y="6"/>
                    <a:pt x="0" y="0"/>
                  </a:cubicBezTo>
                  <a:cubicBezTo>
                    <a:pt x="11" y="4"/>
                    <a:pt x="23" y="7"/>
                    <a:pt x="36" y="12"/>
                  </a:cubicBezTo>
                  <a:cubicBezTo>
                    <a:pt x="47" y="20"/>
                    <a:pt x="61" y="27"/>
                    <a:pt x="71" y="39"/>
                  </a:cubicBezTo>
                  <a:cubicBezTo>
                    <a:pt x="83" y="50"/>
                    <a:pt x="92" y="63"/>
                    <a:pt x="101" y="77"/>
                  </a:cubicBezTo>
                  <a:cubicBezTo>
                    <a:pt x="127" y="118"/>
                    <a:pt x="127" y="118"/>
                    <a:pt x="127" y="118"/>
                  </a:cubicBezTo>
                  <a:cubicBezTo>
                    <a:pt x="136" y="131"/>
                    <a:pt x="146" y="143"/>
                    <a:pt x="157" y="151"/>
                  </a:cubicBezTo>
                  <a:cubicBezTo>
                    <a:pt x="169" y="159"/>
                    <a:pt x="183" y="163"/>
                    <a:pt x="196" y="164"/>
                  </a:cubicBezTo>
                  <a:cubicBezTo>
                    <a:pt x="210" y="165"/>
                    <a:pt x="222" y="163"/>
                    <a:pt x="233" y="159"/>
                  </a:cubicBezTo>
                  <a:cubicBezTo>
                    <a:pt x="244" y="155"/>
                    <a:pt x="253" y="148"/>
                    <a:pt x="260" y="142"/>
                  </a:cubicBezTo>
                  <a:cubicBezTo>
                    <a:pt x="267" y="136"/>
                    <a:pt x="273" y="126"/>
                    <a:pt x="277" y="115"/>
                  </a:cubicBezTo>
                  <a:cubicBezTo>
                    <a:pt x="281" y="103"/>
                    <a:pt x="282" y="88"/>
                    <a:pt x="277" y="73"/>
                  </a:cubicBezTo>
                  <a:cubicBezTo>
                    <a:pt x="272" y="58"/>
                    <a:pt x="263" y="43"/>
                    <a:pt x="248" y="35"/>
                  </a:cubicBezTo>
                  <a:cubicBezTo>
                    <a:pt x="234" y="25"/>
                    <a:pt x="214" y="24"/>
                    <a:pt x="196" y="29"/>
                  </a:cubicBezTo>
                  <a:cubicBezTo>
                    <a:pt x="177" y="33"/>
                    <a:pt x="163" y="48"/>
                    <a:pt x="159" y="66"/>
                  </a:cubicBezTo>
                  <a:cubicBezTo>
                    <a:pt x="154" y="83"/>
                    <a:pt x="162" y="104"/>
                    <a:pt x="179" y="111"/>
                  </a:cubicBezTo>
                  <a:cubicBezTo>
                    <a:pt x="197" y="118"/>
                    <a:pt x="216" y="105"/>
                    <a:pt x="223" y="88"/>
                  </a:cubicBezTo>
                  <a:cubicBezTo>
                    <a:pt x="232" y="73"/>
                    <a:pt x="218" y="48"/>
                    <a:pt x="200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893" y="4632"/>
              <a:ext cx="605" cy="343"/>
            </a:xfrm>
            <a:custGeom>
              <a:avLst/>
              <a:gdLst>
                <a:gd name="T0" fmla="*/ 168 w 256"/>
                <a:gd name="T1" fmla="*/ 98 h 145"/>
                <a:gd name="T2" fmla="*/ 194 w 256"/>
                <a:gd name="T3" fmla="*/ 82 h 145"/>
                <a:gd name="T4" fmla="*/ 169 w 256"/>
                <a:gd name="T5" fmla="*/ 52 h 145"/>
                <a:gd name="T6" fmla="*/ 139 w 256"/>
                <a:gd name="T7" fmla="*/ 79 h 145"/>
                <a:gd name="T8" fmla="*/ 155 w 256"/>
                <a:gd name="T9" fmla="*/ 118 h 145"/>
                <a:gd name="T10" fmla="*/ 196 w 256"/>
                <a:gd name="T11" fmla="*/ 130 h 145"/>
                <a:gd name="T12" fmla="*/ 230 w 256"/>
                <a:gd name="T13" fmla="*/ 111 h 145"/>
                <a:gd name="T14" fmla="*/ 243 w 256"/>
                <a:gd name="T15" fmla="*/ 79 h 145"/>
                <a:gd name="T16" fmla="*/ 238 w 256"/>
                <a:gd name="T17" fmla="*/ 54 h 145"/>
                <a:gd name="T18" fmla="*/ 224 w 256"/>
                <a:gd name="T19" fmla="*/ 33 h 145"/>
                <a:gd name="T20" fmla="*/ 198 w 256"/>
                <a:gd name="T21" fmla="*/ 18 h 145"/>
                <a:gd name="T22" fmla="*/ 165 w 256"/>
                <a:gd name="T23" fmla="*/ 15 h 145"/>
                <a:gd name="T24" fmla="*/ 132 w 256"/>
                <a:gd name="T25" fmla="*/ 30 h 145"/>
                <a:gd name="T26" fmla="*/ 100 w 256"/>
                <a:gd name="T27" fmla="*/ 53 h 145"/>
                <a:gd name="T28" fmla="*/ 66 w 256"/>
                <a:gd name="T29" fmla="*/ 71 h 145"/>
                <a:gd name="T30" fmla="*/ 31 w 256"/>
                <a:gd name="T31" fmla="*/ 80 h 145"/>
                <a:gd name="T32" fmla="*/ 0 w 256"/>
                <a:gd name="T33" fmla="*/ 78 h 145"/>
                <a:gd name="T34" fmla="*/ 30 w 256"/>
                <a:gd name="T35" fmla="*/ 75 h 145"/>
                <a:gd name="T36" fmla="*/ 62 w 256"/>
                <a:gd name="T37" fmla="*/ 63 h 145"/>
                <a:gd name="T38" fmla="*/ 94 w 256"/>
                <a:gd name="T39" fmla="*/ 44 h 145"/>
                <a:gd name="T40" fmla="*/ 125 w 256"/>
                <a:gd name="T41" fmla="*/ 20 h 145"/>
                <a:gd name="T42" fmla="*/ 162 w 256"/>
                <a:gd name="T43" fmla="*/ 2 h 145"/>
                <a:gd name="T44" fmla="*/ 202 w 256"/>
                <a:gd name="T45" fmla="*/ 5 h 145"/>
                <a:gd name="T46" fmla="*/ 233 w 256"/>
                <a:gd name="T47" fmla="*/ 24 h 145"/>
                <a:gd name="T48" fmla="*/ 250 w 256"/>
                <a:gd name="T49" fmla="*/ 49 h 145"/>
                <a:gd name="T50" fmla="*/ 255 w 256"/>
                <a:gd name="T51" fmla="*/ 81 h 145"/>
                <a:gd name="T52" fmla="*/ 239 w 256"/>
                <a:gd name="T53" fmla="*/ 118 h 145"/>
                <a:gd name="T54" fmla="*/ 197 w 256"/>
                <a:gd name="T55" fmla="*/ 141 h 145"/>
                <a:gd name="T56" fmla="*/ 148 w 256"/>
                <a:gd name="T57" fmla="*/ 126 h 145"/>
                <a:gd name="T58" fmla="*/ 130 w 256"/>
                <a:gd name="T59" fmla="*/ 77 h 145"/>
                <a:gd name="T60" fmla="*/ 169 w 256"/>
                <a:gd name="T61" fmla="*/ 44 h 145"/>
                <a:gd name="T62" fmla="*/ 198 w 256"/>
                <a:gd name="T63" fmla="*/ 82 h 145"/>
                <a:gd name="T64" fmla="*/ 168 w 256"/>
                <a:gd name="T65" fmla="*/ 9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6" h="145">
                  <a:moveTo>
                    <a:pt x="168" y="98"/>
                  </a:moveTo>
                  <a:cubicBezTo>
                    <a:pt x="178" y="110"/>
                    <a:pt x="196" y="96"/>
                    <a:pt x="194" y="82"/>
                  </a:cubicBezTo>
                  <a:cubicBezTo>
                    <a:pt x="194" y="68"/>
                    <a:pt x="184" y="51"/>
                    <a:pt x="169" y="52"/>
                  </a:cubicBezTo>
                  <a:cubicBezTo>
                    <a:pt x="154" y="51"/>
                    <a:pt x="141" y="64"/>
                    <a:pt x="139" y="79"/>
                  </a:cubicBezTo>
                  <a:cubicBezTo>
                    <a:pt x="137" y="93"/>
                    <a:pt x="143" y="109"/>
                    <a:pt x="155" y="118"/>
                  </a:cubicBezTo>
                  <a:cubicBezTo>
                    <a:pt x="167" y="127"/>
                    <a:pt x="182" y="133"/>
                    <a:pt x="196" y="130"/>
                  </a:cubicBezTo>
                  <a:cubicBezTo>
                    <a:pt x="210" y="129"/>
                    <a:pt x="221" y="120"/>
                    <a:pt x="230" y="111"/>
                  </a:cubicBezTo>
                  <a:cubicBezTo>
                    <a:pt x="237" y="100"/>
                    <a:pt x="242" y="90"/>
                    <a:pt x="243" y="79"/>
                  </a:cubicBezTo>
                  <a:cubicBezTo>
                    <a:pt x="243" y="70"/>
                    <a:pt x="242" y="60"/>
                    <a:pt x="238" y="54"/>
                  </a:cubicBezTo>
                  <a:cubicBezTo>
                    <a:pt x="236" y="46"/>
                    <a:pt x="231" y="40"/>
                    <a:pt x="224" y="33"/>
                  </a:cubicBezTo>
                  <a:cubicBezTo>
                    <a:pt x="217" y="27"/>
                    <a:pt x="209" y="20"/>
                    <a:pt x="198" y="18"/>
                  </a:cubicBezTo>
                  <a:cubicBezTo>
                    <a:pt x="188" y="13"/>
                    <a:pt x="176" y="13"/>
                    <a:pt x="165" y="15"/>
                  </a:cubicBezTo>
                  <a:cubicBezTo>
                    <a:pt x="154" y="17"/>
                    <a:pt x="143" y="23"/>
                    <a:pt x="132" y="30"/>
                  </a:cubicBezTo>
                  <a:cubicBezTo>
                    <a:pt x="100" y="53"/>
                    <a:pt x="100" y="53"/>
                    <a:pt x="100" y="53"/>
                  </a:cubicBezTo>
                  <a:cubicBezTo>
                    <a:pt x="89" y="60"/>
                    <a:pt x="78" y="67"/>
                    <a:pt x="66" y="71"/>
                  </a:cubicBezTo>
                  <a:cubicBezTo>
                    <a:pt x="55" y="77"/>
                    <a:pt x="42" y="78"/>
                    <a:pt x="31" y="80"/>
                  </a:cubicBezTo>
                  <a:cubicBezTo>
                    <a:pt x="20" y="80"/>
                    <a:pt x="9" y="79"/>
                    <a:pt x="0" y="78"/>
                  </a:cubicBezTo>
                  <a:cubicBezTo>
                    <a:pt x="10" y="77"/>
                    <a:pt x="20" y="76"/>
                    <a:pt x="30" y="75"/>
                  </a:cubicBezTo>
                  <a:cubicBezTo>
                    <a:pt x="41" y="71"/>
                    <a:pt x="52" y="70"/>
                    <a:pt x="62" y="63"/>
                  </a:cubicBezTo>
                  <a:cubicBezTo>
                    <a:pt x="73" y="59"/>
                    <a:pt x="83" y="51"/>
                    <a:pt x="94" y="44"/>
                  </a:cubicBezTo>
                  <a:cubicBezTo>
                    <a:pt x="104" y="36"/>
                    <a:pt x="114" y="28"/>
                    <a:pt x="125" y="20"/>
                  </a:cubicBezTo>
                  <a:cubicBezTo>
                    <a:pt x="136" y="12"/>
                    <a:pt x="148" y="5"/>
                    <a:pt x="162" y="2"/>
                  </a:cubicBezTo>
                  <a:cubicBezTo>
                    <a:pt x="176" y="0"/>
                    <a:pt x="190" y="1"/>
                    <a:pt x="202" y="5"/>
                  </a:cubicBezTo>
                  <a:cubicBezTo>
                    <a:pt x="215" y="8"/>
                    <a:pt x="224" y="17"/>
                    <a:pt x="233" y="24"/>
                  </a:cubicBezTo>
                  <a:cubicBezTo>
                    <a:pt x="241" y="32"/>
                    <a:pt x="247" y="40"/>
                    <a:pt x="250" y="49"/>
                  </a:cubicBezTo>
                  <a:cubicBezTo>
                    <a:pt x="254" y="56"/>
                    <a:pt x="256" y="68"/>
                    <a:pt x="255" y="81"/>
                  </a:cubicBezTo>
                  <a:cubicBezTo>
                    <a:pt x="254" y="93"/>
                    <a:pt x="248" y="106"/>
                    <a:pt x="239" y="118"/>
                  </a:cubicBezTo>
                  <a:cubicBezTo>
                    <a:pt x="229" y="129"/>
                    <a:pt x="215" y="140"/>
                    <a:pt x="197" y="141"/>
                  </a:cubicBezTo>
                  <a:cubicBezTo>
                    <a:pt x="180" y="145"/>
                    <a:pt x="162" y="137"/>
                    <a:pt x="148" y="126"/>
                  </a:cubicBezTo>
                  <a:cubicBezTo>
                    <a:pt x="134" y="116"/>
                    <a:pt x="126" y="95"/>
                    <a:pt x="130" y="77"/>
                  </a:cubicBezTo>
                  <a:cubicBezTo>
                    <a:pt x="133" y="58"/>
                    <a:pt x="150" y="43"/>
                    <a:pt x="169" y="44"/>
                  </a:cubicBezTo>
                  <a:cubicBezTo>
                    <a:pt x="189" y="46"/>
                    <a:pt x="200" y="67"/>
                    <a:pt x="198" y="82"/>
                  </a:cubicBezTo>
                  <a:cubicBezTo>
                    <a:pt x="199" y="99"/>
                    <a:pt x="177" y="112"/>
                    <a:pt x="168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514" y="4213"/>
              <a:ext cx="1213" cy="632"/>
            </a:xfrm>
            <a:custGeom>
              <a:avLst/>
              <a:gdLst>
                <a:gd name="T0" fmla="*/ 467 w 513"/>
                <a:gd name="T1" fmla="*/ 196 h 267"/>
                <a:gd name="T2" fmla="*/ 412 w 513"/>
                <a:gd name="T3" fmla="*/ 221 h 267"/>
                <a:gd name="T4" fmla="*/ 483 w 513"/>
                <a:gd name="T5" fmla="*/ 241 h 267"/>
                <a:gd name="T6" fmla="*/ 475 w 513"/>
                <a:gd name="T7" fmla="*/ 162 h 267"/>
                <a:gd name="T8" fmla="*/ 385 w 513"/>
                <a:gd name="T9" fmla="*/ 174 h 267"/>
                <a:gd name="T10" fmla="*/ 295 w 513"/>
                <a:gd name="T11" fmla="*/ 216 h 267"/>
                <a:gd name="T12" fmla="*/ 214 w 513"/>
                <a:gd name="T13" fmla="*/ 176 h 267"/>
                <a:gd name="T14" fmla="*/ 178 w 513"/>
                <a:gd name="T15" fmla="*/ 113 h 267"/>
                <a:gd name="T16" fmla="*/ 154 w 513"/>
                <a:gd name="T17" fmla="*/ 63 h 267"/>
                <a:gd name="T18" fmla="*/ 111 w 513"/>
                <a:gd name="T19" fmla="*/ 25 h 267"/>
                <a:gd name="T20" fmla="*/ 48 w 513"/>
                <a:gd name="T21" fmla="*/ 25 h 267"/>
                <a:gd name="T22" fmla="*/ 18 w 513"/>
                <a:gd name="T23" fmla="*/ 84 h 267"/>
                <a:gd name="T24" fmla="*/ 58 w 513"/>
                <a:gd name="T25" fmla="*/ 136 h 267"/>
                <a:gd name="T26" fmla="*/ 109 w 513"/>
                <a:gd name="T27" fmla="*/ 103 h 267"/>
                <a:gd name="T28" fmla="*/ 74 w 513"/>
                <a:gd name="T29" fmla="*/ 58 h 267"/>
                <a:gd name="T30" fmla="*/ 61 w 513"/>
                <a:gd name="T31" fmla="*/ 98 h 267"/>
                <a:gd name="T32" fmla="*/ 59 w 513"/>
                <a:gd name="T33" fmla="*/ 102 h 267"/>
                <a:gd name="T34" fmla="*/ 74 w 513"/>
                <a:gd name="T35" fmla="*/ 48 h 267"/>
                <a:gd name="T36" fmla="*/ 122 w 513"/>
                <a:gd name="T37" fmla="*/ 105 h 267"/>
                <a:gd name="T38" fmla="*/ 54 w 513"/>
                <a:gd name="T39" fmla="*/ 152 h 267"/>
                <a:gd name="T40" fmla="*/ 0 w 513"/>
                <a:gd name="T41" fmla="*/ 85 h 267"/>
                <a:gd name="T42" fmla="*/ 39 w 513"/>
                <a:gd name="T43" fmla="*/ 10 h 267"/>
                <a:gd name="T44" fmla="*/ 118 w 513"/>
                <a:gd name="T45" fmla="*/ 9 h 267"/>
                <a:gd name="T46" fmla="*/ 169 w 513"/>
                <a:gd name="T47" fmla="*/ 55 h 267"/>
                <a:gd name="T48" fmla="*/ 193 w 513"/>
                <a:gd name="T49" fmla="*/ 106 h 267"/>
                <a:gd name="T50" fmla="*/ 227 w 513"/>
                <a:gd name="T51" fmla="*/ 165 h 267"/>
                <a:gd name="T52" fmla="*/ 292 w 513"/>
                <a:gd name="T53" fmla="*/ 199 h 267"/>
                <a:gd name="T54" fmla="*/ 377 w 513"/>
                <a:gd name="T55" fmla="*/ 160 h 267"/>
                <a:gd name="T56" fmla="*/ 482 w 513"/>
                <a:gd name="T57" fmla="*/ 149 h 267"/>
                <a:gd name="T58" fmla="*/ 491 w 513"/>
                <a:gd name="T59" fmla="*/ 250 h 267"/>
                <a:gd name="T60" fmla="*/ 404 w 513"/>
                <a:gd name="T61" fmla="*/ 222 h 267"/>
                <a:gd name="T62" fmla="*/ 470 w 513"/>
                <a:gd name="T63" fmla="*/ 19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3" h="267">
                  <a:moveTo>
                    <a:pt x="447" y="224"/>
                  </a:moveTo>
                  <a:cubicBezTo>
                    <a:pt x="461" y="229"/>
                    <a:pt x="472" y="209"/>
                    <a:pt x="467" y="196"/>
                  </a:cubicBezTo>
                  <a:cubicBezTo>
                    <a:pt x="463" y="182"/>
                    <a:pt x="444" y="180"/>
                    <a:pt x="431" y="185"/>
                  </a:cubicBezTo>
                  <a:cubicBezTo>
                    <a:pt x="416" y="190"/>
                    <a:pt x="410" y="206"/>
                    <a:pt x="412" y="221"/>
                  </a:cubicBezTo>
                  <a:cubicBezTo>
                    <a:pt x="414" y="237"/>
                    <a:pt x="425" y="250"/>
                    <a:pt x="440" y="253"/>
                  </a:cubicBezTo>
                  <a:cubicBezTo>
                    <a:pt x="455" y="256"/>
                    <a:pt x="472" y="251"/>
                    <a:pt x="483" y="241"/>
                  </a:cubicBezTo>
                  <a:cubicBezTo>
                    <a:pt x="495" y="231"/>
                    <a:pt x="500" y="215"/>
                    <a:pt x="499" y="199"/>
                  </a:cubicBezTo>
                  <a:cubicBezTo>
                    <a:pt x="498" y="183"/>
                    <a:pt x="488" y="169"/>
                    <a:pt x="475" y="162"/>
                  </a:cubicBezTo>
                  <a:cubicBezTo>
                    <a:pt x="462" y="155"/>
                    <a:pt x="445" y="153"/>
                    <a:pt x="430" y="156"/>
                  </a:cubicBezTo>
                  <a:cubicBezTo>
                    <a:pt x="414" y="159"/>
                    <a:pt x="399" y="166"/>
                    <a:pt x="385" y="174"/>
                  </a:cubicBezTo>
                  <a:cubicBezTo>
                    <a:pt x="342" y="198"/>
                    <a:pt x="342" y="198"/>
                    <a:pt x="342" y="198"/>
                  </a:cubicBezTo>
                  <a:cubicBezTo>
                    <a:pt x="327" y="206"/>
                    <a:pt x="312" y="213"/>
                    <a:pt x="295" y="216"/>
                  </a:cubicBezTo>
                  <a:cubicBezTo>
                    <a:pt x="278" y="218"/>
                    <a:pt x="260" y="215"/>
                    <a:pt x="246" y="206"/>
                  </a:cubicBezTo>
                  <a:cubicBezTo>
                    <a:pt x="232" y="198"/>
                    <a:pt x="224" y="186"/>
                    <a:pt x="214" y="176"/>
                  </a:cubicBezTo>
                  <a:cubicBezTo>
                    <a:pt x="205" y="165"/>
                    <a:pt x="199" y="154"/>
                    <a:pt x="193" y="143"/>
                  </a:cubicBezTo>
                  <a:cubicBezTo>
                    <a:pt x="187" y="132"/>
                    <a:pt x="182" y="122"/>
                    <a:pt x="178" y="113"/>
                  </a:cubicBezTo>
                  <a:cubicBezTo>
                    <a:pt x="174" y="103"/>
                    <a:pt x="170" y="95"/>
                    <a:pt x="166" y="87"/>
                  </a:cubicBezTo>
                  <a:cubicBezTo>
                    <a:pt x="162" y="80"/>
                    <a:pt x="158" y="72"/>
                    <a:pt x="154" y="63"/>
                  </a:cubicBezTo>
                  <a:cubicBezTo>
                    <a:pt x="148" y="56"/>
                    <a:pt x="143" y="48"/>
                    <a:pt x="136" y="41"/>
                  </a:cubicBezTo>
                  <a:cubicBezTo>
                    <a:pt x="128" y="36"/>
                    <a:pt x="122" y="27"/>
                    <a:pt x="111" y="25"/>
                  </a:cubicBezTo>
                  <a:cubicBezTo>
                    <a:pt x="101" y="21"/>
                    <a:pt x="91" y="18"/>
                    <a:pt x="80" y="18"/>
                  </a:cubicBezTo>
                  <a:cubicBezTo>
                    <a:pt x="69" y="18"/>
                    <a:pt x="58" y="20"/>
                    <a:pt x="48" y="25"/>
                  </a:cubicBezTo>
                  <a:cubicBezTo>
                    <a:pt x="38" y="31"/>
                    <a:pt x="30" y="39"/>
                    <a:pt x="25" y="50"/>
                  </a:cubicBezTo>
                  <a:cubicBezTo>
                    <a:pt x="20" y="60"/>
                    <a:pt x="17" y="72"/>
                    <a:pt x="18" y="84"/>
                  </a:cubicBezTo>
                  <a:cubicBezTo>
                    <a:pt x="18" y="96"/>
                    <a:pt x="22" y="108"/>
                    <a:pt x="29" y="117"/>
                  </a:cubicBezTo>
                  <a:cubicBezTo>
                    <a:pt x="36" y="126"/>
                    <a:pt x="47" y="135"/>
                    <a:pt x="58" y="136"/>
                  </a:cubicBezTo>
                  <a:cubicBezTo>
                    <a:pt x="69" y="141"/>
                    <a:pt x="80" y="136"/>
                    <a:pt x="90" y="131"/>
                  </a:cubicBezTo>
                  <a:cubicBezTo>
                    <a:pt x="99" y="123"/>
                    <a:pt x="107" y="114"/>
                    <a:pt x="109" y="103"/>
                  </a:cubicBezTo>
                  <a:cubicBezTo>
                    <a:pt x="112" y="92"/>
                    <a:pt x="109" y="80"/>
                    <a:pt x="103" y="72"/>
                  </a:cubicBezTo>
                  <a:cubicBezTo>
                    <a:pt x="96" y="63"/>
                    <a:pt x="85" y="58"/>
                    <a:pt x="74" y="58"/>
                  </a:cubicBezTo>
                  <a:cubicBezTo>
                    <a:pt x="64" y="57"/>
                    <a:pt x="53" y="62"/>
                    <a:pt x="52" y="72"/>
                  </a:cubicBezTo>
                  <a:cubicBezTo>
                    <a:pt x="49" y="82"/>
                    <a:pt x="52" y="93"/>
                    <a:pt x="61" y="98"/>
                  </a:cubicBezTo>
                  <a:cubicBezTo>
                    <a:pt x="69" y="104"/>
                    <a:pt x="82" y="103"/>
                    <a:pt x="85" y="94"/>
                  </a:cubicBezTo>
                  <a:cubicBezTo>
                    <a:pt x="83" y="104"/>
                    <a:pt x="69" y="107"/>
                    <a:pt x="59" y="102"/>
                  </a:cubicBezTo>
                  <a:cubicBezTo>
                    <a:pt x="48" y="97"/>
                    <a:pt x="43" y="84"/>
                    <a:pt x="45" y="71"/>
                  </a:cubicBezTo>
                  <a:cubicBezTo>
                    <a:pt x="45" y="57"/>
                    <a:pt x="61" y="48"/>
                    <a:pt x="74" y="48"/>
                  </a:cubicBezTo>
                  <a:cubicBezTo>
                    <a:pt x="87" y="48"/>
                    <a:pt x="102" y="52"/>
                    <a:pt x="112" y="64"/>
                  </a:cubicBezTo>
                  <a:cubicBezTo>
                    <a:pt x="121" y="75"/>
                    <a:pt x="126" y="91"/>
                    <a:pt x="122" y="105"/>
                  </a:cubicBezTo>
                  <a:cubicBezTo>
                    <a:pt x="121" y="121"/>
                    <a:pt x="110" y="133"/>
                    <a:pt x="99" y="143"/>
                  </a:cubicBezTo>
                  <a:cubicBezTo>
                    <a:pt x="86" y="151"/>
                    <a:pt x="70" y="157"/>
                    <a:pt x="54" y="152"/>
                  </a:cubicBezTo>
                  <a:cubicBezTo>
                    <a:pt x="39" y="149"/>
                    <a:pt x="26" y="139"/>
                    <a:pt x="16" y="128"/>
                  </a:cubicBezTo>
                  <a:cubicBezTo>
                    <a:pt x="6" y="115"/>
                    <a:pt x="1" y="100"/>
                    <a:pt x="0" y="85"/>
                  </a:cubicBezTo>
                  <a:cubicBezTo>
                    <a:pt x="0" y="70"/>
                    <a:pt x="3" y="55"/>
                    <a:pt x="9" y="42"/>
                  </a:cubicBezTo>
                  <a:cubicBezTo>
                    <a:pt x="16" y="29"/>
                    <a:pt x="26" y="17"/>
                    <a:pt x="39" y="10"/>
                  </a:cubicBezTo>
                  <a:cubicBezTo>
                    <a:pt x="52" y="3"/>
                    <a:pt x="66" y="0"/>
                    <a:pt x="80" y="0"/>
                  </a:cubicBezTo>
                  <a:cubicBezTo>
                    <a:pt x="94" y="0"/>
                    <a:pt x="106" y="4"/>
                    <a:pt x="118" y="9"/>
                  </a:cubicBezTo>
                  <a:cubicBezTo>
                    <a:pt x="130" y="12"/>
                    <a:pt x="139" y="22"/>
                    <a:pt x="148" y="29"/>
                  </a:cubicBezTo>
                  <a:cubicBezTo>
                    <a:pt x="157" y="37"/>
                    <a:pt x="162" y="46"/>
                    <a:pt x="169" y="55"/>
                  </a:cubicBezTo>
                  <a:cubicBezTo>
                    <a:pt x="173" y="63"/>
                    <a:pt x="178" y="72"/>
                    <a:pt x="182" y="80"/>
                  </a:cubicBezTo>
                  <a:cubicBezTo>
                    <a:pt x="185" y="88"/>
                    <a:pt x="189" y="96"/>
                    <a:pt x="193" y="106"/>
                  </a:cubicBezTo>
                  <a:cubicBezTo>
                    <a:pt x="198" y="115"/>
                    <a:pt x="203" y="125"/>
                    <a:pt x="208" y="135"/>
                  </a:cubicBezTo>
                  <a:cubicBezTo>
                    <a:pt x="214" y="145"/>
                    <a:pt x="219" y="156"/>
                    <a:pt x="227" y="165"/>
                  </a:cubicBezTo>
                  <a:cubicBezTo>
                    <a:pt x="236" y="175"/>
                    <a:pt x="244" y="185"/>
                    <a:pt x="255" y="192"/>
                  </a:cubicBezTo>
                  <a:cubicBezTo>
                    <a:pt x="266" y="198"/>
                    <a:pt x="279" y="201"/>
                    <a:pt x="292" y="199"/>
                  </a:cubicBezTo>
                  <a:cubicBezTo>
                    <a:pt x="306" y="197"/>
                    <a:pt x="320" y="191"/>
                    <a:pt x="334" y="184"/>
                  </a:cubicBezTo>
                  <a:cubicBezTo>
                    <a:pt x="348" y="177"/>
                    <a:pt x="362" y="168"/>
                    <a:pt x="377" y="160"/>
                  </a:cubicBezTo>
                  <a:cubicBezTo>
                    <a:pt x="392" y="152"/>
                    <a:pt x="409" y="144"/>
                    <a:pt x="427" y="141"/>
                  </a:cubicBezTo>
                  <a:cubicBezTo>
                    <a:pt x="445" y="138"/>
                    <a:pt x="465" y="140"/>
                    <a:pt x="482" y="149"/>
                  </a:cubicBezTo>
                  <a:cubicBezTo>
                    <a:pt x="499" y="160"/>
                    <a:pt x="511" y="178"/>
                    <a:pt x="512" y="198"/>
                  </a:cubicBezTo>
                  <a:cubicBezTo>
                    <a:pt x="513" y="217"/>
                    <a:pt x="506" y="237"/>
                    <a:pt x="491" y="250"/>
                  </a:cubicBezTo>
                  <a:cubicBezTo>
                    <a:pt x="476" y="262"/>
                    <a:pt x="456" y="267"/>
                    <a:pt x="438" y="262"/>
                  </a:cubicBezTo>
                  <a:cubicBezTo>
                    <a:pt x="419" y="258"/>
                    <a:pt x="405" y="240"/>
                    <a:pt x="404" y="222"/>
                  </a:cubicBezTo>
                  <a:cubicBezTo>
                    <a:pt x="402" y="205"/>
                    <a:pt x="411" y="185"/>
                    <a:pt x="429" y="180"/>
                  </a:cubicBezTo>
                  <a:cubicBezTo>
                    <a:pt x="444" y="174"/>
                    <a:pt x="466" y="178"/>
                    <a:pt x="470" y="195"/>
                  </a:cubicBezTo>
                  <a:cubicBezTo>
                    <a:pt x="474" y="210"/>
                    <a:pt x="461" y="230"/>
                    <a:pt x="447" y="2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885" y="4137"/>
              <a:ext cx="599" cy="462"/>
            </a:xfrm>
            <a:custGeom>
              <a:avLst/>
              <a:gdLst>
                <a:gd name="T0" fmla="*/ 63 w 253"/>
                <a:gd name="T1" fmla="*/ 76 h 195"/>
                <a:gd name="T2" fmla="*/ 91 w 253"/>
                <a:gd name="T3" fmla="*/ 40 h 195"/>
                <a:gd name="T4" fmla="*/ 52 w 253"/>
                <a:gd name="T5" fmla="*/ 5 h 195"/>
                <a:gd name="T6" fmla="*/ 10 w 253"/>
                <a:gd name="T7" fmla="*/ 38 h 195"/>
                <a:gd name="T8" fmla="*/ 24 w 253"/>
                <a:gd name="T9" fmla="*/ 92 h 195"/>
                <a:gd name="T10" fmla="*/ 68 w 253"/>
                <a:gd name="T11" fmla="*/ 122 h 195"/>
                <a:gd name="T12" fmla="*/ 116 w 253"/>
                <a:gd name="T13" fmla="*/ 117 h 195"/>
                <a:gd name="T14" fmla="*/ 154 w 253"/>
                <a:gd name="T15" fmla="*/ 100 h 195"/>
                <a:gd name="T16" fmla="*/ 188 w 253"/>
                <a:gd name="T17" fmla="*/ 93 h 195"/>
                <a:gd name="T18" fmla="*/ 227 w 253"/>
                <a:gd name="T19" fmla="*/ 101 h 195"/>
                <a:gd name="T20" fmla="*/ 252 w 253"/>
                <a:gd name="T21" fmla="*/ 139 h 195"/>
                <a:gd name="T22" fmla="*/ 234 w 253"/>
                <a:gd name="T23" fmla="*/ 185 h 195"/>
                <a:gd name="T24" fmla="*/ 185 w 253"/>
                <a:gd name="T25" fmla="*/ 184 h 195"/>
                <a:gd name="T26" fmla="*/ 177 w 253"/>
                <a:gd name="T27" fmla="*/ 137 h 195"/>
                <a:gd name="T28" fmla="*/ 220 w 253"/>
                <a:gd name="T29" fmla="*/ 135 h 195"/>
                <a:gd name="T30" fmla="*/ 213 w 253"/>
                <a:gd name="T31" fmla="*/ 170 h 195"/>
                <a:gd name="T32" fmla="*/ 212 w 253"/>
                <a:gd name="T33" fmla="*/ 168 h 195"/>
                <a:gd name="T34" fmla="*/ 217 w 253"/>
                <a:gd name="T35" fmla="*/ 139 h 195"/>
                <a:gd name="T36" fmla="*/ 183 w 253"/>
                <a:gd name="T37" fmla="*/ 141 h 195"/>
                <a:gd name="T38" fmla="*/ 190 w 253"/>
                <a:gd name="T39" fmla="*/ 178 h 195"/>
                <a:gd name="T40" fmla="*/ 229 w 253"/>
                <a:gd name="T41" fmla="*/ 178 h 195"/>
                <a:gd name="T42" fmla="*/ 243 w 253"/>
                <a:gd name="T43" fmla="*/ 140 h 195"/>
                <a:gd name="T44" fmla="*/ 222 w 253"/>
                <a:gd name="T45" fmla="*/ 109 h 195"/>
                <a:gd name="T46" fmla="*/ 188 w 253"/>
                <a:gd name="T47" fmla="*/ 101 h 195"/>
                <a:gd name="T48" fmla="*/ 157 w 253"/>
                <a:gd name="T49" fmla="*/ 108 h 195"/>
                <a:gd name="T50" fmla="*/ 119 w 253"/>
                <a:gd name="T51" fmla="*/ 125 h 195"/>
                <a:gd name="T52" fmla="*/ 66 w 253"/>
                <a:gd name="T53" fmla="*/ 130 h 195"/>
                <a:gd name="T54" fmla="*/ 17 w 253"/>
                <a:gd name="T55" fmla="*/ 97 h 195"/>
                <a:gd name="T56" fmla="*/ 3 w 253"/>
                <a:gd name="T57" fmla="*/ 36 h 195"/>
                <a:gd name="T58" fmla="*/ 52 w 253"/>
                <a:gd name="T59" fmla="*/ 0 h 195"/>
                <a:gd name="T60" fmla="*/ 95 w 253"/>
                <a:gd name="T61" fmla="*/ 39 h 195"/>
                <a:gd name="T62" fmla="*/ 63 w 253"/>
                <a:gd name="T63" fmla="*/ 78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3" h="195">
                  <a:moveTo>
                    <a:pt x="39" y="67"/>
                  </a:moveTo>
                  <a:cubicBezTo>
                    <a:pt x="46" y="72"/>
                    <a:pt x="54" y="76"/>
                    <a:pt x="63" y="76"/>
                  </a:cubicBezTo>
                  <a:cubicBezTo>
                    <a:pt x="71" y="77"/>
                    <a:pt x="81" y="74"/>
                    <a:pt x="86" y="66"/>
                  </a:cubicBezTo>
                  <a:cubicBezTo>
                    <a:pt x="91" y="59"/>
                    <a:pt x="92" y="49"/>
                    <a:pt x="91" y="40"/>
                  </a:cubicBezTo>
                  <a:cubicBezTo>
                    <a:pt x="90" y="31"/>
                    <a:pt x="86" y="21"/>
                    <a:pt x="78" y="15"/>
                  </a:cubicBezTo>
                  <a:cubicBezTo>
                    <a:pt x="71" y="9"/>
                    <a:pt x="61" y="6"/>
                    <a:pt x="52" y="5"/>
                  </a:cubicBezTo>
                  <a:cubicBezTo>
                    <a:pt x="42" y="6"/>
                    <a:pt x="32" y="8"/>
                    <a:pt x="25" y="14"/>
                  </a:cubicBezTo>
                  <a:cubicBezTo>
                    <a:pt x="17" y="20"/>
                    <a:pt x="12" y="29"/>
                    <a:pt x="10" y="38"/>
                  </a:cubicBezTo>
                  <a:cubicBezTo>
                    <a:pt x="8" y="47"/>
                    <a:pt x="9" y="57"/>
                    <a:pt x="11" y="67"/>
                  </a:cubicBezTo>
                  <a:cubicBezTo>
                    <a:pt x="14" y="76"/>
                    <a:pt x="18" y="85"/>
                    <a:pt x="24" y="92"/>
                  </a:cubicBezTo>
                  <a:cubicBezTo>
                    <a:pt x="30" y="100"/>
                    <a:pt x="36" y="107"/>
                    <a:pt x="44" y="112"/>
                  </a:cubicBezTo>
                  <a:cubicBezTo>
                    <a:pt x="51" y="117"/>
                    <a:pt x="60" y="120"/>
                    <a:pt x="68" y="122"/>
                  </a:cubicBezTo>
                  <a:cubicBezTo>
                    <a:pt x="76" y="124"/>
                    <a:pt x="85" y="124"/>
                    <a:pt x="93" y="123"/>
                  </a:cubicBezTo>
                  <a:cubicBezTo>
                    <a:pt x="101" y="122"/>
                    <a:pt x="109" y="120"/>
                    <a:pt x="116" y="117"/>
                  </a:cubicBezTo>
                  <a:cubicBezTo>
                    <a:pt x="123" y="115"/>
                    <a:pt x="130" y="111"/>
                    <a:pt x="136" y="109"/>
                  </a:cubicBezTo>
                  <a:cubicBezTo>
                    <a:pt x="154" y="100"/>
                    <a:pt x="154" y="100"/>
                    <a:pt x="154" y="100"/>
                  </a:cubicBezTo>
                  <a:cubicBezTo>
                    <a:pt x="160" y="98"/>
                    <a:pt x="166" y="96"/>
                    <a:pt x="171" y="95"/>
                  </a:cubicBezTo>
                  <a:cubicBezTo>
                    <a:pt x="176" y="94"/>
                    <a:pt x="182" y="92"/>
                    <a:pt x="188" y="93"/>
                  </a:cubicBezTo>
                  <a:cubicBezTo>
                    <a:pt x="194" y="92"/>
                    <a:pt x="200" y="93"/>
                    <a:pt x="207" y="94"/>
                  </a:cubicBezTo>
                  <a:cubicBezTo>
                    <a:pt x="213" y="95"/>
                    <a:pt x="220" y="97"/>
                    <a:pt x="227" y="101"/>
                  </a:cubicBezTo>
                  <a:cubicBezTo>
                    <a:pt x="233" y="105"/>
                    <a:pt x="239" y="110"/>
                    <a:pt x="244" y="117"/>
                  </a:cubicBezTo>
                  <a:cubicBezTo>
                    <a:pt x="247" y="123"/>
                    <a:pt x="251" y="131"/>
                    <a:pt x="252" y="139"/>
                  </a:cubicBezTo>
                  <a:cubicBezTo>
                    <a:pt x="253" y="147"/>
                    <a:pt x="253" y="156"/>
                    <a:pt x="250" y="164"/>
                  </a:cubicBezTo>
                  <a:cubicBezTo>
                    <a:pt x="247" y="172"/>
                    <a:pt x="241" y="179"/>
                    <a:pt x="234" y="185"/>
                  </a:cubicBezTo>
                  <a:cubicBezTo>
                    <a:pt x="227" y="190"/>
                    <a:pt x="219" y="194"/>
                    <a:pt x="210" y="194"/>
                  </a:cubicBezTo>
                  <a:cubicBezTo>
                    <a:pt x="200" y="195"/>
                    <a:pt x="191" y="190"/>
                    <a:pt x="185" y="184"/>
                  </a:cubicBezTo>
                  <a:cubicBezTo>
                    <a:pt x="178" y="178"/>
                    <a:pt x="173" y="171"/>
                    <a:pt x="172" y="162"/>
                  </a:cubicBezTo>
                  <a:cubicBezTo>
                    <a:pt x="170" y="153"/>
                    <a:pt x="170" y="143"/>
                    <a:pt x="177" y="137"/>
                  </a:cubicBezTo>
                  <a:cubicBezTo>
                    <a:pt x="182" y="129"/>
                    <a:pt x="191" y="126"/>
                    <a:pt x="199" y="125"/>
                  </a:cubicBezTo>
                  <a:cubicBezTo>
                    <a:pt x="207" y="127"/>
                    <a:pt x="216" y="128"/>
                    <a:pt x="220" y="135"/>
                  </a:cubicBezTo>
                  <a:cubicBezTo>
                    <a:pt x="226" y="141"/>
                    <a:pt x="228" y="149"/>
                    <a:pt x="227" y="156"/>
                  </a:cubicBezTo>
                  <a:cubicBezTo>
                    <a:pt x="225" y="164"/>
                    <a:pt x="219" y="168"/>
                    <a:pt x="213" y="170"/>
                  </a:cubicBezTo>
                  <a:cubicBezTo>
                    <a:pt x="206" y="172"/>
                    <a:pt x="200" y="170"/>
                    <a:pt x="195" y="167"/>
                  </a:cubicBezTo>
                  <a:cubicBezTo>
                    <a:pt x="200" y="169"/>
                    <a:pt x="207" y="170"/>
                    <a:pt x="212" y="168"/>
                  </a:cubicBezTo>
                  <a:cubicBezTo>
                    <a:pt x="218" y="166"/>
                    <a:pt x="223" y="162"/>
                    <a:pt x="224" y="155"/>
                  </a:cubicBezTo>
                  <a:cubicBezTo>
                    <a:pt x="224" y="149"/>
                    <a:pt x="222" y="143"/>
                    <a:pt x="217" y="139"/>
                  </a:cubicBezTo>
                  <a:cubicBezTo>
                    <a:pt x="213" y="133"/>
                    <a:pt x="205" y="132"/>
                    <a:pt x="199" y="131"/>
                  </a:cubicBezTo>
                  <a:cubicBezTo>
                    <a:pt x="192" y="132"/>
                    <a:pt x="186" y="134"/>
                    <a:pt x="183" y="141"/>
                  </a:cubicBezTo>
                  <a:cubicBezTo>
                    <a:pt x="177" y="145"/>
                    <a:pt x="177" y="154"/>
                    <a:pt x="179" y="160"/>
                  </a:cubicBezTo>
                  <a:cubicBezTo>
                    <a:pt x="180" y="167"/>
                    <a:pt x="185" y="174"/>
                    <a:pt x="190" y="178"/>
                  </a:cubicBezTo>
                  <a:cubicBezTo>
                    <a:pt x="195" y="183"/>
                    <a:pt x="203" y="186"/>
                    <a:pt x="209" y="186"/>
                  </a:cubicBezTo>
                  <a:cubicBezTo>
                    <a:pt x="216" y="186"/>
                    <a:pt x="223" y="182"/>
                    <a:pt x="229" y="178"/>
                  </a:cubicBezTo>
                  <a:cubicBezTo>
                    <a:pt x="235" y="174"/>
                    <a:pt x="239" y="168"/>
                    <a:pt x="242" y="161"/>
                  </a:cubicBezTo>
                  <a:cubicBezTo>
                    <a:pt x="244" y="155"/>
                    <a:pt x="245" y="147"/>
                    <a:pt x="243" y="140"/>
                  </a:cubicBezTo>
                  <a:cubicBezTo>
                    <a:pt x="243" y="133"/>
                    <a:pt x="239" y="127"/>
                    <a:pt x="237" y="121"/>
                  </a:cubicBezTo>
                  <a:cubicBezTo>
                    <a:pt x="232" y="116"/>
                    <a:pt x="228" y="111"/>
                    <a:pt x="222" y="109"/>
                  </a:cubicBezTo>
                  <a:cubicBezTo>
                    <a:pt x="217" y="105"/>
                    <a:pt x="211" y="103"/>
                    <a:pt x="205" y="102"/>
                  </a:cubicBezTo>
                  <a:cubicBezTo>
                    <a:pt x="199" y="101"/>
                    <a:pt x="194" y="101"/>
                    <a:pt x="188" y="101"/>
                  </a:cubicBezTo>
                  <a:cubicBezTo>
                    <a:pt x="183" y="101"/>
                    <a:pt x="177" y="103"/>
                    <a:pt x="173" y="103"/>
                  </a:cubicBezTo>
                  <a:cubicBezTo>
                    <a:pt x="168" y="104"/>
                    <a:pt x="163" y="106"/>
                    <a:pt x="157" y="108"/>
                  </a:cubicBezTo>
                  <a:cubicBezTo>
                    <a:pt x="152" y="111"/>
                    <a:pt x="146" y="113"/>
                    <a:pt x="140" y="116"/>
                  </a:cubicBezTo>
                  <a:cubicBezTo>
                    <a:pt x="133" y="119"/>
                    <a:pt x="126" y="122"/>
                    <a:pt x="119" y="125"/>
                  </a:cubicBezTo>
                  <a:cubicBezTo>
                    <a:pt x="111" y="128"/>
                    <a:pt x="103" y="130"/>
                    <a:pt x="94" y="132"/>
                  </a:cubicBezTo>
                  <a:cubicBezTo>
                    <a:pt x="85" y="132"/>
                    <a:pt x="76" y="133"/>
                    <a:pt x="66" y="130"/>
                  </a:cubicBezTo>
                  <a:cubicBezTo>
                    <a:pt x="57" y="128"/>
                    <a:pt x="47" y="124"/>
                    <a:pt x="40" y="118"/>
                  </a:cubicBezTo>
                  <a:cubicBezTo>
                    <a:pt x="31" y="113"/>
                    <a:pt x="24" y="105"/>
                    <a:pt x="17" y="97"/>
                  </a:cubicBezTo>
                  <a:cubicBezTo>
                    <a:pt x="12" y="88"/>
                    <a:pt x="7" y="79"/>
                    <a:pt x="4" y="69"/>
                  </a:cubicBezTo>
                  <a:cubicBezTo>
                    <a:pt x="1" y="58"/>
                    <a:pt x="0" y="47"/>
                    <a:pt x="3" y="36"/>
                  </a:cubicBezTo>
                  <a:cubicBezTo>
                    <a:pt x="6" y="26"/>
                    <a:pt x="12" y="15"/>
                    <a:pt x="21" y="9"/>
                  </a:cubicBezTo>
                  <a:cubicBezTo>
                    <a:pt x="30" y="2"/>
                    <a:pt x="41" y="0"/>
                    <a:pt x="52" y="0"/>
                  </a:cubicBezTo>
                  <a:cubicBezTo>
                    <a:pt x="63" y="1"/>
                    <a:pt x="74" y="4"/>
                    <a:pt x="81" y="12"/>
                  </a:cubicBezTo>
                  <a:cubicBezTo>
                    <a:pt x="90" y="18"/>
                    <a:pt x="94" y="29"/>
                    <a:pt x="95" y="39"/>
                  </a:cubicBezTo>
                  <a:cubicBezTo>
                    <a:pt x="96" y="49"/>
                    <a:pt x="94" y="60"/>
                    <a:pt x="88" y="68"/>
                  </a:cubicBezTo>
                  <a:cubicBezTo>
                    <a:pt x="82" y="76"/>
                    <a:pt x="71" y="79"/>
                    <a:pt x="63" y="78"/>
                  </a:cubicBezTo>
                  <a:cubicBezTo>
                    <a:pt x="53" y="77"/>
                    <a:pt x="46" y="72"/>
                    <a:pt x="39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841" y="2678"/>
              <a:ext cx="430" cy="653"/>
            </a:xfrm>
            <a:custGeom>
              <a:avLst/>
              <a:gdLst>
                <a:gd name="T0" fmla="*/ 7 w 182"/>
                <a:gd name="T1" fmla="*/ 276 h 276"/>
                <a:gd name="T2" fmla="*/ 87 w 182"/>
                <a:gd name="T3" fmla="*/ 39 h 276"/>
                <a:gd name="T4" fmla="*/ 106 w 182"/>
                <a:gd name="T5" fmla="*/ 74 h 276"/>
                <a:gd name="T6" fmla="*/ 7 w 182"/>
                <a:gd name="T7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" h="276">
                  <a:moveTo>
                    <a:pt x="7" y="276"/>
                  </a:moveTo>
                  <a:cubicBezTo>
                    <a:pt x="0" y="173"/>
                    <a:pt x="11" y="79"/>
                    <a:pt x="87" y="39"/>
                  </a:cubicBezTo>
                  <a:cubicBezTo>
                    <a:pt x="159" y="0"/>
                    <a:pt x="182" y="56"/>
                    <a:pt x="106" y="74"/>
                  </a:cubicBezTo>
                  <a:cubicBezTo>
                    <a:pt x="30" y="92"/>
                    <a:pt x="13" y="182"/>
                    <a:pt x="7" y="2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373" y="2964"/>
              <a:ext cx="423" cy="248"/>
            </a:xfrm>
            <a:custGeom>
              <a:avLst/>
              <a:gdLst>
                <a:gd name="T0" fmla="*/ 179 w 179"/>
                <a:gd name="T1" fmla="*/ 105 h 105"/>
                <a:gd name="T2" fmla="*/ 53 w 179"/>
                <a:gd name="T3" fmla="*/ 4 h 105"/>
                <a:gd name="T4" fmla="*/ 55 w 179"/>
                <a:gd name="T5" fmla="*/ 30 h 105"/>
                <a:gd name="T6" fmla="*/ 179 w 179"/>
                <a:gd name="T7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9" h="105">
                  <a:moveTo>
                    <a:pt x="179" y="105"/>
                  </a:moveTo>
                  <a:cubicBezTo>
                    <a:pt x="156" y="51"/>
                    <a:pt x="109" y="0"/>
                    <a:pt x="53" y="4"/>
                  </a:cubicBezTo>
                  <a:cubicBezTo>
                    <a:pt x="0" y="8"/>
                    <a:pt x="7" y="46"/>
                    <a:pt x="55" y="30"/>
                  </a:cubicBezTo>
                  <a:cubicBezTo>
                    <a:pt x="103" y="13"/>
                    <a:pt x="148" y="60"/>
                    <a:pt x="179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295" y="2848"/>
              <a:ext cx="506" cy="355"/>
            </a:xfrm>
            <a:custGeom>
              <a:avLst/>
              <a:gdLst>
                <a:gd name="T0" fmla="*/ 214 w 214"/>
                <a:gd name="T1" fmla="*/ 150 h 150"/>
                <a:gd name="T2" fmla="*/ 68 w 214"/>
                <a:gd name="T3" fmla="*/ 2 h 150"/>
                <a:gd name="T4" fmla="*/ 67 w 214"/>
                <a:gd name="T5" fmla="*/ 36 h 150"/>
                <a:gd name="T6" fmla="*/ 214 w 214"/>
                <a:gd name="T7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" h="150">
                  <a:moveTo>
                    <a:pt x="214" y="150"/>
                  </a:moveTo>
                  <a:cubicBezTo>
                    <a:pt x="195" y="47"/>
                    <a:pt x="140" y="5"/>
                    <a:pt x="68" y="2"/>
                  </a:cubicBezTo>
                  <a:cubicBezTo>
                    <a:pt x="0" y="0"/>
                    <a:pt x="4" y="50"/>
                    <a:pt x="67" y="36"/>
                  </a:cubicBezTo>
                  <a:cubicBezTo>
                    <a:pt x="130" y="21"/>
                    <a:pt x="189" y="67"/>
                    <a:pt x="214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583" y="4540"/>
              <a:ext cx="468" cy="210"/>
            </a:xfrm>
            <a:custGeom>
              <a:avLst/>
              <a:gdLst>
                <a:gd name="T0" fmla="*/ 198 w 198"/>
                <a:gd name="T1" fmla="*/ 58 h 89"/>
                <a:gd name="T2" fmla="*/ 43 w 198"/>
                <a:gd name="T3" fmla="*/ 30 h 89"/>
                <a:gd name="T4" fmla="*/ 58 w 198"/>
                <a:gd name="T5" fmla="*/ 53 h 89"/>
                <a:gd name="T6" fmla="*/ 198 w 198"/>
                <a:gd name="T7" fmla="*/ 5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89">
                  <a:moveTo>
                    <a:pt x="198" y="58"/>
                  </a:moveTo>
                  <a:cubicBezTo>
                    <a:pt x="142" y="4"/>
                    <a:pt x="88" y="0"/>
                    <a:pt x="43" y="30"/>
                  </a:cubicBezTo>
                  <a:cubicBezTo>
                    <a:pt x="0" y="57"/>
                    <a:pt x="26" y="89"/>
                    <a:pt x="58" y="53"/>
                  </a:cubicBezTo>
                  <a:cubicBezTo>
                    <a:pt x="91" y="17"/>
                    <a:pt x="146" y="19"/>
                    <a:pt x="198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696" y="4629"/>
              <a:ext cx="360" cy="239"/>
            </a:xfrm>
            <a:custGeom>
              <a:avLst/>
              <a:gdLst>
                <a:gd name="T0" fmla="*/ 152 w 152"/>
                <a:gd name="T1" fmla="*/ 24 h 101"/>
                <a:gd name="T2" fmla="*/ 24 w 152"/>
                <a:gd name="T3" fmla="*/ 45 h 101"/>
                <a:gd name="T4" fmla="*/ 43 w 152"/>
                <a:gd name="T5" fmla="*/ 63 h 101"/>
                <a:gd name="T6" fmla="*/ 152 w 152"/>
                <a:gd name="T7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101">
                  <a:moveTo>
                    <a:pt x="152" y="24"/>
                  </a:moveTo>
                  <a:cubicBezTo>
                    <a:pt x="92" y="0"/>
                    <a:pt x="50" y="9"/>
                    <a:pt x="24" y="45"/>
                  </a:cubicBezTo>
                  <a:cubicBezTo>
                    <a:pt x="0" y="80"/>
                    <a:pt x="29" y="101"/>
                    <a:pt x="43" y="63"/>
                  </a:cubicBezTo>
                  <a:cubicBezTo>
                    <a:pt x="57" y="25"/>
                    <a:pt x="101" y="10"/>
                    <a:pt x="15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03" name="Group 1出自【趣你的PPT】(微信:qunideppt)：最优质的PPT资源库"/>
          <p:cNvGrpSpPr/>
          <p:nvPr/>
        </p:nvGrpSpPr>
        <p:grpSpPr>
          <a:xfrm>
            <a:off x="2607742" y="2166651"/>
            <a:ext cx="6976516" cy="2245298"/>
            <a:chOff x="2814315" y="1947888"/>
            <a:chExt cx="6976516" cy="2245298"/>
          </a:xfrm>
        </p:grpSpPr>
        <p:grpSp>
          <p:nvGrpSpPr>
            <p:cNvPr id="204" name="组合 203"/>
            <p:cNvGrpSpPr/>
            <p:nvPr/>
          </p:nvGrpSpPr>
          <p:grpSpPr>
            <a:xfrm>
              <a:off x="5477336" y="1947888"/>
              <a:ext cx="1650475" cy="839725"/>
              <a:chOff x="5245362" y="2077520"/>
              <a:chExt cx="1650475" cy="839725"/>
            </a:xfrm>
          </p:grpSpPr>
          <p:grpSp>
            <p:nvGrpSpPr>
              <p:cNvPr id="216" name="组合 215"/>
              <p:cNvGrpSpPr/>
              <p:nvPr/>
            </p:nvGrpSpPr>
            <p:grpSpPr>
              <a:xfrm>
                <a:off x="5459735" y="2077520"/>
                <a:ext cx="1228174" cy="760563"/>
                <a:chOff x="2071658" y="665164"/>
                <a:chExt cx="2770804" cy="1715857"/>
              </a:xfrm>
              <a:solidFill>
                <a:srgbClr val="343B84"/>
              </a:solidFill>
            </p:grpSpPr>
            <p:sp>
              <p:nvSpPr>
                <p:cNvPr id="219" name="出自【趣你的PPT】(微信:qunideppt)：最优质的PPT资源库"/>
                <p:cNvSpPr/>
                <p:nvPr/>
              </p:nvSpPr>
              <p:spPr>
                <a:xfrm>
                  <a:off x="2679700" y="1219201"/>
                  <a:ext cx="1600200" cy="1161820"/>
                </a:xfrm>
                <a:custGeom>
                  <a:avLst/>
                  <a:gdLst>
                    <a:gd name="connsiteX0" fmla="*/ 660400 w 1320800"/>
                    <a:gd name="connsiteY0" fmla="*/ 0 h 1055457"/>
                    <a:gd name="connsiteX1" fmla="*/ 1320800 w 1320800"/>
                    <a:gd name="connsiteY1" fmla="*/ 660400 h 1055457"/>
                    <a:gd name="connsiteX2" fmla="*/ 1208014 w 1320800"/>
                    <a:gd name="connsiteY2" fmla="*/ 1029636 h 1055457"/>
                    <a:gd name="connsiteX3" fmla="*/ 1186710 w 1320800"/>
                    <a:gd name="connsiteY3" fmla="*/ 1055457 h 1055457"/>
                    <a:gd name="connsiteX4" fmla="*/ 1193800 w 1320800"/>
                    <a:gd name="connsiteY4" fmla="*/ 968375 h 1055457"/>
                    <a:gd name="connsiteX5" fmla="*/ 660400 w 1320800"/>
                    <a:gd name="connsiteY5" fmla="*/ 307975 h 1055457"/>
                    <a:gd name="connsiteX6" fmla="*/ 127000 w 1320800"/>
                    <a:gd name="connsiteY6" fmla="*/ 968375 h 1055457"/>
                    <a:gd name="connsiteX7" fmla="*/ 134091 w 1320800"/>
                    <a:gd name="connsiteY7" fmla="*/ 1055457 h 1055457"/>
                    <a:gd name="connsiteX8" fmla="*/ 112786 w 1320800"/>
                    <a:gd name="connsiteY8" fmla="*/ 1029636 h 1055457"/>
                    <a:gd name="connsiteX9" fmla="*/ 0 w 1320800"/>
                    <a:gd name="connsiteY9" fmla="*/ 660400 h 1055457"/>
                    <a:gd name="connsiteX10" fmla="*/ 660400 w 1320800"/>
                    <a:gd name="connsiteY10" fmla="*/ 0 h 1055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20800" h="1055457">
                      <a:moveTo>
                        <a:pt x="660400" y="0"/>
                      </a:moveTo>
                      <a:cubicBezTo>
                        <a:pt x="1025129" y="0"/>
                        <a:pt x="1320800" y="295671"/>
                        <a:pt x="1320800" y="660400"/>
                      </a:cubicBezTo>
                      <a:cubicBezTo>
                        <a:pt x="1320800" y="797174"/>
                        <a:pt x="1279221" y="924236"/>
                        <a:pt x="1208014" y="1029636"/>
                      </a:cubicBezTo>
                      <a:lnTo>
                        <a:pt x="1186710" y="1055457"/>
                      </a:lnTo>
                      <a:lnTo>
                        <a:pt x="1193800" y="968375"/>
                      </a:lnTo>
                      <a:cubicBezTo>
                        <a:pt x="1193800" y="603646"/>
                        <a:pt x="954989" y="307975"/>
                        <a:pt x="660400" y="307975"/>
                      </a:cubicBezTo>
                      <a:cubicBezTo>
                        <a:pt x="365811" y="307975"/>
                        <a:pt x="127000" y="603646"/>
                        <a:pt x="127000" y="968375"/>
                      </a:cubicBezTo>
                      <a:lnTo>
                        <a:pt x="134091" y="1055457"/>
                      </a:lnTo>
                      <a:lnTo>
                        <a:pt x="112786" y="1029636"/>
                      </a:lnTo>
                      <a:cubicBezTo>
                        <a:pt x="41579" y="924236"/>
                        <a:pt x="0" y="797174"/>
                        <a:pt x="0" y="660400"/>
                      </a:cubicBezTo>
                      <a:cubicBezTo>
                        <a:pt x="0" y="295671"/>
                        <a:pt x="295671" y="0"/>
                        <a:pt x="66040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AD4F1F">
                        <a:shade val="30000"/>
                        <a:satMod val="115000"/>
                      </a:srgbClr>
                    </a:gs>
                    <a:gs pos="50000">
                      <a:srgbClr val="AD4F1F">
                        <a:shade val="67500"/>
                        <a:satMod val="115000"/>
                      </a:srgbClr>
                    </a:gs>
                    <a:gs pos="100000">
                      <a:srgbClr val="AD4F1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0" name="出自【趣你的PPT】(微信:qunideppt)：最优质的PPT资源库"/>
                <p:cNvSpPr/>
                <p:nvPr/>
              </p:nvSpPr>
              <p:spPr>
                <a:xfrm rot="17707298">
                  <a:off x="1962848" y="1411258"/>
                  <a:ext cx="794372" cy="576751"/>
                </a:xfrm>
                <a:custGeom>
                  <a:avLst/>
                  <a:gdLst>
                    <a:gd name="connsiteX0" fmla="*/ 660400 w 1320800"/>
                    <a:gd name="connsiteY0" fmla="*/ 0 h 1055457"/>
                    <a:gd name="connsiteX1" fmla="*/ 1320800 w 1320800"/>
                    <a:gd name="connsiteY1" fmla="*/ 660400 h 1055457"/>
                    <a:gd name="connsiteX2" fmla="*/ 1208014 w 1320800"/>
                    <a:gd name="connsiteY2" fmla="*/ 1029636 h 1055457"/>
                    <a:gd name="connsiteX3" fmla="*/ 1186710 w 1320800"/>
                    <a:gd name="connsiteY3" fmla="*/ 1055457 h 1055457"/>
                    <a:gd name="connsiteX4" fmla="*/ 1193800 w 1320800"/>
                    <a:gd name="connsiteY4" fmla="*/ 968375 h 1055457"/>
                    <a:gd name="connsiteX5" fmla="*/ 660400 w 1320800"/>
                    <a:gd name="connsiteY5" fmla="*/ 307975 h 1055457"/>
                    <a:gd name="connsiteX6" fmla="*/ 127000 w 1320800"/>
                    <a:gd name="connsiteY6" fmla="*/ 968375 h 1055457"/>
                    <a:gd name="connsiteX7" fmla="*/ 134091 w 1320800"/>
                    <a:gd name="connsiteY7" fmla="*/ 1055457 h 1055457"/>
                    <a:gd name="connsiteX8" fmla="*/ 112786 w 1320800"/>
                    <a:gd name="connsiteY8" fmla="*/ 1029636 h 1055457"/>
                    <a:gd name="connsiteX9" fmla="*/ 0 w 1320800"/>
                    <a:gd name="connsiteY9" fmla="*/ 660400 h 1055457"/>
                    <a:gd name="connsiteX10" fmla="*/ 660400 w 1320800"/>
                    <a:gd name="connsiteY10" fmla="*/ 0 h 1055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20800" h="1055457">
                      <a:moveTo>
                        <a:pt x="660400" y="0"/>
                      </a:moveTo>
                      <a:cubicBezTo>
                        <a:pt x="1025129" y="0"/>
                        <a:pt x="1320800" y="295671"/>
                        <a:pt x="1320800" y="660400"/>
                      </a:cubicBezTo>
                      <a:cubicBezTo>
                        <a:pt x="1320800" y="797174"/>
                        <a:pt x="1279221" y="924236"/>
                        <a:pt x="1208014" y="1029636"/>
                      </a:cubicBezTo>
                      <a:lnTo>
                        <a:pt x="1186710" y="1055457"/>
                      </a:lnTo>
                      <a:lnTo>
                        <a:pt x="1193800" y="968375"/>
                      </a:lnTo>
                      <a:cubicBezTo>
                        <a:pt x="1193800" y="603646"/>
                        <a:pt x="954989" y="307975"/>
                        <a:pt x="660400" y="307975"/>
                      </a:cubicBezTo>
                      <a:cubicBezTo>
                        <a:pt x="365811" y="307975"/>
                        <a:pt x="127000" y="603646"/>
                        <a:pt x="127000" y="968375"/>
                      </a:cubicBezTo>
                      <a:lnTo>
                        <a:pt x="134091" y="1055457"/>
                      </a:lnTo>
                      <a:lnTo>
                        <a:pt x="112786" y="1029636"/>
                      </a:lnTo>
                      <a:cubicBezTo>
                        <a:pt x="41579" y="924236"/>
                        <a:pt x="0" y="797174"/>
                        <a:pt x="0" y="660400"/>
                      </a:cubicBezTo>
                      <a:cubicBezTo>
                        <a:pt x="0" y="295671"/>
                        <a:pt x="295671" y="0"/>
                        <a:pt x="66040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AD4F1F">
                        <a:shade val="30000"/>
                        <a:satMod val="115000"/>
                      </a:srgbClr>
                    </a:gs>
                    <a:gs pos="50000">
                      <a:srgbClr val="AD4F1F">
                        <a:shade val="67500"/>
                        <a:satMod val="115000"/>
                      </a:srgbClr>
                    </a:gs>
                    <a:gs pos="100000">
                      <a:srgbClr val="AD4F1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1" name="出自【趣你的PPT】(微信:qunideppt)：最优质的PPT资源库"/>
                <p:cNvSpPr/>
                <p:nvPr/>
              </p:nvSpPr>
              <p:spPr>
                <a:xfrm rot="19800000">
                  <a:off x="2516730" y="680304"/>
                  <a:ext cx="860222" cy="624561"/>
                </a:xfrm>
                <a:custGeom>
                  <a:avLst/>
                  <a:gdLst>
                    <a:gd name="connsiteX0" fmla="*/ 660400 w 1320800"/>
                    <a:gd name="connsiteY0" fmla="*/ 0 h 1055457"/>
                    <a:gd name="connsiteX1" fmla="*/ 1320800 w 1320800"/>
                    <a:gd name="connsiteY1" fmla="*/ 660400 h 1055457"/>
                    <a:gd name="connsiteX2" fmla="*/ 1208014 w 1320800"/>
                    <a:gd name="connsiteY2" fmla="*/ 1029636 h 1055457"/>
                    <a:gd name="connsiteX3" fmla="*/ 1186710 w 1320800"/>
                    <a:gd name="connsiteY3" fmla="*/ 1055457 h 1055457"/>
                    <a:gd name="connsiteX4" fmla="*/ 1193800 w 1320800"/>
                    <a:gd name="connsiteY4" fmla="*/ 968375 h 1055457"/>
                    <a:gd name="connsiteX5" fmla="*/ 660400 w 1320800"/>
                    <a:gd name="connsiteY5" fmla="*/ 307975 h 1055457"/>
                    <a:gd name="connsiteX6" fmla="*/ 127000 w 1320800"/>
                    <a:gd name="connsiteY6" fmla="*/ 968375 h 1055457"/>
                    <a:gd name="connsiteX7" fmla="*/ 134091 w 1320800"/>
                    <a:gd name="connsiteY7" fmla="*/ 1055457 h 1055457"/>
                    <a:gd name="connsiteX8" fmla="*/ 112786 w 1320800"/>
                    <a:gd name="connsiteY8" fmla="*/ 1029636 h 1055457"/>
                    <a:gd name="connsiteX9" fmla="*/ 0 w 1320800"/>
                    <a:gd name="connsiteY9" fmla="*/ 660400 h 1055457"/>
                    <a:gd name="connsiteX10" fmla="*/ 660400 w 1320800"/>
                    <a:gd name="connsiteY10" fmla="*/ 0 h 1055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20800" h="1055457">
                      <a:moveTo>
                        <a:pt x="660400" y="0"/>
                      </a:moveTo>
                      <a:cubicBezTo>
                        <a:pt x="1025129" y="0"/>
                        <a:pt x="1320800" y="295671"/>
                        <a:pt x="1320800" y="660400"/>
                      </a:cubicBezTo>
                      <a:cubicBezTo>
                        <a:pt x="1320800" y="797174"/>
                        <a:pt x="1279221" y="924236"/>
                        <a:pt x="1208014" y="1029636"/>
                      </a:cubicBezTo>
                      <a:lnTo>
                        <a:pt x="1186710" y="1055457"/>
                      </a:lnTo>
                      <a:lnTo>
                        <a:pt x="1193800" y="968375"/>
                      </a:lnTo>
                      <a:cubicBezTo>
                        <a:pt x="1193800" y="603646"/>
                        <a:pt x="954989" y="307975"/>
                        <a:pt x="660400" y="307975"/>
                      </a:cubicBezTo>
                      <a:cubicBezTo>
                        <a:pt x="365811" y="307975"/>
                        <a:pt x="127000" y="603646"/>
                        <a:pt x="127000" y="968375"/>
                      </a:cubicBezTo>
                      <a:lnTo>
                        <a:pt x="134091" y="1055457"/>
                      </a:lnTo>
                      <a:lnTo>
                        <a:pt x="112786" y="1029636"/>
                      </a:lnTo>
                      <a:cubicBezTo>
                        <a:pt x="41579" y="924236"/>
                        <a:pt x="0" y="797174"/>
                        <a:pt x="0" y="660400"/>
                      </a:cubicBezTo>
                      <a:cubicBezTo>
                        <a:pt x="0" y="295671"/>
                        <a:pt x="295671" y="0"/>
                        <a:pt x="66040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AD4F1F">
                        <a:shade val="30000"/>
                        <a:satMod val="115000"/>
                      </a:srgbClr>
                    </a:gs>
                    <a:gs pos="50000">
                      <a:srgbClr val="AD4F1F">
                        <a:shade val="67500"/>
                        <a:satMod val="115000"/>
                      </a:srgbClr>
                    </a:gs>
                    <a:gs pos="100000">
                      <a:srgbClr val="AD4F1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2" name="出自【趣你的PPT】(微信:qunideppt)：最优质的PPT资源库"/>
                <p:cNvSpPr/>
                <p:nvPr/>
              </p:nvSpPr>
              <p:spPr>
                <a:xfrm rot="3892702" flipH="1">
                  <a:off x="4156901" y="1332032"/>
                  <a:ext cx="794372" cy="576751"/>
                </a:xfrm>
                <a:custGeom>
                  <a:avLst/>
                  <a:gdLst>
                    <a:gd name="connsiteX0" fmla="*/ 660400 w 1320800"/>
                    <a:gd name="connsiteY0" fmla="*/ 0 h 1055457"/>
                    <a:gd name="connsiteX1" fmla="*/ 1320800 w 1320800"/>
                    <a:gd name="connsiteY1" fmla="*/ 660400 h 1055457"/>
                    <a:gd name="connsiteX2" fmla="*/ 1208014 w 1320800"/>
                    <a:gd name="connsiteY2" fmla="*/ 1029636 h 1055457"/>
                    <a:gd name="connsiteX3" fmla="*/ 1186710 w 1320800"/>
                    <a:gd name="connsiteY3" fmla="*/ 1055457 h 1055457"/>
                    <a:gd name="connsiteX4" fmla="*/ 1193800 w 1320800"/>
                    <a:gd name="connsiteY4" fmla="*/ 968375 h 1055457"/>
                    <a:gd name="connsiteX5" fmla="*/ 660400 w 1320800"/>
                    <a:gd name="connsiteY5" fmla="*/ 307975 h 1055457"/>
                    <a:gd name="connsiteX6" fmla="*/ 127000 w 1320800"/>
                    <a:gd name="connsiteY6" fmla="*/ 968375 h 1055457"/>
                    <a:gd name="connsiteX7" fmla="*/ 134091 w 1320800"/>
                    <a:gd name="connsiteY7" fmla="*/ 1055457 h 1055457"/>
                    <a:gd name="connsiteX8" fmla="*/ 112786 w 1320800"/>
                    <a:gd name="connsiteY8" fmla="*/ 1029636 h 1055457"/>
                    <a:gd name="connsiteX9" fmla="*/ 0 w 1320800"/>
                    <a:gd name="connsiteY9" fmla="*/ 660400 h 1055457"/>
                    <a:gd name="connsiteX10" fmla="*/ 660400 w 1320800"/>
                    <a:gd name="connsiteY10" fmla="*/ 0 h 1055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20800" h="1055457">
                      <a:moveTo>
                        <a:pt x="660400" y="0"/>
                      </a:moveTo>
                      <a:cubicBezTo>
                        <a:pt x="1025129" y="0"/>
                        <a:pt x="1320800" y="295671"/>
                        <a:pt x="1320800" y="660400"/>
                      </a:cubicBezTo>
                      <a:cubicBezTo>
                        <a:pt x="1320800" y="797174"/>
                        <a:pt x="1279221" y="924236"/>
                        <a:pt x="1208014" y="1029636"/>
                      </a:cubicBezTo>
                      <a:lnTo>
                        <a:pt x="1186710" y="1055457"/>
                      </a:lnTo>
                      <a:lnTo>
                        <a:pt x="1193800" y="968375"/>
                      </a:lnTo>
                      <a:cubicBezTo>
                        <a:pt x="1193800" y="603646"/>
                        <a:pt x="954989" y="307975"/>
                        <a:pt x="660400" y="307975"/>
                      </a:cubicBezTo>
                      <a:cubicBezTo>
                        <a:pt x="365811" y="307975"/>
                        <a:pt x="127000" y="603646"/>
                        <a:pt x="127000" y="968375"/>
                      </a:cubicBezTo>
                      <a:lnTo>
                        <a:pt x="134091" y="1055457"/>
                      </a:lnTo>
                      <a:lnTo>
                        <a:pt x="112786" y="1029636"/>
                      </a:lnTo>
                      <a:cubicBezTo>
                        <a:pt x="41579" y="924236"/>
                        <a:pt x="0" y="797174"/>
                        <a:pt x="0" y="660400"/>
                      </a:cubicBezTo>
                      <a:cubicBezTo>
                        <a:pt x="0" y="295671"/>
                        <a:pt x="295671" y="0"/>
                        <a:pt x="66040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AD4F1F">
                        <a:shade val="30000"/>
                        <a:satMod val="115000"/>
                      </a:srgbClr>
                    </a:gs>
                    <a:gs pos="50000">
                      <a:srgbClr val="AD4F1F">
                        <a:shade val="67500"/>
                        <a:satMod val="115000"/>
                      </a:srgbClr>
                    </a:gs>
                    <a:gs pos="100000">
                      <a:srgbClr val="AD4F1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3" name="出自【趣你的PPT】(微信:qunideppt)：最优质的PPT资源库"/>
                <p:cNvSpPr/>
                <p:nvPr/>
              </p:nvSpPr>
              <p:spPr>
                <a:xfrm rot="1800000" flipH="1">
                  <a:off x="3485714" y="665164"/>
                  <a:ext cx="860222" cy="624561"/>
                </a:xfrm>
                <a:custGeom>
                  <a:avLst/>
                  <a:gdLst>
                    <a:gd name="connsiteX0" fmla="*/ 660400 w 1320800"/>
                    <a:gd name="connsiteY0" fmla="*/ 0 h 1055457"/>
                    <a:gd name="connsiteX1" fmla="*/ 1320800 w 1320800"/>
                    <a:gd name="connsiteY1" fmla="*/ 660400 h 1055457"/>
                    <a:gd name="connsiteX2" fmla="*/ 1208014 w 1320800"/>
                    <a:gd name="connsiteY2" fmla="*/ 1029636 h 1055457"/>
                    <a:gd name="connsiteX3" fmla="*/ 1186710 w 1320800"/>
                    <a:gd name="connsiteY3" fmla="*/ 1055457 h 1055457"/>
                    <a:gd name="connsiteX4" fmla="*/ 1193800 w 1320800"/>
                    <a:gd name="connsiteY4" fmla="*/ 968375 h 1055457"/>
                    <a:gd name="connsiteX5" fmla="*/ 660400 w 1320800"/>
                    <a:gd name="connsiteY5" fmla="*/ 307975 h 1055457"/>
                    <a:gd name="connsiteX6" fmla="*/ 127000 w 1320800"/>
                    <a:gd name="connsiteY6" fmla="*/ 968375 h 1055457"/>
                    <a:gd name="connsiteX7" fmla="*/ 134091 w 1320800"/>
                    <a:gd name="connsiteY7" fmla="*/ 1055457 h 1055457"/>
                    <a:gd name="connsiteX8" fmla="*/ 112786 w 1320800"/>
                    <a:gd name="connsiteY8" fmla="*/ 1029636 h 1055457"/>
                    <a:gd name="connsiteX9" fmla="*/ 0 w 1320800"/>
                    <a:gd name="connsiteY9" fmla="*/ 660400 h 1055457"/>
                    <a:gd name="connsiteX10" fmla="*/ 660400 w 1320800"/>
                    <a:gd name="connsiteY10" fmla="*/ 0 h 1055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20800" h="1055457">
                      <a:moveTo>
                        <a:pt x="660400" y="0"/>
                      </a:moveTo>
                      <a:cubicBezTo>
                        <a:pt x="1025129" y="0"/>
                        <a:pt x="1320800" y="295671"/>
                        <a:pt x="1320800" y="660400"/>
                      </a:cubicBezTo>
                      <a:cubicBezTo>
                        <a:pt x="1320800" y="797174"/>
                        <a:pt x="1279221" y="924236"/>
                        <a:pt x="1208014" y="1029636"/>
                      </a:cubicBezTo>
                      <a:lnTo>
                        <a:pt x="1186710" y="1055457"/>
                      </a:lnTo>
                      <a:lnTo>
                        <a:pt x="1193800" y="968375"/>
                      </a:lnTo>
                      <a:cubicBezTo>
                        <a:pt x="1193800" y="603646"/>
                        <a:pt x="954989" y="307975"/>
                        <a:pt x="660400" y="307975"/>
                      </a:cubicBezTo>
                      <a:cubicBezTo>
                        <a:pt x="365811" y="307975"/>
                        <a:pt x="127000" y="603646"/>
                        <a:pt x="127000" y="968375"/>
                      </a:cubicBezTo>
                      <a:lnTo>
                        <a:pt x="134091" y="1055457"/>
                      </a:lnTo>
                      <a:lnTo>
                        <a:pt x="112786" y="1029636"/>
                      </a:lnTo>
                      <a:cubicBezTo>
                        <a:pt x="41579" y="924236"/>
                        <a:pt x="0" y="797174"/>
                        <a:pt x="0" y="660400"/>
                      </a:cubicBezTo>
                      <a:cubicBezTo>
                        <a:pt x="0" y="295671"/>
                        <a:pt x="295671" y="0"/>
                        <a:pt x="66040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AD4F1F">
                        <a:shade val="30000"/>
                        <a:satMod val="115000"/>
                      </a:srgbClr>
                    </a:gs>
                    <a:gs pos="50000">
                      <a:srgbClr val="AD4F1F">
                        <a:shade val="67500"/>
                        <a:satMod val="115000"/>
                      </a:srgbClr>
                    </a:gs>
                    <a:gs pos="100000">
                      <a:srgbClr val="AD4F1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217" name="出自【趣你的PPT】(微信:qunideppt)：最优质的PPT资源库"/>
              <p:cNvSpPr/>
              <p:nvPr/>
            </p:nvSpPr>
            <p:spPr>
              <a:xfrm rot="440832">
                <a:off x="5245362" y="2805069"/>
                <a:ext cx="821903" cy="104911"/>
              </a:xfrm>
              <a:custGeom>
                <a:avLst/>
                <a:gdLst>
                  <a:gd name="connsiteX0" fmla="*/ 0 w 1854243"/>
                  <a:gd name="connsiteY0" fmla="*/ 394066 h 394066"/>
                  <a:gd name="connsiteX1" fmla="*/ 380194 w 1854243"/>
                  <a:gd name="connsiteY1" fmla="*/ 0 h 394066"/>
                  <a:gd name="connsiteX2" fmla="*/ 1854243 w 1854243"/>
                  <a:gd name="connsiteY2" fmla="*/ 394066 h 394066"/>
                  <a:gd name="connsiteX3" fmla="*/ 0 w 1854243"/>
                  <a:gd name="connsiteY3" fmla="*/ 394066 h 394066"/>
                  <a:gd name="connsiteX0" fmla="*/ 0 w 1854243"/>
                  <a:gd name="connsiteY0" fmla="*/ 394254 h 394254"/>
                  <a:gd name="connsiteX1" fmla="*/ 380194 w 1854243"/>
                  <a:gd name="connsiteY1" fmla="*/ 188 h 394254"/>
                  <a:gd name="connsiteX2" fmla="*/ 1854243 w 1854243"/>
                  <a:gd name="connsiteY2" fmla="*/ 394254 h 394254"/>
                  <a:gd name="connsiteX3" fmla="*/ 0 w 1854243"/>
                  <a:gd name="connsiteY3" fmla="*/ 394254 h 394254"/>
                  <a:gd name="connsiteX0" fmla="*/ 0 w 1854243"/>
                  <a:gd name="connsiteY0" fmla="*/ 394383 h 394383"/>
                  <a:gd name="connsiteX1" fmla="*/ 380194 w 1854243"/>
                  <a:gd name="connsiteY1" fmla="*/ 317 h 394383"/>
                  <a:gd name="connsiteX2" fmla="*/ 1854243 w 1854243"/>
                  <a:gd name="connsiteY2" fmla="*/ 394383 h 394383"/>
                  <a:gd name="connsiteX3" fmla="*/ 0 w 1854243"/>
                  <a:gd name="connsiteY3" fmla="*/ 394383 h 394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54243" h="394383">
                    <a:moveTo>
                      <a:pt x="0" y="394383"/>
                    </a:moveTo>
                    <a:lnTo>
                      <a:pt x="380194" y="317"/>
                    </a:lnTo>
                    <a:cubicBezTo>
                      <a:pt x="1011244" y="-8028"/>
                      <a:pt x="1439093" y="148728"/>
                      <a:pt x="1854243" y="394383"/>
                    </a:cubicBezTo>
                    <a:lnTo>
                      <a:pt x="0" y="39438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AD4F1F">
                      <a:shade val="30000"/>
                      <a:satMod val="115000"/>
                    </a:srgbClr>
                  </a:gs>
                  <a:gs pos="50000">
                    <a:srgbClr val="AD4F1F">
                      <a:shade val="67500"/>
                      <a:satMod val="115000"/>
                    </a:srgbClr>
                  </a:gs>
                  <a:gs pos="100000">
                    <a:srgbClr val="AD4F1F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prstClr val="white"/>
                    </a:solidFill>
                  </a:rPr>
                  <a:t>             </a:t>
                </a: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18" name="出自【趣你的PPT】(微信:qunideppt)：最优质的PPT资源库"/>
              <p:cNvSpPr/>
              <p:nvPr/>
            </p:nvSpPr>
            <p:spPr>
              <a:xfrm rot="21159168" flipH="1">
                <a:off x="6073934" y="2812334"/>
                <a:ext cx="821903" cy="104911"/>
              </a:xfrm>
              <a:custGeom>
                <a:avLst/>
                <a:gdLst>
                  <a:gd name="connsiteX0" fmla="*/ 0 w 1854243"/>
                  <a:gd name="connsiteY0" fmla="*/ 394066 h 394066"/>
                  <a:gd name="connsiteX1" fmla="*/ 380194 w 1854243"/>
                  <a:gd name="connsiteY1" fmla="*/ 0 h 394066"/>
                  <a:gd name="connsiteX2" fmla="*/ 1854243 w 1854243"/>
                  <a:gd name="connsiteY2" fmla="*/ 394066 h 394066"/>
                  <a:gd name="connsiteX3" fmla="*/ 0 w 1854243"/>
                  <a:gd name="connsiteY3" fmla="*/ 394066 h 394066"/>
                  <a:gd name="connsiteX0" fmla="*/ 0 w 1854243"/>
                  <a:gd name="connsiteY0" fmla="*/ 394254 h 394254"/>
                  <a:gd name="connsiteX1" fmla="*/ 380194 w 1854243"/>
                  <a:gd name="connsiteY1" fmla="*/ 188 h 394254"/>
                  <a:gd name="connsiteX2" fmla="*/ 1854243 w 1854243"/>
                  <a:gd name="connsiteY2" fmla="*/ 394254 h 394254"/>
                  <a:gd name="connsiteX3" fmla="*/ 0 w 1854243"/>
                  <a:gd name="connsiteY3" fmla="*/ 394254 h 394254"/>
                  <a:gd name="connsiteX0" fmla="*/ 0 w 1854243"/>
                  <a:gd name="connsiteY0" fmla="*/ 394383 h 394383"/>
                  <a:gd name="connsiteX1" fmla="*/ 380194 w 1854243"/>
                  <a:gd name="connsiteY1" fmla="*/ 317 h 394383"/>
                  <a:gd name="connsiteX2" fmla="*/ 1854243 w 1854243"/>
                  <a:gd name="connsiteY2" fmla="*/ 394383 h 394383"/>
                  <a:gd name="connsiteX3" fmla="*/ 0 w 1854243"/>
                  <a:gd name="connsiteY3" fmla="*/ 394383 h 394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54243" h="394383">
                    <a:moveTo>
                      <a:pt x="0" y="394383"/>
                    </a:moveTo>
                    <a:lnTo>
                      <a:pt x="380194" y="317"/>
                    </a:lnTo>
                    <a:cubicBezTo>
                      <a:pt x="1011244" y="-8028"/>
                      <a:pt x="1439093" y="148728"/>
                      <a:pt x="1854243" y="394383"/>
                    </a:cubicBezTo>
                    <a:lnTo>
                      <a:pt x="0" y="39438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AD4F1F">
                      <a:shade val="30000"/>
                      <a:satMod val="115000"/>
                    </a:srgbClr>
                  </a:gs>
                  <a:gs pos="50000">
                    <a:srgbClr val="AD4F1F">
                      <a:shade val="67500"/>
                      <a:satMod val="115000"/>
                    </a:srgbClr>
                  </a:gs>
                  <a:gs pos="100000">
                    <a:srgbClr val="AD4F1F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prstClr val="white"/>
                    </a:solidFill>
                  </a:rPr>
                  <a:t>             </a:t>
                </a: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5" name="组合 204"/>
            <p:cNvGrpSpPr/>
            <p:nvPr/>
          </p:nvGrpSpPr>
          <p:grpSpPr>
            <a:xfrm>
              <a:off x="2814315" y="3186624"/>
              <a:ext cx="6976516" cy="1006562"/>
              <a:chOff x="3862388" y="2287588"/>
              <a:chExt cx="4467225" cy="644525"/>
            </a:xfrm>
          </p:grpSpPr>
          <p:grpSp>
            <p:nvGrpSpPr>
              <p:cNvPr id="206" name="组合 248"/>
              <p:cNvGrpSpPr>
                <a:grpSpLocks/>
              </p:cNvGrpSpPr>
              <p:nvPr/>
            </p:nvGrpSpPr>
            <p:grpSpPr bwMode="auto">
              <a:xfrm>
                <a:off x="3862388" y="2855913"/>
                <a:ext cx="4451350" cy="76200"/>
                <a:chOff x="3870717" y="3457133"/>
                <a:chExt cx="4450566" cy="74817"/>
              </a:xfrm>
              <a:solidFill>
                <a:srgbClr val="343B84"/>
              </a:solidFill>
            </p:grpSpPr>
            <p:sp>
              <p:nvSpPr>
                <p:cNvPr id="210" name="出自【趣你的PPT】(微信:qunideppt)：最优质的PPT资源库"/>
                <p:cNvSpPr>
                  <a:spLocks/>
                </p:cNvSpPr>
                <p:nvPr/>
              </p:nvSpPr>
              <p:spPr bwMode="auto">
                <a:xfrm>
                  <a:off x="3968984" y="3467183"/>
                  <a:ext cx="4252975" cy="19096"/>
                </a:xfrm>
                <a:custGeom>
                  <a:avLst/>
                  <a:gdLst>
                    <a:gd name="T0" fmla="*/ 0 w 4025"/>
                    <a:gd name="T1" fmla="*/ 19096 h 19"/>
                    <a:gd name="T2" fmla="*/ 4252975 w 4025"/>
                    <a:gd name="T3" fmla="*/ 19096 h 19"/>
                    <a:gd name="T4" fmla="*/ 4252975 w 4025"/>
                    <a:gd name="T5" fmla="*/ 0 h 19"/>
                    <a:gd name="T6" fmla="*/ 0 w 4025"/>
                    <a:gd name="T7" fmla="*/ 0 h 19"/>
                    <a:gd name="T8" fmla="*/ 0 w 4025"/>
                    <a:gd name="T9" fmla="*/ 19096 h 19"/>
                    <a:gd name="T10" fmla="*/ 0 w 4025"/>
                    <a:gd name="T11" fmla="*/ 19096 h 1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4025" h="19">
                      <a:moveTo>
                        <a:pt x="0" y="19"/>
                      </a:moveTo>
                      <a:lnTo>
                        <a:pt x="4025" y="19"/>
                      </a:lnTo>
                      <a:lnTo>
                        <a:pt x="4025" y="0"/>
                      </a:lnTo>
                      <a:lnTo>
                        <a:pt x="0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AD4F1F"/>
                </a:solidFill>
                <a:ln w="9525">
                  <a:solidFill>
                    <a:srgbClr val="AD4F1F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1" name="出自【趣你的PPT】(微信:qunideppt)：最优质的PPT资源库"/>
                <p:cNvSpPr>
                  <a:spLocks noChangeArrowheads="1"/>
                </p:cNvSpPr>
                <p:nvPr/>
              </p:nvSpPr>
              <p:spPr bwMode="auto">
                <a:xfrm>
                  <a:off x="8206109" y="3457133"/>
                  <a:ext cx="39096" cy="3819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2" name="出自【趣你的PPT】(微信:qunideppt)：最优质的PPT资源库"/>
                <p:cNvSpPr>
                  <a:spLocks/>
                </p:cNvSpPr>
                <p:nvPr/>
              </p:nvSpPr>
              <p:spPr bwMode="auto">
                <a:xfrm>
                  <a:off x="8221959" y="3464169"/>
                  <a:ext cx="99324" cy="22111"/>
                </a:xfrm>
                <a:custGeom>
                  <a:avLst/>
                  <a:gdLst>
                    <a:gd name="T0" fmla="*/ 39730 w 30"/>
                    <a:gd name="T1" fmla="*/ 22111 h 7"/>
                    <a:gd name="T2" fmla="*/ 99324 w 30"/>
                    <a:gd name="T3" fmla="*/ 12635 h 7"/>
                    <a:gd name="T4" fmla="*/ 39730 w 30"/>
                    <a:gd name="T5" fmla="*/ 0 h 7"/>
                    <a:gd name="T6" fmla="*/ 0 w 30"/>
                    <a:gd name="T7" fmla="*/ 12635 h 7"/>
                    <a:gd name="T8" fmla="*/ 39730 w 30"/>
                    <a:gd name="T9" fmla="*/ 22111 h 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0" h="7">
                      <a:moveTo>
                        <a:pt x="12" y="7"/>
                      </a:moveTo>
                      <a:cubicBezTo>
                        <a:pt x="18" y="7"/>
                        <a:pt x="24" y="6"/>
                        <a:pt x="30" y="4"/>
                      </a:cubicBezTo>
                      <a:cubicBezTo>
                        <a:pt x="24" y="1"/>
                        <a:pt x="18" y="0"/>
                        <a:pt x="12" y="0"/>
                      </a:cubicBezTo>
                      <a:cubicBezTo>
                        <a:pt x="5" y="0"/>
                        <a:pt x="3" y="1"/>
                        <a:pt x="0" y="4"/>
                      </a:cubicBezTo>
                      <a:cubicBezTo>
                        <a:pt x="3" y="6"/>
                        <a:pt x="5" y="7"/>
                        <a:pt x="1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3" name="出自【趣你的PPT】(微信:qunideppt)：最优质的PPT资源库"/>
                <p:cNvSpPr>
                  <a:spLocks noChangeArrowheads="1"/>
                </p:cNvSpPr>
                <p:nvPr/>
              </p:nvSpPr>
              <p:spPr bwMode="auto">
                <a:xfrm>
                  <a:off x="3949965" y="3457133"/>
                  <a:ext cx="35926" cy="3819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4" name="出自【趣你的PPT】(微信:qunideppt)：最优质的PPT资源库"/>
                <p:cNvSpPr>
                  <a:spLocks/>
                </p:cNvSpPr>
                <p:nvPr/>
              </p:nvSpPr>
              <p:spPr bwMode="auto">
                <a:xfrm>
                  <a:off x="3870717" y="3464169"/>
                  <a:ext cx="102494" cy="22111"/>
                </a:xfrm>
                <a:custGeom>
                  <a:avLst/>
                  <a:gdLst>
                    <a:gd name="T0" fmla="*/ 62819 w 31"/>
                    <a:gd name="T1" fmla="*/ 22111 h 7"/>
                    <a:gd name="T2" fmla="*/ 0 w 31"/>
                    <a:gd name="T3" fmla="*/ 12635 h 7"/>
                    <a:gd name="T4" fmla="*/ 62819 w 31"/>
                    <a:gd name="T5" fmla="*/ 0 h 7"/>
                    <a:gd name="T6" fmla="*/ 102494 w 31"/>
                    <a:gd name="T7" fmla="*/ 12635 h 7"/>
                    <a:gd name="T8" fmla="*/ 62819 w 31"/>
                    <a:gd name="T9" fmla="*/ 22111 h 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1" h="7">
                      <a:moveTo>
                        <a:pt x="19" y="7"/>
                      </a:moveTo>
                      <a:cubicBezTo>
                        <a:pt x="12" y="7"/>
                        <a:pt x="6" y="6"/>
                        <a:pt x="0" y="4"/>
                      </a:cubicBezTo>
                      <a:cubicBezTo>
                        <a:pt x="6" y="1"/>
                        <a:pt x="12" y="0"/>
                        <a:pt x="19" y="0"/>
                      </a:cubicBezTo>
                      <a:cubicBezTo>
                        <a:pt x="25" y="0"/>
                        <a:pt x="27" y="1"/>
                        <a:pt x="31" y="4"/>
                      </a:cubicBezTo>
                      <a:cubicBezTo>
                        <a:pt x="27" y="6"/>
                        <a:pt x="25" y="7"/>
                        <a:pt x="19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5" name="出自【趣你的PPT】(微信:qunideppt)：最优质的PPT资源库"/>
                <p:cNvSpPr>
                  <a:spLocks/>
                </p:cNvSpPr>
                <p:nvPr/>
              </p:nvSpPr>
              <p:spPr bwMode="auto">
                <a:xfrm>
                  <a:off x="4345148" y="3518884"/>
                  <a:ext cx="3504874" cy="13066"/>
                </a:xfrm>
                <a:custGeom>
                  <a:avLst/>
                  <a:gdLst>
                    <a:gd name="T0" fmla="*/ 0 w 3317"/>
                    <a:gd name="T1" fmla="*/ 13066 h 13"/>
                    <a:gd name="T2" fmla="*/ 3504874 w 3317"/>
                    <a:gd name="T3" fmla="*/ 13066 h 13"/>
                    <a:gd name="T4" fmla="*/ 3504874 w 3317"/>
                    <a:gd name="T5" fmla="*/ 0 h 13"/>
                    <a:gd name="T6" fmla="*/ 0 w 3317"/>
                    <a:gd name="T7" fmla="*/ 0 h 13"/>
                    <a:gd name="T8" fmla="*/ 0 w 3317"/>
                    <a:gd name="T9" fmla="*/ 13066 h 13"/>
                    <a:gd name="T10" fmla="*/ 0 w 3317"/>
                    <a:gd name="T11" fmla="*/ 13066 h 1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317" h="13">
                      <a:moveTo>
                        <a:pt x="0" y="13"/>
                      </a:moveTo>
                      <a:lnTo>
                        <a:pt x="3317" y="13"/>
                      </a:lnTo>
                      <a:lnTo>
                        <a:pt x="3317" y="0"/>
                      </a:lnTo>
                      <a:lnTo>
                        <a:pt x="0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AD4F1F"/>
                </a:solidFill>
                <a:ln w="9525">
                  <a:solidFill>
                    <a:srgbClr val="AD4F1F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207" name="出自【趣你的PPT】(微信:qunideppt)：最优质的PPT资源库"/>
              <p:cNvSpPr txBox="1">
                <a:spLocks noChangeArrowheads="1"/>
              </p:cNvSpPr>
              <p:nvPr/>
            </p:nvSpPr>
            <p:spPr bwMode="auto">
              <a:xfrm>
                <a:off x="4946650" y="2344738"/>
                <a:ext cx="3382963" cy="4532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4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点击此处添加目录文字</a:t>
                </a:r>
              </a:p>
            </p:txBody>
          </p:sp>
          <p:sp>
            <p:nvSpPr>
              <p:cNvPr id="208" name="出自【趣你的PPT】(微信:qunideppt)：最优质的PPT资源库"/>
              <p:cNvSpPr txBox="1">
                <a:spLocks noChangeArrowheads="1"/>
              </p:cNvSpPr>
              <p:nvPr/>
            </p:nvSpPr>
            <p:spPr bwMode="auto">
              <a:xfrm>
                <a:off x="3984625" y="2344738"/>
                <a:ext cx="812800" cy="4532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40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第三</a:t>
                </a:r>
                <a:endParaRPr lang="zh-CN" altLang="en-US" sz="4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09" name="出自【趣你的PPT】(微信:qunideppt)：最优质的PPT资源库"/>
              <p:cNvCxnSpPr/>
              <p:nvPr/>
            </p:nvCxnSpPr>
            <p:spPr>
              <a:xfrm flipH="1">
                <a:off x="4752975" y="2287588"/>
                <a:ext cx="290513" cy="504825"/>
              </a:xfrm>
              <a:prstGeom prst="line">
                <a:avLst/>
              </a:prstGeom>
              <a:ln>
                <a:solidFill>
                  <a:srgbClr val="AD4F1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4183671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29878"/>
          <a:stretch/>
        </p:blipFill>
        <p:spPr>
          <a:xfrm>
            <a:off x="3394" y="1"/>
            <a:ext cx="12188606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398040"/>
            <a:ext cx="833377" cy="416688"/>
          </a:xfrm>
          <a:prstGeom prst="rect">
            <a:avLst/>
          </a:prstGeom>
          <a:solidFill>
            <a:srgbClr val="5499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矩形 223"/>
          <p:cNvSpPr/>
          <p:nvPr/>
        </p:nvSpPr>
        <p:spPr>
          <a:xfrm>
            <a:off x="833377" y="398040"/>
            <a:ext cx="185195" cy="416688"/>
          </a:xfrm>
          <a:prstGeom prst="rect">
            <a:avLst/>
          </a:prstGeom>
          <a:solidFill>
            <a:srgbClr val="AD4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18572" y="398040"/>
            <a:ext cx="34315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单击输入您的标题</a:t>
            </a:r>
            <a:endParaRPr lang="zh-CN" altLang="en-US" sz="20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941972" y="1828670"/>
            <a:ext cx="479049" cy="391559"/>
          </a:xfrm>
          <a:custGeom>
            <a:avLst/>
            <a:gdLst>
              <a:gd name="T0" fmla="*/ 442 w 501"/>
              <a:gd name="T1" fmla="*/ 374 h 409"/>
              <a:gd name="T2" fmla="*/ 168 w 501"/>
              <a:gd name="T3" fmla="*/ 264 h 409"/>
              <a:gd name="T4" fmla="*/ 0 w 501"/>
              <a:gd name="T5" fmla="*/ 7 h 409"/>
              <a:gd name="T6" fmla="*/ 451 w 501"/>
              <a:gd name="T7" fmla="*/ 171 h 409"/>
              <a:gd name="T8" fmla="*/ 463 w 501"/>
              <a:gd name="T9" fmla="*/ 357 h 409"/>
              <a:gd name="T10" fmla="*/ 442 w 501"/>
              <a:gd name="T11" fmla="*/ 374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1" h="409">
                <a:moveTo>
                  <a:pt x="442" y="374"/>
                </a:moveTo>
                <a:cubicBezTo>
                  <a:pt x="324" y="409"/>
                  <a:pt x="212" y="382"/>
                  <a:pt x="168" y="264"/>
                </a:cubicBezTo>
                <a:cubicBezTo>
                  <a:pt x="122" y="144"/>
                  <a:pt x="81" y="59"/>
                  <a:pt x="0" y="7"/>
                </a:cubicBezTo>
                <a:cubicBezTo>
                  <a:pt x="181" y="0"/>
                  <a:pt x="347" y="28"/>
                  <a:pt x="451" y="171"/>
                </a:cubicBezTo>
                <a:cubicBezTo>
                  <a:pt x="501" y="243"/>
                  <a:pt x="495" y="305"/>
                  <a:pt x="463" y="357"/>
                </a:cubicBezTo>
                <a:lnTo>
                  <a:pt x="442" y="374"/>
                </a:lnTo>
                <a:close/>
              </a:path>
            </a:pathLst>
          </a:custGeom>
          <a:solidFill>
            <a:srgbClr val="AD4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2587398" y="1934807"/>
            <a:ext cx="408052" cy="312673"/>
          </a:xfrm>
          <a:custGeom>
            <a:avLst/>
            <a:gdLst>
              <a:gd name="T0" fmla="*/ 36 w 427"/>
              <a:gd name="T1" fmla="*/ 265 h 327"/>
              <a:gd name="T2" fmla="*/ 268 w 427"/>
              <a:gd name="T3" fmla="*/ 221 h 327"/>
              <a:gd name="T4" fmla="*/ 427 w 427"/>
              <a:gd name="T5" fmla="*/ 29 h 327"/>
              <a:gd name="T6" fmla="*/ 99 w 427"/>
              <a:gd name="T7" fmla="*/ 80 h 327"/>
              <a:gd name="T8" fmla="*/ 25 w 427"/>
              <a:gd name="T9" fmla="*/ 246 h 327"/>
              <a:gd name="T10" fmla="*/ 36 w 427"/>
              <a:gd name="T11" fmla="*/ 265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7" h="327">
                <a:moveTo>
                  <a:pt x="36" y="265"/>
                </a:moveTo>
                <a:cubicBezTo>
                  <a:pt x="115" y="327"/>
                  <a:pt x="213" y="322"/>
                  <a:pt x="268" y="221"/>
                </a:cubicBezTo>
                <a:cubicBezTo>
                  <a:pt x="308" y="145"/>
                  <a:pt x="348" y="77"/>
                  <a:pt x="427" y="29"/>
                </a:cubicBezTo>
                <a:cubicBezTo>
                  <a:pt x="305" y="0"/>
                  <a:pt x="194" y="8"/>
                  <a:pt x="99" y="80"/>
                </a:cubicBezTo>
                <a:cubicBezTo>
                  <a:pt x="99" y="80"/>
                  <a:pt x="0" y="141"/>
                  <a:pt x="25" y="246"/>
                </a:cubicBezTo>
                <a:lnTo>
                  <a:pt x="36" y="265"/>
                </a:lnTo>
                <a:close/>
              </a:path>
            </a:pathLst>
          </a:custGeom>
          <a:solidFill>
            <a:srgbClr val="AD4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688823" y="2117678"/>
            <a:ext cx="1450056" cy="2039544"/>
          </a:xfrm>
          <a:custGeom>
            <a:avLst/>
            <a:gdLst>
              <a:gd name="T0" fmla="*/ 243 w 1517"/>
              <a:gd name="T1" fmla="*/ 1096 h 2133"/>
              <a:gd name="T2" fmla="*/ 54 w 1517"/>
              <a:gd name="T3" fmla="*/ 868 h 2133"/>
              <a:gd name="T4" fmla="*/ 345 w 1517"/>
              <a:gd name="T5" fmla="*/ 1058 h 2133"/>
              <a:gd name="T6" fmla="*/ 521 w 1517"/>
              <a:gd name="T7" fmla="*/ 1132 h 2133"/>
              <a:gd name="T8" fmla="*/ 487 w 1517"/>
              <a:gd name="T9" fmla="*/ 1052 h 2133"/>
              <a:gd name="T10" fmla="*/ 442 w 1517"/>
              <a:gd name="T11" fmla="*/ 915 h 2133"/>
              <a:gd name="T12" fmla="*/ 0 w 1517"/>
              <a:gd name="T13" fmla="*/ 527 h 2133"/>
              <a:gd name="T14" fmla="*/ 422 w 1517"/>
              <a:gd name="T15" fmla="*/ 767 h 2133"/>
              <a:gd name="T16" fmla="*/ 439 w 1517"/>
              <a:gd name="T17" fmla="*/ 583 h 2133"/>
              <a:gd name="T18" fmla="*/ 274 w 1517"/>
              <a:gd name="T19" fmla="*/ 268 h 2133"/>
              <a:gd name="T20" fmla="*/ 465 w 1517"/>
              <a:gd name="T21" fmla="*/ 494 h 2133"/>
              <a:gd name="T22" fmla="*/ 562 w 1517"/>
              <a:gd name="T23" fmla="*/ 312 h 2133"/>
              <a:gd name="T24" fmla="*/ 533 w 1517"/>
              <a:gd name="T25" fmla="*/ 944 h 2133"/>
              <a:gd name="T26" fmla="*/ 748 w 1517"/>
              <a:gd name="T27" fmla="*/ 513 h 2133"/>
              <a:gd name="T28" fmla="*/ 647 w 1517"/>
              <a:gd name="T29" fmla="*/ 1177 h 2133"/>
              <a:gd name="T30" fmla="*/ 723 w 1517"/>
              <a:gd name="T31" fmla="*/ 1368 h 2133"/>
              <a:gd name="T32" fmla="*/ 894 w 1517"/>
              <a:gd name="T33" fmla="*/ 949 h 2133"/>
              <a:gd name="T34" fmla="*/ 672 w 1517"/>
              <a:gd name="T35" fmla="*/ 0 h 2133"/>
              <a:gd name="T36" fmla="*/ 859 w 1517"/>
              <a:gd name="T37" fmla="*/ 284 h 2133"/>
              <a:gd name="T38" fmla="*/ 1014 w 1517"/>
              <a:gd name="T39" fmla="*/ 21 h 2133"/>
              <a:gd name="T40" fmla="*/ 908 w 1517"/>
              <a:gd name="T41" fmla="*/ 399 h 2133"/>
              <a:gd name="T42" fmla="*/ 986 w 1517"/>
              <a:gd name="T43" fmla="*/ 893 h 2133"/>
              <a:gd name="T44" fmla="*/ 947 w 1517"/>
              <a:gd name="T45" fmla="*/ 1139 h 2133"/>
              <a:gd name="T46" fmla="*/ 1123 w 1517"/>
              <a:gd name="T47" fmla="*/ 297 h 2133"/>
              <a:gd name="T48" fmla="*/ 1147 w 1517"/>
              <a:gd name="T49" fmla="*/ 676 h 2133"/>
              <a:gd name="T50" fmla="*/ 1517 w 1517"/>
              <a:gd name="T51" fmla="*/ 551 h 2133"/>
              <a:gd name="T52" fmla="*/ 1141 w 1517"/>
              <a:gd name="T53" fmla="*/ 760 h 2133"/>
              <a:gd name="T54" fmla="*/ 1053 w 1517"/>
              <a:gd name="T55" fmla="*/ 1131 h 2133"/>
              <a:gd name="T56" fmla="*/ 1236 w 1517"/>
              <a:gd name="T57" fmla="*/ 1105 h 2133"/>
              <a:gd name="T58" fmla="*/ 1448 w 1517"/>
              <a:gd name="T59" fmla="*/ 831 h 2133"/>
              <a:gd name="T60" fmla="*/ 1299 w 1517"/>
              <a:gd name="T61" fmla="*/ 1117 h 2133"/>
              <a:gd name="T62" fmla="*/ 1500 w 1517"/>
              <a:gd name="T63" fmla="*/ 1218 h 2133"/>
              <a:gd name="T64" fmla="*/ 996 w 1517"/>
              <a:gd name="T65" fmla="*/ 1251 h 2133"/>
              <a:gd name="T66" fmla="*/ 929 w 1517"/>
              <a:gd name="T67" fmla="*/ 1357 h 2133"/>
              <a:gd name="T68" fmla="*/ 655 w 1517"/>
              <a:gd name="T69" fmla="*/ 2132 h 2133"/>
              <a:gd name="T70" fmla="*/ 389 w 1517"/>
              <a:gd name="T71" fmla="*/ 2133 h 2133"/>
              <a:gd name="T72" fmla="*/ 566 w 1517"/>
              <a:gd name="T73" fmla="*/ 1551 h 2133"/>
              <a:gd name="T74" fmla="*/ 587 w 1517"/>
              <a:gd name="T75" fmla="*/ 1364 h 2133"/>
              <a:gd name="T76" fmla="*/ 326 w 1517"/>
              <a:gd name="T77" fmla="*/ 1121 h 2133"/>
              <a:gd name="T78" fmla="*/ 323 w 1517"/>
              <a:gd name="T79" fmla="*/ 1121 h 2133"/>
              <a:gd name="T80" fmla="*/ 32 w 1517"/>
              <a:gd name="T81" fmla="*/ 1300 h 2133"/>
              <a:gd name="T82" fmla="*/ 243 w 1517"/>
              <a:gd name="T83" fmla="*/ 1096 h 2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17" h="2133">
                <a:moveTo>
                  <a:pt x="243" y="1096"/>
                </a:moveTo>
                <a:cubicBezTo>
                  <a:pt x="146" y="1058"/>
                  <a:pt x="62" y="979"/>
                  <a:pt x="54" y="868"/>
                </a:cubicBezTo>
                <a:cubicBezTo>
                  <a:pt x="86" y="1046"/>
                  <a:pt x="244" y="1042"/>
                  <a:pt x="345" y="1058"/>
                </a:cubicBezTo>
                <a:cubicBezTo>
                  <a:pt x="427" y="1070"/>
                  <a:pt x="475" y="1090"/>
                  <a:pt x="521" y="1132"/>
                </a:cubicBezTo>
                <a:cubicBezTo>
                  <a:pt x="511" y="1107"/>
                  <a:pt x="500" y="1081"/>
                  <a:pt x="487" y="1052"/>
                </a:cubicBezTo>
                <a:cubicBezTo>
                  <a:pt x="468" y="1008"/>
                  <a:pt x="453" y="962"/>
                  <a:pt x="442" y="915"/>
                </a:cubicBezTo>
                <a:cubicBezTo>
                  <a:pt x="369" y="736"/>
                  <a:pt x="235" y="531"/>
                  <a:pt x="0" y="527"/>
                </a:cubicBezTo>
                <a:cubicBezTo>
                  <a:pt x="140" y="517"/>
                  <a:pt x="304" y="621"/>
                  <a:pt x="422" y="767"/>
                </a:cubicBezTo>
                <a:cubicBezTo>
                  <a:pt x="420" y="706"/>
                  <a:pt x="426" y="644"/>
                  <a:pt x="439" y="583"/>
                </a:cubicBezTo>
                <a:cubicBezTo>
                  <a:pt x="443" y="468"/>
                  <a:pt x="409" y="341"/>
                  <a:pt x="274" y="268"/>
                </a:cubicBezTo>
                <a:cubicBezTo>
                  <a:pt x="358" y="306"/>
                  <a:pt x="433" y="384"/>
                  <a:pt x="465" y="494"/>
                </a:cubicBezTo>
                <a:cubicBezTo>
                  <a:pt x="488" y="431"/>
                  <a:pt x="520" y="370"/>
                  <a:pt x="562" y="312"/>
                </a:cubicBezTo>
                <a:cubicBezTo>
                  <a:pt x="412" y="562"/>
                  <a:pt x="458" y="770"/>
                  <a:pt x="533" y="944"/>
                </a:cubicBezTo>
                <a:cubicBezTo>
                  <a:pt x="540" y="759"/>
                  <a:pt x="630" y="606"/>
                  <a:pt x="748" y="513"/>
                </a:cubicBezTo>
                <a:cubicBezTo>
                  <a:pt x="562" y="709"/>
                  <a:pt x="577" y="987"/>
                  <a:pt x="647" y="1177"/>
                </a:cubicBezTo>
                <a:cubicBezTo>
                  <a:pt x="687" y="1254"/>
                  <a:pt x="712" y="1307"/>
                  <a:pt x="723" y="1368"/>
                </a:cubicBezTo>
                <a:cubicBezTo>
                  <a:pt x="802" y="1219"/>
                  <a:pt x="871" y="1054"/>
                  <a:pt x="894" y="949"/>
                </a:cubicBezTo>
                <a:cubicBezTo>
                  <a:pt x="946" y="713"/>
                  <a:pt x="927" y="336"/>
                  <a:pt x="672" y="0"/>
                </a:cubicBezTo>
                <a:cubicBezTo>
                  <a:pt x="738" y="76"/>
                  <a:pt x="805" y="175"/>
                  <a:pt x="859" y="284"/>
                </a:cubicBezTo>
                <a:cubicBezTo>
                  <a:pt x="872" y="168"/>
                  <a:pt x="935" y="75"/>
                  <a:pt x="1014" y="21"/>
                </a:cubicBezTo>
                <a:cubicBezTo>
                  <a:pt x="879" y="127"/>
                  <a:pt x="877" y="278"/>
                  <a:pt x="908" y="399"/>
                </a:cubicBezTo>
                <a:cubicBezTo>
                  <a:pt x="968" y="553"/>
                  <a:pt x="1003" y="725"/>
                  <a:pt x="986" y="893"/>
                </a:cubicBezTo>
                <a:cubicBezTo>
                  <a:pt x="982" y="933"/>
                  <a:pt x="969" y="1057"/>
                  <a:pt x="947" y="1139"/>
                </a:cubicBezTo>
                <a:cubicBezTo>
                  <a:pt x="1083" y="947"/>
                  <a:pt x="1170" y="665"/>
                  <a:pt x="1123" y="297"/>
                </a:cubicBezTo>
                <a:cubicBezTo>
                  <a:pt x="1146" y="409"/>
                  <a:pt x="1154" y="538"/>
                  <a:pt x="1147" y="676"/>
                </a:cubicBezTo>
                <a:cubicBezTo>
                  <a:pt x="1253" y="558"/>
                  <a:pt x="1397" y="525"/>
                  <a:pt x="1517" y="551"/>
                </a:cubicBezTo>
                <a:cubicBezTo>
                  <a:pt x="1320" y="524"/>
                  <a:pt x="1198" y="640"/>
                  <a:pt x="1141" y="760"/>
                </a:cubicBezTo>
                <a:cubicBezTo>
                  <a:pt x="1125" y="887"/>
                  <a:pt x="1100" y="1011"/>
                  <a:pt x="1053" y="1131"/>
                </a:cubicBezTo>
                <a:cubicBezTo>
                  <a:pt x="1115" y="1108"/>
                  <a:pt x="1177" y="1101"/>
                  <a:pt x="1236" y="1105"/>
                </a:cubicBezTo>
                <a:cubicBezTo>
                  <a:pt x="1336" y="1065"/>
                  <a:pt x="1433" y="985"/>
                  <a:pt x="1448" y="831"/>
                </a:cubicBezTo>
                <a:cubicBezTo>
                  <a:pt x="1445" y="933"/>
                  <a:pt x="1395" y="1045"/>
                  <a:pt x="1299" y="1117"/>
                </a:cubicBezTo>
                <a:cubicBezTo>
                  <a:pt x="1371" y="1134"/>
                  <a:pt x="1442" y="1168"/>
                  <a:pt x="1500" y="1218"/>
                </a:cubicBezTo>
                <a:cubicBezTo>
                  <a:pt x="1270" y="1137"/>
                  <a:pt x="1113" y="1167"/>
                  <a:pt x="996" y="1251"/>
                </a:cubicBezTo>
                <a:cubicBezTo>
                  <a:pt x="976" y="1286"/>
                  <a:pt x="954" y="1325"/>
                  <a:pt x="929" y="1357"/>
                </a:cubicBezTo>
                <a:cubicBezTo>
                  <a:pt x="725" y="1640"/>
                  <a:pt x="611" y="1861"/>
                  <a:pt x="655" y="2132"/>
                </a:cubicBezTo>
                <a:cubicBezTo>
                  <a:pt x="389" y="2133"/>
                  <a:pt x="389" y="2133"/>
                  <a:pt x="389" y="2133"/>
                </a:cubicBezTo>
                <a:cubicBezTo>
                  <a:pt x="379" y="1934"/>
                  <a:pt x="437" y="1735"/>
                  <a:pt x="566" y="1551"/>
                </a:cubicBezTo>
                <a:cubicBezTo>
                  <a:pt x="585" y="1482"/>
                  <a:pt x="592" y="1424"/>
                  <a:pt x="587" y="1364"/>
                </a:cubicBezTo>
                <a:cubicBezTo>
                  <a:pt x="540" y="1242"/>
                  <a:pt x="476" y="1149"/>
                  <a:pt x="326" y="1121"/>
                </a:cubicBezTo>
                <a:cubicBezTo>
                  <a:pt x="323" y="1121"/>
                  <a:pt x="323" y="1121"/>
                  <a:pt x="323" y="1121"/>
                </a:cubicBezTo>
                <a:cubicBezTo>
                  <a:pt x="217" y="1123"/>
                  <a:pt x="99" y="1161"/>
                  <a:pt x="32" y="1300"/>
                </a:cubicBezTo>
                <a:cubicBezTo>
                  <a:pt x="67" y="1213"/>
                  <a:pt x="140" y="1133"/>
                  <a:pt x="243" y="1096"/>
                </a:cubicBezTo>
                <a:close/>
              </a:path>
            </a:pathLst>
          </a:custGeom>
          <a:solidFill>
            <a:srgbClr val="ADBACA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Freeform 14"/>
          <p:cNvSpPr>
            <a:spLocks/>
          </p:cNvSpPr>
          <p:nvPr/>
        </p:nvSpPr>
        <p:spPr bwMode="auto">
          <a:xfrm>
            <a:off x="1657268" y="2240309"/>
            <a:ext cx="347096" cy="246696"/>
          </a:xfrm>
          <a:custGeom>
            <a:avLst/>
            <a:gdLst>
              <a:gd name="T0" fmla="*/ 355 w 363"/>
              <a:gd name="T1" fmla="*/ 179 h 258"/>
              <a:gd name="T2" fmla="*/ 161 w 363"/>
              <a:gd name="T3" fmla="*/ 186 h 258"/>
              <a:gd name="T4" fmla="*/ 0 w 363"/>
              <a:gd name="T5" fmla="*/ 58 h 258"/>
              <a:gd name="T6" fmla="*/ 274 w 363"/>
              <a:gd name="T7" fmla="*/ 41 h 258"/>
              <a:gd name="T8" fmla="*/ 362 w 363"/>
              <a:gd name="T9" fmla="*/ 163 h 258"/>
              <a:gd name="T10" fmla="*/ 355 w 363"/>
              <a:gd name="T11" fmla="*/ 179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3" h="258">
                <a:moveTo>
                  <a:pt x="355" y="179"/>
                </a:moveTo>
                <a:cubicBezTo>
                  <a:pt x="299" y="248"/>
                  <a:pt x="219" y="258"/>
                  <a:pt x="161" y="186"/>
                </a:cubicBezTo>
                <a:cubicBezTo>
                  <a:pt x="115" y="131"/>
                  <a:pt x="70" y="80"/>
                  <a:pt x="0" y="58"/>
                </a:cubicBezTo>
                <a:cubicBezTo>
                  <a:pt x="92" y="13"/>
                  <a:pt x="185" y="0"/>
                  <a:pt x="274" y="41"/>
                </a:cubicBezTo>
                <a:cubicBezTo>
                  <a:pt x="274" y="41"/>
                  <a:pt x="363" y="74"/>
                  <a:pt x="362" y="163"/>
                </a:cubicBezTo>
                <a:lnTo>
                  <a:pt x="355" y="179"/>
                </a:lnTo>
                <a:close/>
              </a:path>
            </a:pathLst>
          </a:custGeom>
          <a:solidFill>
            <a:srgbClr val="AD4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15"/>
          <p:cNvSpPr>
            <a:spLocks/>
          </p:cNvSpPr>
          <p:nvPr/>
        </p:nvSpPr>
        <p:spPr bwMode="auto">
          <a:xfrm>
            <a:off x="1307304" y="2517125"/>
            <a:ext cx="483352" cy="301199"/>
          </a:xfrm>
          <a:custGeom>
            <a:avLst/>
            <a:gdLst>
              <a:gd name="T0" fmla="*/ 506 w 506"/>
              <a:gd name="T1" fmla="*/ 134 h 315"/>
              <a:gd name="T2" fmla="*/ 268 w 506"/>
              <a:gd name="T3" fmla="*/ 261 h 315"/>
              <a:gd name="T4" fmla="*/ 0 w 506"/>
              <a:gd name="T5" fmla="*/ 202 h 315"/>
              <a:gd name="T6" fmla="*/ 327 w 506"/>
              <a:gd name="T7" fmla="*/ 11 h 315"/>
              <a:gd name="T8" fmla="*/ 503 w 506"/>
              <a:gd name="T9" fmla="*/ 110 h 315"/>
              <a:gd name="T10" fmla="*/ 506 w 506"/>
              <a:gd name="T11" fmla="*/ 134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6" h="315">
                <a:moveTo>
                  <a:pt x="506" y="134"/>
                </a:moveTo>
                <a:cubicBezTo>
                  <a:pt x="477" y="250"/>
                  <a:pt x="386" y="315"/>
                  <a:pt x="268" y="261"/>
                </a:cubicBezTo>
                <a:cubicBezTo>
                  <a:pt x="184" y="222"/>
                  <a:pt x="101" y="189"/>
                  <a:pt x="0" y="202"/>
                </a:cubicBezTo>
                <a:cubicBezTo>
                  <a:pt x="88" y="90"/>
                  <a:pt x="196" y="17"/>
                  <a:pt x="327" y="11"/>
                </a:cubicBezTo>
                <a:cubicBezTo>
                  <a:pt x="327" y="11"/>
                  <a:pt x="457" y="0"/>
                  <a:pt x="503" y="110"/>
                </a:cubicBezTo>
                <a:lnTo>
                  <a:pt x="506" y="134"/>
                </a:lnTo>
                <a:close/>
              </a:path>
            </a:pathLst>
          </a:custGeom>
          <a:solidFill>
            <a:srgbClr val="AD4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16"/>
          <p:cNvSpPr>
            <a:spLocks/>
          </p:cNvSpPr>
          <p:nvPr/>
        </p:nvSpPr>
        <p:spPr bwMode="auto">
          <a:xfrm>
            <a:off x="1698145" y="2831231"/>
            <a:ext cx="83905" cy="129803"/>
          </a:xfrm>
          <a:custGeom>
            <a:avLst/>
            <a:gdLst>
              <a:gd name="T0" fmla="*/ 50 w 88"/>
              <a:gd name="T1" fmla="*/ 136 h 136"/>
              <a:gd name="T2" fmla="*/ 80 w 88"/>
              <a:gd name="T3" fmla="*/ 87 h 136"/>
              <a:gd name="T4" fmla="*/ 88 w 88"/>
              <a:gd name="T5" fmla="*/ 0 h 136"/>
              <a:gd name="T6" fmla="*/ 7 w 88"/>
              <a:gd name="T7" fmla="*/ 83 h 136"/>
              <a:gd name="T8" fmla="*/ 44 w 88"/>
              <a:gd name="T9" fmla="*/ 133 h 136"/>
              <a:gd name="T10" fmla="*/ 50 w 88"/>
              <a:gd name="T11" fmla="*/ 136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8" h="136">
                <a:moveTo>
                  <a:pt x="50" y="136"/>
                </a:moveTo>
                <a:cubicBezTo>
                  <a:pt x="73" y="127"/>
                  <a:pt x="83" y="108"/>
                  <a:pt x="80" y="87"/>
                </a:cubicBezTo>
                <a:cubicBezTo>
                  <a:pt x="71" y="57"/>
                  <a:pt x="76" y="27"/>
                  <a:pt x="88" y="0"/>
                </a:cubicBezTo>
                <a:cubicBezTo>
                  <a:pt x="55" y="17"/>
                  <a:pt x="19" y="39"/>
                  <a:pt x="7" y="83"/>
                </a:cubicBezTo>
                <a:cubicBezTo>
                  <a:pt x="0" y="110"/>
                  <a:pt x="11" y="129"/>
                  <a:pt x="44" y="133"/>
                </a:cubicBezTo>
                <a:lnTo>
                  <a:pt x="50" y="136"/>
                </a:lnTo>
                <a:close/>
              </a:path>
            </a:pathLst>
          </a:custGeom>
          <a:solidFill>
            <a:srgbClr val="AD4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6"/>
          <p:cNvSpPr>
            <a:spLocks/>
          </p:cNvSpPr>
          <p:nvPr/>
        </p:nvSpPr>
        <p:spPr bwMode="auto">
          <a:xfrm>
            <a:off x="4943809" y="1934808"/>
            <a:ext cx="408052" cy="312673"/>
          </a:xfrm>
          <a:custGeom>
            <a:avLst/>
            <a:gdLst>
              <a:gd name="T0" fmla="*/ 36 w 427"/>
              <a:gd name="T1" fmla="*/ 265 h 327"/>
              <a:gd name="T2" fmla="*/ 268 w 427"/>
              <a:gd name="T3" fmla="*/ 221 h 327"/>
              <a:gd name="T4" fmla="*/ 427 w 427"/>
              <a:gd name="T5" fmla="*/ 29 h 327"/>
              <a:gd name="T6" fmla="*/ 99 w 427"/>
              <a:gd name="T7" fmla="*/ 80 h 327"/>
              <a:gd name="T8" fmla="*/ 25 w 427"/>
              <a:gd name="T9" fmla="*/ 246 h 327"/>
              <a:gd name="T10" fmla="*/ 36 w 427"/>
              <a:gd name="T11" fmla="*/ 265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7" h="327">
                <a:moveTo>
                  <a:pt x="36" y="265"/>
                </a:moveTo>
                <a:cubicBezTo>
                  <a:pt x="115" y="327"/>
                  <a:pt x="213" y="322"/>
                  <a:pt x="268" y="221"/>
                </a:cubicBezTo>
                <a:cubicBezTo>
                  <a:pt x="308" y="145"/>
                  <a:pt x="348" y="77"/>
                  <a:pt x="427" y="29"/>
                </a:cubicBezTo>
                <a:cubicBezTo>
                  <a:pt x="305" y="0"/>
                  <a:pt x="194" y="8"/>
                  <a:pt x="99" y="80"/>
                </a:cubicBezTo>
                <a:cubicBezTo>
                  <a:pt x="99" y="80"/>
                  <a:pt x="0" y="141"/>
                  <a:pt x="25" y="246"/>
                </a:cubicBezTo>
                <a:lnTo>
                  <a:pt x="36" y="265"/>
                </a:lnTo>
                <a:close/>
              </a:path>
            </a:pathLst>
          </a:custGeom>
          <a:solidFill>
            <a:srgbClr val="549961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reeform 7"/>
          <p:cNvSpPr>
            <a:spLocks/>
          </p:cNvSpPr>
          <p:nvPr/>
        </p:nvSpPr>
        <p:spPr bwMode="auto">
          <a:xfrm>
            <a:off x="4045235" y="2117679"/>
            <a:ext cx="1450056" cy="2039544"/>
          </a:xfrm>
          <a:custGeom>
            <a:avLst/>
            <a:gdLst>
              <a:gd name="T0" fmla="*/ 243 w 1517"/>
              <a:gd name="T1" fmla="*/ 1096 h 2133"/>
              <a:gd name="T2" fmla="*/ 54 w 1517"/>
              <a:gd name="T3" fmla="*/ 868 h 2133"/>
              <a:gd name="T4" fmla="*/ 345 w 1517"/>
              <a:gd name="T5" fmla="*/ 1058 h 2133"/>
              <a:gd name="T6" fmla="*/ 521 w 1517"/>
              <a:gd name="T7" fmla="*/ 1132 h 2133"/>
              <a:gd name="T8" fmla="*/ 487 w 1517"/>
              <a:gd name="T9" fmla="*/ 1052 h 2133"/>
              <a:gd name="T10" fmla="*/ 442 w 1517"/>
              <a:gd name="T11" fmla="*/ 915 h 2133"/>
              <a:gd name="T12" fmla="*/ 0 w 1517"/>
              <a:gd name="T13" fmla="*/ 527 h 2133"/>
              <a:gd name="T14" fmla="*/ 422 w 1517"/>
              <a:gd name="T15" fmla="*/ 767 h 2133"/>
              <a:gd name="T16" fmla="*/ 439 w 1517"/>
              <a:gd name="T17" fmla="*/ 583 h 2133"/>
              <a:gd name="T18" fmla="*/ 274 w 1517"/>
              <a:gd name="T19" fmla="*/ 268 h 2133"/>
              <a:gd name="T20" fmla="*/ 465 w 1517"/>
              <a:gd name="T21" fmla="*/ 494 h 2133"/>
              <a:gd name="T22" fmla="*/ 562 w 1517"/>
              <a:gd name="T23" fmla="*/ 312 h 2133"/>
              <a:gd name="T24" fmla="*/ 533 w 1517"/>
              <a:gd name="T25" fmla="*/ 944 h 2133"/>
              <a:gd name="T26" fmla="*/ 748 w 1517"/>
              <a:gd name="T27" fmla="*/ 513 h 2133"/>
              <a:gd name="T28" fmla="*/ 647 w 1517"/>
              <a:gd name="T29" fmla="*/ 1177 h 2133"/>
              <a:gd name="T30" fmla="*/ 723 w 1517"/>
              <a:gd name="T31" fmla="*/ 1368 h 2133"/>
              <a:gd name="T32" fmla="*/ 894 w 1517"/>
              <a:gd name="T33" fmla="*/ 949 h 2133"/>
              <a:gd name="T34" fmla="*/ 672 w 1517"/>
              <a:gd name="T35" fmla="*/ 0 h 2133"/>
              <a:gd name="T36" fmla="*/ 859 w 1517"/>
              <a:gd name="T37" fmla="*/ 284 h 2133"/>
              <a:gd name="T38" fmla="*/ 1014 w 1517"/>
              <a:gd name="T39" fmla="*/ 21 h 2133"/>
              <a:gd name="T40" fmla="*/ 908 w 1517"/>
              <a:gd name="T41" fmla="*/ 399 h 2133"/>
              <a:gd name="T42" fmla="*/ 986 w 1517"/>
              <a:gd name="T43" fmla="*/ 893 h 2133"/>
              <a:gd name="T44" fmla="*/ 947 w 1517"/>
              <a:gd name="T45" fmla="*/ 1139 h 2133"/>
              <a:gd name="T46" fmla="*/ 1123 w 1517"/>
              <a:gd name="T47" fmla="*/ 297 h 2133"/>
              <a:gd name="T48" fmla="*/ 1147 w 1517"/>
              <a:gd name="T49" fmla="*/ 676 h 2133"/>
              <a:gd name="T50" fmla="*/ 1517 w 1517"/>
              <a:gd name="T51" fmla="*/ 551 h 2133"/>
              <a:gd name="T52" fmla="*/ 1141 w 1517"/>
              <a:gd name="T53" fmla="*/ 760 h 2133"/>
              <a:gd name="T54" fmla="*/ 1053 w 1517"/>
              <a:gd name="T55" fmla="*/ 1131 h 2133"/>
              <a:gd name="T56" fmla="*/ 1236 w 1517"/>
              <a:gd name="T57" fmla="*/ 1105 h 2133"/>
              <a:gd name="T58" fmla="*/ 1448 w 1517"/>
              <a:gd name="T59" fmla="*/ 831 h 2133"/>
              <a:gd name="T60" fmla="*/ 1299 w 1517"/>
              <a:gd name="T61" fmla="*/ 1117 h 2133"/>
              <a:gd name="T62" fmla="*/ 1500 w 1517"/>
              <a:gd name="T63" fmla="*/ 1218 h 2133"/>
              <a:gd name="T64" fmla="*/ 996 w 1517"/>
              <a:gd name="T65" fmla="*/ 1251 h 2133"/>
              <a:gd name="T66" fmla="*/ 929 w 1517"/>
              <a:gd name="T67" fmla="*/ 1357 h 2133"/>
              <a:gd name="T68" fmla="*/ 655 w 1517"/>
              <a:gd name="T69" fmla="*/ 2132 h 2133"/>
              <a:gd name="T70" fmla="*/ 389 w 1517"/>
              <a:gd name="T71" fmla="*/ 2133 h 2133"/>
              <a:gd name="T72" fmla="*/ 566 w 1517"/>
              <a:gd name="T73" fmla="*/ 1551 h 2133"/>
              <a:gd name="T74" fmla="*/ 587 w 1517"/>
              <a:gd name="T75" fmla="*/ 1364 h 2133"/>
              <a:gd name="T76" fmla="*/ 326 w 1517"/>
              <a:gd name="T77" fmla="*/ 1121 h 2133"/>
              <a:gd name="T78" fmla="*/ 323 w 1517"/>
              <a:gd name="T79" fmla="*/ 1121 h 2133"/>
              <a:gd name="T80" fmla="*/ 32 w 1517"/>
              <a:gd name="T81" fmla="*/ 1300 h 2133"/>
              <a:gd name="T82" fmla="*/ 243 w 1517"/>
              <a:gd name="T83" fmla="*/ 1096 h 2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17" h="2133">
                <a:moveTo>
                  <a:pt x="243" y="1096"/>
                </a:moveTo>
                <a:cubicBezTo>
                  <a:pt x="146" y="1058"/>
                  <a:pt x="62" y="979"/>
                  <a:pt x="54" y="868"/>
                </a:cubicBezTo>
                <a:cubicBezTo>
                  <a:pt x="86" y="1046"/>
                  <a:pt x="244" y="1042"/>
                  <a:pt x="345" y="1058"/>
                </a:cubicBezTo>
                <a:cubicBezTo>
                  <a:pt x="427" y="1070"/>
                  <a:pt x="475" y="1090"/>
                  <a:pt x="521" y="1132"/>
                </a:cubicBezTo>
                <a:cubicBezTo>
                  <a:pt x="511" y="1107"/>
                  <a:pt x="500" y="1081"/>
                  <a:pt x="487" y="1052"/>
                </a:cubicBezTo>
                <a:cubicBezTo>
                  <a:pt x="468" y="1008"/>
                  <a:pt x="453" y="962"/>
                  <a:pt x="442" y="915"/>
                </a:cubicBezTo>
                <a:cubicBezTo>
                  <a:pt x="369" y="736"/>
                  <a:pt x="235" y="531"/>
                  <a:pt x="0" y="527"/>
                </a:cubicBezTo>
                <a:cubicBezTo>
                  <a:pt x="140" y="517"/>
                  <a:pt x="304" y="621"/>
                  <a:pt x="422" y="767"/>
                </a:cubicBezTo>
                <a:cubicBezTo>
                  <a:pt x="420" y="706"/>
                  <a:pt x="426" y="644"/>
                  <a:pt x="439" y="583"/>
                </a:cubicBezTo>
                <a:cubicBezTo>
                  <a:pt x="443" y="468"/>
                  <a:pt x="409" y="341"/>
                  <a:pt x="274" y="268"/>
                </a:cubicBezTo>
                <a:cubicBezTo>
                  <a:pt x="358" y="306"/>
                  <a:pt x="433" y="384"/>
                  <a:pt x="465" y="494"/>
                </a:cubicBezTo>
                <a:cubicBezTo>
                  <a:pt x="488" y="431"/>
                  <a:pt x="520" y="370"/>
                  <a:pt x="562" y="312"/>
                </a:cubicBezTo>
                <a:cubicBezTo>
                  <a:pt x="412" y="562"/>
                  <a:pt x="458" y="770"/>
                  <a:pt x="533" y="944"/>
                </a:cubicBezTo>
                <a:cubicBezTo>
                  <a:pt x="540" y="759"/>
                  <a:pt x="630" y="606"/>
                  <a:pt x="748" y="513"/>
                </a:cubicBezTo>
                <a:cubicBezTo>
                  <a:pt x="562" y="709"/>
                  <a:pt x="577" y="987"/>
                  <a:pt x="647" y="1177"/>
                </a:cubicBezTo>
                <a:cubicBezTo>
                  <a:pt x="687" y="1254"/>
                  <a:pt x="712" y="1307"/>
                  <a:pt x="723" y="1368"/>
                </a:cubicBezTo>
                <a:cubicBezTo>
                  <a:pt x="802" y="1219"/>
                  <a:pt x="871" y="1054"/>
                  <a:pt x="894" y="949"/>
                </a:cubicBezTo>
                <a:cubicBezTo>
                  <a:pt x="946" y="713"/>
                  <a:pt x="927" y="336"/>
                  <a:pt x="672" y="0"/>
                </a:cubicBezTo>
                <a:cubicBezTo>
                  <a:pt x="738" y="76"/>
                  <a:pt x="805" y="175"/>
                  <a:pt x="859" y="284"/>
                </a:cubicBezTo>
                <a:cubicBezTo>
                  <a:pt x="872" y="168"/>
                  <a:pt x="935" y="75"/>
                  <a:pt x="1014" y="21"/>
                </a:cubicBezTo>
                <a:cubicBezTo>
                  <a:pt x="879" y="127"/>
                  <a:pt x="877" y="278"/>
                  <a:pt x="908" y="399"/>
                </a:cubicBezTo>
                <a:cubicBezTo>
                  <a:pt x="968" y="553"/>
                  <a:pt x="1003" y="725"/>
                  <a:pt x="986" y="893"/>
                </a:cubicBezTo>
                <a:cubicBezTo>
                  <a:pt x="982" y="933"/>
                  <a:pt x="969" y="1057"/>
                  <a:pt x="947" y="1139"/>
                </a:cubicBezTo>
                <a:cubicBezTo>
                  <a:pt x="1083" y="947"/>
                  <a:pt x="1170" y="665"/>
                  <a:pt x="1123" y="297"/>
                </a:cubicBezTo>
                <a:cubicBezTo>
                  <a:pt x="1146" y="409"/>
                  <a:pt x="1154" y="538"/>
                  <a:pt x="1147" y="676"/>
                </a:cubicBezTo>
                <a:cubicBezTo>
                  <a:pt x="1253" y="558"/>
                  <a:pt x="1397" y="525"/>
                  <a:pt x="1517" y="551"/>
                </a:cubicBezTo>
                <a:cubicBezTo>
                  <a:pt x="1320" y="524"/>
                  <a:pt x="1198" y="640"/>
                  <a:pt x="1141" y="760"/>
                </a:cubicBezTo>
                <a:cubicBezTo>
                  <a:pt x="1125" y="887"/>
                  <a:pt x="1100" y="1011"/>
                  <a:pt x="1053" y="1131"/>
                </a:cubicBezTo>
                <a:cubicBezTo>
                  <a:pt x="1115" y="1108"/>
                  <a:pt x="1177" y="1101"/>
                  <a:pt x="1236" y="1105"/>
                </a:cubicBezTo>
                <a:cubicBezTo>
                  <a:pt x="1336" y="1065"/>
                  <a:pt x="1433" y="985"/>
                  <a:pt x="1448" y="831"/>
                </a:cubicBezTo>
                <a:cubicBezTo>
                  <a:pt x="1445" y="933"/>
                  <a:pt x="1395" y="1045"/>
                  <a:pt x="1299" y="1117"/>
                </a:cubicBezTo>
                <a:cubicBezTo>
                  <a:pt x="1371" y="1134"/>
                  <a:pt x="1442" y="1168"/>
                  <a:pt x="1500" y="1218"/>
                </a:cubicBezTo>
                <a:cubicBezTo>
                  <a:pt x="1270" y="1137"/>
                  <a:pt x="1113" y="1167"/>
                  <a:pt x="996" y="1251"/>
                </a:cubicBezTo>
                <a:cubicBezTo>
                  <a:pt x="976" y="1286"/>
                  <a:pt x="954" y="1325"/>
                  <a:pt x="929" y="1357"/>
                </a:cubicBezTo>
                <a:cubicBezTo>
                  <a:pt x="725" y="1640"/>
                  <a:pt x="611" y="1861"/>
                  <a:pt x="655" y="2132"/>
                </a:cubicBezTo>
                <a:cubicBezTo>
                  <a:pt x="389" y="2133"/>
                  <a:pt x="389" y="2133"/>
                  <a:pt x="389" y="2133"/>
                </a:cubicBezTo>
                <a:cubicBezTo>
                  <a:pt x="379" y="1934"/>
                  <a:pt x="437" y="1735"/>
                  <a:pt x="566" y="1551"/>
                </a:cubicBezTo>
                <a:cubicBezTo>
                  <a:pt x="585" y="1482"/>
                  <a:pt x="592" y="1424"/>
                  <a:pt x="587" y="1364"/>
                </a:cubicBezTo>
                <a:cubicBezTo>
                  <a:pt x="540" y="1242"/>
                  <a:pt x="476" y="1149"/>
                  <a:pt x="326" y="1121"/>
                </a:cubicBezTo>
                <a:cubicBezTo>
                  <a:pt x="323" y="1121"/>
                  <a:pt x="323" y="1121"/>
                  <a:pt x="323" y="1121"/>
                </a:cubicBezTo>
                <a:cubicBezTo>
                  <a:pt x="217" y="1123"/>
                  <a:pt x="99" y="1161"/>
                  <a:pt x="32" y="1300"/>
                </a:cubicBezTo>
                <a:cubicBezTo>
                  <a:pt x="67" y="1213"/>
                  <a:pt x="140" y="1133"/>
                  <a:pt x="243" y="1096"/>
                </a:cubicBezTo>
                <a:close/>
              </a:path>
            </a:pathLst>
          </a:custGeom>
          <a:solidFill>
            <a:srgbClr val="ADBACA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reeform 8"/>
          <p:cNvSpPr>
            <a:spLocks noEditPoints="1"/>
          </p:cNvSpPr>
          <p:nvPr/>
        </p:nvSpPr>
        <p:spPr bwMode="auto">
          <a:xfrm>
            <a:off x="5052814" y="2232420"/>
            <a:ext cx="129803" cy="223748"/>
          </a:xfrm>
          <a:custGeom>
            <a:avLst/>
            <a:gdLst>
              <a:gd name="T0" fmla="*/ 83 w 136"/>
              <a:gd name="T1" fmla="*/ 230 h 234"/>
              <a:gd name="T2" fmla="*/ 85 w 136"/>
              <a:gd name="T3" fmla="*/ 229 h 234"/>
              <a:gd name="T4" fmla="*/ 85 w 136"/>
              <a:gd name="T5" fmla="*/ 229 h 234"/>
              <a:gd name="T6" fmla="*/ 120 w 136"/>
              <a:gd name="T7" fmla="*/ 143 h 234"/>
              <a:gd name="T8" fmla="*/ 112 w 136"/>
              <a:gd name="T9" fmla="*/ 0 h 234"/>
              <a:gd name="T10" fmla="*/ 4 w 136"/>
              <a:gd name="T11" fmla="*/ 159 h 234"/>
              <a:gd name="T12" fmla="*/ 70 w 136"/>
              <a:gd name="T13" fmla="*/ 230 h 234"/>
              <a:gd name="T14" fmla="*/ 83 w 136"/>
              <a:gd name="T15" fmla="*/ 229 h 234"/>
              <a:gd name="T16" fmla="*/ 83 w 136"/>
              <a:gd name="T17" fmla="*/ 230 h 234"/>
              <a:gd name="T18" fmla="*/ 87 w 136"/>
              <a:gd name="T19" fmla="*/ 44 h 234"/>
              <a:gd name="T20" fmla="*/ 87 w 136"/>
              <a:gd name="T21" fmla="*/ 44 h 234"/>
              <a:gd name="T22" fmla="*/ 87 w 136"/>
              <a:gd name="T23" fmla="*/ 44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6" h="234">
                <a:moveTo>
                  <a:pt x="83" y="230"/>
                </a:moveTo>
                <a:cubicBezTo>
                  <a:pt x="84" y="230"/>
                  <a:pt x="84" y="229"/>
                  <a:pt x="85" y="229"/>
                </a:cubicBezTo>
                <a:cubicBezTo>
                  <a:pt x="85" y="229"/>
                  <a:pt x="85" y="229"/>
                  <a:pt x="85" y="229"/>
                </a:cubicBezTo>
                <a:cubicBezTo>
                  <a:pt x="122" y="209"/>
                  <a:pt x="136" y="174"/>
                  <a:pt x="120" y="143"/>
                </a:cubicBezTo>
                <a:cubicBezTo>
                  <a:pt x="101" y="98"/>
                  <a:pt x="100" y="49"/>
                  <a:pt x="112" y="0"/>
                </a:cubicBezTo>
                <a:cubicBezTo>
                  <a:pt x="64" y="39"/>
                  <a:pt x="10" y="86"/>
                  <a:pt x="4" y="159"/>
                </a:cubicBezTo>
                <a:cubicBezTo>
                  <a:pt x="0" y="208"/>
                  <a:pt x="19" y="234"/>
                  <a:pt x="70" y="230"/>
                </a:cubicBezTo>
                <a:cubicBezTo>
                  <a:pt x="83" y="229"/>
                  <a:pt x="83" y="229"/>
                  <a:pt x="83" y="229"/>
                </a:cubicBezTo>
                <a:lnTo>
                  <a:pt x="83" y="230"/>
                </a:lnTo>
                <a:close/>
                <a:moveTo>
                  <a:pt x="87" y="44"/>
                </a:moveTo>
                <a:cubicBezTo>
                  <a:pt x="87" y="44"/>
                  <a:pt x="87" y="44"/>
                  <a:pt x="87" y="44"/>
                </a:cubicBezTo>
                <a:cubicBezTo>
                  <a:pt x="87" y="44"/>
                  <a:pt x="87" y="44"/>
                  <a:pt x="87" y="44"/>
                </a:cubicBezTo>
                <a:close/>
              </a:path>
            </a:pathLst>
          </a:custGeom>
          <a:solidFill>
            <a:srgbClr val="549961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9"/>
          <p:cNvSpPr>
            <a:spLocks/>
          </p:cNvSpPr>
          <p:nvPr/>
        </p:nvSpPr>
        <p:spPr bwMode="auto">
          <a:xfrm>
            <a:off x="5423576" y="2541508"/>
            <a:ext cx="438889" cy="288291"/>
          </a:xfrm>
          <a:custGeom>
            <a:avLst/>
            <a:gdLst>
              <a:gd name="T0" fmla="*/ 0 w 459"/>
              <a:gd name="T1" fmla="*/ 113 h 302"/>
              <a:gd name="T2" fmla="*/ 197 w 459"/>
              <a:gd name="T3" fmla="*/ 278 h 302"/>
              <a:gd name="T4" fmla="*/ 459 w 459"/>
              <a:gd name="T5" fmla="*/ 277 h 302"/>
              <a:gd name="T6" fmla="*/ 189 w 459"/>
              <a:gd name="T7" fmla="*/ 36 h 302"/>
              <a:gd name="T8" fmla="*/ 12 w 459"/>
              <a:gd name="T9" fmla="*/ 85 h 302"/>
              <a:gd name="T10" fmla="*/ 12 w 459"/>
              <a:gd name="T11" fmla="*/ 85 h 302"/>
              <a:gd name="T12" fmla="*/ 12 w 459"/>
              <a:gd name="T13" fmla="*/ 85 h 302"/>
              <a:gd name="T14" fmla="*/ 7 w 459"/>
              <a:gd name="T15" fmla="*/ 91 h 302"/>
              <a:gd name="T16" fmla="*/ 9 w 459"/>
              <a:gd name="T17" fmla="*/ 91 h 302"/>
              <a:gd name="T18" fmla="*/ 0 w 459"/>
              <a:gd name="T19" fmla="*/ 113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9" h="302">
                <a:moveTo>
                  <a:pt x="0" y="113"/>
                </a:moveTo>
                <a:cubicBezTo>
                  <a:pt x="7" y="226"/>
                  <a:pt x="79" y="302"/>
                  <a:pt x="197" y="278"/>
                </a:cubicBezTo>
                <a:cubicBezTo>
                  <a:pt x="285" y="260"/>
                  <a:pt x="367" y="245"/>
                  <a:pt x="459" y="277"/>
                </a:cubicBezTo>
                <a:cubicBezTo>
                  <a:pt x="397" y="155"/>
                  <a:pt x="309" y="65"/>
                  <a:pt x="189" y="36"/>
                </a:cubicBezTo>
                <a:cubicBezTo>
                  <a:pt x="189" y="36"/>
                  <a:pt x="78" y="0"/>
                  <a:pt x="12" y="85"/>
                </a:cubicBezTo>
                <a:cubicBezTo>
                  <a:pt x="12" y="85"/>
                  <a:pt x="12" y="85"/>
                  <a:pt x="12" y="85"/>
                </a:cubicBezTo>
                <a:cubicBezTo>
                  <a:pt x="12" y="85"/>
                  <a:pt x="12" y="85"/>
                  <a:pt x="12" y="85"/>
                </a:cubicBezTo>
                <a:cubicBezTo>
                  <a:pt x="10" y="87"/>
                  <a:pt x="9" y="89"/>
                  <a:pt x="7" y="91"/>
                </a:cubicBezTo>
                <a:cubicBezTo>
                  <a:pt x="8" y="91"/>
                  <a:pt x="8" y="91"/>
                  <a:pt x="9" y="91"/>
                </a:cubicBezTo>
                <a:lnTo>
                  <a:pt x="0" y="113"/>
                </a:lnTo>
                <a:close/>
              </a:path>
            </a:pathLst>
          </a:custGeom>
          <a:solidFill>
            <a:srgbClr val="549961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12"/>
          <p:cNvSpPr>
            <a:spLocks/>
          </p:cNvSpPr>
          <p:nvPr/>
        </p:nvSpPr>
        <p:spPr bwMode="auto">
          <a:xfrm>
            <a:off x="4722931" y="2547245"/>
            <a:ext cx="136973" cy="109723"/>
          </a:xfrm>
          <a:custGeom>
            <a:avLst/>
            <a:gdLst>
              <a:gd name="T0" fmla="*/ 16 w 143"/>
              <a:gd name="T1" fmla="*/ 94 h 115"/>
              <a:gd name="T2" fmla="*/ 93 w 143"/>
              <a:gd name="T3" fmla="*/ 76 h 115"/>
              <a:gd name="T4" fmla="*/ 143 w 143"/>
              <a:gd name="T5" fmla="*/ 10 h 115"/>
              <a:gd name="T6" fmla="*/ 35 w 143"/>
              <a:gd name="T7" fmla="*/ 31 h 115"/>
              <a:gd name="T8" fmla="*/ 11 w 143"/>
              <a:gd name="T9" fmla="*/ 86 h 115"/>
              <a:gd name="T10" fmla="*/ 18 w 143"/>
              <a:gd name="T11" fmla="*/ 91 h 115"/>
              <a:gd name="T12" fmla="*/ 18 w 143"/>
              <a:gd name="T13" fmla="*/ 91 h 115"/>
              <a:gd name="T14" fmla="*/ 16 w 143"/>
              <a:gd name="T15" fmla="*/ 94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3" h="115">
                <a:moveTo>
                  <a:pt x="16" y="94"/>
                </a:moveTo>
                <a:cubicBezTo>
                  <a:pt x="45" y="115"/>
                  <a:pt x="76" y="111"/>
                  <a:pt x="93" y="76"/>
                </a:cubicBezTo>
                <a:cubicBezTo>
                  <a:pt x="106" y="51"/>
                  <a:pt x="118" y="27"/>
                  <a:pt x="143" y="10"/>
                </a:cubicBezTo>
                <a:cubicBezTo>
                  <a:pt x="102" y="0"/>
                  <a:pt x="66" y="7"/>
                  <a:pt x="35" y="31"/>
                </a:cubicBezTo>
                <a:cubicBezTo>
                  <a:pt x="35" y="31"/>
                  <a:pt x="0" y="51"/>
                  <a:pt x="11" y="86"/>
                </a:cubicBezTo>
                <a:cubicBezTo>
                  <a:pt x="18" y="91"/>
                  <a:pt x="18" y="91"/>
                  <a:pt x="18" y="91"/>
                </a:cubicBezTo>
                <a:cubicBezTo>
                  <a:pt x="18" y="91"/>
                  <a:pt x="18" y="91"/>
                  <a:pt x="18" y="91"/>
                </a:cubicBezTo>
                <a:cubicBezTo>
                  <a:pt x="17" y="92"/>
                  <a:pt x="17" y="93"/>
                  <a:pt x="16" y="94"/>
                </a:cubicBezTo>
                <a:close/>
              </a:path>
            </a:pathLst>
          </a:custGeom>
          <a:solidFill>
            <a:srgbClr val="549961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14"/>
          <p:cNvSpPr>
            <a:spLocks/>
          </p:cNvSpPr>
          <p:nvPr/>
        </p:nvSpPr>
        <p:spPr bwMode="auto">
          <a:xfrm>
            <a:off x="4013680" y="2240309"/>
            <a:ext cx="347096" cy="246696"/>
          </a:xfrm>
          <a:custGeom>
            <a:avLst/>
            <a:gdLst>
              <a:gd name="T0" fmla="*/ 355 w 363"/>
              <a:gd name="T1" fmla="*/ 179 h 258"/>
              <a:gd name="T2" fmla="*/ 161 w 363"/>
              <a:gd name="T3" fmla="*/ 186 h 258"/>
              <a:gd name="T4" fmla="*/ 0 w 363"/>
              <a:gd name="T5" fmla="*/ 58 h 258"/>
              <a:gd name="T6" fmla="*/ 274 w 363"/>
              <a:gd name="T7" fmla="*/ 41 h 258"/>
              <a:gd name="T8" fmla="*/ 362 w 363"/>
              <a:gd name="T9" fmla="*/ 163 h 258"/>
              <a:gd name="T10" fmla="*/ 355 w 363"/>
              <a:gd name="T11" fmla="*/ 179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3" h="258">
                <a:moveTo>
                  <a:pt x="355" y="179"/>
                </a:moveTo>
                <a:cubicBezTo>
                  <a:pt x="299" y="248"/>
                  <a:pt x="219" y="258"/>
                  <a:pt x="161" y="186"/>
                </a:cubicBezTo>
                <a:cubicBezTo>
                  <a:pt x="115" y="131"/>
                  <a:pt x="70" y="80"/>
                  <a:pt x="0" y="58"/>
                </a:cubicBezTo>
                <a:cubicBezTo>
                  <a:pt x="92" y="13"/>
                  <a:pt x="185" y="0"/>
                  <a:pt x="274" y="41"/>
                </a:cubicBezTo>
                <a:cubicBezTo>
                  <a:pt x="274" y="41"/>
                  <a:pt x="363" y="74"/>
                  <a:pt x="362" y="163"/>
                </a:cubicBezTo>
                <a:lnTo>
                  <a:pt x="355" y="179"/>
                </a:lnTo>
                <a:close/>
              </a:path>
            </a:pathLst>
          </a:custGeom>
          <a:solidFill>
            <a:srgbClr val="549961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15"/>
          <p:cNvSpPr>
            <a:spLocks/>
          </p:cNvSpPr>
          <p:nvPr/>
        </p:nvSpPr>
        <p:spPr bwMode="auto">
          <a:xfrm>
            <a:off x="3663716" y="2517125"/>
            <a:ext cx="483352" cy="301199"/>
          </a:xfrm>
          <a:custGeom>
            <a:avLst/>
            <a:gdLst>
              <a:gd name="T0" fmla="*/ 506 w 506"/>
              <a:gd name="T1" fmla="*/ 134 h 315"/>
              <a:gd name="T2" fmla="*/ 268 w 506"/>
              <a:gd name="T3" fmla="*/ 261 h 315"/>
              <a:gd name="T4" fmla="*/ 0 w 506"/>
              <a:gd name="T5" fmla="*/ 202 h 315"/>
              <a:gd name="T6" fmla="*/ 327 w 506"/>
              <a:gd name="T7" fmla="*/ 11 h 315"/>
              <a:gd name="T8" fmla="*/ 503 w 506"/>
              <a:gd name="T9" fmla="*/ 110 h 315"/>
              <a:gd name="T10" fmla="*/ 506 w 506"/>
              <a:gd name="T11" fmla="*/ 134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6" h="315">
                <a:moveTo>
                  <a:pt x="506" y="134"/>
                </a:moveTo>
                <a:cubicBezTo>
                  <a:pt x="477" y="250"/>
                  <a:pt x="386" y="315"/>
                  <a:pt x="268" y="261"/>
                </a:cubicBezTo>
                <a:cubicBezTo>
                  <a:pt x="184" y="222"/>
                  <a:pt x="101" y="189"/>
                  <a:pt x="0" y="202"/>
                </a:cubicBezTo>
                <a:cubicBezTo>
                  <a:pt x="88" y="90"/>
                  <a:pt x="196" y="17"/>
                  <a:pt x="327" y="11"/>
                </a:cubicBezTo>
                <a:cubicBezTo>
                  <a:pt x="327" y="11"/>
                  <a:pt x="457" y="0"/>
                  <a:pt x="503" y="110"/>
                </a:cubicBezTo>
                <a:lnTo>
                  <a:pt x="506" y="134"/>
                </a:lnTo>
                <a:close/>
              </a:path>
            </a:pathLst>
          </a:custGeom>
          <a:solidFill>
            <a:srgbClr val="549961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16"/>
          <p:cNvSpPr>
            <a:spLocks/>
          </p:cNvSpPr>
          <p:nvPr/>
        </p:nvSpPr>
        <p:spPr bwMode="auto">
          <a:xfrm>
            <a:off x="4054557" y="2831232"/>
            <a:ext cx="83905" cy="129803"/>
          </a:xfrm>
          <a:custGeom>
            <a:avLst/>
            <a:gdLst>
              <a:gd name="T0" fmla="*/ 50 w 88"/>
              <a:gd name="T1" fmla="*/ 136 h 136"/>
              <a:gd name="T2" fmla="*/ 80 w 88"/>
              <a:gd name="T3" fmla="*/ 87 h 136"/>
              <a:gd name="T4" fmla="*/ 88 w 88"/>
              <a:gd name="T5" fmla="*/ 0 h 136"/>
              <a:gd name="T6" fmla="*/ 7 w 88"/>
              <a:gd name="T7" fmla="*/ 83 h 136"/>
              <a:gd name="T8" fmla="*/ 44 w 88"/>
              <a:gd name="T9" fmla="*/ 133 h 136"/>
              <a:gd name="T10" fmla="*/ 50 w 88"/>
              <a:gd name="T11" fmla="*/ 136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8" h="136">
                <a:moveTo>
                  <a:pt x="50" y="136"/>
                </a:moveTo>
                <a:cubicBezTo>
                  <a:pt x="73" y="127"/>
                  <a:pt x="83" y="108"/>
                  <a:pt x="80" y="87"/>
                </a:cubicBezTo>
                <a:cubicBezTo>
                  <a:pt x="71" y="57"/>
                  <a:pt x="76" y="27"/>
                  <a:pt x="88" y="0"/>
                </a:cubicBezTo>
                <a:cubicBezTo>
                  <a:pt x="55" y="17"/>
                  <a:pt x="19" y="39"/>
                  <a:pt x="7" y="83"/>
                </a:cubicBezTo>
                <a:cubicBezTo>
                  <a:pt x="0" y="110"/>
                  <a:pt x="11" y="129"/>
                  <a:pt x="44" y="133"/>
                </a:cubicBezTo>
                <a:lnTo>
                  <a:pt x="50" y="136"/>
                </a:lnTo>
                <a:close/>
              </a:path>
            </a:pathLst>
          </a:custGeom>
          <a:solidFill>
            <a:srgbClr val="549961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reeform 5"/>
          <p:cNvSpPr>
            <a:spLocks/>
          </p:cNvSpPr>
          <p:nvPr/>
        </p:nvSpPr>
        <p:spPr bwMode="auto">
          <a:xfrm>
            <a:off x="7041584" y="1828670"/>
            <a:ext cx="479049" cy="391559"/>
          </a:xfrm>
          <a:custGeom>
            <a:avLst/>
            <a:gdLst>
              <a:gd name="T0" fmla="*/ 442 w 501"/>
              <a:gd name="T1" fmla="*/ 374 h 409"/>
              <a:gd name="T2" fmla="*/ 168 w 501"/>
              <a:gd name="T3" fmla="*/ 264 h 409"/>
              <a:gd name="T4" fmla="*/ 0 w 501"/>
              <a:gd name="T5" fmla="*/ 7 h 409"/>
              <a:gd name="T6" fmla="*/ 451 w 501"/>
              <a:gd name="T7" fmla="*/ 171 h 409"/>
              <a:gd name="T8" fmla="*/ 463 w 501"/>
              <a:gd name="T9" fmla="*/ 357 h 409"/>
              <a:gd name="T10" fmla="*/ 442 w 501"/>
              <a:gd name="T11" fmla="*/ 374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1" h="409">
                <a:moveTo>
                  <a:pt x="442" y="374"/>
                </a:moveTo>
                <a:cubicBezTo>
                  <a:pt x="324" y="409"/>
                  <a:pt x="212" y="382"/>
                  <a:pt x="168" y="264"/>
                </a:cubicBezTo>
                <a:cubicBezTo>
                  <a:pt x="122" y="144"/>
                  <a:pt x="81" y="59"/>
                  <a:pt x="0" y="7"/>
                </a:cubicBezTo>
                <a:cubicBezTo>
                  <a:pt x="181" y="0"/>
                  <a:pt x="347" y="28"/>
                  <a:pt x="451" y="171"/>
                </a:cubicBezTo>
                <a:cubicBezTo>
                  <a:pt x="501" y="243"/>
                  <a:pt x="495" y="305"/>
                  <a:pt x="463" y="357"/>
                </a:cubicBezTo>
                <a:lnTo>
                  <a:pt x="442" y="374"/>
                </a:lnTo>
                <a:close/>
              </a:path>
            </a:pathLst>
          </a:custGeom>
          <a:solidFill>
            <a:srgbClr val="AD4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Freeform 6"/>
          <p:cNvSpPr>
            <a:spLocks/>
          </p:cNvSpPr>
          <p:nvPr/>
        </p:nvSpPr>
        <p:spPr bwMode="auto">
          <a:xfrm>
            <a:off x="7687009" y="1934807"/>
            <a:ext cx="408052" cy="312673"/>
          </a:xfrm>
          <a:custGeom>
            <a:avLst/>
            <a:gdLst>
              <a:gd name="T0" fmla="*/ 36 w 427"/>
              <a:gd name="T1" fmla="*/ 265 h 327"/>
              <a:gd name="T2" fmla="*/ 268 w 427"/>
              <a:gd name="T3" fmla="*/ 221 h 327"/>
              <a:gd name="T4" fmla="*/ 427 w 427"/>
              <a:gd name="T5" fmla="*/ 29 h 327"/>
              <a:gd name="T6" fmla="*/ 99 w 427"/>
              <a:gd name="T7" fmla="*/ 80 h 327"/>
              <a:gd name="T8" fmla="*/ 25 w 427"/>
              <a:gd name="T9" fmla="*/ 246 h 327"/>
              <a:gd name="T10" fmla="*/ 36 w 427"/>
              <a:gd name="T11" fmla="*/ 265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7" h="327">
                <a:moveTo>
                  <a:pt x="36" y="265"/>
                </a:moveTo>
                <a:cubicBezTo>
                  <a:pt x="115" y="327"/>
                  <a:pt x="213" y="322"/>
                  <a:pt x="268" y="221"/>
                </a:cubicBezTo>
                <a:cubicBezTo>
                  <a:pt x="308" y="145"/>
                  <a:pt x="348" y="77"/>
                  <a:pt x="427" y="29"/>
                </a:cubicBezTo>
                <a:cubicBezTo>
                  <a:pt x="305" y="0"/>
                  <a:pt x="194" y="8"/>
                  <a:pt x="99" y="80"/>
                </a:cubicBezTo>
                <a:cubicBezTo>
                  <a:pt x="99" y="80"/>
                  <a:pt x="0" y="141"/>
                  <a:pt x="25" y="246"/>
                </a:cubicBezTo>
                <a:lnTo>
                  <a:pt x="36" y="265"/>
                </a:lnTo>
                <a:close/>
              </a:path>
            </a:pathLst>
          </a:custGeom>
          <a:solidFill>
            <a:srgbClr val="AD4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Freeform 7"/>
          <p:cNvSpPr>
            <a:spLocks/>
          </p:cNvSpPr>
          <p:nvPr/>
        </p:nvSpPr>
        <p:spPr bwMode="auto">
          <a:xfrm>
            <a:off x="6788435" y="2117678"/>
            <a:ext cx="1450056" cy="2039544"/>
          </a:xfrm>
          <a:custGeom>
            <a:avLst/>
            <a:gdLst>
              <a:gd name="T0" fmla="*/ 243 w 1517"/>
              <a:gd name="T1" fmla="*/ 1096 h 2133"/>
              <a:gd name="T2" fmla="*/ 54 w 1517"/>
              <a:gd name="T3" fmla="*/ 868 h 2133"/>
              <a:gd name="T4" fmla="*/ 345 w 1517"/>
              <a:gd name="T5" fmla="*/ 1058 h 2133"/>
              <a:gd name="T6" fmla="*/ 521 w 1517"/>
              <a:gd name="T7" fmla="*/ 1132 h 2133"/>
              <a:gd name="T8" fmla="*/ 487 w 1517"/>
              <a:gd name="T9" fmla="*/ 1052 h 2133"/>
              <a:gd name="T10" fmla="*/ 442 w 1517"/>
              <a:gd name="T11" fmla="*/ 915 h 2133"/>
              <a:gd name="T12" fmla="*/ 0 w 1517"/>
              <a:gd name="T13" fmla="*/ 527 h 2133"/>
              <a:gd name="T14" fmla="*/ 422 w 1517"/>
              <a:gd name="T15" fmla="*/ 767 h 2133"/>
              <a:gd name="T16" fmla="*/ 439 w 1517"/>
              <a:gd name="T17" fmla="*/ 583 h 2133"/>
              <a:gd name="T18" fmla="*/ 274 w 1517"/>
              <a:gd name="T19" fmla="*/ 268 h 2133"/>
              <a:gd name="T20" fmla="*/ 465 w 1517"/>
              <a:gd name="T21" fmla="*/ 494 h 2133"/>
              <a:gd name="T22" fmla="*/ 562 w 1517"/>
              <a:gd name="T23" fmla="*/ 312 h 2133"/>
              <a:gd name="T24" fmla="*/ 533 w 1517"/>
              <a:gd name="T25" fmla="*/ 944 h 2133"/>
              <a:gd name="T26" fmla="*/ 748 w 1517"/>
              <a:gd name="T27" fmla="*/ 513 h 2133"/>
              <a:gd name="T28" fmla="*/ 647 w 1517"/>
              <a:gd name="T29" fmla="*/ 1177 h 2133"/>
              <a:gd name="T30" fmla="*/ 723 w 1517"/>
              <a:gd name="T31" fmla="*/ 1368 h 2133"/>
              <a:gd name="T32" fmla="*/ 894 w 1517"/>
              <a:gd name="T33" fmla="*/ 949 h 2133"/>
              <a:gd name="T34" fmla="*/ 672 w 1517"/>
              <a:gd name="T35" fmla="*/ 0 h 2133"/>
              <a:gd name="T36" fmla="*/ 859 w 1517"/>
              <a:gd name="T37" fmla="*/ 284 h 2133"/>
              <a:gd name="T38" fmla="*/ 1014 w 1517"/>
              <a:gd name="T39" fmla="*/ 21 h 2133"/>
              <a:gd name="T40" fmla="*/ 908 w 1517"/>
              <a:gd name="T41" fmla="*/ 399 h 2133"/>
              <a:gd name="T42" fmla="*/ 986 w 1517"/>
              <a:gd name="T43" fmla="*/ 893 h 2133"/>
              <a:gd name="T44" fmla="*/ 947 w 1517"/>
              <a:gd name="T45" fmla="*/ 1139 h 2133"/>
              <a:gd name="T46" fmla="*/ 1123 w 1517"/>
              <a:gd name="T47" fmla="*/ 297 h 2133"/>
              <a:gd name="T48" fmla="*/ 1147 w 1517"/>
              <a:gd name="T49" fmla="*/ 676 h 2133"/>
              <a:gd name="T50" fmla="*/ 1517 w 1517"/>
              <a:gd name="T51" fmla="*/ 551 h 2133"/>
              <a:gd name="T52" fmla="*/ 1141 w 1517"/>
              <a:gd name="T53" fmla="*/ 760 h 2133"/>
              <a:gd name="T54" fmla="*/ 1053 w 1517"/>
              <a:gd name="T55" fmla="*/ 1131 h 2133"/>
              <a:gd name="T56" fmla="*/ 1236 w 1517"/>
              <a:gd name="T57" fmla="*/ 1105 h 2133"/>
              <a:gd name="T58" fmla="*/ 1448 w 1517"/>
              <a:gd name="T59" fmla="*/ 831 h 2133"/>
              <a:gd name="T60" fmla="*/ 1299 w 1517"/>
              <a:gd name="T61" fmla="*/ 1117 h 2133"/>
              <a:gd name="T62" fmla="*/ 1500 w 1517"/>
              <a:gd name="T63" fmla="*/ 1218 h 2133"/>
              <a:gd name="T64" fmla="*/ 996 w 1517"/>
              <a:gd name="T65" fmla="*/ 1251 h 2133"/>
              <a:gd name="T66" fmla="*/ 929 w 1517"/>
              <a:gd name="T67" fmla="*/ 1357 h 2133"/>
              <a:gd name="T68" fmla="*/ 655 w 1517"/>
              <a:gd name="T69" fmla="*/ 2132 h 2133"/>
              <a:gd name="T70" fmla="*/ 389 w 1517"/>
              <a:gd name="T71" fmla="*/ 2133 h 2133"/>
              <a:gd name="T72" fmla="*/ 566 w 1517"/>
              <a:gd name="T73" fmla="*/ 1551 h 2133"/>
              <a:gd name="T74" fmla="*/ 587 w 1517"/>
              <a:gd name="T75" fmla="*/ 1364 h 2133"/>
              <a:gd name="T76" fmla="*/ 326 w 1517"/>
              <a:gd name="T77" fmla="*/ 1121 h 2133"/>
              <a:gd name="T78" fmla="*/ 323 w 1517"/>
              <a:gd name="T79" fmla="*/ 1121 h 2133"/>
              <a:gd name="T80" fmla="*/ 32 w 1517"/>
              <a:gd name="T81" fmla="*/ 1300 h 2133"/>
              <a:gd name="T82" fmla="*/ 243 w 1517"/>
              <a:gd name="T83" fmla="*/ 1096 h 2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17" h="2133">
                <a:moveTo>
                  <a:pt x="243" y="1096"/>
                </a:moveTo>
                <a:cubicBezTo>
                  <a:pt x="146" y="1058"/>
                  <a:pt x="62" y="979"/>
                  <a:pt x="54" y="868"/>
                </a:cubicBezTo>
                <a:cubicBezTo>
                  <a:pt x="86" y="1046"/>
                  <a:pt x="244" y="1042"/>
                  <a:pt x="345" y="1058"/>
                </a:cubicBezTo>
                <a:cubicBezTo>
                  <a:pt x="427" y="1070"/>
                  <a:pt x="475" y="1090"/>
                  <a:pt x="521" y="1132"/>
                </a:cubicBezTo>
                <a:cubicBezTo>
                  <a:pt x="511" y="1107"/>
                  <a:pt x="500" y="1081"/>
                  <a:pt x="487" y="1052"/>
                </a:cubicBezTo>
                <a:cubicBezTo>
                  <a:pt x="468" y="1008"/>
                  <a:pt x="453" y="962"/>
                  <a:pt x="442" y="915"/>
                </a:cubicBezTo>
                <a:cubicBezTo>
                  <a:pt x="369" y="736"/>
                  <a:pt x="235" y="531"/>
                  <a:pt x="0" y="527"/>
                </a:cubicBezTo>
                <a:cubicBezTo>
                  <a:pt x="140" y="517"/>
                  <a:pt x="304" y="621"/>
                  <a:pt x="422" y="767"/>
                </a:cubicBezTo>
                <a:cubicBezTo>
                  <a:pt x="420" y="706"/>
                  <a:pt x="426" y="644"/>
                  <a:pt x="439" y="583"/>
                </a:cubicBezTo>
                <a:cubicBezTo>
                  <a:pt x="443" y="468"/>
                  <a:pt x="409" y="341"/>
                  <a:pt x="274" y="268"/>
                </a:cubicBezTo>
                <a:cubicBezTo>
                  <a:pt x="358" y="306"/>
                  <a:pt x="433" y="384"/>
                  <a:pt x="465" y="494"/>
                </a:cubicBezTo>
                <a:cubicBezTo>
                  <a:pt x="488" y="431"/>
                  <a:pt x="520" y="370"/>
                  <a:pt x="562" y="312"/>
                </a:cubicBezTo>
                <a:cubicBezTo>
                  <a:pt x="412" y="562"/>
                  <a:pt x="458" y="770"/>
                  <a:pt x="533" y="944"/>
                </a:cubicBezTo>
                <a:cubicBezTo>
                  <a:pt x="540" y="759"/>
                  <a:pt x="630" y="606"/>
                  <a:pt x="748" y="513"/>
                </a:cubicBezTo>
                <a:cubicBezTo>
                  <a:pt x="562" y="709"/>
                  <a:pt x="577" y="987"/>
                  <a:pt x="647" y="1177"/>
                </a:cubicBezTo>
                <a:cubicBezTo>
                  <a:pt x="687" y="1254"/>
                  <a:pt x="712" y="1307"/>
                  <a:pt x="723" y="1368"/>
                </a:cubicBezTo>
                <a:cubicBezTo>
                  <a:pt x="802" y="1219"/>
                  <a:pt x="871" y="1054"/>
                  <a:pt x="894" y="949"/>
                </a:cubicBezTo>
                <a:cubicBezTo>
                  <a:pt x="946" y="713"/>
                  <a:pt x="927" y="336"/>
                  <a:pt x="672" y="0"/>
                </a:cubicBezTo>
                <a:cubicBezTo>
                  <a:pt x="738" y="76"/>
                  <a:pt x="805" y="175"/>
                  <a:pt x="859" y="284"/>
                </a:cubicBezTo>
                <a:cubicBezTo>
                  <a:pt x="872" y="168"/>
                  <a:pt x="935" y="75"/>
                  <a:pt x="1014" y="21"/>
                </a:cubicBezTo>
                <a:cubicBezTo>
                  <a:pt x="879" y="127"/>
                  <a:pt x="877" y="278"/>
                  <a:pt x="908" y="399"/>
                </a:cubicBezTo>
                <a:cubicBezTo>
                  <a:pt x="968" y="553"/>
                  <a:pt x="1003" y="725"/>
                  <a:pt x="986" y="893"/>
                </a:cubicBezTo>
                <a:cubicBezTo>
                  <a:pt x="982" y="933"/>
                  <a:pt x="969" y="1057"/>
                  <a:pt x="947" y="1139"/>
                </a:cubicBezTo>
                <a:cubicBezTo>
                  <a:pt x="1083" y="947"/>
                  <a:pt x="1170" y="665"/>
                  <a:pt x="1123" y="297"/>
                </a:cubicBezTo>
                <a:cubicBezTo>
                  <a:pt x="1146" y="409"/>
                  <a:pt x="1154" y="538"/>
                  <a:pt x="1147" y="676"/>
                </a:cubicBezTo>
                <a:cubicBezTo>
                  <a:pt x="1253" y="558"/>
                  <a:pt x="1397" y="525"/>
                  <a:pt x="1517" y="551"/>
                </a:cubicBezTo>
                <a:cubicBezTo>
                  <a:pt x="1320" y="524"/>
                  <a:pt x="1198" y="640"/>
                  <a:pt x="1141" y="760"/>
                </a:cubicBezTo>
                <a:cubicBezTo>
                  <a:pt x="1125" y="887"/>
                  <a:pt x="1100" y="1011"/>
                  <a:pt x="1053" y="1131"/>
                </a:cubicBezTo>
                <a:cubicBezTo>
                  <a:pt x="1115" y="1108"/>
                  <a:pt x="1177" y="1101"/>
                  <a:pt x="1236" y="1105"/>
                </a:cubicBezTo>
                <a:cubicBezTo>
                  <a:pt x="1336" y="1065"/>
                  <a:pt x="1433" y="985"/>
                  <a:pt x="1448" y="831"/>
                </a:cubicBezTo>
                <a:cubicBezTo>
                  <a:pt x="1445" y="933"/>
                  <a:pt x="1395" y="1045"/>
                  <a:pt x="1299" y="1117"/>
                </a:cubicBezTo>
                <a:cubicBezTo>
                  <a:pt x="1371" y="1134"/>
                  <a:pt x="1442" y="1168"/>
                  <a:pt x="1500" y="1218"/>
                </a:cubicBezTo>
                <a:cubicBezTo>
                  <a:pt x="1270" y="1137"/>
                  <a:pt x="1113" y="1167"/>
                  <a:pt x="996" y="1251"/>
                </a:cubicBezTo>
                <a:cubicBezTo>
                  <a:pt x="976" y="1286"/>
                  <a:pt x="954" y="1325"/>
                  <a:pt x="929" y="1357"/>
                </a:cubicBezTo>
                <a:cubicBezTo>
                  <a:pt x="725" y="1640"/>
                  <a:pt x="611" y="1861"/>
                  <a:pt x="655" y="2132"/>
                </a:cubicBezTo>
                <a:cubicBezTo>
                  <a:pt x="389" y="2133"/>
                  <a:pt x="389" y="2133"/>
                  <a:pt x="389" y="2133"/>
                </a:cubicBezTo>
                <a:cubicBezTo>
                  <a:pt x="379" y="1934"/>
                  <a:pt x="437" y="1735"/>
                  <a:pt x="566" y="1551"/>
                </a:cubicBezTo>
                <a:cubicBezTo>
                  <a:pt x="585" y="1482"/>
                  <a:pt x="592" y="1424"/>
                  <a:pt x="587" y="1364"/>
                </a:cubicBezTo>
                <a:cubicBezTo>
                  <a:pt x="540" y="1242"/>
                  <a:pt x="476" y="1149"/>
                  <a:pt x="326" y="1121"/>
                </a:cubicBezTo>
                <a:cubicBezTo>
                  <a:pt x="323" y="1121"/>
                  <a:pt x="323" y="1121"/>
                  <a:pt x="323" y="1121"/>
                </a:cubicBezTo>
                <a:cubicBezTo>
                  <a:pt x="217" y="1123"/>
                  <a:pt x="99" y="1161"/>
                  <a:pt x="32" y="1300"/>
                </a:cubicBezTo>
                <a:cubicBezTo>
                  <a:pt x="67" y="1213"/>
                  <a:pt x="140" y="1133"/>
                  <a:pt x="243" y="1096"/>
                </a:cubicBezTo>
                <a:close/>
              </a:path>
            </a:pathLst>
          </a:custGeom>
          <a:solidFill>
            <a:srgbClr val="ADBACA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Freeform 8"/>
          <p:cNvSpPr>
            <a:spLocks noEditPoints="1"/>
          </p:cNvSpPr>
          <p:nvPr/>
        </p:nvSpPr>
        <p:spPr bwMode="auto">
          <a:xfrm>
            <a:off x="7796014" y="2232419"/>
            <a:ext cx="129803" cy="223748"/>
          </a:xfrm>
          <a:custGeom>
            <a:avLst/>
            <a:gdLst>
              <a:gd name="T0" fmla="*/ 83 w 136"/>
              <a:gd name="T1" fmla="*/ 230 h 234"/>
              <a:gd name="T2" fmla="*/ 85 w 136"/>
              <a:gd name="T3" fmla="*/ 229 h 234"/>
              <a:gd name="T4" fmla="*/ 85 w 136"/>
              <a:gd name="T5" fmla="*/ 229 h 234"/>
              <a:gd name="T6" fmla="*/ 120 w 136"/>
              <a:gd name="T7" fmla="*/ 143 h 234"/>
              <a:gd name="T8" fmla="*/ 112 w 136"/>
              <a:gd name="T9" fmla="*/ 0 h 234"/>
              <a:gd name="T10" fmla="*/ 4 w 136"/>
              <a:gd name="T11" fmla="*/ 159 h 234"/>
              <a:gd name="T12" fmla="*/ 70 w 136"/>
              <a:gd name="T13" fmla="*/ 230 h 234"/>
              <a:gd name="T14" fmla="*/ 83 w 136"/>
              <a:gd name="T15" fmla="*/ 229 h 234"/>
              <a:gd name="T16" fmla="*/ 83 w 136"/>
              <a:gd name="T17" fmla="*/ 230 h 234"/>
              <a:gd name="T18" fmla="*/ 87 w 136"/>
              <a:gd name="T19" fmla="*/ 44 h 234"/>
              <a:gd name="T20" fmla="*/ 87 w 136"/>
              <a:gd name="T21" fmla="*/ 44 h 234"/>
              <a:gd name="T22" fmla="*/ 87 w 136"/>
              <a:gd name="T23" fmla="*/ 44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6" h="234">
                <a:moveTo>
                  <a:pt x="83" y="230"/>
                </a:moveTo>
                <a:cubicBezTo>
                  <a:pt x="84" y="230"/>
                  <a:pt x="84" y="229"/>
                  <a:pt x="85" y="229"/>
                </a:cubicBezTo>
                <a:cubicBezTo>
                  <a:pt x="85" y="229"/>
                  <a:pt x="85" y="229"/>
                  <a:pt x="85" y="229"/>
                </a:cubicBezTo>
                <a:cubicBezTo>
                  <a:pt x="122" y="209"/>
                  <a:pt x="136" y="174"/>
                  <a:pt x="120" y="143"/>
                </a:cubicBezTo>
                <a:cubicBezTo>
                  <a:pt x="101" y="98"/>
                  <a:pt x="100" y="49"/>
                  <a:pt x="112" y="0"/>
                </a:cubicBezTo>
                <a:cubicBezTo>
                  <a:pt x="64" y="39"/>
                  <a:pt x="10" y="86"/>
                  <a:pt x="4" y="159"/>
                </a:cubicBezTo>
                <a:cubicBezTo>
                  <a:pt x="0" y="208"/>
                  <a:pt x="19" y="234"/>
                  <a:pt x="70" y="230"/>
                </a:cubicBezTo>
                <a:cubicBezTo>
                  <a:pt x="83" y="229"/>
                  <a:pt x="83" y="229"/>
                  <a:pt x="83" y="229"/>
                </a:cubicBezTo>
                <a:lnTo>
                  <a:pt x="83" y="230"/>
                </a:lnTo>
                <a:close/>
                <a:moveTo>
                  <a:pt x="87" y="44"/>
                </a:moveTo>
                <a:cubicBezTo>
                  <a:pt x="87" y="44"/>
                  <a:pt x="87" y="44"/>
                  <a:pt x="87" y="44"/>
                </a:cubicBezTo>
                <a:cubicBezTo>
                  <a:pt x="87" y="44"/>
                  <a:pt x="87" y="44"/>
                  <a:pt x="87" y="44"/>
                </a:cubicBezTo>
                <a:close/>
              </a:path>
            </a:pathLst>
          </a:custGeom>
          <a:solidFill>
            <a:srgbClr val="AD4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Freeform 9"/>
          <p:cNvSpPr>
            <a:spLocks/>
          </p:cNvSpPr>
          <p:nvPr/>
        </p:nvSpPr>
        <p:spPr bwMode="auto">
          <a:xfrm>
            <a:off x="8166776" y="2541507"/>
            <a:ext cx="438889" cy="288291"/>
          </a:xfrm>
          <a:custGeom>
            <a:avLst/>
            <a:gdLst>
              <a:gd name="T0" fmla="*/ 0 w 459"/>
              <a:gd name="T1" fmla="*/ 113 h 302"/>
              <a:gd name="T2" fmla="*/ 197 w 459"/>
              <a:gd name="T3" fmla="*/ 278 h 302"/>
              <a:gd name="T4" fmla="*/ 459 w 459"/>
              <a:gd name="T5" fmla="*/ 277 h 302"/>
              <a:gd name="T6" fmla="*/ 189 w 459"/>
              <a:gd name="T7" fmla="*/ 36 h 302"/>
              <a:gd name="T8" fmla="*/ 12 w 459"/>
              <a:gd name="T9" fmla="*/ 85 h 302"/>
              <a:gd name="T10" fmla="*/ 12 w 459"/>
              <a:gd name="T11" fmla="*/ 85 h 302"/>
              <a:gd name="T12" fmla="*/ 12 w 459"/>
              <a:gd name="T13" fmla="*/ 85 h 302"/>
              <a:gd name="T14" fmla="*/ 7 w 459"/>
              <a:gd name="T15" fmla="*/ 91 h 302"/>
              <a:gd name="T16" fmla="*/ 9 w 459"/>
              <a:gd name="T17" fmla="*/ 91 h 302"/>
              <a:gd name="T18" fmla="*/ 0 w 459"/>
              <a:gd name="T19" fmla="*/ 113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9" h="302">
                <a:moveTo>
                  <a:pt x="0" y="113"/>
                </a:moveTo>
                <a:cubicBezTo>
                  <a:pt x="7" y="226"/>
                  <a:pt x="79" y="302"/>
                  <a:pt x="197" y="278"/>
                </a:cubicBezTo>
                <a:cubicBezTo>
                  <a:pt x="285" y="260"/>
                  <a:pt x="367" y="245"/>
                  <a:pt x="459" y="277"/>
                </a:cubicBezTo>
                <a:cubicBezTo>
                  <a:pt x="397" y="155"/>
                  <a:pt x="309" y="65"/>
                  <a:pt x="189" y="36"/>
                </a:cubicBezTo>
                <a:cubicBezTo>
                  <a:pt x="189" y="36"/>
                  <a:pt x="78" y="0"/>
                  <a:pt x="12" y="85"/>
                </a:cubicBezTo>
                <a:cubicBezTo>
                  <a:pt x="12" y="85"/>
                  <a:pt x="12" y="85"/>
                  <a:pt x="12" y="85"/>
                </a:cubicBezTo>
                <a:cubicBezTo>
                  <a:pt x="12" y="85"/>
                  <a:pt x="12" y="85"/>
                  <a:pt x="12" y="85"/>
                </a:cubicBezTo>
                <a:cubicBezTo>
                  <a:pt x="10" y="87"/>
                  <a:pt x="9" y="89"/>
                  <a:pt x="7" y="91"/>
                </a:cubicBezTo>
                <a:cubicBezTo>
                  <a:pt x="8" y="91"/>
                  <a:pt x="8" y="91"/>
                  <a:pt x="9" y="91"/>
                </a:cubicBezTo>
                <a:lnTo>
                  <a:pt x="0" y="113"/>
                </a:lnTo>
                <a:close/>
              </a:path>
            </a:pathLst>
          </a:custGeom>
          <a:solidFill>
            <a:srgbClr val="AD4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Freeform 10"/>
          <p:cNvSpPr>
            <a:spLocks/>
          </p:cNvSpPr>
          <p:nvPr/>
        </p:nvSpPr>
        <p:spPr bwMode="auto">
          <a:xfrm>
            <a:off x="8113708" y="2756649"/>
            <a:ext cx="123348" cy="201516"/>
          </a:xfrm>
          <a:custGeom>
            <a:avLst/>
            <a:gdLst>
              <a:gd name="T0" fmla="*/ 50 w 129"/>
              <a:gd name="T1" fmla="*/ 211 h 211"/>
              <a:gd name="T2" fmla="*/ 44 w 129"/>
              <a:gd name="T3" fmla="*/ 209 h 211"/>
              <a:gd name="T4" fmla="*/ 44 w 129"/>
              <a:gd name="T5" fmla="*/ 209 h 211"/>
              <a:gd name="T6" fmla="*/ 44 w 129"/>
              <a:gd name="T7" fmla="*/ 209 h 211"/>
              <a:gd name="T8" fmla="*/ 9 w 129"/>
              <a:gd name="T9" fmla="*/ 134 h 211"/>
              <a:gd name="T10" fmla="*/ 1 w 129"/>
              <a:gd name="T11" fmla="*/ 0 h 211"/>
              <a:gd name="T12" fmla="*/ 121 w 129"/>
              <a:gd name="T13" fmla="*/ 134 h 211"/>
              <a:gd name="T14" fmla="*/ 57 w 129"/>
              <a:gd name="T15" fmla="*/ 211 h 211"/>
              <a:gd name="T16" fmla="*/ 50 w 129"/>
              <a:gd name="T17" fmla="*/ 210 h 211"/>
              <a:gd name="T18" fmla="*/ 50 w 129"/>
              <a:gd name="T19" fmla="*/ 211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9" h="211">
                <a:moveTo>
                  <a:pt x="50" y="211"/>
                </a:moveTo>
                <a:cubicBezTo>
                  <a:pt x="48" y="211"/>
                  <a:pt x="46" y="210"/>
                  <a:pt x="44" y="209"/>
                </a:cubicBezTo>
                <a:cubicBezTo>
                  <a:pt x="44" y="209"/>
                  <a:pt x="44" y="209"/>
                  <a:pt x="44" y="209"/>
                </a:cubicBezTo>
                <a:cubicBezTo>
                  <a:pt x="44" y="209"/>
                  <a:pt x="44" y="209"/>
                  <a:pt x="44" y="209"/>
                </a:cubicBezTo>
                <a:cubicBezTo>
                  <a:pt x="10" y="195"/>
                  <a:pt x="0" y="165"/>
                  <a:pt x="9" y="134"/>
                </a:cubicBezTo>
                <a:cubicBezTo>
                  <a:pt x="21" y="88"/>
                  <a:pt x="18" y="45"/>
                  <a:pt x="1" y="0"/>
                </a:cubicBezTo>
                <a:cubicBezTo>
                  <a:pt x="51" y="31"/>
                  <a:pt x="106" y="67"/>
                  <a:pt x="121" y="134"/>
                </a:cubicBezTo>
                <a:cubicBezTo>
                  <a:pt x="129" y="180"/>
                  <a:pt x="109" y="207"/>
                  <a:pt x="57" y="211"/>
                </a:cubicBezTo>
                <a:cubicBezTo>
                  <a:pt x="50" y="210"/>
                  <a:pt x="50" y="210"/>
                  <a:pt x="50" y="210"/>
                </a:cubicBezTo>
                <a:lnTo>
                  <a:pt x="50" y="211"/>
                </a:lnTo>
                <a:close/>
              </a:path>
            </a:pathLst>
          </a:custGeom>
          <a:solidFill>
            <a:srgbClr val="AD4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Freeform 11"/>
          <p:cNvSpPr>
            <a:spLocks/>
          </p:cNvSpPr>
          <p:nvPr/>
        </p:nvSpPr>
        <p:spPr bwMode="auto">
          <a:xfrm>
            <a:off x="8155301" y="3175458"/>
            <a:ext cx="346379" cy="484787"/>
          </a:xfrm>
          <a:custGeom>
            <a:avLst/>
            <a:gdLst>
              <a:gd name="T0" fmla="*/ 28 w 362"/>
              <a:gd name="T1" fmla="*/ 104 h 507"/>
              <a:gd name="T2" fmla="*/ 25 w 362"/>
              <a:gd name="T3" fmla="*/ 116 h 507"/>
              <a:gd name="T4" fmla="*/ 102 w 362"/>
              <a:gd name="T5" fmla="*/ 291 h 507"/>
              <a:gd name="T6" fmla="*/ 319 w 362"/>
              <a:gd name="T7" fmla="*/ 507 h 507"/>
              <a:gd name="T8" fmla="*/ 266 w 362"/>
              <a:gd name="T9" fmla="*/ 83 h 507"/>
              <a:gd name="T10" fmla="*/ 48 w 362"/>
              <a:gd name="T11" fmla="*/ 78 h 507"/>
              <a:gd name="T12" fmla="*/ 48 w 362"/>
              <a:gd name="T13" fmla="*/ 78 h 507"/>
              <a:gd name="T14" fmla="*/ 48 w 362"/>
              <a:gd name="T15" fmla="*/ 78 h 507"/>
              <a:gd name="T16" fmla="*/ 43 w 362"/>
              <a:gd name="T17" fmla="*/ 83 h 507"/>
              <a:gd name="T18" fmla="*/ 44 w 362"/>
              <a:gd name="T19" fmla="*/ 83 h 507"/>
              <a:gd name="T20" fmla="*/ 28 w 362"/>
              <a:gd name="T21" fmla="*/ 104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62" h="507">
                <a:moveTo>
                  <a:pt x="28" y="104"/>
                </a:moveTo>
                <a:cubicBezTo>
                  <a:pt x="27" y="108"/>
                  <a:pt x="26" y="112"/>
                  <a:pt x="25" y="116"/>
                </a:cubicBezTo>
                <a:cubicBezTo>
                  <a:pt x="0" y="199"/>
                  <a:pt x="35" y="259"/>
                  <a:pt x="102" y="291"/>
                </a:cubicBezTo>
                <a:cubicBezTo>
                  <a:pt x="196" y="335"/>
                  <a:pt x="268" y="409"/>
                  <a:pt x="319" y="507"/>
                </a:cubicBezTo>
                <a:cubicBezTo>
                  <a:pt x="342" y="367"/>
                  <a:pt x="362" y="210"/>
                  <a:pt x="266" y="83"/>
                </a:cubicBezTo>
                <a:cubicBezTo>
                  <a:pt x="203" y="0"/>
                  <a:pt x="127" y="0"/>
                  <a:pt x="48" y="78"/>
                </a:cubicBezTo>
                <a:cubicBezTo>
                  <a:pt x="48" y="78"/>
                  <a:pt x="48" y="78"/>
                  <a:pt x="48" y="78"/>
                </a:cubicBezTo>
                <a:cubicBezTo>
                  <a:pt x="48" y="78"/>
                  <a:pt x="48" y="78"/>
                  <a:pt x="48" y="78"/>
                </a:cubicBezTo>
                <a:cubicBezTo>
                  <a:pt x="46" y="80"/>
                  <a:pt x="45" y="81"/>
                  <a:pt x="43" y="83"/>
                </a:cubicBezTo>
                <a:cubicBezTo>
                  <a:pt x="44" y="83"/>
                  <a:pt x="44" y="83"/>
                  <a:pt x="44" y="83"/>
                </a:cubicBezTo>
                <a:lnTo>
                  <a:pt x="28" y="104"/>
                </a:lnTo>
                <a:close/>
              </a:path>
            </a:pathLst>
          </a:custGeom>
          <a:solidFill>
            <a:srgbClr val="AD4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Freeform 12"/>
          <p:cNvSpPr>
            <a:spLocks/>
          </p:cNvSpPr>
          <p:nvPr/>
        </p:nvSpPr>
        <p:spPr bwMode="auto">
          <a:xfrm>
            <a:off x="7466131" y="2547245"/>
            <a:ext cx="136973" cy="109723"/>
          </a:xfrm>
          <a:custGeom>
            <a:avLst/>
            <a:gdLst>
              <a:gd name="T0" fmla="*/ 16 w 143"/>
              <a:gd name="T1" fmla="*/ 94 h 115"/>
              <a:gd name="T2" fmla="*/ 93 w 143"/>
              <a:gd name="T3" fmla="*/ 76 h 115"/>
              <a:gd name="T4" fmla="*/ 143 w 143"/>
              <a:gd name="T5" fmla="*/ 10 h 115"/>
              <a:gd name="T6" fmla="*/ 35 w 143"/>
              <a:gd name="T7" fmla="*/ 31 h 115"/>
              <a:gd name="T8" fmla="*/ 11 w 143"/>
              <a:gd name="T9" fmla="*/ 86 h 115"/>
              <a:gd name="T10" fmla="*/ 18 w 143"/>
              <a:gd name="T11" fmla="*/ 91 h 115"/>
              <a:gd name="T12" fmla="*/ 18 w 143"/>
              <a:gd name="T13" fmla="*/ 91 h 115"/>
              <a:gd name="T14" fmla="*/ 16 w 143"/>
              <a:gd name="T15" fmla="*/ 94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3" h="115">
                <a:moveTo>
                  <a:pt x="16" y="94"/>
                </a:moveTo>
                <a:cubicBezTo>
                  <a:pt x="45" y="115"/>
                  <a:pt x="76" y="111"/>
                  <a:pt x="93" y="76"/>
                </a:cubicBezTo>
                <a:cubicBezTo>
                  <a:pt x="106" y="51"/>
                  <a:pt x="118" y="27"/>
                  <a:pt x="143" y="10"/>
                </a:cubicBezTo>
                <a:cubicBezTo>
                  <a:pt x="102" y="0"/>
                  <a:pt x="66" y="7"/>
                  <a:pt x="35" y="31"/>
                </a:cubicBezTo>
                <a:cubicBezTo>
                  <a:pt x="35" y="31"/>
                  <a:pt x="0" y="51"/>
                  <a:pt x="11" y="86"/>
                </a:cubicBezTo>
                <a:cubicBezTo>
                  <a:pt x="18" y="91"/>
                  <a:pt x="18" y="91"/>
                  <a:pt x="18" y="91"/>
                </a:cubicBezTo>
                <a:cubicBezTo>
                  <a:pt x="18" y="91"/>
                  <a:pt x="18" y="91"/>
                  <a:pt x="18" y="91"/>
                </a:cubicBezTo>
                <a:cubicBezTo>
                  <a:pt x="17" y="92"/>
                  <a:pt x="17" y="93"/>
                  <a:pt x="16" y="94"/>
                </a:cubicBezTo>
                <a:close/>
              </a:path>
            </a:pathLst>
          </a:custGeom>
          <a:solidFill>
            <a:srgbClr val="AD4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Freeform 13"/>
          <p:cNvSpPr>
            <a:spLocks/>
          </p:cNvSpPr>
          <p:nvPr/>
        </p:nvSpPr>
        <p:spPr bwMode="auto">
          <a:xfrm>
            <a:off x="7266049" y="2293377"/>
            <a:ext cx="248848" cy="182153"/>
          </a:xfrm>
          <a:custGeom>
            <a:avLst/>
            <a:gdLst>
              <a:gd name="T0" fmla="*/ 45 w 260"/>
              <a:gd name="T1" fmla="*/ 166 h 190"/>
              <a:gd name="T2" fmla="*/ 140 w 260"/>
              <a:gd name="T3" fmla="*/ 143 h 190"/>
              <a:gd name="T4" fmla="*/ 260 w 260"/>
              <a:gd name="T5" fmla="*/ 43 h 190"/>
              <a:gd name="T6" fmla="*/ 53 w 260"/>
              <a:gd name="T7" fmla="*/ 42 h 190"/>
              <a:gd name="T8" fmla="*/ 37 w 260"/>
              <a:gd name="T9" fmla="*/ 158 h 190"/>
              <a:gd name="T10" fmla="*/ 45 w 260"/>
              <a:gd name="T11" fmla="*/ 166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0" h="190">
                <a:moveTo>
                  <a:pt x="45" y="166"/>
                </a:moveTo>
                <a:cubicBezTo>
                  <a:pt x="84" y="190"/>
                  <a:pt x="120" y="175"/>
                  <a:pt x="140" y="143"/>
                </a:cubicBezTo>
                <a:cubicBezTo>
                  <a:pt x="168" y="96"/>
                  <a:pt x="208" y="63"/>
                  <a:pt x="260" y="43"/>
                </a:cubicBezTo>
                <a:cubicBezTo>
                  <a:pt x="194" y="20"/>
                  <a:pt x="119" y="0"/>
                  <a:pt x="53" y="42"/>
                </a:cubicBezTo>
                <a:cubicBezTo>
                  <a:pt x="7" y="67"/>
                  <a:pt x="0" y="111"/>
                  <a:pt x="37" y="158"/>
                </a:cubicBezTo>
                <a:lnTo>
                  <a:pt x="45" y="166"/>
                </a:lnTo>
                <a:close/>
              </a:path>
            </a:pathLst>
          </a:custGeom>
          <a:solidFill>
            <a:srgbClr val="AD4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Freeform 14"/>
          <p:cNvSpPr>
            <a:spLocks/>
          </p:cNvSpPr>
          <p:nvPr/>
        </p:nvSpPr>
        <p:spPr bwMode="auto">
          <a:xfrm>
            <a:off x="6756880" y="2240309"/>
            <a:ext cx="347096" cy="246696"/>
          </a:xfrm>
          <a:custGeom>
            <a:avLst/>
            <a:gdLst>
              <a:gd name="T0" fmla="*/ 355 w 363"/>
              <a:gd name="T1" fmla="*/ 179 h 258"/>
              <a:gd name="T2" fmla="*/ 161 w 363"/>
              <a:gd name="T3" fmla="*/ 186 h 258"/>
              <a:gd name="T4" fmla="*/ 0 w 363"/>
              <a:gd name="T5" fmla="*/ 58 h 258"/>
              <a:gd name="T6" fmla="*/ 274 w 363"/>
              <a:gd name="T7" fmla="*/ 41 h 258"/>
              <a:gd name="T8" fmla="*/ 362 w 363"/>
              <a:gd name="T9" fmla="*/ 163 h 258"/>
              <a:gd name="T10" fmla="*/ 355 w 363"/>
              <a:gd name="T11" fmla="*/ 179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3" h="258">
                <a:moveTo>
                  <a:pt x="355" y="179"/>
                </a:moveTo>
                <a:cubicBezTo>
                  <a:pt x="299" y="248"/>
                  <a:pt x="219" y="258"/>
                  <a:pt x="161" y="186"/>
                </a:cubicBezTo>
                <a:cubicBezTo>
                  <a:pt x="115" y="131"/>
                  <a:pt x="70" y="80"/>
                  <a:pt x="0" y="58"/>
                </a:cubicBezTo>
                <a:cubicBezTo>
                  <a:pt x="92" y="13"/>
                  <a:pt x="185" y="0"/>
                  <a:pt x="274" y="41"/>
                </a:cubicBezTo>
                <a:cubicBezTo>
                  <a:pt x="274" y="41"/>
                  <a:pt x="363" y="74"/>
                  <a:pt x="362" y="163"/>
                </a:cubicBezTo>
                <a:lnTo>
                  <a:pt x="355" y="179"/>
                </a:lnTo>
                <a:close/>
              </a:path>
            </a:pathLst>
          </a:custGeom>
          <a:solidFill>
            <a:srgbClr val="AD4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Freeform 15"/>
          <p:cNvSpPr>
            <a:spLocks/>
          </p:cNvSpPr>
          <p:nvPr/>
        </p:nvSpPr>
        <p:spPr bwMode="auto">
          <a:xfrm>
            <a:off x="6406916" y="2517125"/>
            <a:ext cx="483352" cy="301199"/>
          </a:xfrm>
          <a:custGeom>
            <a:avLst/>
            <a:gdLst>
              <a:gd name="T0" fmla="*/ 506 w 506"/>
              <a:gd name="T1" fmla="*/ 134 h 315"/>
              <a:gd name="T2" fmla="*/ 268 w 506"/>
              <a:gd name="T3" fmla="*/ 261 h 315"/>
              <a:gd name="T4" fmla="*/ 0 w 506"/>
              <a:gd name="T5" fmla="*/ 202 h 315"/>
              <a:gd name="T6" fmla="*/ 327 w 506"/>
              <a:gd name="T7" fmla="*/ 11 h 315"/>
              <a:gd name="T8" fmla="*/ 503 w 506"/>
              <a:gd name="T9" fmla="*/ 110 h 315"/>
              <a:gd name="T10" fmla="*/ 506 w 506"/>
              <a:gd name="T11" fmla="*/ 134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6" h="315">
                <a:moveTo>
                  <a:pt x="506" y="134"/>
                </a:moveTo>
                <a:cubicBezTo>
                  <a:pt x="477" y="250"/>
                  <a:pt x="386" y="315"/>
                  <a:pt x="268" y="261"/>
                </a:cubicBezTo>
                <a:cubicBezTo>
                  <a:pt x="184" y="222"/>
                  <a:pt x="101" y="189"/>
                  <a:pt x="0" y="202"/>
                </a:cubicBezTo>
                <a:cubicBezTo>
                  <a:pt x="88" y="90"/>
                  <a:pt x="196" y="17"/>
                  <a:pt x="327" y="11"/>
                </a:cubicBezTo>
                <a:cubicBezTo>
                  <a:pt x="327" y="11"/>
                  <a:pt x="457" y="0"/>
                  <a:pt x="503" y="110"/>
                </a:cubicBezTo>
                <a:lnTo>
                  <a:pt x="506" y="134"/>
                </a:lnTo>
                <a:close/>
              </a:path>
            </a:pathLst>
          </a:custGeom>
          <a:solidFill>
            <a:srgbClr val="AD4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Freeform 16"/>
          <p:cNvSpPr>
            <a:spLocks/>
          </p:cNvSpPr>
          <p:nvPr/>
        </p:nvSpPr>
        <p:spPr bwMode="auto">
          <a:xfrm>
            <a:off x="6797757" y="2831231"/>
            <a:ext cx="83905" cy="129803"/>
          </a:xfrm>
          <a:custGeom>
            <a:avLst/>
            <a:gdLst>
              <a:gd name="T0" fmla="*/ 50 w 88"/>
              <a:gd name="T1" fmla="*/ 136 h 136"/>
              <a:gd name="T2" fmla="*/ 80 w 88"/>
              <a:gd name="T3" fmla="*/ 87 h 136"/>
              <a:gd name="T4" fmla="*/ 88 w 88"/>
              <a:gd name="T5" fmla="*/ 0 h 136"/>
              <a:gd name="T6" fmla="*/ 7 w 88"/>
              <a:gd name="T7" fmla="*/ 83 h 136"/>
              <a:gd name="T8" fmla="*/ 44 w 88"/>
              <a:gd name="T9" fmla="*/ 133 h 136"/>
              <a:gd name="T10" fmla="*/ 50 w 88"/>
              <a:gd name="T11" fmla="*/ 136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8" h="136">
                <a:moveTo>
                  <a:pt x="50" y="136"/>
                </a:moveTo>
                <a:cubicBezTo>
                  <a:pt x="73" y="127"/>
                  <a:pt x="83" y="108"/>
                  <a:pt x="80" y="87"/>
                </a:cubicBezTo>
                <a:cubicBezTo>
                  <a:pt x="71" y="57"/>
                  <a:pt x="76" y="27"/>
                  <a:pt x="88" y="0"/>
                </a:cubicBezTo>
                <a:cubicBezTo>
                  <a:pt x="55" y="17"/>
                  <a:pt x="19" y="39"/>
                  <a:pt x="7" y="83"/>
                </a:cubicBezTo>
                <a:cubicBezTo>
                  <a:pt x="0" y="110"/>
                  <a:pt x="11" y="129"/>
                  <a:pt x="44" y="133"/>
                </a:cubicBezTo>
                <a:lnTo>
                  <a:pt x="50" y="136"/>
                </a:lnTo>
                <a:close/>
              </a:path>
            </a:pathLst>
          </a:custGeom>
          <a:solidFill>
            <a:srgbClr val="AD4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Freeform 17"/>
          <p:cNvSpPr>
            <a:spLocks/>
          </p:cNvSpPr>
          <p:nvPr/>
        </p:nvSpPr>
        <p:spPr bwMode="auto">
          <a:xfrm>
            <a:off x="6643572" y="3278726"/>
            <a:ext cx="296896" cy="479049"/>
          </a:xfrm>
          <a:custGeom>
            <a:avLst/>
            <a:gdLst>
              <a:gd name="T0" fmla="*/ 234 w 310"/>
              <a:gd name="T1" fmla="*/ 23 h 501"/>
              <a:gd name="T2" fmla="*/ 232 w 310"/>
              <a:gd name="T3" fmla="*/ 284 h 501"/>
              <a:gd name="T4" fmla="*/ 86 w 310"/>
              <a:gd name="T5" fmla="*/ 501 h 501"/>
              <a:gd name="T6" fmla="*/ 77 w 310"/>
              <a:gd name="T7" fmla="*/ 78 h 501"/>
              <a:gd name="T8" fmla="*/ 215 w 310"/>
              <a:gd name="T9" fmla="*/ 13 h 501"/>
              <a:gd name="T10" fmla="*/ 234 w 310"/>
              <a:gd name="T11" fmla="*/ 23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0" h="501">
                <a:moveTo>
                  <a:pt x="234" y="23"/>
                </a:moveTo>
                <a:cubicBezTo>
                  <a:pt x="295" y="110"/>
                  <a:pt x="310" y="210"/>
                  <a:pt x="232" y="284"/>
                </a:cubicBezTo>
                <a:cubicBezTo>
                  <a:pt x="156" y="359"/>
                  <a:pt x="102" y="417"/>
                  <a:pt x="86" y="501"/>
                </a:cubicBezTo>
                <a:cubicBezTo>
                  <a:pt x="26" y="354"/>
                  <a:pt x="0" y="206"/>
                  <a:pt x="77" y="78"/>
                </a:cubicBezTo>
                <a:cubicBezTo>
                  <a:pt x="117" y="12"/>
                  <a:pt x="166" y="0"/>
                  <a:pt x="215" y="13"/>
                </a:cubicBezTo>
                <a:lnTo>
                  <a:pt x="234" y="23"/>
                </a:lnTo>
                <a:close/>
              </a:path>
            </a:pathLst>
          </a:custGeom>
          <a:solidFill>
            <a:srgbClr val="AD4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Freeform 5"/>
          <p:cNvSpPr>
            <a:spLocks/>
          </p:cNvSpPr>
          <p:nvPr/>
        </p:nvSpPr>
        <p:spPr bwMode="auto">
          <a:xfrm>
            <a:off x="9581584" y="1828670"/>
            <a:ext cx="479049" cy="391559"/>
          </a:xfrm>
          <a:custGeom>
            <a:avLst/>
            <a:gdLst>
              <a:gd name="T0" fmla="*/ 442 w 501"/>
              <a:gd name="T1" fmla="*/ 374 h 409"/>
              <a:gd name="T2" fmla="*/ 168 w 501"/>
              <a:gd name="T3" fmla="*/ 264 h 409"/>
              <a:gd name="T4" fmla="*/ 0 w 501"/>
              <a:gd name="T5" fmla="*/ 7 h 409"/>
              <a:gd name="T6" fmla="*/ 451 w 501"/>
              <a:gd name="T7" fmla="*/ 171 h 409"/>
              <a:gd name="T8" fmla="*/ 463 w 501"/>
              <a:gd name="T9" fmla="*/ 357 h 409"/>
              <a:gd name="T10" fmla="*/ 442 w 501"/>
              <a:gd name="T11" fmla="*/ 374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1" h="409">
                <a:moveTo>
                  <a:pt x="442" y="374"/>
                </a:moveTo>
                <a:cubicBezTo>
                  <a:pt x="324" y="409"/>
                  <a:pt x="212" y="382"/>
                  <a:pt x="168" y="264"/>
                </a:cubicBezTo>
                <a:cubicBezTo>
                  <a:pt x="122" y="144"/>
                  <a:pt x="81" y="59"/>
                  <a:pt x="0" y="7"/>
                </a:cubicBezTo>
                <a:cubicBezTo>
                  <a:pt x="181" y="0"/>
                  <a:pt x="347" y="28"/>
                  <a:pt x="451" y="171"/>
                </a:cubicBezTo>
                <a:cubicBezTo>
                  <a:pt x="501" y="243"/>
                  <a:pt x="495" y="305"/>
                  <a:pt x="463" y="357"/>
                </a:cubicBezTo>
                <a:lnTo>
                  <a:pt x="442" y="374"/>
                </a:lnTo>
                <a:close/>
              </a:path>
            </a:pathLst>
          </a:custGeom>
          <a:solidFill>
            <a:srgbClr val="549961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Freeform 6"/>
          <p:cNvSpPr>
            <a:spLocks/>
          </p:cNvSpPr>
          <p:nvPr/>
        </p:nvSpPr>
        <p:spPr bwMode="auto">
          <a:xfrm>
            <a:off x="10227009" y="1934807"/>
            <a:ext cx="408052" cy="312673"/>
          </a:xfrm>
          <a:custGeom>
            <a:avLst/>
            <a:gdLst>
              <a:gd name="T0" fmla="*/ 36 w 427"/>
              <a:gd name="T1" fmla="*/ 265 h 327"/>
              <a:gd name="T2" fmla="*/ 268 w 427"/>
              <a:gd name="T3" fmla="*/ 221 h 327"/>
              <a:gd name="T4" fmla="*/ 427 w 427"/>
              <a:gd name="T5" fmla="*/ 29 h 327"/>
              <a:gd name="T6" fmla="*/ 99 w 427"/>
              <a:gd name="T7" fmla="*/ 80 h 327"/>
              <a:gd name="T8" fmla="*/ 25 w 427"/>
              <a:gd name="T9" fmla="*/ 246 h 327"/>
              <a:gd name="T10" fmla="*/ 36 w 427"/>
              <a:gd name="T11" fmla="*/ 265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7" h="327">
                <a:moveTo>
                  <a:pt x="36" y="265"/>
                </a:moveTo>
                <a:cubicBezTo>
                  <a:pt x="115" y="327"/>
                  <a:pt x="213" y="322"/>
                  <a:pt x="268" y="221"/>
                </a:cubicBezTo>
                <a:cubicBezTo>
                  <a:pt x="308" y="145"/>
                  <a:pt x="348" y="77"/>
                  <a:pt x="427" y="29"/>
                </a:cubicBezTo>
                <a:cubicBezTo>
                  <a:pt x="305" y="0"/>
                  <a:pt x="194" y="8"/>
                  <a:pt x="99" y="80"/>
                </a:cubicBezTo>
                <a:cubicBezTo>
                  <a:pt x="99" y="80"/>
                  <a:pt x="0" y="141"/>
                  <a:pt x="25" y="246"/>
                </a:cubicBezTo>
                <a:lnTo>
                  <a:pt x="36" y="265"/>
                </a:lnTo>
                <a:close/>
              </a:path>
            </a:pathLst>
          </a:custGeom>
          <a:solidFill>
            <a:srgbClr val="549961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Freeform 7"/>
          <p:cNvSpPr>
            <a:spLocks/>
          </p:cNvSpPr>
          <p:nvPr/>
        </p:nvSpPr>
        <p:spPr bwMode="auto">
          <a:xfrm>
            <a:off x="9328435" y="2117678"/>
            <a:ext cx="1450056" cy="2039544"/>
          </a:xfrm>
          <a:custGeom>
            <a:avLst/>
            <a:gdLst>
              <a:gd name="T0" fmla="*/ 243 w 1517"/>
              <a:gd name="T1" fmla="*/ 1096 h 2133"/>
              <a:gd name="T2" fmla="*/ 54 w 1517"/>
              <a:gd name="T3" fmla="*/ 868 h 2133"/>
              <a:gd name="T4" fmla="*/ 345 w 1517"/>
              <a:gd name="T5" fmla="*/ 1058 h 2133"/>
              <a:gd name="T6" fmla="*/ 521 w 1517"/>
              <a:gd name="T7" fmla="*/ 1132 h 2133"/>
              <a:gd name="T8" fmla="*/ 487 w 1517"/>
              <a:gd name="T9" fmla="*/ 1052 h 2133"/>
              <a:gd name="T10" fmla="*/ 442 w 1517"/>
              <a:gd name="T11" fmla="*/ 915 h 2133"/>
              <a:gd name="T12" fmla="*/ 0 w 1517"/>
              <a:gd name="T13" fmla="*/ 527 h 2133"/>
              <a:gd name="T14" fmla="*/ 422 w 1517"/>
              <a:gd name="T15" fmla="*/ 767 h 2133"/>
              <a:gd name="T16" fmla="*/ 439 w 1517"/>
              <a:gd name="T17" fmla="*/ 583 h 2133"/>
              <a:gd name="T18" fmla="*/ 274 w 1517"/>
              <a:gd name="T19" fmla="*/ 268 h 2133"/>
              <a:gd name="T20" fmla="*/ 465 w 1517"/>
              <a:gd name="T21" fmla="*/ 494 h 2133"/>
              <a:gd name="T22" fmla="*/ 562 w 1517"/>
              <a:gd name="T23" fmla="*/ 312 h 2133"/>
              <a:gd name="T24" fmla="*/ 533 w 1517"/>
              <a:gd name="T25" fmla="*/ 944 h 2133"/>
              <a:gd name="T26" fmla="*/ 748 w 1517"/>
              <a:gd name="T27" fmla="*/ 513 h 2133"/>
              <a:gd name="T28" fmla="*/ 647 w 1517"/>
              <a:gd name="T29" fmla="*/ 1177 h 2133"/>
              <a:gd name="T30" fmla="*/ 723 w 1517"/>
              <a:gd name="T31" fmla="*/ 1368 h 2133"/>
              <a:gd name="T32" fmla="*/ 894 w 1517"/>
              <a:gd name="T33" fmla="*/ 949 h 2133"/>
              <a:gd name="T34" fmla="*/ 672 w 1517"/>
              <a:gd name="T35" fmla="*/ 0 h 2133"/>
              <a:gd name="T36" fmla="*/ 859 w 1517"/>
              <a:gd name="T37" fmla="*/ 284 h 2133"/>
              <a:gd name="T38" fmla="*/ 1014 w 1517"/>
              <a:gd name="T39" fmla="*/ 21 h 2133"/>
              <a:gd name="T40" fmla="*/ 908 w 1517"/>
              <a:gd name="T41" fmla="*/ 399 h 2133"/>
              <a:gd name="T42" fmla="*/ 986 w 1517"/>
              <a:gd name="T43" fmla="*/ 893 h 2133"/>
              <a:gd name="T44" fmla="*/ 947 w 1517"/>
              <a:gd name="T45" fmla="*/ 1139 h 2133"/>
              <a:gd name="T46" fmla="*/ 1123 w 1517"/>
              <a:gd name="T47" fmla="*/ 297 h 2133"/>
              <a:gd name="T48" fmla="*/ 1147 w 1517"/>
              <a:gd name="T49" fmla="*/ 676 h 2133"/>
              <a:gd name="T50" fmla="*/ 1517 w 1517"/>
              <a:gd name="T51" fmla="*/ 551 h 2133"/>
              <a:gd name="T52" fmla="*/ 1141 w 1517"/>
              <a:gd name="T53" fmla="*/ 760 h 2133"/>
              <a:gd name="T54" fmla="*/ 1053 w 1517"/>
              <a:gd name="T55" fmla="*/ 1131 h 2133"/>
              <a:gd name="T56" fmla="*/ 1236 w 1517"/>
              <a:gd name="T57" fmla="*/ 1105 h 2133"/>
              <a:gd name="T58" fmla="*/ 1448 w 1517"/>
              <a:gd name="T59" fmla="*/ 831 h 2133"/>
              <a:gd name="T60" fmla="*/ 1299 w 1517"/>
              <a:gd name="T61" fmla="*/ 1117 h 2133"/>
              <a:gd name="T62" fmla="*/ 1500 w 1517"/>
              <a:gd name="T63" fmla="*/ 1218 h 2133"/>
              <a:gd name="T64" fmla="*/ 996 w 1517"/>
              <a:gd name="T65" fmla="*/ 1251 h 2133"/>
              <a:gd name="T66" fmla="*/ 929 w 1517"/>
              <a:gd name="T67" fmla="*/ 1357 h 2133"/>
              <a:gd name="T68" fmla="*/ 655 w 1517"/>
              <a:gd name="T69" fmla="*/ 2132 h 2133"/>
              <a:gd name="T70" fmla="*/ 389 w 1517"/>
              <a:gd name="T71" fmla="*/ 2133 h 2133"/>
              <a:gd name="T72" fmla="*/ 566 w 1517"/>
              <a:gd name="T73" fmla="*/ 1551 h 2133"/>
              <a:gd name="T74" fmla="*/ 587 w 1517"/>
              <a:gd name="T75" fmla="*/ 1364 h 2133"/>
              <a:gd name="T76" fmla="*/ 326 w 1517"/>
              <a:gd name="T77" fmla="*/ 1121 h 2133"/>
              <a:gd name="T78" fmla="*/ 323 w 1517"/>
              <a:gd name="T79" fmla="*/ 1121 h 2133"/>
              <a:gd name="T80" fmla="*/ 32 w 1517"/>
              <a:gd name="T81" fmla="*/ 1300 h 2133"/>
              <a:gd name="T82" fmla="*/ 243 w 1517"/>
              <a:gd name="T83" fmla="*/ 1096 h 2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17" h="2133">
                <a:moveTo>
                  <a:pt x="243" y="1096"/>
                </a:moveTo>
                <a:cubicBezTo>
                  <a:pt x="146" y="1058"/>
                  <a:pt x="62" y="979"/>
                  <a:pt x="54" y="868"/>
                </a:cubicBezTo>
                <a:cubicBezTo>
                  <a:pt x="86" y="1046"/>
                  <a:pt x="244" y="1042"/>
                  <a:pt x="345" y="1058"/>
                </a:cubicBezTo>
                <a:cubicBezTo>
                  <a:pt x="427" y="1070"/>
                  <a:pt x="475" y="1090"/>
                  <a:pt x="521" y="1132"/>
                </a:cubicBezTo>
                <a:cubicBezTo>
                  <a:pt x="511" y="1107"/>
                  <a:pt x="500" y="1081"/>
                  <a:pt x="487" y="1052"/>
                </a:cubicBezTo>
                <a:cubicBezTo>
                  <a:pt x="468" y="1008"/>
                  <a:pt x="453" y="962"/>
                  <a:pt x="442" y="915"/>
                </a:cubicBezTo>
                <a:cubicBezTo>
                  <a:pt x="369" y="736"/>
                  <a:pt x="235" y="531"/>
                  <a:pt x="0" y="527"/>
                </a:cubicBezTo>
                <a:cubicBezTo>
                  <a:pt x="140" y="517"/>
                  <a:pt x="304" y="621"/>
                  <a:pt x="422" y="767"/>
                </a:cubicBezTo>
                <a:cubicBezTo>
                  <a:pt x="420" y="706"/>
                  <a:pt x="426" y="644"/>
                  <a:pt x="439" y="583"/>
                </a:cubicBezTo>
                <a:cubicBezTo>
                  <a:pt x="443" y="468"/>
                  <a:pt x="409" y="341"/>
                  <a:pt x="274" y="268"/>
                </a:cubicBezTo>
                <a:cubicBezTo>
                  <a:pt x="358" y="306"/>
                  <a:pt x="433" y="384"/>
                  <a:pt x="465" y="494"/>
                </a:cubicBezTo>
                <a:cubicBezTo>
                  <a:pt x="488" y="431"/>
                  <a:pt x="520" y="370"/>
                  <a:pt x="562" y="312"/>
                </a:cubicBezTo>
                <a:cubicBezTo>
                  <a:pt x="412" y="562"/>
                  <a:pt x="458" y="770"/>
                  <a:pt x="533" y="944"/>
                </a:cubicBezTo>
                <a:cubicBezTo>
                  <a:pt x="540" y="759"/>
                  <a:pt x="630" y="606"/>
                  <a:pt x="748" y="513"/>
                </a:cubicBezTo>
                <a:cubicBezTo>
                  <a:pt x="562" y="709"/>
                  <a:pt x="577" y="987"/>
                  <a:pt x="647" y="1177"/>
                </a:cubicBezTo>
                <a:cubicBezTo>
                  <a:pt x="687" y="1254"/>
                  <a:pt x="712" y="1307"/>
                  <a:pt x="723" y="1368"/>
                </a:cubicBezTo>
                <a:cubicBezTo>
                  <a:pt x="802" y="1219"/>
                  <a:pt x="871" y="1054"/>
                  <a:pt x="894" y="949"/>
                </a:cubicBezTo>
                <a:cubicBezTo>
                  <a:pt x="946" y="713"/>
                  <a:pt x="927" y="336"/>
                  <a:pt x="672" y="0"/>
                </a:cubicBezTo>
                <a:cubicBezTo>
                  <a:pt x="738" y="76"/>
                  <a:pt x="805" y="175"/>
                  <a:pt x="859" y="284"/>
                </a:cubicBezTo>
                <a:cubicBezTo>
                  <a:pt x="872" y="168"/>
                  <a:pt x="935" y="75"/>
                  <a:pt x="1014" y="21"/>
                </a:cubicBezTo>
                <a:cubicBezTo>
                  <a:pt x="879" y="127"/>
                  <a:pt x="877" y="278"/>
                  <a:pt x="908" y="399"/>
                </a:cubicBezTo>
                <a:cubicBezTo>
                  <a:pt x="968" y="553"/>
                  <a:pt x="1003" y="725"/>
                  <a:pt x="986" y="893"/>
                </a:cubicBezTo>
                <a:cubicBezTo>
                  <a:pt x="982" y="933"/>
                  <a:pt x="969" y="1057"/>
                  <a:pt x="947" y="1139"/>
                </a:cubicBezTo>
                <a:cubicBezTo>
                  <a:pt x="1083" y="947"/>
                  <a:pt x="1170" y="665"/>
                  <a:pt x="1123" y="297"/>
                </a:cubicBezTo>
                <a:cubicBezTo>
                  <a:pt x="1146" y="409"/>
                  <a:pt x="1154" y="538"/>
                  <a:pt x="1147" y="676"/>
                </a:cubicBezTo>
                <a:cubicBezTo>
                  <a:pt x="1253" y="558"/>
                  <a:pt x="1397" y="525"/>
                  <a:pt x="1517" y="551"/>
                </a:cubicBezTo>
                <a:cubicBezTo>
                  <a:pt x="1320" y="524"/>
                  <a:pt x="1198" y="640"/>
                  <a:pt x="1141" y="760"/>
                </a:cubicBezTo>
                <a:cubicBezTo>
                  <a:pt x="1125" y="887"/>
                  <a:pt x="1100" y="1011"/>
                  <a:pt x="1053" y="1131"/>
                </a:cubicBezTo>
                <a:cubicBezTo>
                  <a:pt x="1115" y="1108"/>
                  <a:pt x="1177" y="1101"/>
                  <a:pt x="1236" y="1105"/>
                </a:cubicBezTo>
                <a:cubicBezTo>
                  <a:pt x="1336" y="1065"/>
                  <a:pt x="1433" y="985"/>
                  <a:pt x="1448" y="831"/>
                </a:cubicBezTo>
                <a:cubicBezTo>
                  <a:pt x="1445" y="933"/>
                  <a:pt x="1395" y="1045"/>
                  <a:pt x="1299" y="1117"/>
                </a:cubicBezTo>
                <a:cubicBezTo>
                  <a:pt x="1371" y="1134"/>
                  <a:pt x="1442" y="1168"/>
                  <a:pt x="1500" y="1218"/>
                </a:cubicBezTo>
                <a:cubicBezTo>
                  <a:pt x="1270" y="1137"/>
                  <a:pt x="1113" y="1167"/>
                  <a:pt x="996" y="1251"/>
                </a:cubicBezTo>
                <a:cubicBezTo>
                  <a:pt x="976" y="1286"/>
                  <a:pt x="954" y="1325"/>
                  <a:pt x="929" y="1357"/>
                </a:cubicBezTo>
                <a:cubicBezTo>
                  <a:pt x="725" y="1640"/>
                  <a:pt x="611" y="1861"/>
                  <a:pt x="655" y="2132"/>
                </a:cubicBezTo>
                <a:cubicBezTo>
                  <a:pt x="389" y="2133"/>
                  <a:pt x="389" y="2133"/>
                  <a:pt x="389" y="2133"/>
                </a:cubicBezTo>
                <a:cubicBezTo>
                  <a:pt x="379" y="1934"/>
                  <a:pt x="437" y="1735"/>
                  <a:pt x="566" y="1551"/>
                </a:cubicBezTo>
                <a:cubicBezTo>
                  <a:pt x="585" y="1482"/>
                  <a:pt x="592" y="1424"/>
                  <a:pt x="587" y="1364"/>
                </a:cubicBezTo>
                <a:cubicBezTo>
                  <a:pt x="540" y="1242"/>
                  <a:pt x="476" y="1149"/>
                  <a:pt x="326" y="1121"/>
                </a:cubicBezTo>
                <a:cubicBezTo>
                  <a:pt x="323" y="1121"/>
                  <a:pt x="323" y="1121"/>
                  <a:pt x="323" y="1121"/>
                </a:cubicBezTo>
                <a:cubicBezTo>
                  <a:pt x="217" y="1123"/>
                  <a:pt x="99" y="1161"/>
                  <a:pt x="32" y="1300"/>
                </a:cubicBezTo>
                <a:cubicBezTo>
                  <a:pt x="67" y="1213"/>
                  <a:pt x="140" y="1133"/>
                  <a:pt x="243" y="1096"/>
                </a:cubicBezTo>
                <a:close/>
              </a:path>
            </a:pathLst>
          </a:custGeom>
          <a:solidFill>
            <a:srgbClr val="ADBACA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Freeform 9"/>
          <p:cNvSpPr>
            <a:spLocks/>
          </p:cNvSpPr>
          <p:nvPr/>
        </p:nvSpPr>
        <p:spPr bwMode="auto">
          <a:xfrm>
            <a:off x="10706776" y="2541507"/>
            <a:ext cx="438889" cy="288291"/>
          </a:xfrm>
          <a:custGeom>
            <a:avLst/>
            <a:gdLst>
              <a:gd name="T0" fmla="*/ 0 w 459"/>
              <a:gd name="T1" fmla="*/ 113 h 302"/>
              <a:gd name="T2" fmla="*/ 197 w 459"/>
              <a:gd name="T3" fmla="*/ 278 h 302"/>
              <a:gd name="T4" fmla="*/ 459 w 459"/>
              <a:gd name="T5" fmla="*/ 277 h 302"/>
              <a:gd name="T6" fmla="*/ 189 w 459"/>
              <a:gd name="T7" fmla="*/ 36 h 302"/>
              <a:gd name="T8" fmla="*/ 12 w 459"/>
              <a:gd name="T9" fmla="*/ 85 h 302"/>
              <a:gd name="T10" fmla="*/ 12 w 459"/>
              <a:gd name="T11" fmla="*/ 85 h 302"/>
              <a:gd name="T12" fmla="*/ 12 w 459"/>
              <a:gd name="T13" fmla="*/ 85 h 302"/>
              <a:gd name="T14" fmla="*/ 7 w 459"/>
              <a:gd name="T15" fmla="*/ 91 h 302"/>
              <a:gd name="T16" fmla="*/ 9 w 459"/>
              <a:gd name="T17" fmla="*/ 91 h 302"/>
              <a:gd name="T18" fmla="*/ 0 w 459"/>
              <a:gd name="T19" fmla="*/ 113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9" h="302">
                <a:moveTo>
                  <a:pt x="0" y="113"/>
                </a:moveTo>
                <a:cubicBezTo>
                  <a:pt x="7" y="226"/>
                  <a:pt x="79" y="302"/>
                  <a:pt x="197" y="278"/>
                </a:cubicBezTo>
                <a:cubicBezTo>
                  <a:pt x="285" y="260"/>
                  <a:pt x="367" y="245"/>
                  <a:pt x="459" y="277"/>
                </a:cubicBezTo>
                <a:cubicBezTo>
                  <a:pt x="397" y="155"/>
                  <a:pt x="309" y="65"/>
                  <a:pt x="189" y="36"/>
                </a:cubicBezTo>
                <a:cubicBezTo>
                  <a:pt x="189" y="36"/>
                  <a:pt x="78" y="0"/>
                  <a:pt x="12" y="85"/>
                </a:cubicBezTo>
                <a:cubicBezTo>
                  <a:pt x="12" y="85"/>
                  <a:pt x="12" y="85"/>
                  <a:pt x="12" y="85"/>
                </a:cubicBezTo>
                <a:cubicBezTo>
                  <a:pt x="12" y="85"/>
                  <a:pt x="12" y="85"/>
                  <a:pt x="12" y="85"/>
                </a:cubicBezTo>
                <a:cubicBezTo>
                  <a:pt x="10" y="87"/>
                  <a:pt x="9" y="89"/>
                  <a:pt x="7" y="91"/>
                </a:cubicBezTo>
                <a:cubicBezTo>
                  <a:pt x="8" y="91"/>
                  <a:pt x="8" y="91"/>
                  <a:pt x="9" y="91"/>
                </a:cubicBezTo>
                <a:lnTo>
                  <a:pt x="0" y="113"/>
                </a:lnTo>
                <a:close/>
              </a:path>
            </a:pathLst>
          </a:custGeom>
          <a:solidFill>
            <a:srgbClr val="549961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Freeform 11"/>
          <p:cNvSpPr>
            <a:spLocks/>
          </p:cNvSpPr>
          <p:nvPr/>
        </p:nvSpPr>
        <p:spPr bwMode="auto">
          <a:xfrm>
            <a:off x="10695301" y="3175458"/>
            <a:ext cx="346379" cy="484787"/>
          </a:xfrm>
          <a:custGeom>
            <a:avLst/>
            <a:gdLst>
              <a:gd name="T0" fmla="*/ 28 w 362"/>
              <a:gd name="T1" fmla="*/ 104 h 507"/>
              <a:gd name="T2" fmla="*/ 25 w 362"/>
              <a:gd name="T3" fmla="*/ 116 h 507"/>
              <a:gd name="T4" fmla="*/ 102 w 362"/>
              <a:gd name="T5" fmla="*/ 291 h 507"/>
              <a:gd name="T6" fmla="*/ 319 w 362"/>
              <a:gd name="T7" fmla="*/ 507 h 507"/>
              <a:gd name="T8" fmla="*/ 266 w 362"/>
              <a:gd name="T9" fmla="*/ 83 h 507"/>
              <a:gd name="T10" fmla="*/ 48 w 362"/>
              <a:gd name="T11" fmla="*/ 78 h 507"/>
              <a:gd name="T12" fmla="*/ 48 w 362"/>
              <a:gd name="T13" fmla="*/ 78 h 507"/>
              <a:gd name="T14" fmla="*/ 48 w 362"/>
              <a:gd name="T15" fmla="*/ 78 h 507"/>
              <a:gd name="T16" fmla="*/ 43 w 362"/>
              <a:gd name="T17" fmla="*/ 83 h 507"/>
              <a:gd name="T18" fmla="*/ 44 w 362"/>
              <a:gd name="T19" fmla="*/ 83 h 507"/>
              <a:gd name="T20" fmla="*/ 28 w 362"/>
              <a:gd name="T21" fmla="*/ 104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62" h="507">
                <a:moveTo>
                  <a:pt x="28" y="104"/>
                </a:moveTo>
                <a:cubicBezTo>
                  <a:pt x="27" y="108"/>
                  <a:pt x="26" y="112"/>
                  <a:pt x="25" y="116"/>
                </a:cubicBezTo>
                <a:cubicBezTo>
                  <a:pt x="0" y="199"/>
                  <a:pt x="35" y="259"/>
                  <a:pt x="102" y="291"/>
                </a:cubicBezTo>
                <a:cubicBezTo>
                  <a:pt x="196" y="335"/>
                  <a:pt x="268" y="409"/>
                  <a:pt x="319" y="507"/>
                </a:cubicBezTo>
                <a:cubicBezTo>
                  <a:pt x="342" y="367"/>
                  <a:pt x="362" y="210"/>
                  <a:pt x="266" y="83"/>
                </a:cubicBezTo>
                <a:cubicBezTo>
                  <a:pt x="203" y="0"/>
                  <a:pt x="127" y="0"/>
                  <a:pt x="48" y="78"/>
                </a:cubicBezTo>
                <a:cubicBezTo>
                  <a:pt x="48" y="78"/>
                  <a:pt x="48" y="78"/>
                  <a:pt x="48" y="78"/>
                </a:cubicBezTo>
                <a:cubicBezTo>
                  <a:pt x="48" y="78"/>
                  <a:pt x="48" y="78"/>
                  <a:pt x="48" y="78"/>
                </a:cubicBezTo>
                <a:cubicBezTo>
                  <a:pt x="46" y="80"/>
                  <a:pt x="45" y="81"/>
                  <a:pt x="43" y="83"/>
                </a:cubicBezTo>
                <a:cubicBezTo>
                  <a:pt x="44" y="83"/>
                  <a:pt x="44" y="83"/>
                  <a:pt x="44" y="83"/>
                </a:cubicBezTo>
                <a:lnTo>
                  <a:pt x="28" y="104"/>
                </a:lnTo>
                <a:close/>
              </a:path>
            </a:pathLst>
          </a:custGeom>
          <a:solidFill>
            <a:srgbClr val="549961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Freeform 14"/>
          <p:cNvSpPr>
            <a:spLocks/>
          </p:cNvSpPr>
          <p:nvPr/>
        </p:nvSpPr>
        <p:spPr bwMode="auto">
          <a:xfrm>
            <a:off x="9296880" y="2240309"/>
            <a:ext cx="347096" cy="246696"/>
          </a:xfrm>
          <a:custGeom>
            <a:avLst/>
            <a:gdLst>
              <a:gd name="T0" fmla="*/ 355 w 363"/>
              <a:gd name="T1" fmla="*/ 179 h 258"/>
              <a:gd name="T2" fmla="*/ 161 w 363"/>
              <a:gd name="T3" fmla="*/ 186 h 258"/>
              <a:gd name="T4" fmla="*/ 0 w 363"/>
              <a:gd name="T5" fmla="*/ 58 h 258"/>
              <a:gd name="T6" fmla="*/ 274 w 363"/>
              <a:gd name="T7" fmla="*/ 41 h 258"/>
              <a:gd name="T8" fmla="*/ 362 w 363"/>
              <a:gd name="T9" fmla="*/ 163 h 258"/>
              <a:gd name="T10" fmla="*/ 355 w 363"/>
              <a:gd name="T11" fmla="*/ 179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3" h="258">
                <a:moveTo>
                  <a:pt x="355" y="179"/>
                </a:moveTo>
                <a:cubicBezTo>
                  <a:pt x="299" y="248"/>
                  <a:pt x="219" y="258"/>
                  <a:pt x="161" y="186"/>
                </a:cubicBezTo>
                <a:cubicBezTo>
                  <a:pt x="115" y="131"/>
                  <a:pt x="70" y="80"/>
                  <a:pt x="0" y="58"/>
                </a:cubicBezTo>
                <a:cubicBezTo>
                  <a:pt x="92" y="13"/>
                  <a:pt x="185" y="0"/>
                  <a:pt x="274" y="41"/>
                </a:cubicBezTo>
                <a:cubicBezTo>
                  <a:pt x="274" y="41"/>
                  <a:pt x="363" y="74"/>
                  <a:pt x="362" y="163"/>
                </a:cubicBezTo>
                <a:lnTo>
                  <a:pt x="355" y="179"/>
                </a:lnTo>
                <a:close/>
              </a:path>
            </a:pathLst>
          </a:custGeom>
          <a:solidFill>
            <a:srgbClr val="549961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Freeform 15"/>
          <p:cNvSpPr>
            <a:spLocks/>
          </p:cNvSpPr>
          <p:nvPr/>
        </p:nvSpPr>
        <p:spPr bwMode="auto">
          <a:xfrm>
            <a:off x="8946916" y="2517125"/>
            <a:ext cx="483352" cy="301199"/>
          </a:xfrm>
          <a:custGeom>
            <a:avLst/>
            <a:gdLst>
              <a:gd name="T0" fmla="*/ 506 w 506"/>
              <a:gd name="T1" fmla="*/ 134 h 315"/>
              <a:gd name="T2" fmla="*/ 268 w 506"/>
              <a:gd name="T3" fmla="*/ 261 h 315"/>
              <a:gd name="T4" fmla="*/ 0 w 506"/>
              <a:gd name="T5" fmla="*/ 202 h 315"/>
              <a:gd name="T6" fmla="*/ 327 w 506"/>
              <a:gd name="T7" fmla="*/ 11 h 315"/>
              <a:gd name="T8" fmla="*/ 503 w 506"/>
              <a:gd name="T9" fmla="*/ 110 h 315"/>
              <a:gd name="T10" fmla="*/ 506 w 506"/>
              <a:gd name="T11" fmla="*/ 134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6" h="315">
                <a:moveTo>
                  <a:pt x="506" y="134"/>
                </a:moveTo>
                <a:cubicBezTo>
                  <a:pt x="477" y="250"/>
                  <a:pt x="386" y="315"/>
                  <a:pt x="268" y="261"/>
                </a:cubicBezTo>
                <a:cubicBezTo>
                  <a:pt x="184" y="222"/>
                  <a:pt x="101" y="189"/>
                  <a:pt x="0" y="202"/>
                </a:cubicBezTo>
                <a:cubicBezTo>
                  <a:pt x="88" y="90"/>
                  <a:pt x="196" y="17"/>
                  <a:pt x="327" y="11"/>
                </a:cubicBezTo>
                <a:cubicBezTo>
                  <a:pt x="327" y="11"/>
                  <a:pt x="457" y="0"/>
                  <a:pt x="503" y="110"/>
                </a:cubicBezTo>
                <a:lnTo>
                  <a:pt x="506" y="134"/>
                </a:lnTo>
                <a:close/>
              </a:path>
            </a:pathLst>
          </a:custGeom>
          <a:solidFill>
            <a:srgbClr val="549961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Freeform 17"/>
          <p:cNvSpPr>
            <a:spLocks/>
          </p:cNvSpPr>
          <p:nvPr/>
        </p:nvSpPr>
        <p:spPr bwMode="auto">
          <a:xfrm>
            <a:off x="9183572" y="3278726"/>
            <a:ext cx="296896" cy="479049"/>
          </a:xfrm>
          <a:custGeom>
            <a:avLst/>
            <a:gdLst>
              <a:gd name="T0" fmla="*/ 234 w 310"/>
              <a:gd name="T1" fmla="*/ 23 h 501"/>
              <a:gd name="T2" fmla="*/ 232 w 310"/>
              <a:gd name="T3" fmla="*/ 284 h 501"/>
              <a:gd name="T4" fmla="*/ 86 w 310"/>
              <a:gd name="T5" fmla="*/ 501 h 501"/>
              <a:gd name="T6" fmla="*/ 77 w 310"/>
              <a:gd name="T7" fmla="*/ 78 h 501"/>
              <a:gd name="T8" fmla="*/ 215 w 310"/>
              <a:gd name="T9" fmla="*/ 13 h 501"/>
              <a:gd name="T10" fmla="*/ 234 w 310"/>
              <a:gd name="T11" fmla="*/ 23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0" h="501">
                <a:moveTo>
                  <a:pt x="234" y="23"/>
                </a:moveTo>
                <a:cubicBezTo>
                  <a:pt x="295" y="110"/>
                  <a:pt x="310" y="210"/>
                  <a:pt x="232" y="284"/>
                </a:cubicBezTo>
                <a:cubicBezTo>
                  <a:pt x="156" y="359"/>
                  <a:pt x="102" y="417"/>
                  <a:pt x="86" y="501"/>
                </a:cubicBezTo>
                <a:cubicBezTo>
                  <a:pt x="26" y="354"/>
                  <a:pt x="0" y="206"/>
                  <a:pt x="77" y="78"/>
                </a:cubicBezTo>
                <a:cubicBezTo>
                  <a:pt x="117" y="12"/>
                  <a:pt x="166" y="0"/>
                  <a:pt x="215" y="13"/>
                </a:cubicBezTo>
                <a:lnTo>
                  <a:pt x="234" y="23"/>
                </a:lnTo>
                <a:close/>
              </a:path>
            </a:pathLst>
          </a:custGeom>
          <a:solidFill>
            <a:srgbClr val="549961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13"/>
          <p:cNvSpPr txBox="1"/>
          <p:nvPr/>
        </p:nvSpPr>
        <p:spPr>
          <a:xfrm>
            <a:off x="1018572" y="4427697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Box 13"/>
          <p:cNvSpPr txBox="1"/>
          <p:nvPr/>
        </p:nvSpPr>
        <p:spPr>
          <a:xfrm>
            <a:off x="1022653" y="4713602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13"/>
          <p:cNvSpPr txBox="1"/>
          <p:nvPr/>
        </p:nvSpPr>
        <p:spPr>
          <a:xfrm>
            <a:off x="3563071" y="4427697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13"/>
          <p:cNvSpPr txBox="1"/>
          <p:nvPr/>
        </p:nvSpPr>
        <p:spPr>
          <a:xfrm>
            <a:off x="3567152" y="4713602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13"/>
          <p:cNvSpPr txBox="1"/>
          <p:nvPr/>
        </p:nvSpPr>
        <p:spPr>
          <a:xfrm>
            <a:off x="6107570" y="4427697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13"/>
          <p:cNvSpPr txBox="1"/>
          <p:nvPr/>
        </p:nvSpPr>
        <p:spPr>
          <a:xfrm>
            <a:off x="6111651" y="4713602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13"/>
          <p:cNvSpPr txBox="1"/>
          <p:nvPr/>
        </p:nvSpPr>
        <p:spPr>
          <a:xfrm>
            <a:off x="8652068" y="4427697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Box 13"/>
          <p:cNvSpPr txBox="1"/>
          <p:nvPr/>
        </p:nvSpPr>
        <p:spPr>
          <a:xfrm>
            <a:off x="8656149" y="4713602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22330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29878"/>
          <a:stretch/>
        </p:blipFill>
        <p:spPr>
          <a:xfrm>
            <a:off x="3394" y="1"/>
            <a:ext cx="12188606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398040"/>
            <a:ext cx="833377" cy="416688"/>
          </a:xfrm>
          <a:prstGeom prst="rect">
            <a:avLst/>
          </a:prstGeom>
          <a:solidFill>
            <a:srgbClr val="5499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矩形 223"/>
          <p:cNvSpPr/>
          <p:nvPr/>
        </p:nvSpPr>
        <p:spPr>
          <a:xfrm>
            <a:off x="833377" y="398040"/>
            <a:ext cx="185195" cy="416688"/>
          </a:xfrm>
          <a:prstGeom prst="rect">
            <a:avLst/>
          </a:prstGeom>
          <a:solidFill>
            <a:srgbClr val="AD4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18572" y="398040"/>
            <a:ext cx="34315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单击输入您的标题</a:t>
            </a:r>
            <a:endParaRPr lang="zh-CN" altLang="en-US" sz="20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b="6230"/>
          <a:stretch/>
        </p:blipFill>
        <p:spPr>
          <a:xfrm>
            <a:off x="6210848" y="1766348"/>
            <a:ext cx="4461669" cy="272997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b="6230"/>
          <a:stretch/>
        </p:blipFill>
        <p:spPr>
          <a:xfrm>
            <a:off x="1508346" y="1753125"/>
            <a:ext cx="4461669" cy="272997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508346" y="5121640"/>
            <a:ext cx="4461669" cy="10341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1508346" y="4799690"/>
            <a:ext cx="275287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10848" y="5121640"/>
            <a:ext cx="4461669" cy="10341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6210848" y="4799690"/>
            <a:ext cx="275287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87419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29878"/>
          <a:stretch/>
        </p:blipFill>
        <p:spPr>
          <a:xfrm>
            <a:off x="3394" y="1"/>
            <a:ext cx="12188606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398040"/>
            <a:ext cx="833377" cy="416688"/>
          </a:xfrm>
          <a:prstGeom prst="rect">
            <a:avLst/>
          </a:prstGeom>
          <a:solidFill>
            <a:srgbClr val="5499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矩形 223"/>
          <p:cNvSpPr/>
          <p:nvPr/>
        </p:nvSpPr>
        <p:spPr>
          <a:xfrm>
            <a:off x="833377" y="398040"/>
            <a:ext cx="185195" cy="416688"/>
          </a:xfrm>
          <a:prstGeom prst="rect">
            <a:avLst/>
          </a:prstGeom>
          <a:solidFill>
            <a:srgbClr val="AD4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18572" y="398040"/>
            <a:ext cx="34315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单击输入您的标题</a:t>
            </a:r>
            <a:endParaRPr lang="zh-CN" altLang="en-US" sz="20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Rectangle 55"/>
          <p:cNvSpPr/>
          <p:nvPr/>
        </p:nvSpPr>
        <p:spPr>
          <a:xfrm>
            <a:off x="0" y="1688902"/>
            <a:ext cx="12192000" cy="2026047"/>
          </a:xfrm>
          <a:prstGeom prst="rect">
            <a:avLst/>
          </a:prstGeom>
          <a:solidFill>
            <a:srgbClr val="AD4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7" name="Freeform 6"/>
          <p:cNvSpPr>
            <a:spLocks noEditPoints="1"/>
          </p:cNvSpPr>
          <p:nvPr/>
        </p:nvSpPr>
        <p:spPr bwMode="auto">
          <a:xfrm>
            <a:off x="1440357" y="2723294"/>
            <a:ext cx="716995" cy="430885"/>
          </a:xfrm>
          <a:custGeom>
            <a:avLst/>
            <a:gdLst>
              <a:gd name="T0" fmla="*/ 1072 w 4367"/>
              <a:gd name="T1" fmla="*/ 973 h 2625"/>
              <a:gd name="T2" fmla="*/ 930 w 4367"/>
              <a:gd name="T3" fmla="*/ 1161 h 2625"/>
              <a:gd name="T4" fmla="*/ 948 w 4367"/>
              <a:gd name="T5" fmla="*/ 1406 h 2625"/>
              <a:gd name="T6" fmla="*/ 1115 w 4367"/>
              <a:gd name="T7" fmla="*/ 1573 h 2625"/>
              <a:gd name="T8" fmla="*/ 1359 w 4367"/>
              <a:gd name="T9" fmla="*/ 1590 h 2625"/>
              <a:gd name="T10" fmla="*/ 1548 w 4367"/>
              <a:gd name="T11" fmla="*/ 1448 h 2625"/>
              <a:gd name="T12" fmla="*/ 1598 w 4367"/>
              <a:gd name="T13" fmla="*/ 1210 h 2625"/>
              <a:gd name="T14" fmla="*/ 1485 w 4367"/>
              <a:gd name="T15" fmla="*/ 1002 h 2625"/>
              <a:gd name="T16" fmla="*/ 1259 w 4367"/>
              <a:gd name="T17" fmla="*/ 917 h 2625"/>
              <a:gd name="T18" fmla="*/ 3031 w 4367"/>
              <a:gd name="T19" fmla="*/ 317 h 2625"/>
              <a:gd name="T20" fmla="*/ 3042 w 4367"/>
              <a:gd name="T21" fmla="*/ 662 h 2625"/>
              <a:gd name="T22" fmla="*/ 3176 w 4367"/>
              <a:gd name="T23" fmla="*/ 944 h 2625"/>
              <a:gd name="T24" fmla="*/ 3446 w 4367"/>
              <a:gd name="T25" fmla="*/ 1132 h 2625"/>
              <a:gd name="T26" fmla="*/ 3775 w 4367"/>
              <a:gd name="T27" fmla="*/ 1155 h 2625"/>
              <a:gd name="T28" fmla="*/ 4110 w 4367"/>
              <a:gd name="T29" fmla="*/ 1017 h 2625"/>
              <a:gd name="T30" fmla="*/ 4340 w 4367"/>
              <a:gd name="T31" fmla="*/ 887 h 2625"/>
              <a:gd name="T32" fmla="*/ 4104 w 4367"/>
              <a:gd name="T33" fmla="*/ 1278 h 2625"/>
              <a:gd name="T34" fmla="*/ 3751 w 4367"/>
              <a:gd name="T35" fmla="*/ 1593 h 2625"/>
              <a:gd name="T36" fmla="*/ 3364 w 4367"/>
              <a:gd name="T37" fmla="*/ 1724 h 2625"/>
              <a:gd name="T38" fmla="*/ 2675 w 4367"/>
              <a:gd name="T39" fmla="*/ 1172 h 2625"/>
              <a:gd name="T40" fmla="*/ 2687 w 4367"/>
              <a:gd name="T41" fmla="*/ 777 h 2625"/>
              <a:gd name="T42" fmla="*/ 2847 w 4367"/>
              <a:gd name="T43" fmla="*/ 356 h 2625"/>
              <a:gd name="T44" fmla="*/ 3104 w 4367"/>
              <a:gd name="T45" fmla="*/ 15 h 2625"/>
              <a:gd name="T46" fmla="*/ 1315 w 4367"/>
              <a:gd name="T47" fmla="*/ 37 h 2625"/>
              <a:gd name="T48" fmla="*/ 1481 w 4367"/>
              <a:gd name="T49" fmla="*/ 438 h 2625"/>
              <a:gd name="T50" fmla="*/ 1646 w 4367"/>
              <a:gd name="T51" fmla="*/ 524 h 2625"/>
              <a:gd name="T52" fmla="*/ 2050 w 4367"/>
              <a:gd name="T53" fmla="*/ 365 h 2625"/>
              <a:gd name="T54" fmla="*/ 2155 w 4367"/>
              <a:gd name="T55" fmla="*/ 376 h 2625"/>
              <a:gd name="T56" fmla="*/ 2141 w 4367"/>
              <a:gd name="T57" fmla="*/ 503 h 2625"/>
              <a:gd name="T58" fmla="*/ 2001 w 4367"/>
              <a:gd name="T59" fmla="*/ 912 h 2625"/>
              <a:gd name="T60" fmla="*/ 2115 w 4367"/>
              <a:gd name="T61" fmla="*/ 1062 h 2625"/>
              <a:gd name="T62" fmla="*/ 2502 w 4367"/>
              <a:gd name="T63" fmla="*/ 1224 h 2625"/>
              <a:gd name="T64" fmla="*/ 2483 w 4367"/>
              <a:gd name="T65" fmla="*/ 1317 h 2625"/>
              <a:gd name="T66" fmla="*/ 2081 w 4367"/>
              <a:gd name="T67" fmla="*/ 1482 h 2625"/>
              <a:gd name="T68" fmla="*/ 1996 w 4367"/>
              <a:gd name="T69" fmla="*/ 1647 h 2625"/>
              <a:gd name="T70" fmla="*/ 2154 w 4367"/>
              <a:gd name="T71" fmla="*/ 2053 h 2625"/>
              <a:gd name="T72" fmla="*/ 2143 w 4367"/>
              <a:gd name="T73" fmla="*/ 2158 h 2625"/>
              <a:gd name="T74" fmla="*/ 2016 w 4367"/>
              <a:gd name="T75" fmla="*/ 2143 h 2625"/>
              <a:gd name="T76" fmla="*/ 1608 w 4367"/>
              <a:gd name="T77" fmla="*/ 2004 h 2625"/>
              <a:gd name="T78" fmla="*/ 1458 w 4367"/>
              <a:gd name="T79" fmla="*/ 2118 h 2625"/>
              <a:gd name="T80" fmla="*/ 1296 w 4367"/>
              <a:gd name="T81" fmla="*/ 2506 h 2625"/>
              <a:gd name="T82" fmla="*/ 1205 w 4367"/>
              <a:gd name="T83" fmla="*/ 2486 h 2625"/>
              <a:gd name="T84" fmla="*/ 1039 w 4367"/>
              <a:gd name="T85" fmla="*/ 2084 h 2625"/>
              <a:gd name="T86" fmla="*/ 873 w 4367"/>
              <a:gd name="T87" fmla="*/ 1999 h 2625"/>
              <a:gd name="T88" fmla="*/ 469 w 4367"/>
              <a:gd name="T89" fmla="*/ 2157 h 2625"/>
              <a:gd name="T90" fmla="*/ 363 w 4367"/>
              <a:gd name="T91" fmla="*/ 2146 h 2625"/>
              <a:gd name="T92" fmla="*/ 379 w 4367"/>
              <a:gd name="T93" fmla="*/ 2019 h 2625"/>
              <a:gd name="T94" fmla="*/ 518 w 4367"/>
              <a:gd name="T95" fmla="*/ 1610 h 2625"/>
              <a:gd name="T96" fmla="*/ 404 w 4367"/>
              <a:gd name="T97" fmla="*/ 1460 h 2625"/>
              <a:gd name="T98" fmla="*/ 16 w 4367"/>
              <a:gd name="T99" fmla="*/ 1298 h 2625"/>
              <a:gd name="T100" fmla="*/ 36 w 4367"/>
              <a:gd name="T101" fmla="*/ 1205 h 2625"/>
              <a:gd name="T102" fmla="*/ 437 w 4367"/>
              <a:gd name="T103" fmla="*/ 1041 h 2625"/>
              <a:gd name="T104" fmla="*/ 524 w 4367"/>
              <a:gd name="T105" fmla="*/ 875 h 2625"/>
              <a:gd name="T106" fmla="*/ 365 w 4367"/>
              <a:gd name="T107" fmla="*/ 470 h 2625"/>
              <a:gd name="T108" fmla="*/ 375 w 4367"/>
              <a:gd name="T109" fmla="*/ 364 h 2625"/>
              <a:gd name="T110" fmla="*/ 502 w 4367"/>
              <a:gd name="T111" fmla="*/ 380 h 2625"/>
              <a:gd name="T112" fmla="*/ 911 w 4367"/>
              <a:gd name="T113" fmla="*/ 519 h 2625"/>
              <a:gd name="T114" fmla="*/ 1060 w 4367"/>
              <a:gd name="T115" fmla="*/ 405 h 2625"/>
              <a:gd name="T116" fmla="*/ 1222 w 4367"/>
              <a:gd name="T117" fmla="*/ 16 h 2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367" h="2625">
                <a:moveTo>
                  <a:pt x="1259" y="917"/>
                </a:moveTo>
                <a:lnTo>
                  <a:pt x="1209" y="921"/>
                </a:lnTo>
                <a:lnTo>
                  <a:pt x="1160" y="932"/>
                </a:lnTo>
                <a:lnTo>
                  <a:pt x="1115" y="949"/>
                </a:lnTo>
                <a:lnTo>
                  <a:pt x="1072" y="973"/>
                </a:lnTo>
                <a:lnTo>
                  <a:pt x="1034" y="1002"/>
                </a:lnTo>
                <a:lnTo>
                  <a:pt x="1001" y="1035"/>
                </a:lnTo>
                <a:lnTo>
                  <a:pt x="972" y="1074"/>
                </a:lnTo>
                <a:lnTo>
                  <a:pt x="948" y="1116"/>
                </a:lnTo>
                <a:lnTo>
                  <a:pt x="930" y="1161"/>
                </a:lnTo>
                <a:lnTo>
                  <a:pt x="920" y="1210"/>
                </a:lnTo>
                <a:lnTo>
                  <a:pt x="916" y="1261"/>
                </a:lnTo>
                <a:lnTo>
                  <a:pt x="920" y="1311"/>
                </a:lnTo>
                <a:lnTo>
                  <a:pt x="930" y="1360"/>
                </a:lnTo>
                <a:lnTo>
                  <a:pt x="948" y="1406"/>
                </a:lnTo>
                <a:lnTo>
                  <a:pt x="972" y="1448"/>
                </a:lnTo>
                <a:lnTo>
                  <a:pt x="1001" y="1486"/>
                </a:lnTo>
                <a:lnTo>
                  <a:pt x="1034" y="1521"/>
                </a:lnTo>
                <a:lnTo>
                  <a:pt x="1072" y="1549"/>
                </a:lnTo>
                <a:lnTo>
                  <a:pt x="1115" y="1573"/>
                </a:lnTo>
                <a:lnTo>
                  <a:pt x="1160" y="1590"/>
                </a:lnTo>
                <a:lnTo>
                  <a:pt x="1209" y="1601"/>
                </a:lnTo>
                <a:lnTo>
                  <a:pt x="1259" y="1605"/>
                </a:lnTo>
                <a:lnTo>
                  <a:pt x="1310" y="1601"/>
                </a:lnTo>
                <a:lnTo>
                  <a:pt x="1359" y="1590"/>
                </a:lnTo>
                <a:lnTo>
                  <a:pt x="1404" y="1573"/>
                </a:lnTo>
                <a:lnTo>
                  <a:pt x="1446" y="1549"/>
                </a:lnTo>
                <a:lnTo>
                  <a:pt x="1485" y="1521"/>
                </a:lnTo>
                <a:lnTo>
                  <a:pt x="1519" y="1486"/>
                </a:lnTo>
                <a:lnTo>
                  <a:pt x="1548" y="1448"/>
                </a:lnTo>
                <a:lnTo>
                  <a:pt x="1571" y="1406"/>
                </a:lnTo>
                <a:lnTo>
                  <a:pt x="1588" y="1360"/>
                </a:lnTo>
                <a:lnTo>
                  <a:pt x="1598" y="1311"/>
                </a:lnTo>
                <a:lnTo>
                  <a:pt x="1602" y="1261"/>
                </a:lnTo>
                <a:lnTo>
                  <a:pt x="1598" y="1210"/>
                </a:lnTo>
                <a:lnTo>
                  <a:pt x="1588" y="1161"/>
                </a:lnTo>
                <a:lnTo>
                  <a:pt x="1571" y="1116"/>
                </a:lnTo>
                <a:lnTo>
                  <a:pt x="1548" y="1074"/>
                </a:lnTo>
                <a:lnTo>
                  <a:pt x="1519" y="1035"/>
                </a:lnTo>
                <a:lnTo>
                  <a:pt x="1485" y="1002"/>
                </a:lnTo>
                <a:lnTo>
                  <a:pt x="1446" y="973"/>
                </a:lnTo>
                <a:lnTo>
                  <a:pt x="1404" y="949"/>
                </a:lnTo>
                <a:lnTo>
                  <a:pt x="1359" y="932"/>
                </a:lnTo>
                <a:lnTo>
                  <a:pt x="1310" y="921"/>
                </a:lnTo>
                <a:lnTo>
                  <a:pt x="1259" y="917"/>
                </a:lnTo>
                <a:close/>
                <a:moveTo>
                  <a:pt x="3104" y="15"/>
                </a:moveTo>
                <a:lnTo>
                  <a:pt x="3080" y="92"/>
                </a:lnTo>
                <a:lnTo>
                  <a:pt x="3059" y="167"/>
                </a:lnTo>
                <a:lnTo>
                  <a:pt x="3043" y="243"/>
                </a:lnTo>
                <a:lnTo>
                  <a:pt x="3031" y="317"/>
                </a:lnTo>
                <a:lnTo>
                  <a:pt x="3025" y="390"/>
                </a:lnTo>
                <a:lnTo>
                  <a:pt x="3022" y="461"/>
                </a:lnTo>
                <a:lnTo>
                  <a:pt x="3023" y="531"/>
                </a:lnTo>
                <a:lnTo>
                  <a:pt x="3030" y="597"/>
                </a:lnTo>
                <a:lnTo>
                  <a:pt x="3042" y="662"/>
                </a:lnTo>
                <a:lnTo>
                  <a:pt x="3058" y="725"/>
                </a:lnTo>
                <a:lnTo>
                  <a:pt x="3079" y="784"/>
                </a:lnTo>
                <a:lnTo>
                  <a:pt x="3106" y="840"/>
                </a:lnTo>
                <a:lnTo>
                  <a:pt x="3137" y="893"/>
                </a:lnTo>
                <a:lnTo>
                  <a:pt x="3176" y="944"/>
                </a:lnTo>
                <a:lnTo>
                  <a:pt x="3218" y="990"/>
                </a:lnTo>
                <a:lnTo>
                  <a:pt x="3267" y="1033"/>
                </a:lnTo>
                <a:lnTo>
                  <a:pt x="3322" y="1071"/>
                </a:lnTo>
                <a:lnTo>
                  <a:pt x="3383" y="1106"/>
                </a:lnTo>
                <a:lnTo>
                  <a:pt x="3446" y="1132"/>
                </a:lnTo>
                <a:lnTo>
                  <a:pt x="3510" y="1151"/>
                </a:lnTo>
                <a:lnTo>
                  <a:pt x="3575" y="1163"/>
                </a:lnTo>
                <a:lnTo>
                  <a:pt x="3641" y="1167"/>
                </a:lnTo>
                <a:lnTo>
                  <a:pt x="3707" y="1164"/>
                </a:lnTo>
                <a:lnTo>
                  <a:pt x="3775" y="1155"/>
                </a:lnTo>
                <a:lnTo>
                  <a:pt x="3842" y="1139"/>
                </a:lnTo>
                <a:lnTo>
                  <a:pt x="3909" y="1118"/>
                </a:lnTo>
                <a:lnTo>
                  <a:pt x="3976" y="1090"/>
                </a:lnTo>
                <a:lnTo>
                  <a:pt x="4043" y="1057"/>
                </a:lnTo>
                <a:lnTo>
                  <a:pt x="4110" y="1017"/>
                </a:lnTo>
                <a:lnTo>
                  <a:pt x="4175" y="973"/>
                </a:lnTo>
                <a:lnTo>
                  <a:pt x="4240" y="924"/>
                </a:lnTo>
                <a:lnTo>
                  <a:pt x="4304" y="869"/>
                </a:lnTo>
                <a:lnTo>
                  <a:pt x="4367" y="811"/>
                </a:lnTo>
                <a:lnTo>
                  <a:pt x="4340" y="887"/>
                </a:lnTo>
                <a:lnTo>
                  <a:pt x="4306" y="962"/>
                </a:lnTo>
                <a:lnTo>
                  <a:pt x="4268" y="1037"/>
                </a:lnTo>
                <a:lnTo>
                  <a:pt x="4224" y="1110"/>
                </a:lnTo>
                <a:lnTo>
                  <a:pt x="4166" y="1197"/>
                </a:lnTo>
                <a:lnTo>
                  <a:pt x="4104" y="1278"/>
                </a:lnTo>
                <a:lnTo>
                  <a:pt x="4039" y="1354"/>
                </a:lnTo>
                <a:lnTo>
                  <a:pt x="3970" y="1424"/>
                </a:lnTo>
                <a:lnTo>
                  <a:pt x="3899" y="1486"/>
                </a:lnTo>
                <a:lnTo>
                  <a:pt x="3827" y="1542"/>
                </a:lnTo>
                <a:lnTo>
                  <a:pt x="3751" y="1593"/>
                </a:lnTo>
                <a:lnTo>
                  <a:pt x="3675" y="1634"/>
                </a:lnTo>
                <a:lnTo>
                  <a:pt x="3599" y="1668"/>
                </a:lnTo>
                <a:lnTo>
                  <a:pt x="3520" y="1695"/>
                </a:lnTo>
                <a:lnTo>
                  <a:pt x="3442" y="1713"/>
                </a:lnTo>
                <a:lnTo>
                  <a:pt x="3364" y="1724"/>
                </a:lnTo>
                <a:lnTo>
                  <a:pt x="2797" y="2625"/>
                </a:lnTo>
                <a:lnTo>
                  <a:pt x="1887" y="2625"/>
                </a:lnTo>
                <a:lnTo>
                  <a:pt x="2715" y="1314"/>
                </a:lnTo>
                <a:lnTo>
                  <a:pt x="2691" y="1245"/>
                </a:lnTo>
                <a:lnTo>
                  <a:pt x="2675" y="1172"/>
                </a:lnTo>
                <a:lnTo>
                  <a:pt x="2664" y="1098"/>
                </a:lnTo>
                <a:lnTo>
                  <a:pt x="2662" y="1021"/>
                </a:lnTo>
                <a:lnTo>
                  <a:pt x="2663" y="941"/>
                </a:lnTo>
                <a:lnTo>
                  <a:pt x="2672" y="859"/>
                </a:lnTo>
                <a:lnTo>
                  <a:pt x="2687" y="777"/>
                </a:lnTo>
                <a:lnTo>
                  <a:pt x="2707" y="693"/>
                </a:lnTo>
                <a:lnTo>
                  <a:pt x="2733" y="608"/>
                </a:lnTo>
                <a:lnTo>
                  <a:pt x="2765" y="524"/>
                </a:lnTo>
                <a:lnTo>
                  <a:pt x="2803" y="439"/>
                </a:lnTo>
                <a:lnTo>
                  <a:pt x="2847" y="356"/>
                </a:lnTo>
                <a:lnTo>
                  <a:pt x="2896" y="272"/>
                </a:lnTo>
                <a:lnTo>
                  <a:pt x="2944" y="201"/>
                </a:lnTo>
                <a:lnTo>
                  <a:pt x="2994" y="134"/>
                </a:lnTo>
                <a:lnTo>
                  <a:pt x="3047" y="72"/>
                </a:lnTo>
                <a:lnTo>
                  <a:pt x="3104" y="15"/>
                </a:lnTo>
                <a:close/>
                <a:moveTo>
                  <a:pt x="1259" y="0"/>
                </a:moveTo>
                <a:lnTo>
                  <a:pt x="1259" y="0"/>
                </a:lnTo>
                <a:lnTo>
                  <a:pt x="1278" y="4"/>
                </a:lnTo>
                <a:lnTo>
                  <a:pt x="1296" y="16"/>
                </a:lnTo>
                <a:lnTo>
                  <a:pt x="1315" y="37"/>
                </a:lnTo>
                <a:lnTo>
                  <a:pt x="1331" y="65"/>
                </a:lnTo>
                <a:lnTo>
                  <a:pt x="1347" y="101"/>
                </a:lnTo>
                <a:lnTo>
                  <a:pt x="1441" y="366"/>
                </a:lnTo>
                <a:lnTo>
                  <a:pt x="1458" y="405"/>
                </a:lnTo>
                <a:lnTo>
                  <a:pt x="1481" y="438"/>
                </a:lnTo>
                <a:lnTo>
                  <a:pt x="1507" y="466"/>
                </a:lnTo>
                <a:lnTo>
                  <a:pt x="1538" y="490"/>
                </a:lnTo>
                <a:lnTo>
                  <a:pt x="1572" y="507"/>
                </a:lnTo>
                <a:lnTo>
                  <a:pt x="1608" y="519"/>
                </a:lnTo>
                <a:lnTo>
                  <a:pt x="1646" y="524"/>
                </a:lnTo>
                <a:lnTo>
                  <a:pt x="1685" y="523"/>
                </a:lnTo>
                <a:lnTo>
                  <a:pt x="1724" y="515"/>
                </a:lnTo>
                <a:lnTo>
                  <a:pt x="1763" y="501"/>
                </a:lnTo>
                <a:lnTo>
                  <a:pt x="2016" y="380"/>
                </a:lnTo>
                <a:lnTo>
                  <a:pt x="2050" y="365"/>
                </a:lnTo>
                <a:lnTo>
                  <a:pt x="2080" y="357"/>
                </a:lnTo>
                <a:lnTo>
                  <a:pt x="2105" y="355"/>
                </a:lnTo>
                <a:lnTo>
                  <a:pt x="2126" y="357"/>
                </a:lnTo>
                <a:lnTo>
                  <a:pt x="2143" y="364"/>
                </a:lnTo>
                <a:lnTo>
                  <a:pt x="2155" y="376"/>
                </a:lnTo>
                <a:lnTo>
                  <a:pt x="2163" y="393"/>
                </a:lnTo>
                <a:lnTo>
                  <a:pt x="2166" y="414"/>
                </a:lnTo>
                <a:lnTo>
                  <a:pt x="2162" y="439"/>
                </a:lnTo>
                <a:lnTo>
                  <a:pt x="2154" y="470"/>
                </a:lnTo>
                <a:lnTo>
                  <a:pt x="2141" y="503"/>
                </a:lnTo>
                <a:lnTo>
                  <a:pt x="2020" y="757"/>
                </a:lnTo>
                <a:lnTo>
                  <a:pt x="2004" y="796"/>
                </a:lnTo>
                <a:lnTo>
                  <a:pt x="1997" y="835"/>
                </a:lnTo>
                <a:lnTo>
                  <a:pt x="1996" y="875"/>
                </a:lnTo>
                <a:lnTo>
                  <a:pt x="2001" y="912"/>
                </a:lnTo>
                <a:lnTo>
                  <a:pt x="2013" y="949"/>
                </a:lnTo>
                <a:lnTo>
                  <a:pt x="2031" y="982"/>
                </a:lnTo>
                <a:lnTo>
                  <a:pt x="2053" y="1013"/>
                </a:lnTo>
                <a:lnTo>
                  <a:pt x="2081" y="1041"/>
                </a:lnTo>
                <a:lnTo>
                  <a:pt x="2115" y="1062"/>
                </a:lnTo>
                <a:lnTo>
                  <a:pt x="2153" y="1079"/>
                </a:lnTo>
                <a:lnTo>
                  <a:pt x="2418" y="1173"/>
                </a:lnTo>
                <a:lnTo>
                  <a:pt x="2453" y="1189"/>
                </a:lnTo>
                <a:lnTo>
                  <a:pt x="2483" y="1205"/>
                </a:lnTo>
                <a:lnTo>
                  <a:pt x="2502" y="1224"/>
                </a:lnTo>
                <a:lnTo>
                  <a:pt x="2514" y="1242"/>
                </a:lnTo>
                <a:lnTo>
                  <a:pt x="2518" y="1261"/>
                </a:lnTo>
                <a:lnTo>
                  <a:pt x="2514" y="1279"/>
                </a:lnTo>
                <a:lnTo>
                  <a:pt x="2502" y="1298"/>
                </a:lnTo>
                <a:lnTo>
                  <a:pt x="2483" y="1317"/>
                </a:lnTo>
                <a:lnTo>
                  <a:pt x="2453" y="1333"/>
                </a:lnTo>
                <a:lnTo>
                  <a:pt x="2418" y="1348"/>
                </a:lnTo>
                <a:lnTo>
                  <a:pt x="2153" y="1443"/>
                </a:lnTo>
                <a:lnTo>
                  <a:pt x="2115" y="1460"/>
                </a:lnTo>
                <a:lnTo>
                  <a:pt x="2081" y="1482"/>
                </a:lnTo>
                <a:lnTo>
                  <a:pt x="2053" y="1509"/>
                </a:lnTo>
                <a:lnTo>
                  <a:pt x="2031" y="1540"/>
                </a:lnTo>
                <a:lnTo>
                  <a:pt x="2013" y="1574"/>
                </a:lnTo>
                <a:lnTo>
                  <a:pt x="2001" y="1610"/>
                </a:lnTo>
                <a:lnTo>
                  <a:pt x="1996" y="1647"/>
                </a:lnTo>
                <a:lnTo>
                  <a:pt x="1997" y="1687"/>
                </a:lnTo>
                <a:lnTo>
                  <a:pt x="2004" y="1727"/>
                </a:lnTo>
                <a:lnTo>
                  <a:pt x="2020" y="1765"/>
                </a:lnTo>
                <a:lnTo>
                  <a:pt x="2141" y="2019"/>
                </a:lnTo>
                <a:lnTo>
                  <a:pt x="2154" y="2053"/>
                </a:lnTo>
                <a:lnTo>
                  <a:pt x="2162" y="2082"/>
                </a:lnTo>
                <a:lnTo>
                  <a:pt x="2166" y="2107"/>
                </a:lnTo>
                <a:lnTo>
                  <a:pt x="2163" y="2129"/>
                </a:lnTo>
                <a:lnTo>
                  <a:pt x="2155" y="2146"/>
                </a:lnTo>
                <a:lnTo>
                  <a:pt x="2143" y="2158"/>
                </a:lnTo>
                <a:lnTo>
                  <a:pt x="2126" y="2166"/>
                </a:lnTo>
                <a:lnTo>
                  <a:pt x="2105" y="2167"/>
                </a:lnTo>
                <a:lnTo>
                  <a:pt x="2080" y="2165"/>
                </a:lnTo>
                <a:lnTo>
                  <a:pt x="2050" y="2157"/>
                </a:lnTo>
                <a:lnTo>
                  <a:pt x="2016" y="2143"/>
                </a:lnTo>
                <a:lnTo>
                  <a:pt x="1763" y="2023"/>
                </a:lnTo>
                <a:lnTo>
                  <a:pt x="1724" y="2007"/>
                </a:lnTo>
                <a:lnTo>
                  <a:pt x="1685" y="1999"/>
                </a:lnTo>
                <a:lnTo>
                  <a:pt x="1646" y="1999"/>
                </a:lnTo>
                <a:lnTo>
                  <a:pt x="1608" y="2004"/>
                </a:lnTo>
                <a:lnTo>
                  <a:pt x="1572" y="2015"/>
                </a:lnTo>
                <a:lnTo>
                  <a:pt x="1538" y="2033"/>
                </a:lnTo>
                <a:lnTo>
                  <a:pt x="1507" y="2056"/>
                </a:lnTo>
                <a:lnTo>
                  <a:pt x="1481" y="2084"/>
                </a:lnTo>
                <a:lnTo>
                  <a:pt x="1458" y="2118"/>
                </a:lnTo>
                <a:lnTo>
                  <a:pt x="1441" y="2155"/>
                </a:lnTo>
                <a:lnTo>
                  <a:pt x="1347" y="2421"/>
                </a:lnTo>
                <a:lnTo>
                  <a:pt x="1331" y="2456"/>
                </a:lnTo>
                <a:lnTo>
                  <a:pt x="1315" y="2486"/>
                </a:lnTo>
                <a:lnTo>
                  <a:pt x="1296" y="2506"/>
                </a:lnTo>
                <a:lnTo>
                  <a:pt x="1278" y="2518"/>
                </a:lnTo>
                <a:lnTo>
                  <a:pt x="1259" y="2521"/>
                </a:lnTo>
                <a:lnTo>
                  <a:pt x="1241" y="2518"/>
                </a:lnTo>
                <a:lnTo>
                  <a:pt x="1222" y="2506"/>
                </a:lnTo>
                <a:lnTo>
                  <a:pt x="1205" y="2486"/>
                </a:lnTo>
                <a:lnTo>
                  <a:pt x="1188" y="2456"/>
                </a:lnTo>
                <a:lnTo>
                  <a:pt x="1172" y="2421"/>
                </a:lnTo>
                <a:lnTo>
                  <a:pt x="1078" y="2155"/>
                </a:lnTo>
                <a:lnTo>
                  <a:pt x="1060" y="2118"/>
                </a:lnTo>
                <a:lnTo>
                  <a:pt x="1039" y="2084"/>
                </a:lnTo>
                <a:lnTo>
                  <a:pt x="1011" y="2056"/>
                </a:lnTo>
                <a:lnTo>
                  <a:pt x="981" y="2033"/>
                </a:lnTo>
                <a:lnTo>
                  <a:pt x="948" y="2015"/>
                </a:lnTo>
                <a:lnTo>
                  <a:pt x="911" y="2004"/>
                </a:lnTo>
                <a:lnTo>
                  <a:pt x="873" y="1999"/>
                </a:lnTo>
                <a:lnTo>
                  <a:pt x="834" y="1999"/>
                </a:lnTo>
                <a:lnTo>
                  <a:pt x="795" y="2007"/>
                </a:lnTo>
                <a:lnTo>
                  <a:pt x="756" y="2023"/>
                </a:lnTo>
                <a:lnTo>
                  <a:pt x="502" y="2143"/>
                </a:lnTo>
                <a:lnTo>
                  <a:pt x="469" y="2157"/>
                </a:lnTo>
                <a:lnTo>
                  <a:pt x="439" y="2165"/>
                </a:lnTo>
                <a:lnTo>
                  <a:pt x="414" y="2167"/>
                </a:lnTo>
                <a:lnTo>
                  <a:pt x="392" y="2166"/>
                </a:lnTo>
                <a:lnTo>
                  <a:pt x="375" y="2158"/>
                </a:lnTo>
                <a:lnTo>
                  <a:pt x="363" y="2146"/>
                </a:lnTo>
                <a:lnTo>
                  <a:pt x="357" y="2129"/>
                </a:lnTo>
                <a:lnTo>
                  <a:pt x="354" y="2107"/>
                </a:lnTo>
                <a:lnTo>
                  <a:pt x="357" y="2082"/>
                </a:lnTo>
                <a:lnTo>
                  <a:pt x="365" y="2053"/>
                </a:lnTo>
                <a:lnTo>
                  <a:pt x="379" y="2019"/>
                </a:lnTo>
                <a:lnTo>
                  <a:pt x="500" y="1765"/>
                </a:lnTo>
                <a:lnTo>
                  <a:pt x="514" y="1727"/>
                </a:lnTo>
                <a:lnTo>
                  <a:pt x="522" y="1687"/>
                </a:lnTo>
                <a:lnTo>
                  <a:pt x="524" y="1647"/>
                </a:lnTo>
                <a:lnTo>
                  <a:pt x="518" y="1610"/>
                </a:lnTo>
                <a:lnTo>
                  <a:pt x="506" y="1574"/>
                </a:lnTo>
                <a:lnTo>
                  <a:pt x="489" y="1540"/>
                </a:lnTo>
                <a:lnTo>
                  <a:pt x="465" y="1509"/>
                </a:lnTo>
                <a:lnTo>
                  <a:pt x="437" y="1482"/>
                </a:lnTo>
                <a:lnTo>
                  <a:pt x="404" y="1460"/>
                </a:lnTo>
                <a:lnTo>
                  <a:pt x="366" y="1443"/>
                </a:lnTo>
                <a:lnTo>
                  <a:pt x="101" y="1348"/>
                </a:lnTo>
                <a:lnTo>
                  <a:pt x="65" y="1333"/>
                </a:lnTo>
                <a:lnTo>
                  <a:pt x="36" y="1317"/>
                </a:lnTo>
                <a:lnTo>
                  <a:pt x="16" y="1298"/>
                </a:lnTo>
                <a:lnTo>
                  <a:pt x="4" y="1279"/>
                </a:lnTo>
                <a:lnTo>
                  <a:pt x="0" y="1261"/>
                </a:lnTo>
                <a:lnTo>
                  <a:pt x="4" y="1242"/>
                </a:lnTo>
                <a:lnTo>
                  <a:pt x="16" y="1224"/>
                </a:lnTo>
                <a:lnTo>
                  <a:pt x="36" y="1205"/>
                </a:lnTo>
                <a:lnTo>
                  <a:pt x="65" y="1189"/>
                </a:lnTo>
                <a:lnTo>
                  <a:pt x="101" y="1173"/>
                </a:lnTo>
                <a:lnTo>
                  <a:pt x="366" y="1079"/>
                </a:lnTo>
                <a:lnTo>
                  <a:pt x="404" y="1062"/>
                </a:lnTo>
                <a:lnTo>
                  <a:pt x="437" y="1041"/>
                </a:lnTo>
                <a:lnTo>
                  <a:pt x="465" y="1013"/>
                </a:lnTo>
                <a:lnTo>
                  <a:pt x="489" y="982"/>
                </a:lnTo>
                <a:lnTo>
                  <a:pt x="506" y="949"/>
                </a:lnTo>
                <a:lnTo>
                  <a:pt x="518" y="912"/>
                </a:lnTo>
                <a:lnTo>
                  <a:pt x="524" y="875"/>
                </a:lnTo>
                <a:lnTo>
                  <a:pt x="522" y="835"/>
                </a:lnTo>
                <a:lnTo>
                  <a:pt x="514" y="796"/>
                </a:lnTo>
                <a:lnTo>
                  <a:pt x="500" y="757"/>
                </a:lnTo>
                <a:lnTo>
                  <a:pt x="379" y="503"/>
                </a:lnTo>
                <a:lnTo>
                  <a:pt x="365" y="470"/>
                </a:lnTo>
                <a:lnTo>
                  <a:pt x="357" y="439"/>
                </a:lnTo>
                <a:lnTo>
                  <a:pt x="354" y="414"/>
                </a:lnTo>
                <a:lnTo>
                  <a:pt x="357" y="393"/>
                </a:lnTo>
                <a:lnTo>
                  <a:pt x="363" y="376"/>
                </a:lnTo>
                <a:lnTo>
                  <a:pt x="375" y="364"/>
                </a:lnTo>
                <a:lnTo>
                  <a:pt x="392" y="357"/>
                </a:lnTo>
                <a:lnTo>
                  <a:pt x="414" y="355"/>
                </a:lnTo>
                <a:lnTo>
                  <a:pt x="439" y="357"/>
                </a:lnTo>
                <a:lnTo>
                  <a:pt x="469" y="365"/>
                </a:lnTo>
                <a:lnTo>
                  <a:pt x="502" y="380"/>
                </a:lnTo>
                <a:lnTo>
                  <a:pt x="756" y="501"/>
                </a:lnTo>
                <a:lnTo>
                  <a:pt x="795" y="515"/>
                </a:lnTo>
                <a:lnTo>
                  <a:pt x="834" y="523"/>
                </a:lnTo>
                <a:lnTo>
                  <a:pt x="873" y="524"/>
                </a:lnTo>
                <a:lnTo>
                  <a:pt x="911" y="519"/>
                </a:lnTo>
                <a:lnTo>
                  <a:pt x="948" y="507"/>
                </a:lnTo>
                <a:lnTo>
                  <a:pt x="981" y="490"/>
                </a:lnTo>
                <a:lnTo>
                  <a:pt x="1011" y="466"/>
                </a:lnTo>
                <a:lnTo>
                  <a:pt x="1039" y="438"/>
                </a:lnTo>
                <a:lnTo>
                  <a:pt x="1060" y="405"/>
                </a:lnTo>
                <a:lnTo>
                  <a:pt x="1078" y="366"/>
                </a:lnTo>
                <a:lnTo>
                  <a:pt x="1172" y="101"/>
                </a:lnTo>
                <a:lnTo>
                  <a:pt x="1188" y="65"/>
                </a:lnTo>
                <a:lnTo>
                  <a:pt x="1205" y="37"/>
                </a:lnTo>
                <a:lnTo>
                  <a:pt x="1222" y="16"/>
                </a:lnTo>
                <a:lnTo>
                  <a:pt x="1241" y="4"/>
                </a:lnTo>
                <a:lnTo>
                  <a:pt x="125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prstClr val="black"/>
              </a:solidFill>
            </a:endParaRPr>
          </a:p>
        </p:txBody>
      </p:sp>
      <p:sp>
        <p:nvSpPr>
          <p:cNvPr id="8" name="Freeform 11"/>
          <p:cNvSpPr>
            <a:spLocks noEditPoints="1"/>
          </p:cNvSpPr>
          <p:nvPr/>
        </p:nvSpPr>
        <p:spPr bwMode="auto">
          <a:xfrm>
            <a:off x="4956680" y="2658846"/>
            <a:ext cx="559785" cy="559785"/>
          </a:xfrm>
          <a:custGeom>
            <a:avLst/>
            <a:gdLst>
              <a:gd name="T0" fmla="*/ 1939 w 3610"/>
              <a:gd name="T1" fmla="*/ 2741 h 3610"/>
              <a:gd name="T2" fmla="*/ 1939 w 3610"/>
              <a:gd name="T3" fmla="*/ 2922 h 3610"/>
              <a:gd name="T4" fmla="*/ 1772 w 3610"/>
              <a:gd name="T5" fmla="*/ 2989 h 3610"/>
              <a:gd name="T6" fmla="*/ 1647 w 3610"/>
              <a:gd name="T7" fmla="*/ 2864 h 3610"/>
              <a:gd name="T8" fmla="*/ 1715 w 3610"/>
              <a:gd name="T9" fmla="*/ 2697 h 3610"/>
              <a:gd name="T10" fmla="*/ 2957 w 3610"/>
              <a:gd name="T11" fmla="*/ 1593 h 3610"/>
              <a:gd name="T12" fmla="*/ 3056 w 3610"/>
              <a:gd name="T13" fmla="*/ 1743 h 3610"/>
              <a:gd name="T14" fmla="*/ 2957 w 3610"/>
              <a:gd name="T15" fmla="*/ 1891 h 3610"/>
              <a:gd name="T16" fmla="*/ 2779 w 3610"/>
              <a:gd name="T17" fmla="*/ 1857 h 3610"/>
              <a:gd name="T18" fmla="*/ 2745 w 3610"/>
              <a:gd name="T19" fmla="*/ 1679 h 3610"/>
              <a:gd name="T20" fmla="*/ 2895 w 3610"/>
              <a:gd name="T21" fmla="*/ 1581 h 3610"/>
              <a:gd name="T22" fmla="*/ 849 w 3610"/>
              <a:gd name="T23" fmla="*/ 1651 h 3610"/>
              <a:gd name="T24" fmla="*/ 849 w 3610"/>
              <a:gd name="T25" fmla="*/ 1833 h 3610"/>
              <a:gd name="T26" fmla="*/ 683 w 3610"/>
              <a:gd name="T27" fmla="*/ 1901 h 3610"/>
              <a:gd name="T28" fmla="*/ 557 w 3610"/>
              <a:gd name="T29" fmla="*/ 1774 h 3610"/>
              <a:gd name="T30" fmla="*/ 625 w 3610"/>
              <a:gd name="T31" fmla="*/ 1609 h 3610"/>
              <a:gd name="T32" fmla="*/ 1831 w 3610"/>
              <a:gd name="T33" fmla="*/ 1670 h 3610"/>
              <a:gd name="T34" fmla="*/ 1959 w 3610"/>
              <a:gd name="T35" fmla="*/ 1827 h 3610"/>
              <a:gd name="T36" fmla="*/ 1877 w 3610"/>
              <a:gd name="T37" fmla="*/ 2037 h 3610"/>
              <a:gd name="T38" fmla="*/ 1675 w 3610"/>
              <a:gd name="T39" fmla="*/ 2065 h 3610"/>
              <a:gd name="T40" fmla="*/ 1540 w 3610"/>
              <a:gd name="T41" fmla="*/ 1904 h 3610"/>
              <a:gd name="T42" fmla="*/ 1605 w 3610"/>
              <a:gd name="T43" fmla="*/ 1711 h 3610"/>
              <a:gd name="T44" fmla="*/ 1838 w 3610"/>
              <a:gd name="T45" fmla="*/ 495 h 3610"/>
              <a:gd name="T46" fmla="*/ 1963 w 3610"/>
              <a:gd name="T47" fmla="*/ 620 h 3610"/>
              <a:gd name="T48" fmla="*/ 1895 w 3610"/>
              <a:gd name="T49" fmla="*/ 787 h 3610"/>
              <a:gd name="T50" fmla="*/ 1715 w 3610"/>
              <a:gd name="T51" fmla="*/ 787 h 3610"/>
              <a:gd name="T52" fmla="*/ 1647 w 3610"/>
              <a:gd name="T53" fmla="*/ 620 h 3610"/>
              <a:gd name="T54" fmla="*/ 1772 w 3610"/>
              <a:gd name="T55" fmla="*/ 495 h 3610"/>
              <a:gd name="T56" fmla="*/ 1413 w 3610"/>
              <a:gd name="T57" fmla="*/ 262 h 3610"/>
              <a:gd name="T58" fmla="*/ 895 w 3610"/>
              <a:gd name="T59" fmla="*/ 499 h 3610"/>
              <a:gd name="T60" fmla="*/ 499 w 3610"/>
              <a:gd name="T61" fmla="*/ 896 h 3610"/>
              <a:gd name="T62" fmla="*/ 261 w 3610"/>
              <a:gd name="T63" fmla="*/ 1413 h 3610"/>
              <a:gd name="T64" fmla="*/ 225 w 3610"/>
              <a:gd name="T65" fmla="*/ 2005 h 3610"/>
              <a:gd name="T66" fmla="*/ 400 w 3610"/>
              <a:gd name="T67" fmla="*/ 2553 h 3610"/>
              <a:gd name="T68" fmla="*/ 748 w 3610"/>
              <a:gd name="T69" fmla="*/ 2995 h 3610"/>
              <a:gd name="T70" fmla="*/ 1229 w 3610"/>
              <a:gd name="T71" fmla="*/ 3290 h 3610"/>
              <a:gd name="T72" fmla="*/ 1805 w 3610"/>
              <a:gd name="T73" fmla="*/ 3397 h 3610"/>
              <a:gd name="T74" fmla="*/ 2380 w 3610"/>
              <a:gd name="T75" fmla="*/ 3290 h 3610"/>
              <a:gd name="T76" fmla="*/ 2862 w 3610"/>
              <a:gd name="T77" fmla="*/ 2995 h 3610"/>
              <a:gd name="T78" fmla="*/ 3210 w 3610"/>
              <a:gd name="T79" fmla="*/ 2553 h 3610"/>
              <a:gd name="T80" fmla="*/ 3385 w 3610"/>
              <a:gd name="T81" fmla="*/ 2005 h 3610"/>
              <a:gd name="T82" fmla="*/ 3348 w 3610"/>
              <a:gd name="T83" fmla="*/ 1413 h 3610"/>
              <a:gd name="T84" fmla="*/ 3111 w 3610"/>
              <a:gd name="T85" fmla="*/ 896 h 3610"/>
              <a:gd name="T86" fmla="*/ 2714 w 3610"/>
              <a:gd name="T87" fmla="*/ 499 h 3610"/>
              <a:gd name="T88" fmla="*/ 2197 w 3610"/>
              <a:gd name="T89" fmla="*/ 262 h 3610"/>
              <a:gd name="T90" fmla="*/ 1915 w 3610"/>
              <a:gd name="T91" fmla="*/ 4 h 3610"/>
              <a:gd name="T92" fmla="*/ 2531 w 3610"/>
              <a:gd name="T93" fmla="*/ 153 h 3610"/>
              <a:gd name="T94" fmla="*/ 3044 w 3610"/>
              <a:gd name="T95" fmla="*/ 494 h 3610"/>
              <a:gd name="T96" fmla="*/ 3413 w 3610"/>
              <a:gd name="T97" fmla="*/ 986 h 3610"/>
              <a:gd name="T98" fmla="*/ 3597 w 3610"/>
              <a:gd name="T99" fmla="*/ 1588 h 3610"/>
              <a:gd name="T100" fmla="*/ 3558 w 3610"/>
              <a:gd name="T101" fmla="*/ 2234 h 3610"/>
              <a:gd name="T102" fmla="*/ 3309 w 3610"/>
              <a:gd name="T103" fmla="*/ 2804 h 3610"/>
              <a:gd name="T104" fmla="*/ 2887 w 3610"/>
              <a:gd name="T105" fmla="*/ 3250 h 3610"/>
              <a:gd name="T106" fmla="*/ 2335 w 3610"/>
              <a:gd name="T107" fmla="*/ 3531 h 3610"/>
              <a:gd name="T108" fmla="*/ 1695 w 3610"/>
              <a:gd name="T109" fmla="*/ 3607 h 3610"/>
              <a:gd name="T110" fmla="*/ 1079 w 3610"/>
              <a:gd name="T111" fmla="*/ 3457 h 3610"/>
              <a:gd name="T112" fmla="*/ 566 w 3610"/>
              <a:gd name="T113" fmla="*/ 3117 h 3610"/>
              <a:gd name="T114" fmla="*/ 197 w 3610"/>
              <a:gd name="T115" fmla="*/ 2626 h 3610"/>
              <a:gd name="T116" fmla="*/ 13 w 3610"/>
              <a:gd name="T117" fmla="*/ 2024 h 3610"/>
              <a:gd name="T118" fmla="*/ 52 w 3610"/>
              <a:gd name="T119" fmla="*/ 1377 h 3610"/>
              <a:gd name="T120" fmla="*/ 301 w 3610"/>
              <a:gd name="T121" fmla="*/ 807 h 3610"/>
              <a:gd name="T122" fmla="*/ 723 w 3610"/>
              <a:gd name="T123" fmla="*/ 361 h 3610"/>
              <a:gd name="T124" fmla="*/ 1274 w 3610"/>
              <a:gd name="T125" fmla="*/ 79 h 3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610" h="3610">
                <a:moveTo>
                  <a:pt x="1805" y="2670"/>
                </a:moveTo>
                <a:lnTo>
                  <a:pt x="1838" y="2673"/>
                </a:lnTo>
                <a:lnTo>
                  <a:pt x="1867" y="2683"/>
                </a:lnTo>
                <a:lnTo>
                  <a:pt x="1895" y="2697"/>
                </a:lnTo>
                <a:lnTo>
                  <a:pt x="1919" y="2717"/>
                </a:lnTo>
                <a:lnTo>
                  <a:pt x="1939" y="2741"/>
                </a:lnTo>
                <a:lnTo>
                  <a:pt x="1953" y="2769"/>
                </a:lnTo>
                <a:lnTo>
                  <a:pt x="1963" y="2799"/>
                </a:lnTo>
                <a:lnTo>
                  <a:pt x="1966" y="2831"/>
                </a:lnTo>
                <a:lnTo>
                  <a:pt x="1963" y="2864"/>
                </a:lnTo>
                <a:lnTo>
                  <a:pt x="1953" y="2895"/>
                </a:lnTo>
                <a:lnTo>
                  <a:pt x="1939" y="2922"/>
                </a:lnTo>
                <a:lnTo>
                  <a:pt x="1919" y="2945"/>
                </a:lnTo>
                <a:lnTo>
                  <a:pt x="1895" y="2965"/>
                </a:lnTo>
                <a:lnTo>
                  <a:pt x="1867" y="2981"/>
                </a:lnTo>
                <a:lnTo>
                  <a:pt x="1838" y="2989"/>
                </a:lnTo>
                <a:lnTo>
                  <a:pt x="1805" y="2993"/>
                </a:lnTo>
                <a:lnTo>
                  <a:pt x="1772" y="2989"/>
                </a:lnTo>
                <a:lnTo>
                  <a:pt x="1742" y="2981"/>
                </a:lnTo>
                <a:lnTo>
                  <a:pt x="1715" y="2965"/>
                </a:lnTo>
                <a:lnTo>
                  <a:pt x="1691" y="2945"/>
                </a:lnTo>
                <a:lnTo>
                  <a:pt x="1671" y="2922"/>
                </a:lnTo>
                <a:lnTo>
                  <a:pt x="1655" y="2895"/>
                </a:lnTo>
                <a:lnTo>
                  <a:pt x="1647" y="2864"/>
                </a:lnTo>
                <a:lnTo>
                  <a:pt x="1643" y="2831"/>
                </a:lnTo>
                <a:lnTo>
                  <a:pt x="1647" y="2799"/>
                </a:lnTo>
                <a:lnTo>
                  <a:pt x="1655" y="2769"/>
                </a:lnTo>
                <a:lnTo>
                  <a:pt x="1671" y="2741"/>
                </a:lnTo>
                <a:lnTo>
                  <a:pt x="1691" y="2717"/>
                </a:lnTo>
                <a:lnTo>
                  <a:pt x="1715" y="2697"/>
                </a:lnTo>
                <a:lnTo>
                  <a:pt x="1742" y="2683"/>
                </a:lnTo>
                <a:lnTo>
                  <a:pt x="1772" y="2673"/>
                </a:lnTo>
                <a:lnTo>
                  <a:pt x="1805" y="2670"/>
                </a:lnTo>
                <a:close/>
                <a:moveTo>
                  <a:pt x="2895" y="1581"/>
                </a:moveTo>
                <a:lnTo>
                  <a:pt x="2926" y="1584"/>
                </a:lnTo>
                <a:lnTo>
                  <a:pt x="2957" y="1593"/>
                </a:lnTo>
                <a:lnTo>
                  <a:pt x="2985" y="1609"/>
                </a:lnTo>
                <a:lnTo>
                  <a:pt x="3009" y="1628"/>
                </a:lnTo>
                <a:lnTo>
                  <a:pt x="3029" y="1651"/>
                </a:lnTo>
                <a:lnTo>
                  <a:pt x="3043" y="1679"/>
                </a:lnTo>
                <a:lnTo>
                  <a:pt x="3053" y="1710"/>
                </a:lnTo>
                <a:lnTo>
                  <a:pt x="3056" y="1743"/>
                </a:lnTo>
                <a:lnTo>
                  <a:pt x="3053" y="1774"/>
                </a:lnTo>
                <a:lnTo>
                  <a:pt x="3043" y="1805"/>
                </a:lnTo>
                <a:lnTo>
                  <a:pt x="3029" y="1833"/>
                </a:lnTo>
                <a:lnTo>
                  <a:pt x="3009" y="1857"/>
                </a:lnTo>
                <a:lnTo>
                  <a:pt x="2985" y="1877"/>
                </a:lnTo>
                <a:lnTo>
                  <a:pt x="2957" y="1891"/>
                </a:lnTo>
                <a:lnTo>
                  <a:pt x="2926" y="1901"/>
                </a:lnTo>
                <a:lnTo>
                  <a:pt x="2895" y="1904"/>
                </a:lnTo>
                <a:lnTo>
                  <a:pt x="2862" y="1901"/>
                </a:lnTo>
                <a:lnTo>
                  <a:pt x="2831" y="1891"/>
                </a:lnTo>
                <a:lnTo>
                  <a:pt x="2803" y="1877"/>
                </a:lnTo>
                <a:lnTo>
                  <a:pt x="2779" y="1857"/>
                </a:lnTo>
                <a:lnTo>
                  <a:pt x="2761" y="1833"/>
                </a:lnTo>
                <a:lnTo>
                  <a:pt x="2745" y="1805"/>
                </a:lnTo>
                <a:lnTo>
                  <a:pt x="2735" y="1774"/>
                </a:lnTo>
                <a:lnTo>
                  <a:pt x="2732" y="1743"/>
                </a:lnTo>
                <a:lnTo>
                  <a:pt x="2735" y="1710"/>
                </a:lnTo>
                <a:lnTo>
                  <a:pt x="2745" y="1679"/>
                </a:lnTo>
                <a:lnTo>
                  <a:pt x="2761" y="1651"/>
                </a:lnTo>
                <a:lnTo>
                  <a:pt x="2779" y="1628"/>
                </a:lnTo>
                <a:lnTo>
                  <a:pt x="2803" y="1609"/>
                </a:lnTo>
                <a:lnTo>
                  <a:pt x="2831" y="1593"/>
                </a:lnTo>
                <a:lnTo>
                  <a:pt x="2862" y="1584"/>
                </a:lnTo>
                <a:lnTo>
                  <a:pt x="2895" y="1581"/>
                </a:lnTo>
                <a:close/>
                <a:moveTo>
                  <a:pt x="715" y="1581"/>
                </a:moveTo>
                <a:lnTo>
                  <a:pt x="748" y="1584"/>
                </a:lnTo>
                <a:lnTo>
                  <a:pt x="779" y="1593"/>
                </a:lnTo>
                <a:lnTo>
                  <a:pt x="806" y="1609"/>
                </a:lnTo>
                <a:lnTo>
                  <a:pt x="829" y="1628"/>
                </a:lnTo>
                <a:lnTo>
                  <a:pt x="849" y="1651"/>
                </a:lnTo>
                <a:lnTo>
                  <a:pt x="865" y="1679"/>
                </a:lnTo>
                <a:lnTo>
                  <a:pt x="874" y="1710"/>
                </a:lnTo>
                <a:lnTo>
                  <a:pt x="878" y="1743"/>
                </a:lnTo>
                <a:lnTo>
                  <a:pt x="874" y="1774"/>
                </a:lnTo>
                <a:lnTo>
                  <a:pt x="865" y="1805"/>
                </a:lnTo>
                <a:lnTo>
                  <a:pt x="849" y="1833"/>
                </a:lnTo>
                <a:lnTo>
                  <a:pt x="829" y="1857"/>
                </a:lnTo>
                <a:lnTo>
                  <a:pt x="806" y="1877"/>
                </a:lnTo>
                <a:lnTo>
                  <a:pt x="779" y="1891"/>
                </a:lnTo>
                <a:lnTo>
                  <a:pt x="748" y="1901"/>
                </a:lnTo>
                <a:lnTo>
                  <a:pt x="715" y="1904"/>
                </a:lnTo>
                <a:lnTo>
                  <a:pt x="683" y="1901"/>
                </a:lnTo>
                <a:lnTo>
                  <a:pt x="653" y="1891"/>
                </a:lnTo>
                <a:lnTo>
                  <a:pt x="625" y="1877"/>
                </a:lnTo>
                <a:lnTo>
                  <a:pt x="601" y="1857"/>
                </a:lnTo>
                <a:lnTo>
                  <a:pt x="581" y="1833"/>
                </a:lnTo>
                <a:lnTo>
                  <a:pt x="567" y="1805"/>
                </a:lnTo>
                <a:lnTo>
                  <a:pt x="557" y="1774"/>
                </a:lnTo>
                <a:lnTo>
                  <a:pt x="554" y="1743"/>
                </a:lnTo>
                <a:lnTo>
                  <a:pt x="557" y="1710"/>
                </a:lnTo>
                <a:lnTo>
                  <a:pt x="567" y="1679"/>
                </a:lnTo>
                <a:lnTo>
                  <a:pt x="581" y="1651"/>
                </a:lnTo>
                <a:lnTo>
                  <a:pt x="601" y="1628"/>
                </a:lnTo>
                <a:lnTo>
                  <a:pt x="625" y="1609"/>
                </a:lnTo>
                <a:lnTo>
                  <a:pt x="653" y="1593"/>
                </a:lnTo>
                <a:lnTo>
                  <a:pt x="683" y="1584"/>
                </a:lnTo>
                <a:lnTo>
                  <a:pt x="715" y="1581"/>
                </a:lnTo>
                <a:close/>
                <a:moveTo>
                  <a:pt x="1797" y="1049"/>
                </a:moveTo>
                <a:lnTo>
                  <a:pt x="1797" y="1659"/>
                </a:lnTo>
                <a:lnTo>
                  <a:pt x="1831" y="1670"/>
                </a:lnTo>
                <a:lnTo>
                  <a:pt x="1862" y="1685"/>
                </a:lnTo>
                <a:lnTo>
                  <a:pt x="1891" y="1706"/>
                </a:lnTo>
                <a:lnTo>
                  <a:pt x="1915" y="1732"/>
                </a:lnTo>
                <a:lnTo>
                  <a:pt x="1934" y="1760"/>
                </a:lnTo>
                <a:lnTo>
                  <a:pt x="1950" y="1792"/>
                </a:lnTo>
                <a:lnTo>
                  <a:pt x="1959" y="1827"/>
                </a:lnTo>
                <a:lnTo>
                  <a:pt x="2544" y="1827"/>
                </a:lnTo>
                <a:lnTo>
                  <a:pt x="2768" y="1961"/>
                </a:lnTo>
                <a:lnTo>
                  <a:pt x="1940" y="1961"/>
                </a:lnTo>
                <a:lnTo>
                  <a:pt x="1923" y="1990"/>
                </a:lnTo>
                <a:lnTo>
                  <a:pt x="1902" y="2015"/>
                </a:lnTo>
                <a:lnTo>
                  <a:pt x="1877" y="2037"/>
                </a:lnTo>
                <a:lnTo>
                  <a:pt x="1849" y="2055"/>
                </a:lnTo>
                <a:lnTo>
                  <a:pt x="1818" y="2068"/>
                </a:lnTo>
                <a:lnTo>
                  <a:pt x="1785" y="2076"/>
                </a:lnTo>
                <a:lnTo>
                  <a:pt x="1750" y="2079"/>
                </a:lnTo>
                <a:lnTo>
                  <a:pt x="1711" y="2075"/>
                </a:lnTo>
                <a:lnTo>
                  <a:pt x="1675" y="2065"/>
                </a:lnTo>
                <a:lnTo>
                  <a:pt x="1642" y="2050"/>
                </a:lnTo>
                <a:lnTo>
                  <a:pt x="1613" y="2029"/>
                </a:lnTo>
                <a:lnTo>
                  <a:pt x="1587" y="2003"/>
                </a:lnTo>
                <a:lnTo>
                  <a:pt x="1566" y="1973"/>
                </a:lnTo>
                <a:lnTo>
                  <a:pt x="1550" y="1940"/>
                </a:lnTo>
                <a:lnTo>
                  <a:pt x="1540" y="1904"/>
                </a:lnTo>
                <a:lnTo>
                  <a:pt x="1537" y="1867"/>
                </a:lnTo>
                <a:lnTo>
                  <a:pt x="1540" y="1830"/>
                </a:lnTo>
                <a:lnTo>
                  <a:pt x="1549" y="1796"/>
                </a:lnTo>
                <a:lnTo>
                  <a:pt x="1563" y="1764"/>
                </a:lnTo>
                <a:lnTo>
                  <a:pt x="1582" y="1736"/>
                </a:lnTo>
                <a:lnTo>
                  <a:pt x="1605" y="1711"/>
                </a:lnTo>
                <a:lnTo>
                  <a:pt x="1632" y="1689"/>
                </a:lnTo>
                <a:lnTo>
                  <a:pt x="1662" y="1672"/>
                </a:lnTo>
                <a:lnTo>
                  <a:pt x="1662" y="1387"/>
                </a:lnTo>
                <a:lnTo>
                  <a:pt x="1797" y="1049"/>
                </a:lnTo>
                <a:close/>
                <a:moveTo>
                  <a:pt x="1805" y="491"/>
                </a:moveTo>
                <a:lnTo>
                  <a:pt x="1838" y="495"/>
                </a:lnTo>
                <a:lnTo>
                  <a:pt x="1867" y="504"/>
                </a:lnTo>
                <a:lnTo>
                  <a:pt x="1895" y="519"/>
                </a:lnTo>
                <a:lnTo>
                  <a:pt x="1919" y="539"/>
                </a:lnTo>
                <a:lnTo>
                  <a:pt x="1939" y="563"/>
                </a:lnTo>
                <a:lnTo>
                  <a:pt x="1953" y="590"/>
                </a:lnTo>
                <a:lnTo>
                  <a:pt x="1963" y="620"/>
                </a:lnTo>
                <a:lnTo>
                  <a:pt x="1966" y="653"/>
                </a:lnTo>
                <a:lnTo>
                  <a:pt x="1963" y="686"/>
                </a:lnTo>
                <a:lnTo>
                  <a:pt x="1953" y="715"/>
                </a:lnTo>
                <a:lnTo>
                  <a:pt x="1939" y="743"/>
                </a:lnTo>
                <a:lnTo>
                  <a:pt x="1919" y="767"/>
                </a:lnTo>
                <a:lnTo>
                  <a:pt x="1895" y="787"/>
                </a:lnTo>
                <a:lnTo>
                  <a:pt x="1867" y="802"/>
                </a:lnTo>
                <a:lnTo>
                  <a:pt x="1838" y="811"/>
                </a:lnTo>
                <a:lnTo>
                  <a:pt x="1805" y="814"/>
                </a:lnTo>
                <a:lnTo>
                  <a:pt x="1772" y="811"/>
                </a:lnTo>
                <a:lnTo>
                  <a:pt x="1742" y="802"/>
                </a:lnTo>
                <a:lnTo>
                  <a:pt x="1715" y="787"/>
                </a:lnTo>
                <a:lnTo>
                  <a:pt x="1691" y="767"/>
                </a:lnTo>
                <a:lnTo>
                  <a:pt x="1671" y="743"/>
                </a:lnTo>
                <a:lnTo>
                  <a:pt x="1655" y="715"/>
                </a:lnTo>
                <a:lnTo>
                  <a:pt x="1647" y="686"/>
                </a:lnTo>
                <a:lnTo>
                  <a:pt x="1643" y="653"/>
                </a:lnTo>
                <a:lnTo>
                  <a:pt x="1647" y="620"/>
                </a:lnTo>
                <a:lnTo>
                  <a:pt x="1655" y="590"/>
                </a:lnTo>
                <a:lnTo>
                  <a:pt x="1671" y="563"/>
                </a:lnTo>
                <a:lnTo>
                  <a:pt x="1691" y="539"/>
                </a:lnTo>
                <a:lnTo>
                  <a:pt x="1715" y="519"/>
                </a:lnTo>
                <a:lnTo>
                  <a:pt x="1742" y="504"/>
                </a:lnTo>
                <a:lnTo>
                  <a:pt x="1772" y="495"/>
                </a:lnTo>
                <a:lnTo>
                  <a:pt x="1805" y="491"/>
                </a:lnTo>
                <a:close/>
                <a:moveTo>
                  <a:pt x="1805" y="213"/>
                </a:moveTo>
                <a:lnTo>
                  <a:pt x="1704" y="217"/>
                </a:lnTo>
                <a:lnTo>
                  <a:pt x="1605" y="225"/>
                </a:lnTo>
                <a:lnTo>
                  <a:pt x="1508" y="241"/>
                </a:lnTo>
                <a:lnTo>
                  <a:pt x="1413" y="262"/>
                </a:lnTo>
                <a:lnTo>
                  <a:pt x="1320" y="289"/>
                </a:lnTo>
                <a:lnTo>
                  <a:pt x="1229" y="321"/>
                </a:lnTo>
                <a:lnTo>
                  <a:pt x="1141" y="358"/>
                </a:lnTo>
                <a:lnTo>
                  <a:pt x="1057" y="400"/>
                </a:lnTo>
                <a:lnTo>
                  <a:pt x="974" y="447"/>
                </a:lnTo>
                <a:lnTo>
                  <a:pt x="895" y="499"/>
                </a:lnTo>
                <a:lnTo>
                  <a:pt x="819" y="555"/>
                </a:lnTo>
                <a:lnTo>
                  <a:pt x="748" y="615"/>
                </a:lnTo>
                <a:lnTo>
                  <a:pt x="679" y="680"/>
                </a:lnTo>
                <a:lnTo>
                  <a:pt x="615" y="748"/>
                </a:lnTo>
                <a:lnTo>
                  <a:pt x="555" y="821"/>
                </a:lnTo>
                <a:lnTo>
                  <a:pt x="499" y="896"/>
                </a:lnTo>
                <a:lnTo>
                  <a:pt x="446" y="975"/>
                </a:lnTo>
                <a:lnTo>
                  <a:pt x="400" y="1057"/>
                </a:lnTo>
                <a:lnTo>
                  <a:pt x="357" y="1142"/>
                </a:lnTo>
                <a:lnTo>
                  <a:pt x="320" y="1230"/>
                </a:lnTo>
                <a:lnTo>
                  <a:pt x="288" y="1321"/>
                </a:lnTo>
                <a:lnTo>
                  <a:pt x="261" y="1413"/>
                </a:lnTo>
                <a:lnTo>
                  <a:pt x="241" y="1509"/>
                </a:lnTo>
                <a:lnTo>
                  <a:pt x="225" y="1605"/>
                </a:lnTo>
                <a:lnTo>
                  <a:pt x="216" y="1704"/>
                </a:lnTo>
                <a:lnTo>
                  <a:pt x="213" y="1805"/>
                </a:lnTo>
                <a:lnTo>
                  <a:pt x="216" y="1906"/>
                </a:lnTo>
                <a:lnTo>
                  <a:pt x="225" y="2005"/>
                </a:lnTo>
                <a:lnTo>
                  <a:pt x="241" y="2102"/>
                </a:lnTo>
                <a:lnTo>
                  <a:pt x="261" y="2197"/>
                </a:lnTo>
                <a:lnTo>
                  <a:pt x="288" y="2291"/>
                </a:lnTo>
                <a:lnTo>
                  <a:pt x="320" y="2381"/>
                </a:lnTo>
                <a:lnTo>
                  <a:pt x="357" y="2469"/>
                </a:lnTo>
                <a:lnTo>
                  <a:pt x="400" y="2553"/>
                </a:lnTo>
                <a:lnTo>
                  <a:pt x="446" y="2636"/>
                </a:lnTo>
                <a:lnTo>
                  <a:pt x="499" y="2715"/>
                </a:lnTo>
                <a:lnTo>
                  <a:pt x="555" y="2791"/>
                </a:lnTo>
                <a:lnTo>
                  <a:pt x="615" y="2862"/>
                </a:lnTo>
                <a:lnTo>
                  <a:pt x="679" y="2931"/>
                </a:lnTo>
                <a:lnTo>
                  <a:pt x="748" y="2995"/>
                </a:lnTo>
                <a:lnTo>
                  <a:pt x="819" y="3055"/>
                </a:lnTo>
                <a:lnTo>
                  <a:pt x="895" y="3112"/>
                </a:lnTo>
                <a:lnTo>
                  <a:pt x="974" y="3164"/>
                </a:lnTo>
                <a:lnTo>
                  <a:pt x="1057" y="3210"/>
                </a:lnTo>
                <a:lnTo>
                  <a:pt x="1141" y="3253"/>
                </a:lnTo>
                <a:lnTo>
                  <a:pt x="1229" y="3290"/>
                </a:lnTo>
                <a:lnTo>
                  <a:pt x="1320" y="3322"/>
                </a:lnTo>
                <a:lnTo>
                  <a:pt x="1413" y="3349"/>
                </a:lnTo>
                <a:lnTo>
                  <a:pt x="1508" y="3369"/>
                </a:lnTo>
                <a:lnTo>
                  <a:pt x="1605" y="3385"/>
                </a:lnTo>
                <a:lnTo>
                  <a:pt x="1704" y="3394"/>
                </a:lnTo>
                <a:lnTo>
                  <a:pt x="1805" y="3397"/>
                </a:lnTo>
                <a:lnTo>
                  <a:pt x="1906" y="3394"/>
                </a:lnTo>
                <a:lnTo>
                  <a:pt x="2005" y="3385"/>
                </a:lnTo>
                <a:lnTo>
                  <a:pt x="2101" y="3369"/>
                </a:lnTo>
                <a:lnTo>
                  <a:pt x="2197" y="3349"/>
                </a:lnTo>
                <a:lnTo>
                  <a:pt x="2289" y="3322"/>
                </a:lnTo>
                <a:lnTo>
                  <a:pt x="2380" y="3290"/>
                </a:lnTo>
                <a:lnTo>
                  <a:pt x="2468" y="3253"/>
                </a:lnTo>
                <a:lnTo>
                  <a:pt x="2553" y="3210"/>
                </a:lnTo>
                <a:lnTo>
                  <a:pt x="2635" y="3164"/>
                </a:lnTo>
                <a:lnTo>
                  <a:pt x="2714" y="3112"/>
                </a:lnTo>
                <a:lnTo>
                  <a:pt x="2789" y="3055"/>
                </a:lnTo>
                <a:lnTo>
                  <a:pt x="2862" y="2995"/>
                </a:lnTo>
                <a:lnTo>
                  <a:pt x="2930" y="2931"/>
                </a:lnTo>
                <a:lnTo>
                  <a:pt x="2995" y="2862"/>
                </a:lnTo>
                <a:lnTo>
                  <a:pt x="3055" y="2791"/>
                </a:lnTo>
                <a:lnTo>
                  <a:pt x="3111" y="2715"/>
                </a:lnTo>
                <a:lnTo>
                  <a:pt x="3163" y="2636"/>
                </a:lnTo>
                <a:lnTo>
                  <a:pt x="3210" y="2553"/>
                </a:lnTo>
                <a:lnTo>
                  <a:pt x="3252" y="2469"/>
                </a:lnTo>
                <a:lnTo>
                  <a:pt x="3289" y="2381"/>
                </a:lnTo>
                <a:lnTo>
                  <a:pt x="3321" y="2291"/>
                </a:lnTo>
                <a:lnTo>
                  <a:pt x="3348" y="2197"/>
                </a:lnTo>
                <a:lnTo>
                  <a:pt x="3369" y="2102"/>
                </a:lnTo>
                <a:lnTo>
                  <a:pt x="3385" y="2005"/>
                </a:lnTo>
                <a:lnTo>
                  <a:pt x="3393" y="1906"/>
                </a:lnTo>
                <a:lnTo>
                  <a:pt x="3397" y="1805"/>
                </a:lnTo>
                <a:lnTo>
                  <a:pt x="3393" y="1704"/>
                </a:lnTo>
                <a:lnTo>
                  <a:pt x="3385" y="1605"/>
                </a:lnTo>
                <a:lnTo>
                  <a:pt x="3369" y="1509"/>
                </a:lnTo>
                <a:lnTo>
                  <a:pt x="3348" y="1413"/>
                </a:lnTo>
                <a:lnTo>
                  <a:pt x="3321" y="1321"/>
                </a:lnTo>
                <a:lnTo>
                  <a:pt x="3289" y="1230"/>
                </a:lnTo>
                <a:lnTo>
                  <a:pt x="3252" y="1142"/>
                </a:lnTo>
                <a:lnTo>
                  <a:pt x="3210" y="1057"/>
                </a:lnTo>
                <a:lnTo>
                  <a:pt x="3163" y="975"/>
                </a:lnTo>
                <a:lnTo>
                  <a:pt x="3111" y="896"/>
                </a:lnTo>
                <a:lnTo>
                  <a:pt x="3055" y="821"/>
                </a:lnTo>
                <a:lnTo>
                  <a:pt x="2995" y="748"/>
                </a:lnTo>
                <a:lnTo>
                  <a:pt x="2930" y="680"/>
                </a:lnTo>
                <a:lnTo>
                  <a:pt x="2862" y="615"/>
                </a:lnTo>
                <a:lnTo>
                  <a:pt x="2789" y="555"/>
                </a:lnTo>
                <a:lnTo>
                  <a:pt x="2714" y="499"/>
                </a:lnTo>
                <a:lnTo>
                  <a:pt x="2635" y="447"/>
                </a:lnTo>
                <a:lnTo>
                  <a:pt x="2553" y="400"/>
                </a:lnTo>
                <a:lnTo>
                  <a:pt x="2468" y="358"/>
                </a:lnTo>
                <a:lnTo>
                  <a:pt x="2380" y="321"/>
                </a:lnTo>
                <a:lnTo>
                  <a:pt x="2289" y="289"/>
                </a:lnTo>
                <a:lnTo>
                  <a:pt x="2197" y="262"/>
                </a:lnTo>
                <a:lnTo>
                  <a:pt x="2101" y="241"/>
                </a:lnTo>
                <a:lnTo>
                  <a:pt x="2005" y="225"/>
                </a:lnTo>
                <a:lnTo>
                  <a:pt x="1906" y="217"/>
                </a:lnTo>
                <a:lnTo>
                  <a:pt x="1805" y="213"/>
                </a:lnTo>
                <a:close/>
                <a:moveTo>
                  <a:pt x="1805" y="0"/>
                </a:moveTo>
                <a:lnTo>
                  <a:pt x="1915" y="4"/>
                </a:lnTo>
                <a:lnTo>
                  <a:pt x="2022" y="13"/>
                </a:lnTo>
                <a:lnTo>
                  <a:pt x="2129" y="30"/>
                </a:lnTo>
                <a:lnTo>
                  <a:pt x="2233" y="52"/>
                </a:lnTo>
                <a:lnTo>
                  <a:pt x="2335" y="79"/>
                </a:lnTo>
                <a:lnTo>
                  <a:pt x="2434" y="113"/>
                </a:lnTo>
                <a:lnTo>
                  <a:pt x="2531" y="153"/>
                </a:lnTo>
                <a:lnTo>
                  <a:pt x="2624" y="197"/>
                </a:lnTo>
                <a:lnTo>
                  <a:pt x="2716" y="247"/>
                </a:lnTo>
                <a:lnTo>
                  <a:pt x="2803" y="301"/>
                </a:lnTo>
                <a:lnTo>
                  <a:pt x="2887" y="361"/>
                </a:lnTo>
                <a:lnTo>
                  <a:pt x="2967" y="425"/>
                </a:lnTo>
                <a:lnTo>
                  <a:pt x="3044" y="494"/>
                </a:lnTo>
                <a:lnTo>
                  <a:pt x="3116" y="566"/>
                </a:lnTo>
                <a:lnTo>
                  <a:pt x="3185" y="643"/>
                </a:lnTo>
                <a:lnTo>
                  <a:pt x="3249" y="723"/>
                </a:lnTo>
                <a:lnTo>
                  <a:pt x="3309" y="807"/>
                </a:lnTo>
                <a:lnTo>
                  <a:pt x="3363" y="894"/>
                </a:lnTo>
                <a:lnTo>
                  <a:pt x="3413" y="986"/>
                </a:lnTo>
                <a:lnTo>
                  <a:pt x="3457" y="1079"/>
                </a:lnTo>
                <a:lnTo>
                  <a:pt x="3497" y="1176"/>
                </a:lnTo>
                <a:lnTo>
                  <a:pt x="3531" y="1275"/>
                </a:lnTo>
                <a:lnTo>
                  <a:pt x="3558" y="1377"/>
                </a:lnTo>
                <a:lnTo>
                  <a:pt x="3580" y="1481"/>
                </a:lnTo>
                <a:lnTo>
                  <a:pt x="3597" y="1588"/>
                </a:lnTo>
                <a:lnTo>
                  <a:pt x="3606" y="1695"/>
                </a:lnTo>
                <a:lnTo>
                  <a:pt x="3610" y="1805"/>
                </a:lnTo>
                <a:lnTo>
                  <a:pt x="3606" y="1915"/>
                </a:lnTo>
                <a:lnTo>
                  <a:pt x="3597" y="2024"/>
                </a:lnTo>
                <a:lnTo>
                  <a:pt x="3580" y="2129"/>
                </a:lnTo>
                <a:lnTo>
                  <a:pt x="3558" y="2234"/>
                </a:lnTo>
                <a:lnTo>
                  <a:pt x="3531" y="2336"/>
                </a:lnTo>
                <a:lnTo>
                  <a:pt x="3497" y="2435"/>
                </a:lnTo>
                <a:lnTo>
                  <a:pt x="3457" y="2531"/>
                </a:lnTo>
                <a:lnTo>
                  <a:pt x="3413" y="2626"/>
                </a:lnTo>
                <a:lnTo>
                  <a:pt x="3363" y="2716"/>
                </a:lnTo>
                <a:lnTo>
                  <a:pt x="3309" y="2804"/>
                </a:lnTo>
                <a:lnTo>
                  <a:pt x="3249" y="2887"/>
                </a:lnTo>
                <a:lnTo>
                  <a:pt x="3185" y="2968"/>
                </a:lnTo>
                <a:lnTo>
                  <a:pt x="3116" y="3044"/>
                </a:lnTo>
                <a:lnTo>
                  <a:pt x="3044" y="3117"/>
                </a:lnTo>
                <a:lnTo>
                  <a:pt x="2967" y="3186"/>
                </a:lnTo>
                <a:lnTo>
                  <a:pt x="2887" y="3250"/>
                </a:lnTo>
                <a:lnTo>
                  <a:pt x="2803" y="3309"/>
                </a:lnTo>
                <a:lnTo>
                  <a:pt x="2716" y="3364"/>
                </a:lnTo>
                <a:lnTo>
                  <a:pt x="2624" y="3413"/>
                </a:lnTo>
                <a:lnTo>
                  <a:pt x="2531" y="3457"/>
                </a:lnTo>
                <a:lnTo>
                  <a:pt x="2434" y="3497"/>
                </a:lnTo>
                <a:lnTo>
                  <a:pt x="2335" y="3531"/>
                </a:lnTo>
                <a:lnTo>
                  <a:pt x="2233" y="3558"/>
                </a:lnTo>
                <a:lnTo>
                  <a:pt x="2129" y="3581"/>
                </a:lnTo>
                <a:lnTo>
                  <a:pt x="2022" y="3597"/>
                </a:lnTo>
                <a:lnTo>
                  <a:pt x="1915" y="3607"/>
                </a:lnTo>
                <a:lnTo>
                  <a:pt x="1805" y="3610"/>
                </a:lnTo>
                <a:lnTo>
                  <a:pt x="1695" y="3607"/>
                </a:lnTo>
                <a:lnTo>
                  <a:pt x="1586" y="3597"/>
                </a:lnTo>
                <a:lnTo>
                  <a:pt x="1481" y="3581"/>
                </a:lnTo>
                <a:lnTo>
                  <a:pt x="1376" y="3558"/>
                </a:lnTo>
                <a:lnTo>
                  <a:pt x="1274" y="3531"/>
                </a:lnTo>
                <a:lnTo>
                  <a:pt x="1175" y="3497"/>
                </a:lnTo>
                <a:lnTo>
                  <a:pt x="1079" y="3457"/>
                </a:lnTo>
                <a:lnTo>
                  <a:pt x="984" y="3413"/>
                </a:lnTo>
                <a:lnTo>
                  <a:pt x="894" y="3364"/>
                </a:lnTo>
                <a:lnTo>
                  <a:pt x="806" y="3309"/>
                </a:lnTo>
                <a:lnTo>
                  <a:pt x="723" y="3250"/>
                </a:lnTo>
                <a:lnTo>
                  <a:pt x="642" y="3186"/>
                </a:lnTo>
                <a:lnTo>
                  <a:pt x="566" y="3117"/>
                </a:lnTo>
                <a:lnTo>
                  <a:pt x="493" y="3044"/>
                </a:lnTo>
                <a:lnTo>
                  <a:pt x="424" y="2968"/>
                </a:lnTo>
                <a:lnTo>
                  <a:pt x="360" y="2887"/>
                </a:lnTo>
                <a:lnTo>
                  <a:pt x="301" y="2804"/>
                </a:lnTo>
                <a:lnTo>
                  <a:pt x="246" y="2716"/>
                </a:lnTo>
                <a:lnTo>
                  <a:pt x="197" y="2626"/>
                </a:lnTo>
                <a:lnTo>
                  <a:pt x="153" y="2531"/>
                </a:lnTo>
                <a:lnTo>
                  <a:pt x="113" y="2435"/>
                </a:lnTo>
                <a:lnTo>
                  <a:pt x="79" y="2336"/>
                </a:lnTo>
                <a:lnTo>
                  <a:pt x="52" y="2234"/>
                </a:lnTo>
                <a:lnTo>
                  <a:pt x="29" y="2129"/>
                </a:lnTo>
                <a:lnTo>
                  <a:pt x="13" y="2024"/>
                </a:lnTo>
                <a:lnTo>
                  <a:pt x="3" y="1915"/>
                </a:lnTo>
                <a:lnTo>
                  <a:pt x="0" y="1805"/>
                </a:lnTo>
                <a:lnTo>
                  <a:pt x="3" y="1695"/>
                </a:lnTo>
                <a:lnTo>
                  <a:pt x="13" y="1588"/>
                </a:lnTo>
                <a:lnTo>
                  <a:pt x="29" y="1481"/>
                </a:lnTo>
                <a:lnTo>
                  <a:pt x="52" y="1377"/>
                </a:lnTo>
                <a:lnTo>
                  <a:pt x="79" y="1275"/>
                </a:lnTo>
                <a:lnTo>
                  <a:pt x="113" y="1176"/>
                </a:lnTo>
                <a:lnTo>
                  <a:pt x="153" y="1079"/>
                </a:lnTo>
                <a:lnTo>
                  <a:pt x="197" y="986"/>
                </a:lnTo>
                <a:lnTo>
                  <a:pt x="246" y="894"/>
                </a:lnTo>
                <a:lnTo>
                  <a:pt x="301" y="807"/>
                </a:lnTo>
                <a:lnTo>
                  <a:pt x="360" y="723"/>
                </a:lnTo>
                <a:lnTo>
                  <a:pt x="424" y="643"/>
                </a:lnTo>
                <a:lnTo>
                  <a:pt x="493" y="566"/>
                </a:lnTo>
                <a:lnTo>
                  <a:pt x="566" y="494"/>
                </a:lnTo>
                <a:lnTo>
                  <a:pt x="642" y="425"/>
                </a:lnTo>
                <a:lnTo>
                  <a:pt x="723" y="361"/>
                </a:lnTo>
                <a:lnTo>
                  <a:pt x="806" y="301"/>
                </a:lnTo>
                <a:lnTo>
                  <a:pt x="894" y="247"/>
                </a:lnTo>
                <a:lnTo>
                  <a:pt x="984" y="197"/>
                </a:lnTo>
                <a:lnTo>
                  <a:pt x="1079" y="153"/>
                </a:lnTo>
                <a:lnTo>
                  <a:pt x="1175" y="113"/>
                </a:lnTo>
                <a:lnTo>
                  <a:pt x="1274" y="79"/>
                </a:lnTo>
                <a:lnTo>
                  <a:pt x="1376" y="52"/>
                </a:lnTo>
                <a:lnTo>
                  <a:pt x="1481" y="30"/>
                </a:lnTo>
                <a:lnTo>
                  <a:pt x="1586" y="13"/>
                </a:lnTo>
                <a:lnTo>
                  <a:pt x="1695" y="4"/>
                </a:lnTo>
                <a:lnTo>
                  <a:pt x="180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prstClr val="black"/>
              </a:solidFill>
            </a:endParaRPr>
          </a:p>
        </p:txBody>
      </p:sp>
      <p:grpSp>
        <p:nvGrpSpPr>
          <p:cNvPr id="9" name="Group 58"/>
          <p:cNvGrpSpPr/>
          <p:nvPr/>
        </p:nvGrpSpPr>
        <p:grpSpPr>
          <a:xfrm>
            <a:off x="8417386" y="2729870"/>
            <a:ext cx="513804" cy="417737"/>
            <a:chOff x="609600" y="1162051"/>
            <a:chExt cx="560388" cy="455613"/>
          </a:xfrm>
          <a:solidFill>
            <a:schemeClr val="bg1"/>
          </a:solidFill>
        </p:grpSpPr>
        <p:sp>
          <p:nvSpPr>
            <p:cNvPr id="10" name="Freeform 16"/>
            <p:cNvSpPr>
              <a:spLocks noEditPoints="1"/>
            </p:cNvSpPr>
            <p:nvPr/>
          </p:nvSpPr>
          <p:spPr bwMode="auto">
            <a:xfrm>
              <a:off x="609600" y="1162051"/>
              <a:ext cx="560388" cy="455613"/>
            </a:xfrm>
            <a:custGeom>
              <a:avLst/>
              <a:gdLst>
                <a:gd name="T0" fmla="*/ 1177 w 3527"/>
                <a:gd name="T1" fmla="*/ 1439 h 2866"/>
                <a:gd name="T2" fmla="*/ 1190 w 3527"/>
                <a:gd name="T3" fmla="*/ 1876 h 2866"/>
                <a:gd name="T4" fmla="*/ 1255 w 3527"/>
                <a:gd name="T5" fmla="*/ 1989 h 2866"/>
                <a:gd name="T6" fmla="*/ 1358 w 3527"/>
                <a:gd name="T7" fmla="*/ 2068 h 2866"/>
                <a:gd name="T8" fmla="*/ 1490 w 3527"/>
                <a:gd name="T9" fmla="*/ 2097 h 2866"/>
                <a:gd name="T10" fmla="*/ 2129 w 3527"/>
                <a:gd name="T11" fmla="*/ 2084 h 2866"/>
                <a:gd name="T12" fmla="*/ 2244 w 3527"/>
                <a:gd name="T13" fmla="*/ 2021 h 2866"/>
                <a:gd name="T14" fmla="*/ 2323 w 3527"/>
                <a:gd name="T15" fmla="*/ 1917 h 2866"/>
                <a:gd name="T16" fmla="*/ 2352 w 3527"/>
                <a:gd name="T17" fmla="*/ 1786 h 2866"/>
                <a:gd name="T18" fmla="*/ 2912 w 3527"/>
                <a:gd name="T19" fmla="*/ 1265 h 2866"/>
                <a:gd name="T20" fmla="*/ 1216 w 3527"/>
                <a:gd name="T21" fmla="*/ 203 h 2866"/>
                <a:gd name="T22" fmla="*/ 1118 w 3527"/>
                <a:gd name="T23" fmla="*/ 245 h 2866"/>
                <a:gd name="T24" fmla="*/ 1049 w 3527"/>
                <a:gd name="T25" fmla="*/ 325 h 2866"/>
                <a:gd name="T26" fmla="*/ 1023 w 3527"/>
                <a:gd name="T27" fmla="*/ 430 h 2866"/>
                <a:gd name="T28" fmla="*/ 2400 w 3527"/>
                <a:gd name="T29" fmla="*/ 430 h 2866"/>
                <a:gd name="T30" fmla="*/ 2374 w 3527"/>
                <a:gd name="T31" fmla="*/ 325 h 2866"/>
                <a:gd name="T32" fmla="*/ 2305 w 3527"/>
                <a:gd name="T33" fmla="*/ 245 h 2866"/>
                <a:gd name="T34" fmla="*/ 2206 w 3527"/>
                <a:gd name="T35" fmla="*/ 203 h 2866"/>
                <a:gd name="T36" fmla="*/ 1013 w 3527"/>
                <a:gd name="T37" fmla="*/ 0 h 2866"/>
                <a:gd name="T38" fmla="*/ 2559 w 3527"/>
                <a:gd name="T39" fmla="*/ 12 h 2866"/>
                <a:gd name="T40" fmla="*/ 2650 w 3527"/>
                <a:gd name="T41" fmla="*/ 67 h 2866"/>
                <a:gd name="T42" fmla="*/ 2705 w 3527"/>
                <a:gd name="T43" fmla="*/ 157 h 2866"/>
                <a:gd name="T44" fmla="*/ 2717 w 3527"/>
                <a:gd name="T45" fmla="*/ 551 h 2866"/>
                <a:gd name="T46" fmla="*/ 3369 w 3527"/>
                <a:gd name="T47" fmla="*/ 563 h 2866"/>
                <a:gd name="T48" fmla="*/ 3459 w 3527"/>
                <a:gd name="T49" fmla="*/ 618 h 2866"/>
                <a:gd name="T50" fmla="*/ 3515 w 3527"/>
                <a:gd name="T51" fmla="*/ 708 h 2866"/>
                <a:gd name="T52" fmla="*/ 3527 w 3527"/>
                <a:gd name="T53" fmla="*/ 1265 h 2866"/>
                <a:gd name="T54" fmla="*/ 3527 w 3527"/>
                <a:gd name="T55" fmla="*/ 1439 h 2866"/>
                <a:gd name="T56" fmla="*/ 3515 w 3527"/>
                <a:gd name="T57" fmla="*/ 2709 h 2866"/>
                <a:gd name="T58" fmla="*/ 3459 w 3527"/>
                <a:gd name="T59" fmla="*/ 2799 h 2866"/>
                <a:gd name="T60" fmla="*/ 3369 w 3527"/>
                <a:gd name="T61" fmla="*/ 2854 h 2866"/>
                <a:gd name="T62" fmla="*/ 231 w 3527"/>
                <a:gd name="T63" fmla="*/ 2866 h 2866"/>
                <a:gd name="T64" fmla="*/ 124 w 3527"/>
                <a:gd name="T65" fmla="*/ 2840 h 2866"/>
                <a:gd name="T66" fmla="*/ 45 w 3527"/>
                <a:gd name="T67" fmla="*/ 2772 h 2866"/>
                <a:gd name="T68" fmla="*/ 3 w 3527"/>
                <a:gd name="T69" fmla="*/ 2673 h 2866"/>
                <a:gd name="T70" fmla="*/ 412 w 3527"/>
                <a:gd name="T71" fmla="*/ 1439 h 2866"/>
                <a:gd name="T72" fmla="*/ 0 w 3527"/>
                <a:gd name="T73" fmla="*/ 781 h 2866"/>
                <a:gd name="T74" fmla="*/ 26 w 3527"/>
                <a:gd name="T75" fmla="*/ 676 h 2866"/>
                <a:gd name="T76" fmla="*/ 95 w 3527"/>
                <a:gd name="T77" fmla="*/ 596 h 2866"/>
                <a:gd name="T78" fmla="*/ 193 w 3527"/>
                <a:gd name="T79" fmla="*/ 555 h 2866"/>
                <a:gd name="T80" fmla="*/ 782 w 3527"/>
                <a:gd name="T81" fmla="*/ 229 h 2866"/>
                <a:gd name="T82" fmla="*/ 808 w 3527"/>
                <a:gd name="T83" fmla="*/ 124 h 2866"/>
                <a:gd name="T84" fmla="*/ 877 w 3527"/>
                <a:gd name="T85" fmla="*/ 44 h 2866"/>
                <a:gd name="T86" fmla="*/ 976 w 3527"/>
                <a:gd name="T87" fmla="*/ 3 h 2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527" h="2866">
                  <a:moveTo>
                    <a:pt x="728" y="1265"/>
                  </a:moveTo>
                  <a:lnTo>
                    <a:pt x="728" y="1439"/>
                  </a:lnTo>
                  <a:lnTo>
                    <a:pt x="1177" y="1439"/>
                  </a:lnTo>
                  <a:lnTo>
                    <a:pt x="1177" y="1786"/>
                  </a:lnTo>
                  <a:lnTo>
                    <a:pt x="1180" y="1832"/>
                  </a:lnTo>
                  <a:lnTo>
                    <a:pt x="1190" y="1876"/>
                  </a:lnTo>
                  <a:lnTo>
                    <a:pt x="1207" y="1917"/>
                  </a:lnTo>
                  <a:lnTo>
                    <a:pt x="1227" y="1955"/>
                  </a:lnTo>
                  <a:lnTo>
                    <a:pt x="1255" y="1989"/>
                  </a:lnTo>
                  <a:lnTo>
                    <a:pt x="1285" y="2021"/>
                  </a:lnTo>
                  <a:lnTo>
                    <a:pt x="1320" y="2047"/>
                  </a:lnTo>
                  <a:lnTo>
                    <a:pt x="1358" y="2068"/>
                  </a:lnTo>
                  <a:lnTo>
                    <a:pt x="1400" y="2084"/>
                  </a:lnTo>
                  <a:lnTo>
                    <a:pt x="1444" y="2093"/>
                  </a:lnTo>
                  <a:lnTo>
                    <a:pt x="1490" y="2097"/>
                  </a:lnTo>
                  <a:lnTo>
                    <a:pt x="2039" y="2097"/>
                  </a:lnTo>
                  <a:lnTo>
                    <a:pt x="2085" y="2093"/>
                  </a:lnTo>
                  <a:lnTo>
                    <a:pt x="2129" y="2084"/>
                  </a:lnTo>
                  <a:lnTo>
                    <a:pt x="2171" y="2068"/>
                  </a:lnTo>
                  <a:lnTo>
                    <a:pt x="2209" y="2047"/>
                  </a:lnTo>
                  <a:lnTo>
                    <a:pt x="2244" y="2021"/>
                  </a:lnTo>
                  <a:lnTo>
                    <a:pt x="2275" y="1989"/>
                  </a:lnTo>
                  <a:lnTo>
                    <a:pt x="2302" y="1955"/>
                  </a:lnTo>
                  <a:lnTo>
                    <a:pt x="2323" y="1917"/>
                  </a:lnTo>
                  <a:lnTo>
                    <a:pt x="2339" y="1876"/>
                  </a:lnTo>
                  <a:lnTo>
                    <a:pt x="2349" y="1832"/>
                  </a:lnTo>
                  <a:lnTo>
                    <a:pt x="2352" y="1786"/>
                  </a:lnTo>
                  <a:lnTo>
                    <a:pt x="2352" y="1439"/>
                  </a:lnTo>
                  <a:lnTo>
                    <a:pt x="2912" y="1439"/>
                  </a:lnTo>
                  <a:lnTo>
                    <a:pt x="2912" y="1265"/>
                  </a:lnTo>
                  <a:lnTo>
                    <a:pt x="728" y="1265"/>
                  </a:lnTo>
                  <a:close/>
                  <a:moveTo>
                    <a:pt x="1255" y="200"/>
                  </a:moveTo>
                  <a:lnTo>
                    <a:pt x="1216" y="203"/>
                  </a:lnTo>
                  <a:lnTo>
                    <a:pt x="1181" y="212"/>
                  </a:lnTo>
                  <a:lnTo>
                    <a:pt x="1149" y="226"/>
                  </a:lnTo>
                  <a:lnTo>
                    <a:pt x="1118" y="245"/>
                  </a:lnTo>
                  <a:lnTo>
                    <a:pt x="1091" y="267"/>
                  </a:lnTo>
                  <a:lnTo>
                    <a:pt x="1068" y="294"/>
                  </a:lnTo>
                  <a:lnTo>
                    <a:pt x="1049" y="325"/>
                  </a:lnTo>
                  <a:lnTo>
                    <a:pt x="1035" y="357"/>
                  </a:lnTo>
                  <a:lnTo>
                    <a:pt x="1027" y="393"/>
                  </a:lnTo>
                  <a:lnTo>
                    <a:pt x="1023" y="430"/>
                  </a:lnTo>
                  <a:lnTo>
                    <a:pt x="1023" y="551"/>
                  </a:lnTo>
                  <a:lnTo>
                    <a:pt x="2400" y="551"/>
                  </a:lnTo>
                  <a:lnTo>
                    <a:pt x="2400" y="430"/>
                  </a:lnTo>
                  <a:lnTo>
                    <a:pt x="2397" y="393"/>
                  </a:lnTo>
                  <a:lnTo>
                    <a:pt x="2388" y="357"/>
                  </a:lnTo>
                  <a:lnTo>
                    <a:pt x="2374" y="325"/>
                  </a:lnTo>
                  <a:lnTo>
                    <a:pt x="2355" y="294"/>
                  </a:lnTo>
                  <a:lnTo>
                    <a:pt x="2332" y="267"/>
                  </a:lnTo>
                  <a:lnTo>
                    <a:pt x="2305" y="245"/>
                  </a:lnTo>
                  <a:lnTo>
                    <a:pt x="2275" y="226"/>
                  </a:lnTo>
                  <a:lnTo>
                    <a:pt x="2242" y="212"/>
                  </a:lnTo>
                  <a:lnTo>
                    <a:pt x="2206" y="203"/>
                  </a:lnTo>
                  <a:lnTo>
                    <a:pt x="2169" y="200"/>
                  </a:lnTo>
                  <a:lnTo>
                    <a:pt x="1255" y="200"/>
                  </a:lnTo>
                  <a:close/>
                  <a:moveTo>
                    <a:pt x="1013" y="0"/>
                  </a:moveTo>
                  <a:lnTo>
                    <a:pt x="2486" y="0"/>
                  </a:lnTo>
                  <a:lnTo>
                    <a:pt x="2524" y="3"/>
                  </a:lnTo>
                  <a:lnTo>
                    <a:pt x="2559" y="12"/>
                  </a:lnTo>
                  <a:lnTo>
                    <a:pt x="2593" y="26"/>
                  </a:lnTo>
                  <a:lnTo>
                    <a:pt x="2623" y="44"/>
                  </a:lnTo>
                  <a:lnTo>
                    <a:pt x="2650" y="67"/>
                  </a:lnTo>
                  <a:lnTo>
                    <a:pt x="2673" y="94"/>
                  </a:lnTo>
                  <a:lnTo>
                    <a:pt x="2692" y="124"/>
                  </a:lnTo>
                  <a:lnTo>
                    <a:pt x="2705" y="157"/>
                  </a:lnTo>
                  <a:lnTo>
                    <a:pt x="2714" y="193"/>
                  </a:lnTo>
                  <a:lnTo>
                    <a:pt x="2717" y="229"/>
                  </a:lnTo>
                  <a:lnTo>
                    <a:pt x="2717" y="551"/>
                  </a:lnTo>
                  <a:lnTo>
                    <a:pt x="3296" y="551"/>
                  </a:lnTo>
                  <a:lnTo>
                    <a:pt x="3333" y="555"/>
                  </a:lnTo>
                  <a:lnTo>
                    <a:pt x="3369" y="563"/>
                  </a:lnTo>
                  <a:lnTo>
                    <a:pt x="3401" y="577"/>
                  </a:lnTo>
                  <a:lnTo>
                    <a:pt x="3432" y="596"/>
                  </a:lnTo>
                  <a:lnTo>
                    <a:pt x="3459" y="618"/>
                  </a:lnTo>
                  <a:lnTo>
                    <a:pt x="3482" y="646"/>
                  </a:lnTo>
                  <a:lnTo>
                    <a:pt x="3501" y="676"/>
                  </a:lnTo>
                  <a:lnTo>
                    <a:pt x="3515" y="708"/>
                  </a:lnTo>
                  <a:lnTo>
                    <a:pt x="3524" y="744"/>
                  </a:lnTo>
                  <a:lnTo>
                    <a:pt x="3527" y="781"/>
                  </a:lnTo>
                  <a:lnTo>
                    <a:pt x="3527" y="1265"/>
                  </a:lnTo>
                  <a:lnTo>
                    <a:pt x="3226" y="1265"/>
                  </a:lnTo>
                  <a:lnTo>
                    <a:pt x="3226" y="1439"/>
                  </a:lnTo>
                  <a:lnTo>
                    <a:pt x="3527" y="1439"/>
                  </a:lnTo>
                  <a:lnTo>
                    <a:pt x="3527" y="2636"/>
                  </a:lnTo>
                  <a:lnTo>
                    <a:pt x="3524" y="2673"/>
                  </a:lnTo>
                  <a:lnTo>
                    <a:pt x="3515" y="2709"/>
                  </a:lnTo>
                  <a:lnTo>
                    <a:pt x="3501" y="2741"/>
                  </a:lnTo>
                  <a:lnTo>
                    <a:pt x="3482" y="2772"/>
                  </a:lnTo>
                  <a:lnTo>
                    <a:pt x="3459" y="2799"/>
                  </a:lnTo>
                  <a:lnTo>
                    <a:pt x="3432" y="2822"/>
                  </a:lnTo>
                  <a:lnTo>
                    <a:pt x="3401" y="2840"/>
                  </a:lnTo>
                  <a:lnTo>
                    <a:pt x="3369" y="2854"/>
                  </a:lnTo>
                  <a:lnTo>
                    <a:pt x="3333" y="2863"/>
                  </a:lnTo>
                  <a:lnTo>
                    <a:pt x="3296" y="2866"/>
                  </a:lnTo>
                  <a:lnTo>
                    <a:pt x="231" y="2866"/>
                  </a:lnTo>
                  <a:lnTo>
                    <a:pt x="193" y="2863"/>
                  </a:lnTo>
                  <a:lnTo>
                    <a:pt x="158" y="2854"/>
                  </a:lnTo>
                  <a:lnTo>
                    <a:pt x="124" y="2840"/>
                  </a:lnTo>
                  <a:lnTo>
                    <a:pt x="95" y="2822"/>
                  </a:lnTo>
                  <a:lnTo>
                    <a:pt x="68" y="2799"/>
                  </a:lnTo>
                  <a:lnTo>
                    <a:pt x="45" y="2772"/>
                  </a:lnTo>
                  <a:lnTo>
                    <a:pt x="26" y="2741"/>
                  </a:lnTo>
                  <a:lnTo>
                    <a:pt x="12" y="2709"/>
                  </a:lnTo>
                  <a:lnTo>
                    <a:pt x="3" y="2673"/>
                  </a:lnTo>
                  <a:lnTo>
                    <a:pt x="0" y="2636"/>
                  </a:lnTo>
                  <a:lnTo>
                    <a:pt x="0" y="1439"/>
                  </a:lnTo>
                  <a:lnTo>
                    <a:pt x="412" y="1439"/>
                  </a:lnTo>
                  <a:lnTo>
                    <a:pt x="412" y="1265"/>
                  </a:lnTo>
                  <a:lnTo>
                    <a:pt x="0" y="1265"/>
                  </a:lnTo>
                  <a:lnTo>
                    <a:pt x="0" y="781"/>
                  </a:lnTo>
                  <a:lnTo>
                    <a:pt x="3" y="744"/>
                  </a:lnTo>
                  <a:lnTo>
                    <a:pt x="12" y="708"/>
                  </a:lnTo>
                  <a:lnTo>
                    <a:pt x="26" y="676"/>
                  </a:lnTo>
                  <a:lnTo>
                    <a:pt x="45" y="646"/>
                  </a:lnTo>
                  <a:lnTo>
                    <a:pt x="68" y="618"/>
                  </a:lnTo>
                  <a:lnTo>
                    <a:pt x="95" y="596"/>
                  </a:lnTo>
                  <a:lnTo>
                    <a:pt x="124" y="577"/>
                  </a:lnTo>
                  <a:lnTo>
                    <a:pt x="158" y="563"/>
                  </a:lnTo>
                  <a:lnTo>
                    <a:pt x="193" y="555"/>
                  </a:lnTo>
                  <a:lnTo>
                    <a:pt x="231" y="551"/>
                  </a:lnTo>
                  <a:lnTo>
                    <a:pt x="782" y="551"/>
                  </a:lnTo>
                  <a:lnTo>
                    <a:pt x="782" y="229"/>
                  </a:lnTo>
                  <a:lnTo>
                    <a:pt x="785" y="193"/>
                  </a:lnTo>
                  <a:lnTo>
                    <a:pt x="794" y="157"/>
                  </a:lnTo>
                  <a:lnTo>
                    <a:pt x="808" y="124"/>
                  </a:lnTo>
                  <a:lnTo>
                    <a:pt x="827" y="94"/>
                  </a:lnTo>
                  <a:lnTo>
                    <a:pt x="850" y="67"/>
                  </a:lnTo>
                  <a:lnTo>
                    <a:pt x="877" y="44"/>
                  </a:lnTo>
                  <a:lnTo>
                    <a:pt x="908" y="26"/>
                  </a:lnTo>
                  <a:lnTo>
                    <a:pt x="940" y="12"/>
                  </a:lnTo>
                  <a:lnTo>
                    <a:pt x="976" y="3"/>
                  </a:lnTo>
                  <a:lnTo>
                    <a:pt x="10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11" name="Freeform 17"/>
            <p:cNvSpPr>
              <a:spLocks/>
            </p:cNvSpPr>
            <p:nvPr/>
          </p:nvSpPr>
          <p:spPr bwMode="auto">
            <a:xfrm>
              <a:off x="820738" y="1390651"/>
              <a:ext cx="138113" cy="80963"/>
            </a:xfrm>
            <a:custGeom>
              <a:avLst/>
              <a:gdLst>
                <a:gd name="T0" fmla="*/ 0 w 867"/>
                <a:gd name="T1" fmla="*/ 0 h 511"/>
                <a:gd name="T2" fmla="*/ 867 w 867"/>
                <a:gd name="T3" fmla="*/ 0 h 511"/>
                <a:gd name="T4" fmla="*/ 867 w 867"/>
                <a:gd name="T5" fmla="*/ 283 h 511"/>
                <a:gd name="T6" fmla="*/ 864 w 867"/>
                <a:gd name="T7" fmla="*/ 319 h 511"/>
                <a:gd name="T8" fmla="*/ 855 w 867"/>
                <a:gd name="T9" fmla="*/ 355 h 511"/>
                <a:gd name="T10" fmla="*/ 841 w 867"/>
                <a:gd name="T11" fmla="*/ 388 h 511"/>
                <a:gd name="T12" fmla="*/ 822 w 867"/>
                <a:gd name="T13" fmla="*/ 418 h 511"/>
                <a:gd name="T14" fmla="*/ 800 w 867"/>
                <a:gd name="T15" fmla="*/ 444 h 511"/>
                <a:gd name="T16" fmla="*/ 772 w 867"/>
                <a:gd name="T17" fmla="*/ 467 h 511"/>
                <a:gd name="T18" fmla="*/ 742 w 867"/>
                <a:gd name="T19" fmla="*/ 486 h 511"/>
                <a:gd name="T20" fmla="*/ 709 w 867"/>
                <a:gd name="T21" fmla="*/ 500 h 511"/>
                <a:gd name="T22" fmla="*/ 673 w 867"/>
                <a:gd name="T23" fmla="*/ 509 h 511"/>
                <a:gd name="T24" fmla="*/ 636 w 867"/>
                <a:gd name="T25" fmla="*/ 511 h 511"/>
                <a:gd name="T26" fmla="*/ 231 w 867"/>
                <a:gd name="T27" fmla="*/ 511 h 511"/>
                <a:gd name="T28" fmla="*/ 194 w 867"/>
                <a:gd name="T29" fmla="*/ 509 h 511"/>
                <a:gd name="T30" fmla="*/ 158 w 867"/>
                <a:gd name="T31" fmla="*/ 500 h 511"/>
                <a:gd name="T32" fmla="*/ 125 w 867"/>
                <a:gd name="T33" fmla="*/ 486 h 511"/>
                <a:gd name="T34" fmla="*/ 95 w 867"/>
                <a:gd name="T35" fmla="*/ 467 h 511"/>
                <a:gd name="T36" fmla="*/ 68 w 867"/>
                <a:gd name="T37" fmla="*/ 444 h 511"/>
                <a:gd name="T38" fmla="*/ 45 w 867"/>
                <a:gd name="T39" fmla="*/ 418 h 511"/>
                <a:gd name="T40" fmla="*/ 26 w 867"/>
                <a:gd name="T41" fmla="*/ 388 h 511"/>
                <a:gd name="T42" fmla="*/ 12 w 867"/>
                <a:gd name="T43" fmla="*/ 355 h 511"/>
                <a:gd name="T44" fmla="*/ 3 w 867"/>
                <a:gd name="T45" fmla="*/ 319 h 511"/>
                <a:gd name="T46" fmla="*/ 0 w 867"/>
                <a:gd name="T47" fmla="*/ 283 h 511"/>
                <a:gd name="T48" fmla="*/ 0 w 867"/>
                <a:gd name="T49" fmla="*/ 0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67" h="511">
                  <a:moveTo>
                    <a:pt x="0" y="0"/>
                  </a:moveTo>
                  <a:lnTo>
                    <a:pt x="867" y="0"/>
                  </a:lnTo>
                  <a:lnTo>
                    <a:pt x="867" y="283"/>
                  </a:lnTo>
                  <a:lnTo>
                    <a:pt x="864" y="319"/>
                  </a:lnTo>
                  <a:lnTo>
                    <a:pt x="855" y="355"/>
                  </a:lnTo>
                  <a:lnTo>
                    <a:pt x="841" y="388"/>
                  </a:lnTo>
                  <a:lnTo>
                    <a:pt x="822" y="418"/>
                  </a:lnTo>
                  <a:lnTo>
                    <a:pt x="800" y="444"/>
                  </a:lnTo>
                  <a:lnTo>
                    <a:pt x="772" y="467"/>
                  </a:lnTo>
                  <a:lnTo>
                    <a:pt x="742" y="486"/>
                  </a:lnTo>
                  <a:lnTo>
                    <a:pt x="709" y="500"/>
                  </a:lnTo>
                  <a:lnTo>
                    <a:pt x="673" y="509"/>
                  </a:lnTo>
                  <a:lnTo>
                    <a:pt x="636" y="511"/>
                  </a:lnTo>
                  <a:lnTo>
                    <a:pt x="231" y="511"/>
                  </a:lnTo>
                  <a:lnTo>
                    <a:pt x="194" y="509"/>
                  </a:lnTo>
                  <a:lnTo>
                    <a:pt x="158" y="500"/>
                  </a:lnTo>
                  <a:lnTo>
                    <a:pt x="125" y="486"/>
                  </a:lnTo>
                  <a:lnTo>
                    <a:pt x="95" y="467"/>
                  </a:lnTo>
                  <a:lnTo>
                    <a:pt x="68" y="444"/>
                  </a:lnTo>
                  <a:lnTo>
                    <a:pt x="45" y="418"/>
                  </a:lnTo>
                  <a:lnTo>
                    <a:pt x="26" y="388"/>
                  </a:lnTo>
                  <a:lnTo>
                    <a:pt x="12" y="355"/>
                  </a:lnTo>
                  <a:lnTo>
                    <a:pt x="3" y="319"/>
                  </a:lnTo>
                  <a:lnTo>
                    <a:pt x="0" y="28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12" name="Group 61"/>
          <p:cNvGrpSpPr/>
          <p:nvPr/>
        </p:nvGrpSpPr>
        <p:grpSpPr>
          <a:xfrm>
            <a:off x="3306827" y="2728518"/>
            <a:ext cx="421775" cy="420437"/>
            <a:chOff x="3073400" y="1706563"/>
            <a:chExt cx="501651" cy="500063"/>
          </a:xfrm>
          <a:solidFill>
            <a:schemeClr val="bg1"/>
          </a:solidFill>
        </p:grpSpPr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3073400" y="1741488"/>
              <a:ext cx="449263" cy="465138"/>
            </a:xfrm>
            <a:custGeom>
              <a:avLst/>
              <a:gdLst>
                <a:gd name="T0" fmla="*/ 0 w 568"/>
                <a:gd name="T1" fmla="*/ 0 h 586"/>
                <a:gd name="T2" fmla="*/ 483 w 568"/>
                <a:gd name="T3" fmla="*/ 0 h 586"/>
                <a:gd name="T4" fmla="*/ 426 w 568"/>
                <a:gd name="T5" fmla="*/ 64 h 586"/>
                <a:gd name="T6" fmla="*/ 57 w 568"/>
                <a:gd name="T7" fmla="*/ 64 h 586"/>
                <a:gd name="T8" fmla="*/ 57 w 568"/>
                <a:gd name="T9" fmla="*/ 523 h 586"/>
                <a:gd name="T10" fmla="*/ 511 w 568"/>
                <a:gd name="T11" fmla="*/ 523 h 586"/>
                <a:gd name="T12" fmla="*/ 511 w 568"/>
                <a:gd name="T13" fmla="*/ 520 h 586"/>
                <a:gd name="T14" fmla="*/ 511 w 568"/>
                <a:gd name="T15" fmla="*/ 508 h 586"/>
                <a:gd name="T16" fmla="*/ 511 w 568"/>
                <a:gd name="T17" fmla="*/ 489 h 586"/>
                <a:gd name="T18" fmla="*/ 511 w 568"/>
                <a:gd name="T19" fmla="*/ 369 h 586"/>
                <a:gd name="T20" fmla="*/ 511 w 568"/>
                <a:gd name="T21" fmla="*/ 333 h 586"/>
                <a:gd name="T22" fmla="*/ 511 w 568"/>
                <a:gd name="T23" fmla="*/ 295 h 586"/>
                <a:gd name="T24" fmla="*/ 511 w 568"/>
                <a:gd name="T25" fmla="*/ 259 h 586"/>
                <a:gd name="T26" fmla="*/ 511 w 568"/>
                <a:gd name="T27" fmla="*/ 223 h 586"/>
                <a:gd name="T28" fmla="*/ 511 w 568"/>
                <a:gd name="T29" fmla="*/ 189 h 586"/>
                <a:gd name="T30" fmla="*/ 511 w 568"/>
                <a:gd name="T31" fmla="*/ 160 h 586"/>
                <a:gd name="T32" fmla="*/ 568 w 568"/>
                <a:gd name="T33" fmla="*/ 96 h 586"/>
                <a:gd name="T34" fmla="*/ 568 w 568"/>
                <a:gd name="T35" fmla="*/ 586 h 586"/>
                <a:gd name="T36" fmla="*/ 0 w 568"/>
                <a:gd name="T37" fmla="*/ 586 h 586"/>
                <a:gd name="T38" fmla="*/ 0 w 568"/>
                <a:gd name="T39" fmla="*/ 0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68" h="586">
                  <a:moveTo>
                    <a:pt x="0" y="0"/>
                  </a:moveTo>
                  <a:lnTo>
                    <a:pt x="483" y="0"/>
                  </a:lnTo>
                  <a:lnTo>
                    <a:pt x="426" y="64"/>
                  </a:lnTo>
                  <a:lnTo>
                    <a:pt x="57" y="64"/>
                  </a:lnTo>
                  <a:lnTo>
                    <a:pt x="57" y="523"/>
                  </a:lnTo>
                  <a:lnTo>
                    <a:pt x="511" y="523"/>
                  </a:lnTo>
                  <a:lnTo>
                    <a:pt x="511" y="520"/>
                  </a:lnTo>
                  <a:lnTo>
                    <a:pt x="511" y="508"/>
                  </a:lnTo>
                  <a:lnTo>
                    <a:pt x="511" y="489"/>
                  </a:lnTo>
                  <a:lnTo>
                    <a:pt x="511" y="369"/>
                  </a:lnTo>
                  <a:lnTo>
                    <a:pt x="511" y="333"/>
                  </a:lnTo>
                  <a:lnTo>
                    <a:pt x="511" y="295"/>
                  </a:lnTo>
                  <a:lnTo>
                    <a:pt x="511" y="259"/>
                  </a:lnTo>
                  <a:lnTo>
                    <a:pt x="511" y="223"/>
                  </a:lnTo>
                  <a:lnTo>
                    <a:pt x="511" y="189"/>
                  </a:lnTo>
                  <a:lnTo>
                    <a:pt x="511" y="160"/>
                  </a:lnTo>
                  <a:lnTo>
                    <a:pt x="568" y="96"/>
                  </a:lnTo>
                  <a:lnTo>
                    <a:pt x="568" y="586"/>
                  </a:lnTo>
                  <a:lnTo>
                    <a:pt x="0" y="58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3157538" y="1706563"/>
              <a:ext cx="417513" cy="407988"/>
            </a:xfrm>
            <a:custGeom>
              <a:avLst/>
              <a:gdLst>
                <a:gd name="T0" fmla="*/ 487 w 525"/>
                <a:gd name="T1" fmla="*/ 39 h 514"/>
                <a:gd name="T2" fmla="*/ 417 w 525"/>
                <a:gd name="T3" fmla="*/ 118 h 514"/>
                <a:gd name="T4" fmla="*/ 356 w 525"/>
                <a:gd name="T5" fmla="*/ 196 h 514"/>
                <a:gd name="T6" fmla="*/ 304 w 525"/>
                <a:gd name="T7" fmla="*/ 269 h 514"/>
                <a:gd name="T8" fmla="*/ 261 w 525"/>
                <a:gd name="T9" fmla="*/ 335 h 514"/>
                <a:gd name="T10" fmla="*/ 230 w 525"/>
                <a:gd name="T11" fmla="*/ 388 h 514"/>
                <a:gd name="T12" fmla="*/ 208 w 525"/>
                <a:gd name="T13" fmla="*/ 428 h 514"/>
                <a:gd name="T14" fmla="*/ 197 w 525"/>
                <a:gd name="T15" fmla="*/ 449 h 514"/>
                <a:gd name="T16" fmla="*/ 193 w 525"/>
                <a:gd name="T17" fmla="*/ 454 h 514"/>
                <a:gd name="T18" fmla="*/ 179 w 525"/>
                <a:gd name="T19" fmla="*/ 466 h 514"/>
                <a:gd name="T20" fmla="*/ 157 w 525"/>
                <a:gd name="T21" fmla="*/ 484 h 514"/>
                <a:gd name="T22" fmla="*/ 135 w 525"/>
                <a:gd name="T23" fmla="*/ 502 h 514"/>
                <a:gd name="T24" fmla="*/ 121 w 525"/>
                <a:gd name="T25" fmla="*/ 513 h 514"/>
                <a:gd name="T26" fmla="*/ 106 w 525"/>
                <a:gd name="T27" fmla="*/ 468 h 514"/>
                <a:gd name="T28" fmla="*/ 80 w 525"/>
                <a:gd name="T29" fmla="*/ 396 h 514"/>
                <a:gd name="T30" fmla="*/ 56 w 525"/>
                <a:gd name="T31" fmla="*/ 348 h 514"/>
                <a:gd name="T32" fmla="*/ 35 w 525"/>
                <a:gd name="T33" fmla="*/ 317 h 514"/>
                <a:gd name="T34" fmla="*/ 18 w 525"/>
                <a:gd name="T35" fmla="*/ 302 h 514"/>
                <a:gd name="T36" fmla="*/ 6 w 525"/>
                <a:gd name="T37" fmla="*/ 296 h 514"/>
                <a:gd name="T38" fmla="*/ 1 w 525"/>
                <a:gd name="T39" fmla="*/ 294 h 514"/>
                <a:gd name="T40" fmla="*/ 17 w 525"/>
                <a:gd name="T41" fmla="*/ 275 h 514"/>
                <a:gd name="T42" fmla="*/ 49 w 525"/>
                <a:gd name="T43" fmla="*/ 254 h 514"/>
                <a:gd name="T44" fmla="*/ 76 w 525"/>
                <a:gd name="T45" fmla="*/ 253 h 514"/>
                <a:gd name="T46" fmla="*/ 100 w 525"/>
                <a:gd name="T47" fmla="*/ 266 h 514"/>
                <a:gd name="T48" fmla="*/ 119 w 525"/>
                <a:gd name="T49" fmla="*/ 289 h 514"/>
                <a:gd name="T50" fmla="*/ 134 w 525"/>
                <a:gd name="T51" fmla="*/ 316 h 514"/>
                <a:gd name="T52" fmla="*/ 145 w 525"/>
                <a:gd name="T53" fmla="*/ 341 h 514"/>
                <a:gd name="T54" fmla="*/ 151 w 525"/>
                <a:gd name="T55" fmla="*/ 359 h 514"/>
                <a:gd name="T56" fmla="*/ 153 w 525"/>
                <a:gd name="T57" fmla="*/ 364 h 514"/>
                <a:gd name="T58" fmla="*/ 234 w 525"/>
                <a:gd name="T59" fmla="*/ 254 h 514"/>
                <a:gd name="T60" fmla="*/ 308 w 525"/>
                <a:gd name="T61" fmla="*/ 169 h 514"/>
                <a:gd name="T62" fmla="*/ 373 w 525"/>
                <a:gd name="T63" fmla="*/ 104 h 514"/>
                <a:gd name="T64" fmla="*/ 429 w 525"/>
                <a:gd name="T65" fmla="*/ 58 h 514"/>
                <a:gd name="T66" fmla="*/ 473 w 525"/>
                <a:gd name="T67" fmla="*/ 27 h 514"/>
                <a:gd name="T68" fmla="*/ 504 w 525"/>
                <a:gd name="T69" fmla="*/ 9 h 514"/>
                <a:gd name="T70" fmla="*/ 522 w 525"/>
                <a:gd name="T71" fmla="*/ 1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25" h="514">
                  <a:moveTo>
                    <a:pt x="525" y="0"/>
                  </a:moveTo>
                  <a:lnTo>
                    <a:pt x="487" y="39"/>
                  </a:lnTo>
                  <a:lnTo>
                    <a:pt x="451" y="78"/>
                  </a:lnTo>
                  <a:lnTo>
                    <a:pt x="417" y="118"/>
                  </a:lnTo>
                  <a:lnTo>
                    <a:pt x="385" y="157"/>
                  </a:lnTo>
                  <a:lnTo>
                    <a:pt x="356" y="196"/>
                  </a:lnTo>
                  <a:lnTo>
                    <a:pt x="328" y="233"/>
                  </a:lnTo>
                  <a:lnTo>
                    <a:pt x="304" y="269"/>
                  </a:lnTo>
                  <a:lnTo>
                    <a:pt x="281" y="303"/>
                  </a:lnTo>
                  <a:lnTo>
                    <a:pt x="261" y="335"/>
                  </a:lnTo>
                  <a:lnTo>
                    <a:pt x="245" y="363"/>
                  </a:lnTo>
                  <a:lnTo>
                    <a:pt x="230" y="388"/>
                  </a:lnTo>
                  <a:lnTo>
                    <a:pt x="218" y="410"/>
                  </a:lnTo>
                  <a:lnTo>
                    <a:pt x="208" y="428"/>
                  </a:lnTo>
                  <a:lnTo>
                    <a:pt x="201" y="441"/>
                  </a:lnTo>
                  <a:lnTo>
                    <a:pt x="197" y="449"/>
                  </a:lnTo>
                  <a:lnTo>
                    <a:pt x="196" y="452"/>
                  </a:lnTo>
                  <a:lnTo>
                    <a:pt x="193" y="454"/>
                  </a:lnTo>
                  <a:lnTo>
                    <a:pt x="188" y="458"/>
                  </a:lnTo>
                  <a:lnTo>
                    <a:pt x="179" y="466"/>
                  </a:lnTo>
                  <a:lnTo>
                    <a:pt x="168" y="474"/>
                  </a:lnTo>
                  <a:lnTo>
                    <a:pt x="157" y="484"/>
                  </a:lnTo>
                  <a:lnTo>
                    <a:pt x="146" y="493"/>
                  </a:lnTo>
                  <a:lnTo>
                    <a:pt x="135" y="502"/>
                  </a:lnTo>
                  <a:lnTo>
                    <a:pt x="127" y="508"/>
                  </a:lnTo>
                  <a:lnTo>
                    <a:pt x="121" y="513"/>
                  </a:lnTo>
                  <a:lnTo>
                    <a:pt x="119" y="514"/>
                  </a:lnTo>
                  <a:lnTo>
                    <a:pt x="106" y="468"/>
                  </a:lnTo>
                  <a:lnTo>
                    <a:pt x="92" y="429"/>
                  </a:lnTo>
                  <a:lnTo>
                    <a:pt x="80" y="396"/>
                  </a:lnTo>
                  <a:lnTo>
                    <a:pt x="68" y="370"/>
                  </a:lnTo>
                  <a:lnTo>
                    <a:pt x="56" y="348"/>
                  </a:lnTo>
                  <a:lnTo>
                    <a:pt x="45" y="330"/>
                  </a:lnTo>
                  <a:lnTo>
                    <a:pt x="35" y="317"/>
                  </a:lnTo>
                  <a:lnTo>
                    <a:pt x="26" y="309"/>
                  </a:lnTo>
                  <a:lnTo>
                    <a:pt x="18" y="302"/>
                  </a:lnTo>
                  <a:lnTo>
                    <a:pt x="12" y="298"/>
                  </a:lnTo>
                  <a:lnTo>
                    <a:pt x="6" y="296"/>
                  </a:lnTo>
                  <a:lnTo>
                    <a:pt x="3" y="294"/>
                  </a:lnTo>
                  <a:lnTo>
                    <a:pt x="1" y="294"/>
                  </a:lnTo>
                  <a:lnTo>
                    <a:pt x="0" y="294"/>
                  </a:lnTo>
                  <a:lnTo>
                    <a:pt x="17" y="275"/>
                  </a:lnTo>
                  <a:lnTo>
                    <a:pt x="34" y="262"/>
                  </a:lnTo>
                  <a:lnTo>
                    <a:pt x="49" y="254"/>
                  </a:lnTo>
                  <a:lnTo>
                    <a:pt x="63" y="251"/>
                  </a:lnTo>
                  <a:lnTo>
                    <a:pt x="76" y="253"/>
                  </a:lnTo>
                  <a:lnTo>
                    <a:pt x="88" y="257"/>
                  </a:lnTo>
                  <a:lnTo>
                    <a:pt x="100" y="266"/>
                  </a:lnTo>
                  <a:lnTo>
                    <a:pt x="110" y="277"/>
                  </a:lnTo>
                  <a:lnTo>
                    <a:pt x="119" y="289"/>
                  </a:lnTo>
                  <a:lnTo>
                    <a:pt x="128" y="302"/>
                  </a:lnTo>
                  <a:lnTo>
                    <a:pt x="134" y="316"/>
                  </a:lnTo>
                  <a:lnTo>
                    <a:pt x="140" y="329"/>
                  </a:lnTo>
                  <a:lnTo>
                    <a:pt x="145" y="341"/>
                  </a:lnTo>
                  <a:lnTo>
                    <a:pt x="149" y="351"/>
                  </a:lnTo>
                  <a:lnTo>
                    <a:pt x="151" y="359"/>
                  </a:lnTo>
                  <a:lnTo>
                    <a:pt x="153" y="363"/>
                  </a:lnTo>
                  <a:lnTo>
                    <a:pt x="153" y="364"/>
                  </a:lnTo>
                  <a:lnTo>
                    <a:pt x="195" y="306"/>
                  </a:lnTo>
                  <a:lnTo>
                    <a:pt x="234" y="254"/>
                  </a:lnTo>
                  <a:lnTo>
                    <a:pt x="272" y="208"/>
                  </a:lnTo>
                  <a:lnTo>
                    <a:pt x="308" y="169"/>
                  </a:lnTo>
                  <a:lnTo>
                    <a:pt x="342" y="134"/>
                  </a:lnTo>
                  <a:lnTo>
                    <a:pt x="373" y="104"/>
                  </a:lnTo>
                  <a:lnTo>
                    <a:pt x="403" y="78"/>
                  </a:lnTo>
                  <a:lnTo>
                    <a:pt x="429" y="58"/>
                  </a:lnTo>
                  <a:lnTo>
                    <a:pt x="452" y="40"/>
                  </a:lnTo>
                  <a:lnTo>
                    <a:pt x="473" y="27"/>
                  </a:lnTo>
                  <a:lnTo>
                    <a:pt x="490" y="16"/>
                  </a:lnTo>
                  <a:lnTo>
                    <a:pt x="504" y="9"/>
                  </a:lnTo>
                  <a:lnTo>
                    <a:pt x="515" y="4"/>
                  </a:lnTo>
                  <a:lnTo>
                    <a:pt x="522" y="1"/>
                  </a:lnTo>
                  <a:lnTo>
                    <a:pt x="5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15" name="Group 64"/>
          <p:cNvGrpSpPr/>
          <p:nvPr/>
        </p:nvGrpSpPr>
        <p:grpSpPr>
          <a:xfrm>
            <a:off x="6706720" y="2685847"/>
            <a:ext cx="497419" cy="505779"/>
            <a:chOff x="2328863" y="1612900"/>
            <a:chExt cx="566737" cy="576263"/>
          </a:xfrm>
          <a:solidFill>
            <a:schemeClr val="bg1"/>
          </a:solidFill>
        </p:grpSpPr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2328863" y="1730375"/>
              <a:ext cx="274638" cy="458788"/>
            </a:xfrm>
            <a:custGeom>
              <a:avLst/>
              <a:gdLst>
                <a:gd name="T0" fmla="*/ 70 w 347"/>
                <a:gd name="T1" fmla="*/ 0 h 580"/>
                <a:gd name="T2" fmla="*/ 77 w 347"/>
                <a:gd name="T3" fmla="*/ 1 h 580"/>
                <a:gd name="T4" fmla="*/ 116 w 347"/>
                <a:gd name="T5" fmla="*/ 1 h 580"/>
                <a:gd name="T6" fmla="*/ 239 w 347"/>
                <a:gd name="T7" fmla="*/ 1 h 580"/>
                <a:gd name="T8" fmla="*/ 272 w 347"/>
                <a:gd name="T9" fmla="*/ 1 h 580"/>
                <a:gd name="T10" fmla="*/ 313 w 347"/>
                <a:gd name="T11" fmla="*/ 8 h 580"/>
                <a:gd name="T12" fmla="*/ 339 w 347"/>
                <a:gd name="T13" fmla="*/ 30 h 580"/>
                <a:gd name="T14" fmla="*/ 347 w 347"/>
                <a:gd name="T15" fmla="*/ 74 h 580"/>
                <a:gd name="T16" fmla="*/ 346 w 347"/>
                <a:gd name="T17" fmla="*/ 236 h 580"/>
                <a:gd name="T18" fmla="*/ 330 w 347"/>
                <a:gd name="T19" fmla="*/ 270 h 580"/>
                <a:gd name="T20" fmla="*/ 299 w 347"/>
                <a:gd name="T21" fmla="*/ 262 h 580"/>
                <a:gd name="T22" fmla="*/ 290 w 347"/>
                <a:gd name="T23" fmla="*/ 130 h 580"/>
                <a:gd name="T24" fmla="*/ 291 w 347"/>
                <a:gd name="T25" fmla="*/ 95 h 580"/>
                <a:gd name="T26" fmla="*/ 276 w 347"/>
                <a:gd name="T27" fmla="*/ 76 h 580"/>
                <a:gd name="T28" fmla="*/ 256 w 347"/>
                <a:gd name="T29" fmla="*/ 91 h 580"/>
                <a:gd name="T30" fmla="*/ 256 w 347"/>
                <a:gd name="T31" fmla="*/ 132 h 580"/>
                <a:gd name="T32" fmla="*/ 259 w 347"/>
                <a:gd name="T33" fmla="*/ 161 h 580"/>
                <a:gd name="T34" fmla="*/ 259 w 347"/>
                <a:gd name="T35" fmla="*/ 333 h 580"/>
                <a:gd name="T36" fmla="*/ 259 w 347"/>
                <a:gd name="T37" fmla="*/ 432 h 580"/>
                <a:gd name="T38" fmla="*/ 259 w 347"/>
                <a:gd name="T39" fmla="*/ 511 h 580"/>
                <a:gd name="T40" fmla="*/ 256 w 347"/>
                <a:gd name="T41" fmla="*/ 557 h 580"/>
                <a:gd name="T42" fmla="*/ 227 w 347"/>
                <a:gd name="T43" fmla="*/ 580 h 580"/>
                <a:gd name="T44" fmla="*/ 198 w 347"/>
                <a:gd name="T45" fmla="*/ 558 h 580"/>
                <a:gd name="T46" fmla="*/ 196 w 347"/>
                <a:gd name="T47" fmla="*/ 359 h 580"/>
                <a:gd name="T48" fmla="*/ 194 w 347"/>
                <a:gd name="T49" fmla="*/ 330 h 580"/>
                <a:gd name="T50" fmla="*/ 184 w 347"/>
                <a:gd name="T51" fmla="*/ 305 h 580"/>
                <a:gd name="T52" fmla="*/ 161 w 347"/>
                <a:gd name="T53" fmla="*/ 309 h 580"/>
                <a:gd name="T54" fmla="*/ 153 w 347"/>
                <a:gd name="T55" fmla="*/ 336 h 580"/>
                <a:gd name="T56" fmla="*/ 155 w 347"/>
                <a:gd name="T57" fmla="*/ 366 h 580"/>
                <a:gd name="T58" fmla="*/ 155 w 347"/>
                <a:gd name="T59" fmla="*/ 393 h 580"/>
                <a:gd name="T60" fmla="*/ 155 w 347"/>
                <a:gd name="T61" fmla="*/ 497 h 580"/>
                <a:gd name="T62" fmla="*/ 155 w 347"/>
                <a:gd name="T63" fmla="*/ 539 h 580"/>
                <a:gd name="T64" fmla="*/ 145 w 347"/>
                <a:gd name="T65" fmla="*/ 569 h 580"/>
                <a:gd name="T66" fmla="*/ 107 w 347"/>
                <a:gd name="T67" fmla="*/ 576 h 580"/>
                <a:gd name="T68" fmla="*/ 87 w 347"/>
                <a:gd name="T69" fmla="*/ 542 h 580"/>
                <a:gd name="T70" fmla="*/ 87 w 347"/>
                <a:gd name="T71" fmla="*/ 427 h 580"/>
                <a:gd name="T72" fmla="*/ 87 w 347"/>
                <a:gd name="T73" fmla="*/ 366 h 580"/>
                <a:gd name="T74" fmla="*/ 88 w 347"/>
                <a:gd name="T75" fmla="*/ 289 h 580"/>
                <a:gd name="T76" fmla="*/ 88 w 347"/>
                <a:gd name="T77" fmla="*/ 139 h 580"/>
                <a:gd name="T78" fmla="*/ 90 w 347"/>
                <a:gd name="T79" fmla="*/ 106 h 580"/>
                <a:gd name="T80" fmla="*/ 86 w 347"/>
                <a:gd name="T81" fmla="*/ 77 h 580"/>
                <a:gd name="T82" fmla="*/ 65 w 347"/>
                <a:gd name="T83" fmla="*/ 77 h 580"/>
                <a:gd name="T84" fmla="*/ 55 w 347"/>
                <a:gd name="T85" fmla="*/ 100 h 580"/>
                <a:gd name="T86" fmla="*/ 55 w 347"/>
                <a:gd name="T87" fmla="*/ 234 h 580"/>
                <a:gd name="T88" fmla="*/ 39 w 347"/>
                <a:gd name="T89" fmla="*/ 268 h 580"/>
                <a:gd name="T90" fmla="*/ 9 w 347"/>
                <a:gd name="T91" fmla="*/ 260 h 580"/>
                <a:gd name="T92" fmla="*/ 1 w 347"/>
                <a:gd name="T93" fmla="*/ 85 h 580"/>
                <a:gd name="T94" fmla="*/ 2 w 347"/>
                <a:gd name="T95" fmla="*/ 41 h 580"/>
                <a:gd name="T96" fmla="*/ 23 w 347"/>
                <a:gd name="T97" fmla="*/ 10 h 580"/>
                <a:gd name="T98" fmla="*/ 64 w 347"/>
                <a:gd name="T99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7" h="580">
                  <a:moveTo>
                    <a:pt x="67" y="0"/>
                  </a:moveTo>
                  <a:lnTo>
                    <a:pt x="69" y="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77" y="1"/>
                  </a:lnTo>
                  <a:lnTo>
                    <a:pt x="88" y="1"/>
                  </a:lnTo>
                  <a:lnTo>
                    <a:pt x="102" y="1"/>
                  </a:lnTo>
                  <a:lnTo>
                    <a:pt x="116" y="1"/>
                  </a:lnTo>
                  <a:lnTo>
                    <a:pt x="210" y="1"/>
                  </a:lnTo>
                  <a:lnTo>
                    <a:pt x="225" y="1"/>
                  </a:lnTo>
                  <a:lnTo>
                    <a:pt x="239" y="1"/>
                  </a:lnTo>
                  <a:lnTo>
                    <a:pt x="250" y="0"/>
                  </a:lnTo>
                  <a:lnTo>
                    <a:pt x="257" y="0"/>
                  </a:lnTo>
                  <a:lnTo>
                    <a:pt x="272" y="1"/>
                  </a:lnTo>
                  <a:lnTo>
                    <a:pt x="286" y="1"/>
                  </a:lnTo>
                  <a:lnTo>
                    <a:pt x="300" y="4"/>
                  </a:lnTo>
                  <a:lnTo>
                    <a:pt x="313" y="8"/>
                  </a:lnTo>
                  <a:lnTo>
                    <a:pt x="325" y="16"/>
                  </a:lnTo>
                  <a:lnTo>
                    <a:pt x="336" y="26"/>
                  </a:lnTo>
                  <a:lnTo>
                    <a:pt x="339" y="30"/>
                  </a:lnTo>
                  <a:lnTo>
                    <a:pt x="344" y="44"/>
                  </a:lnTo>
                  <a:lnTo>
                    <a:pt x="347" y="59"/>
                  </a:lnTo>
                  <a:lnTo>
                    <a:pt x="347" y="74"/>
                  </a:lnTo>
                  <a:lnTo>
                    <a:pt x="347" y="91"/>
                  </a:lnTo>
                  <a:lnTo>
                    <a:pt x="346" y="106"/>
                  </a:lnTo>
                  <a:lnTo>
                    <a:pt x="346" y="236"/>
                  </a:lnTo>
                  <a:lnTo>
                    <a:pt x="344" y="250"/>
                  </a:lnTo>
                  <a:lnTo>
                    <a:pt x="339" y="262"/>
                  </a:lnTo>
                  <a:lnTo>
                    <a:pt x="330" y="270"/>
                  </a:lnTo>
                  <a:lnTo>
                    <a:pt x="319" y="273"/>
                  </a:lnTo>
                  <a:lnTo>
                    <a:pt x="308" y="270"/>
                  </a:lnTo>
                  <a:lnTo>
                    <a:pt x="299" y="262"/>
                  </a:lnTo>
                  <a:lnTo>
                    <a:pt x="293" y="250"/>
                  </a:lnTo>
                  <a:lnTo>
                    <a:pt x="290" y="236"/>
                  </a:lnTo>
                  <a:lnTo>
                    <a:pt x="290" y="130"/>
                  </a:lnTo>
                  <a:lnTo>
                    <a:pt x="291" y="119"/>
                  </a:lnTo>
                  <a:lnTo>
                    <a:pt x="291" y="107"/>
                  </a:lnTo>
                  <a:lnTo>
                    <a:pt x="291" y="95"/>
                  </a:lnTo>
                  <a:lnTo>
                    <a:pt x="289" y="85"/>
                  </a:lnTo>
                  <a:lnTo>
                    <a:pt x="284" y="79"/>
                  </a:lnTo>
                  <a:lnTo>
                    <a:pt x="276" y="76"/>
                  </a:lnTo>
                  <a:lnTo>
                    <a:pt x="268" y="76"/>
                  </a:lnTo>
                  <a:lnTo>
                    <a:pt x="261" y="81"/>
                  </a:lnTo>
                  <a:lnTo>
                    <a:pt x="256" y="91"/>
                  </a:lnTo>
                  <a:lnTo>
                    <a:pt x="255" y="104"/>
                  </a:lnTo>
                  <a:lnTo>
                    <a:pt x="255" y="118"/>
                  </a:lnTo>
                  <a:lnTo>
                    <a:pt x="256" y="132"/>
                  </a:lnTo>
                  <a:lnTo>
                    <a:pt x="259" y="145"/>
                  </a:lnTo>
                  <a:lnTo>
                    <a:pt x="259" y="156"/>
                  </a:lnTo>
                  <a:lnTo>
                    <a:pt x="259" y="161"/>
                  </a:lnTo>
                  <a:lnTo>
                    <a:pt x="259" y="189"/>
                  </a:lnTo>
                  <a:lnTo>
                    <a:pt x="259" y="211"/>
                  </a:lnTo>
                  <a:lnTo>
                    <a:pt x="259" y="333"/>
                  </a:lnTo>
                  <a:lnTo>
                    <a:pt x="259" y="367"/>
                  </a:lnTo>
                  <a:lnTo>
                    <a:pt x="259" y="400"/>
                  </a:lnTo>
                  <a:lnTo>
                    <a:pt x="259" y="432"/>
                  </a:lnTo>
                  <a:lnTo>
                    <a:pt x="259" y="462"/>
                  </a:lnTo>
                  <a:lnTo>
                    <a:pt x="259" y="488"/>
                  </a:lnTo>
                  <a:lnTo>
                    <a:pt x="259" y="511"/>
                  </a:lnTo>
                  <a:lnTo>
                    <a:pt x="259" y="538"/>
                  </a:lnTo>
                  <a:lnTo>
                    <a:pt x="259" y="542"/>
                  </a:lnTo>
                  <a:lnTo>
                    <a:pt x="256" y="557"/>
                  </a:lnTo>
                  <a:lnTo>
                    <a:pt x="250" y="569"/>
                  </a:lnTo>
                  <a:lnTo>
                    <a:pt x="240" y="577"/>
                  </a:lnTo>
                  <a:lnTo>
                    <a:pt x="227" y="580"/>
                  </a:lnTo>
                  <a:lnTo>
                    <a:pt x="215" y="577"/>
                  </a:lnTo>
                  <a:lnTo>
                    <a:pt x="205" y="570"/>
                  </a:lnTo>
                  <a:lnTo>
                    <a:pt x="198" y="558"/>
                  </a:lnTo>
                  <a:lnTo>
                    <a:pt x="196" y="544"/>
                  </a:lnTo>
                  <a:lnTo>
                    <a:pt x="196" y="366"/>
                  </a:lnTo>
                  <a:lnTo>
                    <a:pt x="196" y="359"/>
                  </a:lnTo>
                  <a:lnTo>
                    <a:pt x="196" y="350"/>
                  </a:lnTo>
                  <a:lnTo>
                    <a:pt x="195" y="341"/>
                  </a:lnTo>
                  <a:lnTo>
                    <a:pt x="194" y="330"/>
                  </a:lnTo>
                  <a:lnTo>
                    <a:pt x="193" y="319"/>
                  </a:lnTo>
                  <a:lnTo>
                    <a:pt x="190" y="310"/>
                  </a:lnTo>
                  <a:lnTo>
                    <a:pt x="184" y="305"/>
                  </a:lnTo>
                  <a:lnTo>
                    <a:pt x="178" y="301"/>
                  </a:lnTo>
                  <a:lnTo>
                    <a:pt x="169" y="304"/>
                  </a:lnTo>
                  <a:lnTo>
                    <a:pt x="161" y="309"/>
                  </a:lnTo>
                  <a:lnTo>
                    <a:pt x="157" y="317"/>
                  </a:lnTo>
                  <a:lnTo>
                    <a:pt x="155" y="326"/>
                  </a:lnTo>
                  <a:lnTo>
                    <a:pt x="153" y="336"/>
                  </a:lnTo>
                  <a:lnTo>
                    <a:pt x="155" y="347"/>
                  </a:lnTo>
                  <a:lnTo>
                    <a:pt x="155" y="357"/>
                  </a:lnTo>
                  <a:lnTo>
                    <a:pt x="155" y="366"/>
                  </a:lnTo>
                  <a:lnTo>
                    <a:pt x="155" y="369"/>
                  </a:lnTo>
                  <a:lnTo>
                    <a:pt x="155" y="379"/>
                  </a:lnTo>
                  <a:lnTo>
                    <a:pt x="155" y="393"/>
                  </a:lnTo>
                  <a:lnTo>
                    <a:pt x="155" y="454"/>
                  </a:lnTo>
                  <a:lnTo>
                    <a:pt x="155" y="476"/>
                  </a:lnTo>
                  <a:lnTo>
                    <a:pt x="155" y="497"/>
                  </a:lnTo>
                  <a:lnTo>
                    <a:pt x="155" y="515"/>
                  </a:lnTo>
                  <a:lnTo>
                    <a:pt x="155" y="529"/>
                  </a:lnTo>
                  <a:lnTo>
                    <a:pt x="155" y="539"/>
                  </a:lnTo>
                  <a:lnTo>
                    <a:pt x="155" y="542"/>
                  </a:lnTo>
                  <a:lnTo>
                    <a:pt x="152" y="557"/>
                  </a:lnTo>
                  <a:lnTo>
                    <a:pt x="145" y="569"/>
                  </a:lnTo>
                  <a:lnTo>
                    <a:pt x="134" y="576"/>
                  </a:lnTo>
                  <a:lnTo>
                    <a:pt x="121" y="580"/>
                  </a:lnTo>
                  <a:lnTo>
                    <a:pt x="107" y="576"/>
                  </a:lnTo>
                  <a:lnTo>
                    <a:pt x="98" y="569"/>
                  </a:lnTo>
                  <a:lnTo>
                    <a:pt x="90" y="557"/>
                  </a:lnTo>
                  <a:lnTo>
                    <a:pt x="87" y="542"/>
                  </a:lnTo>
                  <a:lnTo>
                    <a:pt x="87" y="482"/>
                  </a:lnTo>
                  <a:lnTo>
                    <a:pt x="87" y="452"/>
                  </a:lnTo>
                  <a:lnTo>
                    <a:pt x="87" y="427"/>
                  </a:lnTo>
                  <a:lnTo>
                    <a:pt x="87" y="406"/>
                  </a:lnTo>
                  <a:lnTo>
                    <a:pt x="87" y="386"/>
                  </a:lnTo>
                  <a:lnTo>
                    <a:pt x="87" y="366"/>
                  </a:lnTo>
                  <a:lnTo>
                    <a:pt x="87" y="345"/>
                  </a:lnTo>
                  <a:lnTo>
                    <a:pt x="87" y="320"/>
                  </a:lnTo>
                  <a:lnTo>
                    <a:pt x="88" y="289"/>
                  </a:lnTo>
                  <a:lnTo>
                    <a:pt x="88" y="230"/>
                  </a:lnTo>
                  <a:lnTo>
                    <a:pt x="88" y="172"/>
                  </a:lnTo>
                  <a:lnTo>
                    <a:pt x="88" y="139"/>
                  </a:lnTo>
                  <a:lnTo>
                    <a:pt x="88" y="130"/>
                  </a:lnTo>
                  <a:lnTo>
                    <a:pt x="89" y="119"/>
                  </a:lnTo>
                  <a:lnTo>
                    <a:pt x="90" y="106"/>
                  </a:lnTo>
                  <a:lnTo>
                    <a:pt x="90" y="94"/>
                  </a:lnTo>
                  <a:lnTo>
                    <a:pt x="89" y="83"/>
                  </a:lnTo>
                  <a:lnTo>
                    <a:pt x="86" y="77"/>
                  </a:lnTo>
                  <a:lnTo>
                    <a:pt x="78" y="71"/>
                  </a:lnTo>
                  <a:lnTo>
                    <a:pt x="70" y="71"/>
                  </a:lnTo>
                  <a:lnTo>
                    <a:pt x="65" y="77"/>
                  </a:lnTo>
                  <a:lnTo>
                    <a:pt x="59" y="84"/>
                  </a:lnTo>
                  <a:lnTo>
                    <a:pt x="56" y="92"/>
                  </a:lnTo>
                  <a:lnTo>
                    <a:pt x="55" y="100"/>
                  </a:lnTo>
                  <a:lnTo>
                    <a:pt x="54" y="144"/>
                  </a:lnTo>
                  <a:lnTo>
                    <a:pt x="54" y="189"/>
                  </a:lnTo>
                  <a:lnTo>
                    <a:pt x="55" y="234"/>
                  </a:lnTo>
                  <a:lnTo>
                    <a:pt x="53" y="248"/>
                  </a:lnTo>
                  <a:lnTo>
                    <a:pt x="47" y="260"/>
                  </a:lnTo>
                  <a:lnTo>
                    <a:pt x="39" y="268"/>
                  </a:lnTo>
                  <a:lnTo>
                    <a:pt x="28" y="271"/>
                  </a:lnTo>
                  <a:lnTo>
                    <a:pt x="18" y="268"/>
                  </a:lnTo>
                  <a:lnTo>
                    <a:pt x="9" y="260"/>
                  </a:lnTo>
                  <a:lnTo>
                    <a:pt x="2" y="248"/>
                  </a:lnTo>
                  <a:lnTo>
                    <a:pt x="1" y="234"/>
                  </a:lnTo>
                  <a:lnTo>
                    <a:pt x="1" y="85"/>
                  </a:lnTo>
                  <a:lnTo>
                    <a:pt x="0" y="69"/>
                  </a:lnTo>
                  <a:lnTo>
                    <a:pt x="1" y="55"/>
                  </a:lnTo>
                  <a:lnTo>
                    <a:pt x="2" y="41"/>
                  </a:lnTo>
                  <a:lnTo>
                    <a:pt x="6" y="29"/>
                  </a:lnTo>
                  <a:lnTo>
                    <a:pt x="12" y="19"/>
                  </a:lnTo>
                  <a:lnTo>
                    <a:pt x="23" y="10"/>
                  </a:lnTo>
                  <a:lnTo>
                    <a:pt x="39" y="5"/>
                  </a:lnTo>
                  <a:lnTo>
                    <a:pt x="52" y="1"/>
                  </a:lnTo>
                  <a:lnTo>
                    <a:pt x="64" y="0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2413000" y="1612900"/>
              <a:ext cx="106363" cy="98425"/>
            </a:xfrm>
            <a:custGeom>
              <a:avLst/>
              <a:gdLst>
                <a:gd name="T0" fmla="*/ 67 w 134"/>
                <a:gd name="T1" fmla="*/ 0 h 124"/>
                <a:gd name="T2" fmla="*/ 88 w 134"/>
                <a:gd name="T3" fmla="*/ 3 h 124"/>
                <a:gd name="T4" fmla="*/ 107 w 134"/>
                <a:gd name="T5" fmla="*/ 12 h 124"/>
                <a:gd name="T6" fmla="*/ 121 w 134"/>
                <a:gd name="T7" fmla="*/ 25 h 124"/>
                <a:gd name="T8" fmla="*/ 130 w 134"/>
                <a:gd name="T9" fmla="*/ 43 h 124"/>
                <a:gd name="T10" fmla="*/ 134 w 134"/>
                <a:gd name="T11" fmla="*/ 62 h 124"/>
                <a:gd name="T12" fmla="*/ 130 w 134"/>
                <a:gd name="T13" fmla="*/ 82 h 124"/>
                <a:gd name="T14" fmla="*/ 121 w 134"/>
                <a:gd name="T15" fmla="*/ 99 h 124"/>
                <a:gd name="T16" fmla="*/ 107 w 134"/>
                <a:gd name="T17" fmla="*/ 112 h 124"/>
                <a:gd name="T18" fmla="*/ 88 w 134"/>
                <a:gd name="T19" fmla="*/ 121 h 124"/>
                <a:gd name="T20" fmla="*/ 67 w 134"/>
                <a:gd name="T21" fmla="*/ 124 h 124"/>
                <a:gd name="T22" fmla="*/ 45 w 134"/>
                <a:gd name="T23" fmla="*/ 121 h 124"/>
                <a:gd name="T24" fmla="*/ 28 w 134"/>
                <a:gd name="T25" fmla="*/ 112 h 124"/>
                <a:gd name="T26" fmla="*/ 14 w 134"/>
                <a:gd name="T27" fmla="*/ 99 h 124"/>
                <a:gd name="T28" fmla="*/ 4 w 134"/>
                <a:gd name="T29" fmla="*/ 82 h 124"/>
                <a:gd name="T30" fmla="*/ 0 w 134"/>
                <a:gd name="T31" fmla="*/ 62 h 124"/>
                <a:gd name="T32" fmla="*/ 4 w 134"/>
                <a:gd name="T33" fmla="*/ 43 h 124"/>
                <a:gd name="T34" fmla="*/ 14 w 134"/>
                <a:gd name="T35" fmla="*/ 25 h 124"/>
                <a:gd name="T36" fmla="*/ 28 w 134"/>
                <a:gd name="T37" fmla="*/ 12 h 124"/>
                <a:gd name="T38" fmla="*/ 45 w 134"/>
                <a:gd name="T39" fmla="*/ 3 h 124"/>
                <a:gd name="T40" fmla="*/ 67 w 134"/>
                <a:gd name="T41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4" h="124">
                  <a:moveTo>
                    <a:pt x="67" y="0"/>
                  </a:moveTo>
                  <a:lnTo>
                    <a:pt x="88" y="3"/>
                  </a:lnTo>
                  <a:lnTo>
                    <a:pt x="107" y="12"/>
                  </a:lnTo>
                  <a:lnTo>
                    <a:pt x="121" y="25"/>
                  </a:lnTo>
                  <a:lnTo>
                    <a:pt x="130" y="43"/>
                  </a:lnTo>
                  <a:lnTo>
                    <a:pt x="134" y="62"/>
                  </a:lnTo>
                  <a:lnTo>
                    <a:pt x="130" y="82"/>
                  </a:lnTo>
                  <a:lnTo>
                    <a:pt x="121" y="99"/>
                  </a:lnTo>
                  <a:lnTo>
                    <a:pt x="107" y="112"/>
                  </a:lnTo>
                  <a:lnTo>
                    <a:pt x="88" y="121"/>
                  </a:lnTo>
                  <a:lnTo>
                    <a:pt x="67" y="124"/>
                  </a:lnTo>
                  <a:lnTo>
                    <a:pt x="45" y="121"/>
                  </a:lnTo>
                  <a:lnTo>
                    <a:pt x="28" y="112"/>
                  </a:lnTo>
                  <a:lnTo>
                    <a:pt x="14" y="99"/>
                  </a:lnTo>
                  <a:lnTo>
                    <a:pt x="4" y="82"/>
                  </a:lnTo>
                  <a:lnTo>
                    <a:pt x="0" y="62"/>
                  </a:lnTo>
                  <a:lnTo>
                    <a:pt x="4" y="43"/>
                  </a:lnTo>
                  <a:lnTo>
                    <a:pt x="14" y="25"/>
                  </a:lnTo>
                  <a:lnTo>
                    <a:pt x="28" y="12"/>
                  </a:lnTo>
                  <a:lnTo>
                    <a:pt x="45" y="3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2616200" y="1754188"/>
              <a:ext cx="279400" cy="274638"/>
            </a:xfrm>
            <a:custGeom>
              <a:avLst/>
              <a:gdLst>
                <a:gd name="T0" fmla="*/ 200 w 351"/>
                <a:gd name="T1" fmla="*/ 0 h 345"/>
                <a:gd name="T2" fmla="*/ 230 w 351"/>
                <a:gd name="T3" fmla="*/ 9 h 345"/>
                <a:gd name="T4" fmla="*/ 253 w 351"/>
                <a:gd name="T5" fmla="*/ 27 h 345"/>
                <a:gd name="T6" fmla="*/ 270 w 351"/>
                <a:gd name="T7" fmla="*/ 52 h 345"/>
                <a:gd name="T8" fmla="*/ 334 w 351"/>
                <a:gd name="T9" fmla="*/ 158 h 345"/>
                <a:gd name="T10" fmla="*/ 347 w 351"/>
                <a:gd name="T11" fmla="*/ 181 h 345"/>
                <a:gd name="T12" fmla="*/ 351 w 351"/>
                <a:gd name="T13" fmla="*/ 204 h 345"/>
                <a:gd name="T14" fmla="*/ 346 w 351"/>
                <a:gd name="T15" fmla="*/ 214 h 345"/>
                <a:gd name="T16" fmla="*/ 335 w 351"/>
                <a:gd name="T17" fmla="*/ 212 h 345"/>
                <a:gd name="T18" fmla="*/ 315 w 351"/>
                <a:gd name="T19" fmla="*/ 193 h 345"/>
                <a:gd name="T20" fmla="*/ 293 w 351"/>
                <a:gd name="T21" fmla="*/ 158 h 345"/>
                <a:gd name="T22" fmla="*/ 274 w 351"/>
                <a:gd name="T23" fmla="*/ 120 h 345"/>
                <a:gd name="T24" fmla="*/ 260 w 351"/>
                <a:gd name="T25" fmla="*/ 92 h 345"/>
                <a:gd name="T26" fmla="*/ 246 w 351"/>
                <a:gd name="T27" fmla="*/ 63 h 345"/>
                <a:gd name="T28" fmla="*/ 227 w 351"/>
                <a:gd name="T29" fmla="*/ 39 h 345"/>
                <a:gd name="T30" fmla="*/ 215 w 351"/>
                <a:gd name="T31" fmla="*/ 34 h 345"/>
                <a:gd name="T32" fmla="*/ 211 w 351"/>
                <a:gd name="T33" fmla="*/ 35 h 345"/>
                <a:gd name="T34" fmla="*/ 207 w 351"/>
                <a:gd name="T35" fmla="*/ 45 h 345"/>
                <a:gd name="T36" fmla="*/ 208 w 351"/>
                <a:gd name="T37" fmla="*/ 66 h 345"/>
                <a:gd name="T38" fmla="*/ 210 w 351"/>
                <a:gd name="T39" fmla="*/ 84 h 345"/>
                <a:gd name="T40" fmla="*/ 213 w 351"/>
                <a:gd name="T41" fmla="*/ 113 h 345"/>
                <a:gd name="T42" fmla="*/ 227 w 351"/>
                <a:gd name="T43" fmla="*/ 140 h 345"/>
                <a:gd name="T44" fmla="*/ 256 w 351"/>
                <a:gd name="T45" fmla="*/ 178 h 345"/>
                <a:gd name="T46" fmla="*/ 273 w 351"/>
                <a:gd name="T47" fmla="*/ 206 h 345"/>
                <a:gd name="T48" fmla="*/ 288 w 351"/>
                <a:gd name="T49" fmla="*/ 231 h 345"/>
                <a:gd name="T50" fmla="*/ 302 w 351"/>
                <a:gd name="T51" fmla="*/ 261 h 345"/>
                <a:gd name="T52" fmla="*/ 311 w 351"/>
                <a:gd name="T53" fmla="*/ 290 h 345"/>
                <a:gd name="T54" fmla="*/ 311 w 351"/>
                <a:gd name="T55" fmla="*/ 317 h 345"/>
                <a:gd name="T56" fmla="*/ 296 w 351"/>
                <a:gd name="T57" fmla="*/ 336 h 345"/>
                <a:gd name="T58" fmla="*/ 265 w 351"/>
                <a:gd name="T59" fmla="*/ 345 h 345"/>
                <a:gd name="T60" fmla="*/ 230 w 351"/>
                <a:gd name="T61" fmla="*/ 344 h 345"/>
                <a:gd name="T62" fmla="*/ 153 w 351"/>
                <a:gd name="T63" fmla="*/ 338 h 345"/>
                <a:gd name="T64" fmla="*/ 82 w 351"/>
                <a:gd name="T65" fmla="*/ 342 h 345"/>
                <a:gd name="T66" fmla="*/ 58 w 351"/>
                <a:gd name="T67" fmla="*/ 342 h 345"/>
                <a:gd name="T68" fmla="*/ 38 w 351"/>
                <a:gd name="T69" fmla="*/ 334 h 345"/>
                <a:gd name="T70" fmla="*/ 27 w 351"/>
                <a:gd name="T71" fmla="*/ 306 h 345"/>
                <a:gd name="T72" fmla="*/ 36 w 351"/>
                <a:gd name="T73" fmla="*/ 270 h 345"/>
                <a:gd name="T74" fmla="*/ 57 w 351"/>
                <a:gd name="T75" fmla="*/ 236 h 345"/>
                <a:gd name="T76" fmla="*/ 75 w 351"/>
                <a:gd name="T77" fmla="*/ 205 h 345"/>
                <a:gd name="T78" fmla="*/ 116 w 351"/>
                <a:gd name="T79" fmla="*/ 142 h 345"/>
                <a:gd name="T80" fmla="*/ 132 w 351"/>
                <a:gd name="T81" fmla="*/ 112 h 345"/>
                <a:gd name="T82" fmla="*/ 136 w 351"/>
                <a:gd name="T83" fmla="*/ 89 h 345"/>
                <a:gd name="T84" fmla="*/ 138 w 351"/>
                <a:gd name="T85" fmla="*/ 71 h 345"/>
                <a:gd name="T86" fmla="*/ 136 w 351"/>
                <a:gd name="T87" fmla="*/ 51 h 345"/>
                <a:gd name="T88" fmla="*/ 128 w 351"/>
                <a:gd name="T89" fmla="*/ 39 h 345"/>
                <a:gd name="T90" fmla="*/ 110 w 351"/>
                <a:gd name="T91" fmla="*/ 44 h 345"/>
                <a:gd name="T92" fmla="*/ 95 w 351"/>
                <a:gd name="T93" fmla="*/ 65 h 345"/>
                <a:gd name="T94" fmla="*/ 84 w 351"/>
                <a:gd name="T95" fmla="*/ 87 h 345"/>
                <a:gd name="T96" fmla="*/ 44 w 351"/>
                <a:gd name="T97" fmla="*/ 157 h 345"/>
                <a:gd name="T98" fmla="*/ 37 w 351"/>
                <a:gd name="T99" fmla="*/ 166 h 345"/>
                <a:gd name="T100" fmla="*/ 26 w 351"/>
                <a:gd name="T101" fmla="*/ 180 h 345"/>
                <a:gd name="T102" fmla="*/ 13 w 351"/>
                <a:gd name="T103" fmla="*/ 192 h 345"/>
                <a:gd name="T104" fmla="*/ 3 w 351"/>
                <a:gd name="T105" fmla="*/ 195 h 345"/>
                <a:gd name="T106" fmla="*/ 0 w 351"/>
                <a:gd name="T107" fmla="*/ 182 h 345"/>
                <a:gd name="T108" fmla="*/ 9 w 351"/>
                <a:gd name="T109" fmla="*/ 150 h 345"/>
                <a:gd name="T110" fmla="*/ 29 w 351"/>
                <a:gd name="T111" fmla="*/ 119 h 345"/>
                <a:gd name="T112" fmla="*/ 49 w 351"/>
                <a:gd name="T113" fmla="*/ 90 h 345"/>
                <a:gd name="T114" fmla="*/ 96 w 351"/>
                <a:gd name="T115" fmla="*/ 18 h 345"/>
                <a:gd name="T116" fmla="*/ 124 w 351"/>
                <a:gd name="T117" fmla="*/ 3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1" h="345">
                  <a:moveTo>
                    <a:pt x="140" y="0"/>
                  </a:moveTo>
                  <a:lnTo>
                    <a:pt x="200" y="0"/>
                  </a:lnTo>
                  <a:lnTo>
                    <a:pt x="216" y="2"/>
                  </a:lnTo>
                  <a:lnTo>
                    <a:pt x="230" y="9"/>
                  </a:lnTo>
                  <a:lnTo>
                    <a:pt x="242" y="17"/>
                  </a:lnTo>
                  <a:lnTo>
                    <a:pt x="253" y="27"/>
                  </a:lnTo>
                  <a:lnTo>
                    <a:pt x="262" y="40"/>
                  </a:lnTo>
                  <a:lnTo>
                    <a:pt x="270" y="52"/>
                  </a:lnTo>
                  <a:lnTo>
                    <a:pt x="328" y="149"/>
                  </a:lnTo>
                  <a:lnTo>
                    <a:pt x="334" y="158"/>
                  </a:lnTo>
                  <a:lnTo>
                    <a:pt x="340" y="169"/>
                  </a:lnTo>
                  <a:lnTo>
                    <a:pt x="347" y="181"/>
                  </a:lnTo>
                  <a:lnTo>
                    <a:pt x="350" y="193"/>
                  </a:lnTo>
                  <a:lnTo>
                    <a:pt x="351" y="204"/>
                  </a:lnTo>
                  <a:lnTo>
                    <a:pt x="349" y="212"/>
                  </a:lnTo>
                  <a:lnTo>
                    <a:pt x="346" y="214"/>
                  </a:lnTo>
                  <a:lnTo>
                    <a:pt x="340" y="214"/>
                  </a:lnTo>
                  <a:lnTo>
                    <a:pt x="335" y="212"/>
                  </a:lnTo>
                  <a:lnTo>
                    <a:pt x="329" y="207"/>
                  </a:lnTo>
                  <a:lnTo>
                    <a:pt x="315" y="193"/>
                  </a:lnTo>
                  <a:lnTo>
                    <a:pt x="304" y="177"/>
                  </a:lnTo>
                  <a:lnTo>
                    <a:pt x="293" y="158"/>
                  </a:lnTo>
                  <a:lnTo>
                    <a:pt x="283" y="138"/>
                  </a:lnTo>
                  <a:lnTo>
                    <a:pt x="274" y="120"/>
                  </a:lnTo>
                  <a:lnTo>
                    <a:pt x="266" y="102"/>
                  </a:lnTo>
                  <a:lnTo>
                    <a:pt x="260" y="92"/>
                  </a:lnTo>
                  <a:lnTo>
                    <a:pt x="254" y="77"/>
                  </a:lnTo>
                  <a:lnTo>
                    <a:pt x="246" y="63"/>
                  </a:lnTo>
                  <a:lnTo>
                    <a:pt x="237" y="50"/>
                  </a:lnTo>
                  <a:lnTo>
                    <a:pt x="227" y="39"/>
                  </a:lnTo>
                  <a:lnTo>
                    <a:pt x="217" y="34"/>
                  </a:lnTo>
                  <a:lnTo>
                    <a:pt x="215" y="34"/>
                  </a:lnTo>
                  <a:lnTo>
                    <a:pt x="212" y="34"/>
                  </a:lnTo>
                  <a:lnTo>
                    <a:pt x="211" y="35"/>
                  </a:lnTo>
                  <a:lnTo>
                    <a:pt x="209" y="37"/>
                  </a:lnTo>
                  <a:lnTo>
                    <a:pt x="207" y="45"/>
                  </a:lnTo>
                  <a:lnTo>
                    <a:pt x="207" y="54"/>
                  </a:lnTo>
                  <a:lnTo>
                    <a:pt x="208" y="66"/>
                  </a:lnTo>
                  <a:lnTo>
                    <a:pt x="209" y="76"/>
                  </a:lnTo>
                  <a:lnTo>
                    <a:pt x="210" y="84"/>
                  </a:lnTo>
                  <a:lnTo>
                    <a:pt x="211" y="99"/>
                  </a:lnTo>
                  <a:lnTo>
                    <a:pt x="213" y="113"/>
                  </a:lnTo>
                  <a:lnTo>
                    <a:pt x="219" y="126"/>
                  </a:lnTo>
                  <a:lnTo>
                    <a:pt x="227" y="140"/>
                  </a:lnTo>
                  <a:lnTo>
                    <a:pt x="242" y="158"/>
                  </a:lnTo>
                  <a:lnTo>
                    <a:pt x="256" y="178"/>
                  </a:lnTo>
                  <a:lnTo>
                    <a:pt x="268" y="197"/>
                  </a:lnTo>
                  <a:lnTo>
                    <a:pt x="273" y="206"/>
                  </a:lnTo>
                  <a:lnTo>
                    <a:pt x="280" y="218"/>
                  </a:lnTo>
                  <a:lnTo>
                    <a:pt x="288" y="231"/>
                  </a:lnTo>
                  <a:lnTo>
                    <a:pt x="294" y="245"/>
                  </a:lnTo>
                  <a:lnTo>
                    <a:pt x="302" y="261"/>
                  </a:lnTo>
                  <a:lnTo>
                    <a:pt x="307" y="276"/>
                  </a:lnTo>
                  <a:lnTo>
                    <a:pt x="311" y="290"/>
                  </a:lnTo>
                  <a:lnTo>
                    <a:pt x="313" y="304"/>
                  </a:lnTo>
                  <a:lnTo>
                    <a:pt x="311" y="317"/>
                  </a:lnTo>
                  <a:lnTo>
                    <a:pt x="306" y="328"/>
                  </a:lnTo>
                  <a:lnTo>
                    <a:pt x="296" y="336"/>
                  </a:lnTo>
                  <a:lnTo>
                    <a:pt x="281" y="342"/>
                  </a:lnTo>
                  <a:lnTo>
                    <a:pt x="265" y="345"/>
                  </a:lnTo>
                  <a:lnTo>
                    <a:pt x="247" y="345"/>
                  </a:lnTo>
                  <a:lnTo>
                    <a:pt x="230" y="344"/>
                  </a:lnTo>
                  <a:lnTo>
                    <a:pt x="213" y="341"/>
                  </a:lnTo>
                  <a:lnTo>
                    <a:pt x="153" y="338"/>
                  </a:lnTo>
                  <a:lnTo>
                    <a:pt x="93" y="341"/>
                  </a:lnTo>
                  <a:lnTo>
                    <a:pt x="82" y="342"/>
                  </a:lnTo>
                  <a:lnTo>
                    <a:pt x="70" y="342"/>
                  </a:lnTo>
                  <a:lnTo>
                    <a:pt x="58" y="342"/>
                  </a:lnTo>
                  <a:lnTo>
                    <a:pt x="47" y="339"/>
                  </a:lnTo>
                  <a:lnTo>
                    <a:pt x="38" y="334"/>
                  </a:lnTo>
                  <a:lnTo>
                    <a:pt x="31" y="323"/>
                  </a:lnTo>
                  <a:lnTo>
                    <a:pt x="27" y="306"/>
                  </a:lnTo>
                  <a:lnTo>
                    <a:pt x="29" y="288"/>
                  </a:lnTo>
                  <a:lnTo>
                    <a:pt x="36" y="270"/>
                  </a:lnTo>
                  <a:lnTo>
                    <a:pt x="46" y="253"/>
                  </a:lnTo>
                  <a:lnTo>
                    <a:pt x="57" y="236"/>
                  </a:lnTo>
                  <a:lnTo>
                    <a:pt x="66" y="220"/>
                  </a:lnTo>
                  <a:lnTo>
                    <a:pt x="75" y="205"/>
                  </a:lnTo>
                  <a:lnTo>
                    <a:pt x="95" y="173"/>
                  </a:lnTo>
                  <a:lnTo>
                    <a:pt x="116" y="142"/>
                  </a:lnTo>
                  <a:lnTo>
                    <a:pt x="126" y="128"/>
                  </a:lnTo>
                  <a:lnTo>
                    <a:pt x="132" y="112"/>
                  </a:lnTo>
                  <a:lnTo>
                    <a:pt x="136" y="96"/>
                  </a:lnTo>
                  <a:lnTo>
                    <a:pt x="136" y="89"/>
                  </a:lnTo>
                  <a:lnTo>
                    <a:pt x="138" y="81"/>
                  </a:lnTo>
                  <a:lnTo>
                    <a:pt x="138" y="71"/>
                  </a:lnTo>
                  <a:lnTo>
                    <a:pt x="138" y="61"/>
                  </a:lnTo>
                  <a:lnTo>
                    <a:pt x="136" y="51"/>
                  </a:lnTo>
                  <a:lnTo>
                    <a:pt x="133" y="44"/>
                  </a:lnTo>
                  <a:lnTo>
                    <a:pt x="128" y="39"/>
                  </a:lnTo>
                  <a:lnTo>
                    <a:pt x="120" y="38"/>
                  </a:lnTo>
                  <a:lnTo>
                    <a:pt x="110" y="44"/>
                  </a:lnTo>
                  <a:lnTo>
                    <a:pt x="103" y="53"/>
                  </a:lnTo>
                  <a:lnTo>
                    <a:pt x="95" y="65"/>
                  </a:lnTo>
                  <a:lnTo>
                    <a:pt x="89" y="77"/>
                  </a:lnTo>
                  <a:lnTo>
                    <a:pt x="84" y="87"/>
                  </a:lnTo>
                  <a:lnTo>
                    <a:pt x="64" y="122"/>
                  </a:lnTo>
                  <a:lnTo>
                    <a:pt x="44" y="157"/>
                  </a:lnTo>
                  <a:lnTo>
                    <a:pt x="41" y="160"/>
                  </a:lnTo>
                  <a:lnTo>
                    <a:pt x="37" y="166"/>
                  </a:lnTo>
                  <a:lnTo>
                    <a:pt x="31" y="173"/>
                  </a:lnTo>
                  <a:lnTo>
                    <a:pt x="26" y="180"/>
                  </a:lnTo>
                  <a:lnTo>
                    <a:pt x="19" y="188"/>
                  </a:lnTo>
                  <a:lnTo>
                    <a:pt x="13" y="192"/>
                  </a:lnTo>
                  <a:lnTo>
                    <a:pt x="7" y="195"/>
                  </a:lnTo>
                  <a:lnTo>
                    <a:pt x="3" y="195"/>
                  </a:lnTo>
                  <a:lnTo>
                    <a:pt x="1" y="191"/>
                  </a:lnTo>
                  <a:lnTo>
                    <a:pt x="0" y="182"/>
                  </a:lnTo>
                  <a:lnTo>
                    <a:pt x="3" y="167"/>
                  </a:lnTo>
                  <a:lnTo>
                    <a:pt x="9" y="150"/>
                  </a:lnTo>
                  <a:lnTo>
                    <a:pt x="19" y="135"/>
                  </a:lnTo>
                  <a:lnTo>
                    <a:pt x="29" y="119"/>
                  </a:lnTo>
                  <a:lnTo>
                    <a:pt x="40" y="105"/>
                  </a:lnTo>
                  <a:lnTo>
                    <a:pt x="49" y="90"/>
                  </a:lnTo>
                  <a:lnTo>
                    <a:pt x="86" y="30"/>
                  </a:lnTo>
                  <a:lnTo>
                    <a:pt x="96" y="18"/>
                  </a:lnTo>
                  <a:lnTo>
                    <a:pt x="109" y="9"/>
                  </a:lnTo>
                  <a:lnTo>
                    <a:pt x="124" y="3"/>
                  </a:lnTo>
                  <a:lnTo>
                    <a:pt x="1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2762250" y="2033588"/>
              <a:ext cx="36513" cy="155575"/>
            </a:xfrm>
            <a:custGeom>
              <a:avLst/>
              <a:gdLst>
                <a:gd name="T0" fmla="*/ 22 w 45"/>
                <a:gd name="T1" fmla="*/ 0 h 197"/>
                <a:gd name="T2" fmla="*/ 30 w 45"/>
                <a:gd name="T3" fmla="*/ 3 h 197"/>
                <a:gd name="T4" fmla="*/ 38 w 45"/>
                <a:gd name="T5" fmla="*/ 11 h 197"/>
                <a:gd name="T6" fmla="*/ 42 w 45"/>
                <a:gd name="T7" fmla="*/ 22 h 197"/>
                <a:gd name="T8" fmla="*/ 45 w 45"/>
                <a:gd name="T9" fmla="*/ 35 h 197"/>
                <a:gd name="T10" fmla="*/ 45 w 45"/>
                <a:gd name="T11" fmla="*/ 162 h 197"/>
                <a:gd name="T12" fmla="*/ 42 w 45"/>
                <a:gd name="T13" fmla="*/ 176 h 197"/>
                <a:gd name="T14" fmla="*/ 38 w 45"/>
                <a:gd name="T15" fmla="*/ 187 h 197"/>
                <a:gd name="T16" fmla="*/ 30 w 45"/>
                <a:gd name="T17" fmla="*/ 194 h 197"/>
                <a:gd name="T18" fmla="*/ 22 w 45"/>
                <a:gd name="T19" fmla="*/ 197 h 197"/>
                <a:gd name="T20" fmla="*/ 13 w 45"/>
                <a:gd name="T21" fmla="*/ 194 h 197"/>
                <a:gd name="T22" fmla="*/ 6 w 45"/>
                <a:gd name="T23" fmla="*/ 187 h 197"/>
                <a:gd name="T24" fmla="*/ 1 w 45"/>
                <a:gd name="T25" fmla="*/ 176 h 197"/>
                <a:gd name="T26" fmla="*/ 0 w 45"/>
                <a:gd name="T27" fmla="*/ 162 h 197"/>
                <a:gd name="T28" fmla="*/ 0 w 45"/>
                <a:gd name="T29" fmla="*/ 35 h 197"/>
                <a:gd name="T30" fmla="*/ 1 w 45"/>
                <a:gd name="T31" fmla="*/ 22 h 197"/>
                <a:gd name="T32" fmla="*/ 6 w 45"/>
                <a:gd name="T33" fmla="*/ 11 h 197"/>
                <a:gd name="T34" fmla="*/ 13 w 45"/>
                <a:gd name="T35" fmla="*/ 3 h 197"/>
                <a:gd name="T36" fmla="*/ 22 w 45"/>
                <a:gd name="T37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197">
                  <a:moveTo>
                    <a:pt x="22" y="0"/>
                  </a:moveTo>
                  <a:lnTo>
                    <a:pt x="30" y="3"/>
                  </a:lnTo>
                  <a:lnTo>
                    <a:pt x="38" y="11"/>
                  </a:lnTo>
                  <a:lnTo>
                    <a:pt x="42" y="22"/>
                  </a:lnTo>
                  <a:lnTo>
                    <a:pt x="45" y="35"/>
                  </a:lnTo>
                  <a:lnTo>
                    <a:pt x="45" y="162"/>
                  </a:lnTo>
                  <a:lnTo>
                    <a:pt x="42" y="176"/>
                  </a:lnTo>
                  <a:lnTo>
                    <a:pt x="38" y="187"/>
                  </a:lnTo>
                  <a:lnTo>
                    <a:pt x="30" y="194"/>
                  </a:lnTo>
                  <a:lnTo>
                    <a:pt x="22" y="197"/>
                  </a:lnTo>
                  <a:lnTo>
                    <a:pt x="13" y="194"/>
                  </a:lnTo>
                  <a:lnTo>
                    <a:pt x="6" y="187"/>
                  </a:lnTo>
                  <a:lnTo>
                    <a:pt x="1" y="176"/>
                  </a:lnTo>
                  <a:lnTo>
                    <a:pt x="0" y="162"/>
                  </a:lnTo>
                  <a:lnTo>
                    <a:pt x="0" y="35"/>
                  </a:lnTo>
                  <a:lnTo>
                    <a:pt x="1" y="22"/>
                  </a:lnTo>
                  <a:lnTo>
                    <a:pt x="6" y="11"/>
                  </a:lnTo>
                  <a:lnTo>
                    <a:pt x="13" y="3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2706688" y="2033588"/>
              <a:ext cx="31750" cy="155575"/>
            </a:xfrm>
            <a:custGeom>
              <a:avLst/>
              <a:gdLst>
                <a:gd name="T0" fmla="*/ 20 w 41"/>
                <a:gd name="T1" fmla="*/ 0 h 197"/>
                <a:gd name="T2" fmla="*/ 29 w 41"/>
                <a:gd name="T3" fmla="*/ 2 h 197"/>
                <a:gd name="T4" fmla="*/ 35 w 41"/>
                <a:gd name="T5" fmla="*/ 10 h 197"/>
                <a:gd name="T6" fmla="*/ 40 w 41"/>
                <a:gd name="T7" fmla="*/ 21 h 197"/>
                <a:gd name="T8" fmla="*/ 41 w 41"/>
                <a:gd name="T9" fmla="*/ 35 h 197"/>
                <a:gd name="T10" fmla="*/ 41 w 41"/>
                <a:gd name="T11" fmla="*/ 162 h 197"/>
                <a:gd name="T12" fmla="*/ 39 w 41"/>
                <a:gd name="T13" fmla="*/ 176 h 197"/>
                <a:gd name="T14" fmla="*/ 34 w 41"/>
                <a:gd name="T15" fmla="*/ 187 h 197"/>
                <a:gd name="T16" fmla="*/ 28 w 41"/>
                <a:gd name="T17" fmla="*/ 194 h 197"/>
                <a:gd name="T18" fmla="*/ 20 w 41"/>
                <a:gd name="T19" fmla="*/ 197 h 197"/>
                <a:gd name="T20" fmla="*/ 13 w 41"/>
                <a:gd name="T21" fmla="*/ 194 h 197"/>
                <a:gd name="T22" fmla="*/ 6 w 41"/>
                <a:gd name="T23" fmla="*/ 187 h 197"/>
                <a:gd name="T24" fmla="*/ 2 w 41"/>
                <a:gd name="T25" fmla="*/ 176 h 197"/>
                <a:gd name="T26" fmla="*/ 0 w 41"/>
                <a:gd name="T27" fmla="*/ 162 h 197"/>
                <a:gd name="T28" fmla="*/ 0 w 41"/>
                <a:gd name="T29" fmla="*/ 35 h 197"/>
                <a:gd name="T30" fmla="*/ 2 w 41"/>
                <a:gd name="T31" fmla="*/ 22 h 197"/>
                <a:gd name="T32" fmla="*/ 6 w 41"/>
                <a:gd name="T33" fmla="*/ 10 h 197"/>
                <a:gd name="T34" fmla="*/ 13 w 41"/>
                <a:gd name="T35" fmla="*/ 2 h 197"/>
                <a:gd name="T36" fmla="*/ 20 w 41"/>
                <a:gd name="T37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" h="197">
                  <a:moveTo>
                    <a:pt x="20" y="0"/>
                  </a:moveTo>
                  <a:lnTo>
                    <a:pt x="29" y="2"/>
                  </a:lnTo>
                  <a:lnTo>
                    <a:pt x="35" y="10"/>
                  </a:lnTo>
                  <a:lnTo>
                    <a:pt x="40" y="21"/>
                  </a:lnTo>
                  <a:lnTo>
                    <a:pt x="41" y="35"/>
                  </a:lnTo>
                  <a:lnTo>
                    <a:pt x="41" y="162"/>
                  </a:lnTo>
                  <a:lnTo>
                    <a:pt x="39" y="176"/>
                  </a:lnTo>
                  <a:lnTo>
                    <a:pt x="34" y="187"/>
                  </a:lnTo>
                  <a:lnTo>
                    <a:pt x="28" y="194"/>
                  </a:lnTo>
                  <a:lnTo>
                    <a:pt x="20" y="197"/>
                  </a:lnTo>
                  <a:lnTo>
                    <a:pt x="13" y="194"/>
                  </a:lnTo>
                  <a:lnTo>
                    <a:pt x="6" y="187"/>
                  </a:lnTo>
                  <a:lnTo>
                    <a:pt x="2" y="176"/>
                  </a:lnTo>
                  <a:lnTo>
                    <a:pt x="0" y="162"/>
                  </a:lnTo>
                  <a:lnTo>
                    <a:pt x="0" y="35"/>
                  </a:lnTo>
                  <a:lnTo>
                    <a:pt x="2" y="22"/>
                  </a:lnTo>
                  <a:lnTo>
                    <a:pt x="6" y="10"/>
                  </a:lnTo>
                  <a:lnTo>
                    <a:pt x="13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2716213" y="1671638"/>
              <a:ext cx="73025" cy="71438"/>
            </a:xfrm>
            <a:custGeom>
              <a:avLst/>
              <a:gdLst>
                <a:gd name="T0" fmla="*/ 45 w 91"/>
                <a:gd name="T1" fmla="*/ 0 h 91"/>
                <a:gd name="T2" fmla="*/ 60 w 91"/>
                <a:gd name="T3" fmla="*/ 2 h 91"/>
                <a:gd name="T4" fmla="*/ 73 w 91"/>
                <a:gd name="T5" fmla="*/ 9 h 91"/>
                <a:gd name="T6" fmla="*/ 83 w 91"/>
                <a:gd name="T7" fmla="*/ 19 h 91"/>
                <a:gd name="T8" fmla="*/ 89 w 91"/>
                <a:gd name="T9" fmla="*/ 31 h 91"/>
                <a:gd name="T10" fmla="*/ 91 w 91"/>
                <a:gd name="T11" fmla="*/ 45 h 91"/>
                <a:gd name="T12" fmla="*/ 89 w 91"/>
                <a:gd name="T13" fmla="*/ 60 h 91"/>
                <a:gd name="T14" fmla="*/ 83 w 91"/>
                <a:gd name="T15" fmla="*/ 72 h 91"/>
                <a:gd name="T16" fmla="*/ 73 w 91"/>
                <a:gd name="T17" fmla="*/ 82 h 91"/>
                <a:gd name="T18" fmla="*/ 60 w 91"/>
                <a:gd name="T19" fmla="*/ 89 h 91"/>
                <a:gd name="T20" fmla="*/ 45 w 91"/>
                <a:gd name="T21" fmla="*/ 91 h 91"/>
                <a:gd name="T22" fmla="*/ 31 w 91"/>
                <a:gd name="T23" fmla="*/ 89 h 91"/>
                <a:gd name="T24" fmla="*/ 18 w 91"/>
                <a:gd name="T25" fmla="*/ 82 h 91"/>
                <a:gd name="T26" fmla="*/ 8 w 91"/>
                <a:gd name="T27" fmla="*/ 72 h 91"/>
                <a:gd name="T28" fmla="*/ 2 w 91"/>
                <a:gd name="T29" fmla="*/ 60 h 91"/>
                <a:gd name="T30" fmla="*/ 0 w 91"/>
                <a:gd name="T31" fmla="*/ 45 h 91"/>
                <a:gd name="T32" fmla="*/ 2 w 91"/>
                <a:gd name="T33" fmla="*/ 31 h 91"/>
                <a:gd name="T34" fmla="*/ 8 w 91"/>
                <a:gd name="T35" fmla="*/ 19 h 91"/>
                <a:gd name="T36" fmla="*/ 18 w 91"/>
                <a:gd name="T37" fmla="*/ 9 h 91"/>
                <a:gd name="T38" fmla="*/ 31 w 91"/>
                <a:gd name="T39" fmla="*/ 2 h 91"/>
                <a:gd name="T40" fmla="*/ 45 w 91"/>
                <a:gd name="T41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1" h="91">
                  <a:moveTo>
                    <a:pt x="45" y="0"/>
                  </a:moveTo>
                  <a:lnTo>
                    <a:pt x="60" y="2"/>
                  </a:lnTo>
                  <a:lnTo>
                    <a:pt x="73" y="9"/>
                  </a:lnTo>
                  <a:lnTo>
                    <a:pt x="83" y="19"/>
                  </a:lnTo>
                  <a:lnTo>
                    <a:pt x="89" y="31"/>
                  </a:lnTo>
                  <a:lnTo>
                    <a:pt x="91" y="45"/>
                  </a:lnTo>
                  <a:lnTo>
                    <a:pt x="89" y="60"/>
                  </a:lnTo>
                  <a:lnTo>
                    <a:pt x="83" y="72"/>
                  </a:lnTo>
                  <a:lnTo>
                    <a:pt x="73" y="82"/>
                  </a:lnTo>
                  <a:lnTo>
                    <a:pt x="60" y="89"/>
                  </a:lnTo>
                  <a:lnTo>
                    <a:pt x="45" y="91"/>
                  </a:lnTo>
                  <a:lnTo>
                    <a:pt x="31" y="89"/>
                  </a:lnTo>
                  <a:lnTo>
                    <a:pt x="18" y="82"/>
                  </a:lnTo>
                  <a:lnTo>
                    <a:pt x="8" y="72"/>
                  </a:lnTo>
                  <a:lnTo>
                    <a:pt x="2" y="60"/>
                  </a:lnTo>
                  <a:lnTo>
                    <a:pt x="0" y="45"/>
                  </a:lnTo>
                  <a:lnTo>
                    <a:pt x="2" y="31"/>
                  </a:lnTo>
                  <a:lnTo>
                    <a:pt x="8" y="19"/>
                  </a:lnTo>
                  <a:lnTo>
                    <a:pt x="18" y="9"/>
                  </a:lnTo>
                  <a:lnTo>
                    <a:pt x="31" y="2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</p:grpSp>
      <p:sp>
        <p:nvSpPr>
          <p:cNvPr id="22" name="Freeform 71"/>
          <p:cNvSpPr>
            <a:spLocks noEditPoints="1"/>
          </p:cNvSpPr>
          <p:nvPr/>
        </p:nvSpPr>
        <p:spPr bwMode="auto">
          <a:xfrm>
            <a:off x="10101311" y="2715763"/>
            <a:ext cx="583671" cy="445951"/>
          </a:xfrm>
          <a:custGeom>
            <a:avLst/>
            <a:gdLst>
              <a:gd name="T0" fmla="*/ 2947 w 3736"/>
              <a:gd name="T1" fmla="*/ 2145 h 2855"/>
              <a:gd name="T2" fmla="*/ 3096 w 3736"/>
              <a:gd name="T3" fmla="*/ 2260 h 2855"/>
              <a:gd name="T4" fmla="*/ 3169 w 3736"/>
              <a:gd name="T5" fmla="*/ 2436 h 2855"/>
              <a:gd name="T6" fmla="*/ 3144 w 3736"/>
              <a:gd name="T7" fmla="*/ 2630 h 2855"/>
              <a:gd name="T8" fmla="*/ 3030 w 3736"/>
              <a:gd name="T9" fmla="*/ 2778 h 2855"/>
              <a:gd name="T10" fmla="*/ 2854 w 3736"/>
              <a:gd name="T11" fmla="*/ 2852 h 2855"/>
              <a:gd name="T12" fmla="*/ 2661 w 3736"/>
              <a:gd name="T13" fmla="*/ 2826 h 2855"/>
              <a:gd name="T14" fmla="*/ 2513 w 3736"/>
              <a:gd name="T15" fmla="*/ 2711 h 2855"/>
              <a:gd name="T16" fmla="*/ 2440 w 3736"/>
              <a:gd name="T17" fmla="*/ 2536 h 2855"/>
              <a:gd name="T18" fmla="*/ 2465 w 3736"/>
              <a:gd name="T19" fmla="*/ 2341 h 2855"/>
              <a:gd name="T20" fmla="*/ 2580 w 3736"/>
              <a:gd name="T21" fmla="*/ 2193 h 2855"/>
              <a:gd name="T22" fmla="*/ 2755 w 3736"/>
              <a:gd name="T23" fmla="*/ 2119 h 2855"/>
              <a:gd name="T24" fmla="*/ 1652 w 3736"/>
              <a:gd name="T25" fmla="*/ 2129 h 2855"/>
              <a:gd name="T26" fmla="*/ 1814 w 3736"/>
              <a:gd name="T27" fmla="*/ 2224 h 2855"/>
              <a:gd name="T28" fmla="*/ 1909 w 3736"/>
              <a:gd name="T29" fmla="*/ 2387 h 2855"/>
              <a:gd name="T30" fmla="*/ 1909 w 3736"/>
              <a:gd name="T31" fmla="*/ 2584 h 2855"/>
              <a:gd name="T32" fmla="*/ 1814 w 3736"/>
              <a:gd name="T33" fmla="*/ 2747 h 2855"/>
              <a:gd name="T34" fmla="*/ 1652 w 3736"/>
              <a:gd name="T35" fmla="*/ 2842 h 2855"/>
              <a:gd name="T36" fmla="*/ 1456 w 3736"/>
              <a:gd name="T37" fmla="*/ 2842 h 2855"/>
              <a:gd name="T38" fmla="*/ 1293 w 3736"/>
              <a:gd name="T39" fmla="*/ 2747 h 2855"/>
              <a:gd name="T40" fmla="*/ 1199 w 3736"/>
              <a:gd name="T41" fmla="*/ 2584 h 2855"/>
              <a:gd name="T42" fmla="*/ 1199 w 3736"/>
              <a:gd name="T43" fmla="*/ 2387 h 2855"/>
              <a:gd name="T44" fmla="*/ 1293 w 3736"/>
              <a:gd name="T45" fmla="*/ 2224 h 2855"/>
              <a:gd name="T46" fmla="*/ 1456 w 3736"/>
              <a:gd name="T47" fmla="*/ 2129 h 2855"/>
              <a:gd name="T48" fmla="*/ 3265 w 3736"/>
              <a:gd name="T49" fmla="*/ 733 h 2855"/>
              <a:gd name="T50" fmla="*/ 3411 w 3736"/>
              <a:gd name="T51" fmla="*/ 776 h 2855"/>
              <a:gd name="T52" fmla="*/ 3501 w 3736"/>
              <a:gd name="T53" fmla="*/ 883 h 2855"/>
              <a:gd name="T54" fmla="*/ 3501 w 3736"/>
              <a:gd name="T55" fmla="*/ 1021 h 2855"/>
              <a:gd name="T56" fmla="*/ 3411 w 3736"/>
              <a:gd name="T57" fmla="*/ 1128 h 2855"/>
              <a:gd name="T58" fmla="*/ 3265 w 3736"/>
              <a:gd name="T59" fmla="*/ 1169 h 2855"/>
              <a:gd name="T60" fmla="*/ 1662 w 3736"/>
              <a:gd name="T61" fmla="*/ 1145 h 2855"/>
              <a:gd name="T62" fmla="*/ 1556 w 3736"/>
              <a:gd name="T63" fmla="*/ 1052 h 2855"/>
              <a:gd name="T64" fmla="*/ 1530 w 3736"/>
              <a:gd name="T65" fmla="*/ 916 h 2855"/>
              <a:gd name="T66" fmla="*/ 1600 w 3736"/>
              <a:gd name="T67" fmla="*/ 798 h 2855"/>
              <a:gd name="T68" fmla="*/ 1737 w 3736"/>
              <a:gd name="T69" fmla="*/ 737 h 2855"/>
              <a:gd name="T70" fmla="*/ 3527 w 3736"/>
              <a:gd name="T71" fmla="*/ 134 h 2855"/>
              <a:gd name="T72" fmla="*/ 3663 w 3736"/>
              <a:gd name="T73" fmla="*/ 195 h 2855"/>
              <a:gd name="T74" fmla="*/ 3733 w 3736"/>
              <a:gd name="T75" fmla="*/ 314 h 2855"/>
              <a:gd name="T76" fmla="*/ 3708 w 3736"/>
              <a:gd name="T77" fmla="*/ 448 h 2855"/>
              <a:gd name="T78" fmla="*/ 3601 w 3736"/>
              <a:gd name="T79" fmla="*/ 543 h 2855"/>
              <a:gd name="T80" fmla="*/ 1652 w 3736"/>
              <a:gd name="T81" fmla="*/ 567 h 2855"/>
              <a:gd name="T82" fmla="*/ 1505 w 3736"/>
              <a:gd name="T83" fmla="*/ 524 h 2855"/>
              <a:gd name="T84" fmla="*/ 1416 w 3736"/>
              <a:gd name="T85" fmla="*/ 417 h 2855"/>
              <a:gd name="T86" fmla="*/ 1416 w 3736"/>
              <a:gd name="T87" fmla="*/ 280 h 2855"/>
              <a:gd name="T88" fmla="*/ 1505 w 3736"/>
              <a:gd name="T89" fmla="*/ 173 h 2855"/>
              <a:gd name="T90" fmla="*/ 1652 w 3736"/>
              <a:gd name="T91" fmla="*/ 131 h 2855"/>
              <a:gd name="T92" fmla="*/ 3128 w 3736"/>
              <a:gd name="T93" fmla="*/ 1417 h 2855"/>
              <a:gd name="T94" fmla="*/ 3283 w 3736"/>
              <a:gd name="T95" fmla="*/ 1468 h 2855"/>
              <a:gd name="T96" fmla="*/ 3376 w 3736"/>
              <a:gd name="T97" fmla="*/ 1597 h 2855"/>
              <a:gd name="T98" fmla="*/ 3376 w 3736"/>
              <a:gd name="T99" fmla="*/ 1761 h 2855"/>
              <a:gd name="T100" fmla="*/ 3283 w 3736"/>
              <a:gd name="T101" fmla="*/ 1890 h 2855"/>
              <a:gd name="T102" fmla="*/ 3128 w 3736"/>
              <a:gd name="T103" fmla="*/ 1940 h 2855"/>
              <a:gd name="T104" fmla="*/ 219 w 3736"/>
              <a:gd name="T105" fmla="*/ 520 h 2855"/>
              <a:gd name="T106" fmla="*/ 77 w 3736"/>
              <a:gd name="T107" fmla="*/ 446 h 2855"/>
              <a:gd name="T108" fmla="*/ 3 w 3736"/>
              <a:gd name="T109" fmla="*/ 304 h 2855"/>
              <a:gd name="T110" fmla="*/ 29 w 3736"/>
              <a:gd name="T111" fmla="*/ 142 h 2855"/>
              <a:gd name="T112" fmla="*/ 141 w 3736"/>
              <a:gd name="T113" fmla="*/ 29 h 2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36" h="2855">
                <a:moveTo>
                  <a:pt x="2804" y="2116"/>
                </a:moveTo>
                <a:lnTo>
                  <a:pt x="2854" y="2119"/>
                </a:lnTo>
                <a:lnTo>
                  <a:pt x="2903" y="2129"/>
                </a:lnTo>
                <a:lnTo>
                  <a:pt x="2947" y="2145"/>
                </a:lnTo>
                <a:lnTo>
                  <a:pt x="2990" y="2167"/>
                </a:lnTo>
                <a:lnTo>
                  <a:pt x="3030" y="2193"/>
                </a:lnTo>
                <a:lnTo>
                  <a:pt x="3065" y="2224"/>
                </a:lnTo>
                <a:lnTo>
                  <a:pt x="3096" y="2260"/>
                </a:lnTo>
                <a:lnTo>
                  <a:pt x="3123" y="2299"/>
                </a:lnTo>
                <a:lnTo>
                  <a:pt x="3144" y="2341"/>
                </a:lnTo>
                <a:lnTo>
                  <a:pt x="3159" y="2387"/>
                </a:lnTo>
                <a:lnTo>
                  <a:pt x="3169" y="2436"/>
                </a:lnTo>
                <a:lnTo>
                  <a:pt x="3173" y="2486"/>
                </a:lnTo>
                <a:lnTo>
                  <a:pt x="3169" y="2536"/>
                </a:lnTo>
                <a:lnTo>
                  <a:pt x="3159" y="2584"/>
                </a:lnTo>
                <a:lnTo>
                  <a:pt x="3144" y="2630"/>
                </a:lnTo>
                <a:lnTo>
                  <a:pt x="3123" y="2672"/>
                </a:lnTo>
                <a:lnTo>
                  <a:pt x="3096" y="2711"/>
                </a:lnTo>
                <a:lnTo>
                  <a:pt x="3065" y="2747"/>
                </a:lnTo>
                <a:lnTo>
                  <a:pt x="3030" y="2778"/>
                </a:lnTo>
                <a:lnTo>
                  <a:pt x="2990" y="2804"/>
                </a:lnTo>
                <a:lnTo>
                  <a:pt x="2947" y="2826"/>
                </a:lnTo>
                <a:lnTo>
                  <a:pt x="2903" y="2842"/>
                </a:lnTo>
                <a:lnTo>
                  <a:pt x="2854" y="2852"/>
                </a:lnTo>
                <a:lnTo>
                  <a:pt x="2804" y="2855"/>
                </a:lnTo>
                <a:lnTo>
                  <a:pt x="2755" y="2852"/>
                </a:lnTo>
                <a:lnTo>
                  <a:pt x="2707" y="2842"/>
                </a:lnTo>
                <a:lnTo>
                  <a:pt x="2661" y="2826"/>
                </a:lnTo>
                <a:lnTo>
                  <a:pt x="2619" y="2804"/>
                </a:lnTo>
                <a:lnTo>
                  <a:pt x="2580" y="2778"/>
                </a:lnTo>
                <a:lnTo>
                  <a:pt x="2544" y="2747"/>
                </a:lnTo>
                <a:lnTo>
                  <a:pt x="2513" y="2711"/>
                </a:lnTo>
                <a:lnTo>
                  <a:pt x="2487" y="2672"/>
                </a:lnTo>
                <a:lnTo>
                  <a:pt x="2465" y="2630"/>
                </a:lnTo>
                <a:lnTo>
                  <a:pt x="2449" y="2584"/>
                </a:lnTo>
                <a:lnTo>
                  <a:pt x="2440" y="2536"/>
                </a:lnTo>
                <a:lnTo>
                  <a:pt x="2436" y="2486"/>
                </a:lnTo>
                <a:lnTo>
                  <a:pt x="2440" y="2436"/>
                </a:lnTo>
                <a:lnTo>
                  <a:pt x="2449" y="2387"/>
                </a:lnTo>
                <a:lnTo>
                  <a:pt x="2465" y="2341"/>
                </a:lnTo>
                <a:lnTo>
                  <a:pt x="2487" y="2299"/>
                </a:lnTo>
                <a:lnTo>
                  <a:pt x="2513" y="2260"/>
                </a:lnTo>
                <a:lnTo>
                  <a:pt x="2544" y="2224"/>
                </a:lnTo>
                <a:lnTo>
                  <a:pt x="2580" y="2193"/>
                </a:lnTo>
                <a:lnTo>
                  <a:pt x="2619" y="2167"/>
                </a:lnTo>
                <a:lnTo>
                  <a:pt x="2661" y="2145"/>
                </a:lnTo>
                <a:lnTo>
                  <a:pt x="2707" y="2129"/>
                </a:lnTo>
                <a:lnTo>
                  <a:pt x="2755" y="2119"/>
                </a:lnTo>
                <a:lnTo>
                  <a:pt x="2804" y="2116"/>
                </a:lnTo>
                <a:close/>
                <a:moveTo>
                  <a:pt x="1554" y="2116"/>
                </a:moveTo>
                <a:lnTo>
                  <a:pt x="1604" y="2119"/>
                </a:lnTo>
                <a:lnTo>
                  <a:pt x="1652" y="2129"/>
                </a:lnTo>
                <a:lnTo>
                  <a:pt x="1698" y="2145"/>
                </a:lnTo>
                <a:lnTo>
                  <a:pt x="1740" y="2167"/>
                </a:lnTo>
                <a:lnTo>
                  <a:pt x="1779" y="2193"/>
                </a:lnTo>
                <a:lnTo>
                  <a:pt x="1814" y="2224"/>
                </a:lnTo>
                <a:lnTo>
                  <a:pt x="1845" y="2260"/>
                </a:lnTo>
                <a:lnTo>
                  <a:pt x="1872" y="2299"/>
                </a:lnTo>
                <a:lnTo>
                  <a:pt x="1893" y="2341"/>
                </a:lnTo>
                <a:lnTo>
                  <a:pt x="1909" y="2387"/>
                </a:lnTo>
                <a:lnTo>
                  <a:pt x="1919" y="2436"/>
                </a:lnTo>
                <a:lnTo>
                  <a:pt x="1922" y="2486"/>
                </a:lnTo>
                <a:lnTo>
                  <a:pt x="1919" y="2536"/>
                </a:lnTo>
                <a:lnTo>
                  <a:pt x="1909" y="2584"/>
                </a:lnTo>
                <a:lnTo>
                  <a:pt x="1893" y="2630"/>
                </a:lnTo>
                <a:lnTo>
                  <a:pt x="1872" y="2672"/>
                </a:lnTo>
                <a:lnTo>
                  <a:pt x="1845" y="2711"/>
                </a:lnTo>
                <a:lnTo>
                  <a:pt x="1814" y="2747"/>
                </a:lnTo>
                <a:lnTo>
                  <a:pt x="1779" y="2778"/>
                </a:lnTo>
                <a:lnTo>
                  <a:pt x="1740" y="2804"/>
                </a:lnTo>
                <a:lnTo>
                  <a:pt x="1698" y="2826"/>
                </a:lnTo>
                <a:lnTo>
                  <a:pt x="1652" y="2842"/>
                </a:lnTo>
                <a:lnTo>
                  <a:pt x="1604" y="2852"/>
                </a:lnTo>
                <a:lnTo>
                  <a:pt x="1554" y="2855"/>
                </a:lnTo>
                <a:lnTo>
                  <a:pt x="1504" y="2852"/>
                </a:lnTo>
                <a:lnTo>
                  <a:pt x="1456" y="2842"/>
                </a:lnTo>
                <a:lnTo>
                  <a:pt x="1411" y="2826"/>
                </a:lnTo>
                <a:lnTo>
                  <a:pt x="1369" y="2804"/>
                </a:lnTo>
                <a:lnTo>
                  <a:pt x="1329" y="2778"/>
                </a:lnTo>
                <a:lnTo>
                  <a:pt x="1293" y="2747"/>
                </a:lnTo>
                <a:lnTo>
                  <a:pt x="1262" y="2711"/>
                </a:lnTo>
                <a:lnTo>
                  <a:pt x="1236" y="2672"/>
                </a:lnTo>
                <a:lnTo>
                  <a:pt x="1215" y="2630"/>
                </a:lnTo>
                <a:lnTo>
                  <a:pt x="1199" y="2584"/>
                </a:lnTo>
                <a:lnTo>
                  <a:pt x="1189" y="2536"/>
                </a:lnTo>
                <a:lnTo>
                  <a:pt x="1186" y="2486"/>
                </a:lnTo>
                <a:lnTo>
                  <a:pt x="1189" y="2436"/>
                </a:lnTo>
                <a:lnTo>
                  <a:pt x="1199" y="2387"/>
                </a:lnTo>
                <a:lnTo>
                  <a:pt x="1215" y="2341"/>
                </a:lnTo>
                <a:lnTo>
                  <a:pt x="1236" y="2299"/>
                </a:lnTo>
                <a:lnTo>
                  <a:pt x="1262" y="2260"/>
                </a:lnTo>
                <a:lnTo>
                  <a:pt x="1293" y="2224"/>
                </a:lnTo>
                <a:lnTo>
                  <a:pt x="1329" y="2193"/>
                </a:lnTo>
                <a:lnTo>
                  <a:pt x="1369" y="2167"/>
                </a:lnTo>
                <a:lnTo>
                  <a:pt x="1411" y="2145"/>
                </a:lnTo>
                <a:lnTo>
                  <a:pt x="1456" y="2129"/>
                </a:lnTo>
                <a:lnTo>
                  <a:pt x="1504" y="2119"/>
                </a:lnTo>
                <a:lnTo>
                  <a:pt x="1554" y="2116"/>
                </a:lnTo>
                <a:close/>
                <a:moveTo>
                  <a:pt x="1777" y="733"/>
                </a:moveTo>
                <a:lnTo>
                  <a:pt x="3265" y="733"/>
                </a:lnTo>
                <a:lnTo>
                  <a:pt x="3305" y="737"/>
                </a:lnTo>
                <a:lnTo>
                  <a:pt x="3342" y="745"/>
                </a:lnTo>
                <a:lnTo>
                  <a:pt x="3379" y="759"/>
                </a:lnTo>
                <a:lnTo>
                  <a:pt x="3411" y="776"/>
                </a:lnTo>
                <a:lnTo>
                  <a:pt x="3441" y="798"/>
                </a:lnTo>
                <a:lnTo>
                  <a:pt x="3465" y="823"/>
                </a:lnTo>
                <a:lnTo>
                  <a:pt x="3486" y="852"/>
                </a:lnTo>
                <a:lnTo>
                  <a:pt x="3501" y="883"/>
                </a:lnTo>
                <a:lnTo>
                  <a:pt x="3510" y="916"/>
                </a:lnTo>
                <a:lnTo>
                  <a:pt x="3513" y="952"/>
                </a:lnTo>
                <a:lnTo>
                  <a:pt x="3510" y="987"/>
                </a:lnTo>
                <a:lnTo>
                  <a:pt x="3501" y="1021"/>
                </a:lnTo>
                <a:lnTo>
                  <a:pt x="3486" y="1052"/>
                </a:lnTo>
                <a:lnTo>
                  <a:pt x="3465" y="1081"/>
                </a:lnTo>
                <a:lnTo>
                  <a:pt x="3441" y="1106"/>
                </a:lnTo>
                <a:lnTo>
                  <a:pt x="3411" y="1128"/>
                </a:lnTo>
                <a:lnTo>
                  <a:pt x="3379" y="1145"/>
                </a:lnTo>
                <a:lnTo>
                  <a:pt x="3342" y="1159"/>
                </a:lnTo>
                <a:lnTo>
                  <a:pt x="3305" y="1167"/>
                </a:lnTo>
                <a:lnTo>
                  <a:pt x="3265" y="1169"/>
                </a:lnTo>
                <a:lnTo>
                  <a:pt x="1777" y="1169"/>
                </a:lnTo>
                <a:lnTo>
                  <a:pt x="1737" y="1167"/>
                </a:lnTo>
                <a:lnTo>
                  <a:pt x="1698" y="1159"/>
                </a:lnTo>
                <a:lnTo>
                  <a:pt x="1662" y="1145"/>
                </a:lnTo>
                <a:lnTo>
                  <a:pt x="1630" y="1128"/>
                </a:lnTo>
                <a:lnTo>
                  <a:pt x="1600" y="1106"/>
                </a:lnTo>
                <a:lnTo>
                  <a:pt x="1575" y="1081"/>
                </a:lnTo>
                <a:lnTo>
                  <a:pt x="1556" y="1052"/>
                </a:lnTo>
                <a:lnTo>
                  <a:pt x="1539" y="1021"/>
                </a:lnTo>
                <a:lnTo>
                  <a:pt x="1530" y="987"/>
                </a:lnTo>
                <a:lnTo>
                  <a:pt x="1527" y="952"/>
                </a:lnTo>
                <a:lnTo>
                  <a:pt x="1530" y="916"/>
                </a:lnTo>
                <a:lnTo>
                  <a:pt x="1539" y="883"/>
                </a:lnTo>
                <a:lnTo>
                  <a:pt x="1556" y="852"/>
                </a:lnTo>
                <a:lnTo>
                  <a:pt x="1575" y="823"/>
                </a:lnTo>
                <a:lnTo>
                  <a:pt x="1600" y="798"/>
                </a:lnTo>
                <a:lnTo>
                  <a:pt x="1630" y="776"/>
                </a:lnTo>
                <a:lnTo>
                  <a:pt x="1662" y="759"/>
                </a:lnTo>
                <a:lnTo>
                  <a:pt x="1698" y="745"/>
                </a:lnTo>
                <a:lnTo>
                  <a:pt x="1737" y="737"/>
                </a:lnTo>
                <a:lnTo>
                  <a:pt x="1777" y="733"/>
                </a:lnTo>
                <a:close/>
                <a:moveTo>
                  <a:pt x="1652" y="131"/>
                </a:moveTo>
                <a:lnTo>
                  <a:pt x="3487" y="131"/>
                </a:lnTo>
                <a:lnTo>
                  <a:pt x="3527" y="134"/>
                </a:lnTo>
                <a:lnTo>
                  <a:pt x="3566" y="142"/>
                </a:lnTo>
                <a:lnTo>
                  <a:pt x="3601" y="155"/>
                </a:lnTo>
                <a:lnTo>
                  <a:pt x="3633" y="173"/>
                </a:lnTo>
                <a:lnTo>
                  <a:pt x="3663" y="195"/>
                </a:lnTo>
                <a:lnTo>
                  <a:pt x="3688" y="220"/>
                </a:lnTo>
                <a:lnTo>
                  <a:pt x="3708" y="249"/>
                </a:lnTo>
                <a:lnTo>
                  <a:pt x="3723" y="280"/>
                </a:lnTo>
                <a:lnTo>
                  <a:pt x="3733" y="314"/>
                </a:lnTo>
                <a:lnTo>
                  <a:pt x="3736" y="349"/>
                </a:lnTo>
                <a:lnTo>
                  <a:pt x="3733" y="384"/>
                </a:lnTo>
                <a:lnTo>
                  <a:pt x="3723" y="417"/>
                </a:lnTo>
                <a:lnTo>
                  <a:pt x="3708" y="448"/>
                </a:lnTo>
                <a:lnTo>
                  <a:pt x="3688" y="477"/>
                </a:lnTo>
                <a:lnTo>
                  <a:pt x="3663" y="503"/>
                </a:lnTo>
                <a:lnTo>
                  <a:pt x="3633" y="524"/>
                </a:lnTo>
                <a:lnTo>
                  <a:pt x="3601" y="543"/>
                </a:lnTo>
                <a:lnTo>
                  <a:pt x="3566" y="555"/>
                </a:lnTo>
                <a:lnTo>
                  <a:pt x="3527" y="563"/>
                </a:lnTo>
                <a:lnTo>
                  <a:pt x="3487" y="567"/>
                </a:lnTo>
                <a:lnTo>
                  <a:pt x="1652" y="567"/>
                </a:lnTo>
                <a:lnTo>
                  <a:pt x="1612" y="563"/>
                </a:lnTo>
                <a:lnTo>
                  <a:pt x="1573" y="555"/>
                </a:lnTo>
                <a:lnTo>
                  <a:pt x="1537" y="543"/>
                </a:lnTo>
                <a:lnTo>
                  <a:pt x="1505" y="524"/>
                </a:lnTo>
                <a:lnTo>
                  <a:pt x="1475" y="503"/>
                </a:lnTo>
                <a:lnTo>
                  <a:pt x="1451" y="477"/>
                </a:lnTo>
                <a:lnTo>
                  <a:pt x="1431" y="448"/>
                </a:lnTo>
                <a:lnTo>
                  <a:pt x="1416" y="417"/>
                </a:lnTo>
                <a:lnTo>
                  <a:pt x="1405" y="384"/>
                </a:lnTo>
                <a:lnTo>
                  <a:pt x="1403" y="349"/>
                </a:lnTo>
                <a:lnTo>
                  <a:pt x="1405" y="314"/>
                </a:lnTo>
                <a:lnTo>
                  <a:pt x="1416" y="280"/>
                </a:lnTo>
                <a:lnTo>
                  <a:pt x="1431" y="249"/>
                </a:lnTo>
                <a:lnTo>
                  <a:pt x="1451" y="220"/>
                </a:lnTo>
                <a:lnTo>
                  <a:pt x="1475" y="195"/>
                </a:lnTo>
                <a:lnTo>
                  <a:pt x="1505" y="173"/>
                </a:lnTo>
                <a:lnTo>
                  <a:pt x="1537" y="155"/>
                </a:lnTo>
                <a:lnTo>
                  <a:pt x="1573" y="142"/>
                </a:lnTo>
                <a:lnTo>
                  <a:pt x="1612" y="134"/>
                </a:lnTo>
                <a:lnTo>
                  <a:pt x="1652" y="131"/>
                </a:lnTo>
                <a:close/>
                <a:moveTo>
                  <a:pt x="260" y="0"/>
                </a:moveTo>
                <a:lnTo>
                  <a:pt x="1025" y="0"/>
                </a:lnTo>
                <a:lnTo>
                  <a:pt x="1440" y="1417"/>
                </a:lnTo>
                <a:lnTo>
                  <a:pt x="3128" y="1417"/>
                </a:lnTo>
                <a:lnTo>
                  <a:pt x="3171" y="1421"/>
                </a:lnTo>
                <a:lnTo>
                  <a:pt x="3211" y="1431"/>
                </a:lnTo>
                <a:lnTo>
                  <a:pt x="3249" y="1446"/>
                </a:lnTo>
                <a:lnTo>
                  <a:pt x="3283" y="1468"/>
                </a:lnTo>
                <a:lnTo>
                  <a:pt x="3313" y="1494"/>
                </a:lnTo>
                <a:lnTo>
                  <a:pt x="3339" y="1524"/>
                </a:lnTo>
                <a:lnTo>
                  <a:pt x="3360" y="1559"/>
                </a:lnTo>
                <a:lnTo>
                  <a:pt x="3376" y="1597"/>
                </a:lnTo>
                <a:lnTo>
                  <a:pt x="3386" y="1636"/>
                </a:lnTo>
                <a:lnTo>
                  <a:pt x="3389" y="1678"/>
                </a:lnTo>
                <a:lnTo>
                  <a:pt x="3386" y="1721"/>
                </a:lnTo>
                <a:lnTo>
                  <a:pt x="3376" y="1761"/>
                </a:lnTo>
                <a:lnTo>
                  <a:pt x="3360" y="1799"/>
                </a:lnTo>
                <a:lnTo>
                  <a:pt x="3339" y="1833"/>
                </a:lnTo>
                <a:lnTo>
                  <a:pt x="3313" y="1863"/>
                </a:lnTo>
                <a:lnTo>
                  <a:pt x="3283" y="1890"/>
                </a:lnTo>
                <a:lnTo>
                  <a:pt x="3249" y="1911"/>
                </a:lnTo>
                <a:lnTo>
                  <a:pt x="3211" y="1926"/>
                </a:lnTo>
                <a:lnTo>
                  <a:pt x="3171" y="1937"/>
                </a:lnTo>
                <a:lnTo>
                  <a:pt x="3128" y="1940"/>
                </a:lnTo>
                <a:lnTo>
                  <a:pt x="1050" y="1940"/>
                </a:lnTo>
                <a:lnTo>
                  <a:pt x="636" y="523"/>
                </a:lnTo>
                <a:lnTo>
                  <a:pt x="260" y="523"/>
                </a:lnTo>
                <a:lnTo>
                  <a:pt x="219" y="520"/>
                </a:lnTo>
                <a:lnTo>
                  <a:pt x="179" y="509"/>
                </a:lnTo>
                <a:lnTo>
                  <a:pt x="141" y="494"/>
                </a:lnTo>
                <a:lnTo>
                  <a:pt x="107" y="473"/>
                </a:lnTo>
                <a:lnTo>
                  <a:pt x="77" y="446"/>
                </a:lnTo>
                <a:lnTo>
                  <a:pt x="50" y="416"/>
                </a:lnTo>
                <a:lnTo>
                  <a:pt x="29" y="382"/>
                </a:lnTo>
                <a:lnTo>
                  <a:pt x="14" y="344"/>
                </a:lnTo>
                <a:lnTo>
                  <a:pt x="3" y="304"/>
                </a:lnTo>
                <a:lnTo>
                  <a:pt x="0" y="261"/>
                </a:lnTo>
                <a:lnTo>
                  <a:pt x="3" y="220"/>
                </a:lnTo>
                <a:lnTo>
                  <a:pt x="14" y="180"/>
                </a:lnTo>
                <a:lnTo>
                  <a:pt x="29" y="142"/>
                </a:lnTo>
                <a:lnTo>
                  <a:pt x="50" y="107"/>
                </a:lnTo>
                <a:lnTo>
                  <a:pt x="77" y="77"/>
                </a:lnTo>
                <a:lnTo>
                  <a:pt x="107" y="51"/>
                </a:lnTo>
                <a:lnTo>
                  <a:pt x="141" y="29"/>
                </a:lnTo>
                <a:lnTo>
                  <a:pt x="179" y="14"/>
                </a:lnTo>
                <a:lnTo>
                  <a:pt x="219" y="4"/>
                </a:lnTo>
                <a:lnTo>
                  <a:pt x="26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prstClr val="black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15999" y="3514973"/>
            <a:ext cx="1565709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401360" y="3547872"/>
            <a:ext cx="951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734859" y="3514973"/>
            <a:ext cx="1565709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3120220" y="3547872"/>
            <a:ext cx="951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453716" y="3514973"/>
            <a:ext cx="1565709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4839077" y="3547872"/>
            <a:ext cx="951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176058" y="3514973"/>
            <a:ext cx="1565709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6561419" y="3547872"/>
            <a:ext cx="951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891432" y="3514973"/>
            <a:ext cx="1565709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8276793" y="3547872"/>
            <a:ext cx="951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9613470" y="3514973"/>
            <a:ext cx="1565709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9998831" y="3547872"/>
            <a:ext cx="951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248673" y="4106915"/>
            <a:ext cx="1100359" cy="129266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945511" y="4106915"/>
            <a:ext cx="1100359" cy="129266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686390" y="4106915"/>
            <a:ext cx="1100359" cy="129266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397587" y="4106915"/>
            <a:ext cx="1100359" cy="129266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127750" y="4106915"/>
            <a:ext cx="1100359" cy="129266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849788" y="4106915"/>
            <a:ext cx="1100359" cy="129266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68875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29878"/>
          <a:stretch/>
        </p:blipFill>
        <p:spPr>
          <a:xfrm>
            <a:off x="3394" y="1"/>
            <a:ext cx="12188606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398040"/>
            <a:ext cx="833377" cy="416688"/>
          </a:xfrm>
          <a:prstGeom prst="rect">
            <a:avLst/>
          </a:prstGeom>
          <a:solidFill>
            <a:srgbClr val="5499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矩形 223"/>
          <p:cNvSpPr/>
          <p:nvPr/>
        </p:nvSpPr>
        <p:spPr>
          <a:xfrm>
            <a:off x="833377" y="398040"/>
            <a:ext cx="185195" cy="416688"/>
          </a:xfrm>
          <a:prstGeom prst="rect">
            <a:avLst/>
          </a:prstGeom>
          <a:solidFill>
            <a:srgbClr val="AD4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18572" y="398040"/>
            <a:ext cx="34315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单击输入您的标题</a:t>
            </a:r>
            <a:endParaRPr lang="zh-CN" altLang="en-US" sz="20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r="17264"/>
          <a:stretch/>
        </p:blipFill>
        <p:spPr>
          <a:xfrm>
            <a:off x="6301159" y="1411108"/>
            <a:ext cx="4443041" cy="30067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/>
          <a:srcRect r="20901" b="4916"/>
          <a:stretch/>
        </p:blipFill>
        <p:spPr>
          <a:xfrm>
            <a:off x="1291009" y="1430563"/>
            <a:ext cx="4443041" cy="2988786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1291009" y="4858163"/>
            <a:ext cx="4443041" cy="1161638"/>
          </a:xfrm>
          <a:prstGeom prst="roundRect">
            <a:avLst>
              <a:gd name="adj" fmla="val 9083"/>
            </a:avLst>
          </a:prstGeom>
          <a:noFill/>
          <a:ln>
            <a:solidFill>
              <a:srgbClr val="ADBA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24384" y="5157174"/>
            <a:ext cx="392398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</a:t>
            </a:r>
            <a:r>
              <a:rPr lang="zh-CN" altLang="en-US" sz="1200" dirty="0" smtClean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1200" dirty="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2404624" y="4589516"/>
            <a:ext cx="2215810" cy="462161"/>
          </a:xfrm>
          <a:prstGeom prst="roundRect">
            <a:avLst/>
          </a:prstGeom>
          <a:solidFill>
            <a:srgbClr val="AD4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560866" y="4639314"/>
            <a:ext cx="18904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301159" y="4858163"/>
            <a:ext cx="4443041" cy="1161638"/>
          </a:xfrm>
          <a:prstGeom prst="roundRect">
            <a:avLst>
              <a:gd name="adj" fmla="val 9083"/>
            </a:avLst>
          </a:prstGeom>
          <a:noFill/>
          <a:ln>
            <a:solidFill>
              <a:srgbClr val="ADBA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634534" y="5157174"/>
            <a:ext cx="392398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</a:t>
            </a:r>
            <a:r>
              <a:rPr lang="zh-CN" altLang="en-US" sz="1200" dirty="0" smtClean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1200" dirty="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7414774" y="4589516"/>
            <a:ext cx="2215810" cy="462161"/>
          </a:xfrm>
          <a:prstGeom prst="roundRect">
            <a:avLst/>
          </a:prstGeom>
          <a:solidFill>
            <a:srgbClr val="5499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571016" y="4639314"/>
            <a:ext cx="18904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038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29878"/>
          <a:stretch/>
        </p:blipFill>
        <p:spPr>
          <a:xfrm>
            <a:off x="3394" y="1"/>
            <a:ext cx="12188606" cy="685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/>
          <a:srcRect l="48277" t="30634" b="29883"/>
          <a:stretch/>
        </p:blipFill>
        <p:spPr>
          <a:xfrm>
            <a:off x="-243840" y="-588811"/>
            <a:ext cx="10241280" cy="7446811"/>
          </a:xfrm>
          <a:prstGeom prst="rect">
            <a:avLst/>
          </a:prstGeom>
        </p:spPr>
      </p:pic>
      <p:sp>
        <p:nvSpPr>
          <p:cNvPr id="21" name="出自【趣你的PPT】(微信:qunideppt)：最优质的PPT资源库"/>
          <p:cNvSpPr txBox="1"/>
          <p:nvPr/>
        </p:nvSpPr>
        <p:spPr>
          <a:xfrm>
            <a:off x="1362703" y="2088649"/>
            <a:ext cx="53091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CONTENT </a:t>
            </a:r>
            <a:endParaRPr lang="zh-CN" altLang="en-US" sz="4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3" name="Group 115出自【趣你的PPT】(微信:qunideppt)：最优质的PPT资源库"/>
          <p:cNvGrpSpPr/>
          <p:nvPr/>
        </p:nvGrpSpPr>
        <p:grpSpPr>
          <a:xfrm>
            <a:off x="5854577" y="1434834"/>
            <a:ext cx="1138107" cy="606226"/>
            <a:chOff x="5603060" y="1294431"/>
            <a:chExt cx="1138107" cy="606226"/>
          </a:xfrm>
        </p:grpSpPr>
        <p:grpSp>
          <p:nvGrpSpPr>
            <p:cNvPr id="24" name="组合 23"/>
            <p:cNvGrpSpPr/>
            <p:nvPr/>
          </p:nvGrpSpPr>
          <p:grpSpPr>
            <a:xfrm>
              <a:off x="5965374" y="1294431"/>
              <a:ext cx="775793" cy="606226"/>
              <a:chOff x="6081487" y="1555688"/>
              <a:chExt cx="775793" cy="606226"/>
            </a:xfrm>
          </p:grpSpPr>
          <p:sp>
            <p:nvSpPr>
              <p:cNvPr id="29" name="出自【趣你的PPT】(微信:qunideppt)：最优质的PPT资源库"/>
              <p:cNvSpPr/>
              <p:nvPr/>
            </p:nvSpPr>
            <p:spPr>
              <a:xfrm>
                <a:off x="6081487" y="1555688"/>
                <a:ext cx="703222" cy="606226"/>
              </a:xfrm>
              <a:prstGeom prst="hexagon">
                <a:avLst/>
              </a:prstGeom>
              <a:noFill/>
              <a:ln>
                <a:solidFill>
                  <a:srgbClr val="AD4F1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0" name="出自【趣你的PPT】(微信:qunideppt)：最优质的PPT资源库"/>
              <p:cNvSpPr txBox="1"/>
              <p:nvPr/>
            </p:nvSpPr>
            <p:spPr>
              <a:xfrm>
                <a:off x="6215617" y="1571262"/>
                <a:ext cx="641663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1</a:t>
                </a:r>
                <a:endPara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25" name="出自【趣你的PPT】(微信:qunideppt)：最优质的PPT资源库"/>
            <p:cNvCxnSpPr>
              <a:stCxn id="29" idx="4"/>
              <a:endCxn id="27" idx="6"/>
            </p:cNvCxnSpPr>
            <p:nvPr/>
          </p:nvCxnSpPr>
          <p:spPr>
            <a:xfrm flipH="1">
              <a:off x="5603060" y="1294431"/>
              <a:ext cx="513871" cy="175610"/>
            </a:xfrm>
            <a:prstGeom prst="line">
              <a:avLst/>
            </a:prstGeom>
            <a:ln w="9525">
              <a:solidFill>
                <a:srgbClr val="AD4F1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出自【趣你的PPT】(微信:qunideppt)：最优质的PPT资源库"/>
            <p:cNvCxnSpPr>
              <a:stCxn id="29" idx="1"/>
            </p:cNvCxnSpPr>
            <p:nvPr/>
          </p:nvCxnSpPr>
          <p:spPr>
            <a:xfrm flipH="1" flipV="1">
              <a:off x="5614490" y="1461493"/>
              <a:ext cx="493360" cy="429997"/>
            </a:xfrm>
            <a:prstGeom prst="line">
              <a:avLst/>
            </a:prstGeom>
            <a:ln w="9525">
              <a:solidFill>
                <a:srgbClr val="AD4F1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出自【趣你的PPT】(微信:qunideppt)：最优质的PPT资源库"/>
            <p:cNvSpPr/>
            <p:nvPr/>
          </p:nvSpPr>
          <p:spPr>
            <a:xfrm flipH="1">
              <a:off x="5603060" y="1431941"/>
              <a:ext cx="76200" cy="762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AD4F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28" name="出自【趣你的PPT】(微信:qunideppt)：最优质的PPT资源库"/>
            <p:cNvCxnSpPr>
              <a:stCxn id="29" idx="3"/>
              <a:endCxn id="27" idx="2"/>
            </p:cNvCxnSpPr>
            <p:nvPr/>
          </p:nvCxnSpPr>
          <p:spPr>
            <a:xfrm flipH="1" flipV="1">
              <a:off x="5679260" y="1470041"/>
              <a:ext cx="286114" cy="127503"/>
            </a:xfrm>
            <a:prstGeom prst="line">
              <a:avLst/>
            </a:prstGeom>
            <a:ln w="9525">
              <a:solidFill>
                <a:srgbClr val="AD4F1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oup 116出自【趣你的PPT】(微信:qunideppt)：最优质的PPT资源库"/>
          <p:cNvGrpSpPr/>
          <p:nvPr/>
        </p:nvGrpSpPr>
        <p:grpSpPr>
          <a:xfrm>
            <a:off x="5854577" y="2550946"/>
            <a:ext cx="1138107" cy="606226"/>
            <a:chOff x="5603060" y="1294431"/>
            <a:chExt cx="1138107" cy="606226"/>
          </a:xfrm>
        </p:grpSpPr>
        <p:grpSp>
          <p:nvGrpSpPr>
            <p:cNvPr id="32" name="组合 31"/>
            <p:cNvGrpSpPr/>
            <p:nvPr/>
          </p:nvGrpSpPr>
          <p:grpSpPr>
            <a:xfrm>
              <a:off x="5965374" y="1294431"/>
              <a:ext cx="775793" cy="606226"/>
              <a:chOff x="6081487" y="1555688"/>
              <a:chExt cx="775793" cy="606226"/>
            </a:xfrm>
          </p:grpSpPr>
          <p:sp>
            <p:nvSpPr>
              <p:cNvPr id="37" name="出自【趣你的PPT】(微信:qunideppt)：最优质的PPT资源库"/>
              <p:cNvSpPr/>
              <p:nvPr/>
            </p:nvSpPr>
            <p:spPr>
              <a:xfrm>
                <a:off x="6081487" y="1555688"/>
                <a:ext cx="703222" cy="606226"/>
              </a:xfrm>
              <a:prstGeom prst="hexagon">
                <a:avLst/>
              </a:prstGeom>
              <a:noFill/>
              <a:ln>
                <a:solidFill>
                  <a:srgbClr val="AD4F1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8" name="出自【趣你的PPT】(微信:qunideppt)：最优质的PPT资源库"/>
              <p:cNvSpPr txBox="1"/>
              <p:nvPr/>
            </p:nvSpPr>
            <p:spPr>
              <a:xfrm>
                <a:off x="6215617" y="1571262"/>
                <a:ext cx="641663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2</a:t>
                </a:r>
                <a:endPara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33" name="出自【趣你的PPT】(微信:qunideppt)：最优质的PPT资源库"/>
            <p:cNvCxnSpPr>
              <a:stCxn id="37" idx="4"/>
              <a:endCxn id="35" idx="6"/>
            </p:cNvCxnSpPr>
            <p:nvPr/>
          </p:nvCxnSpPr>
          <p:spPr>
            <a:xfrm flipH="1">
              <a:off x="5603060" y="1294431"/>
              <a:ext cx="513871" cy="175610"/>
            </a:xfrm>
            <a:prstGeom prst="line">
              <a:avLst/>
            </a:prstGeom>
            <a:ln w="9525">
              <a:solidFill>
                <a:srgbClr val="AD4F1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出自【趣你的PPT】(微信:qunideppt)：最优质的PPT资源库"/>
            <p:cNvCxnSpPr>
              <a:stCxn id="37" idx="1"/>
            </p:cNvCxnSpPr>
            <p:nvPr/>
          </p:nvCxnSpPr>
          <p:spPr>
            <a:xfrm flipH="1" flipV="1">
              <a:off x="5614490" y="1461493"/>
              <a:ext cx="493360" cy="429997"/>
            </a:xfrm>
            <a:prstGeom prst="line">
              <a:avLst/>
            </a:prstGeom>
            <a:ln w="9525">
              <a:solidFill>
                <a:srgbClr val="AD4F1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出自【趣你的PPT】(微信:qunideppt)：最优质的PPT资源库"/>
            <p:cNvSpPr/>
            <p:nvPr/>
          </p:nvSpPr>
          <p:spPr>
            <a:xfrm flipH="1">
              <a:off x="5603060" y="1431941"/>
              <a:ext cx="76200" cy="762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AD4F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36" name="出自【趣你的PPT】(微信:qunideppt)：最优质的PPT资源库"/>
            <p:cNvCxnSpPr>
              <a:stCxn id="37" idx="3"/>
              <a:endCxn id="35" idx="2"/>
            </p:cNvCxnSpPr>
            <p:nvPr/>
          </p:nvCxnSpPr>
          <p:spPr>
            <a:xfrm flipH="1" flipV="1">
              <a:off x="5679260" y="1470041"/>
              <a:ext cx="286114" cy="127503"/>
            </a:xfrm>
            <a:prstGeom prst="line">
              <a:avLst/>
            </a:prstGeom>
            <a:ln w="9525">
              <a:solidFill>
                <a:srgbClr val="AD4F1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oup 124出自【趣你的PPT】(微信:qunideppt)：最优质的PPT资源库"/>
          <p:cNvGrpSpPr/>
          <p:nvPr/>
        </p:nvGrpSpPr>
        <p:grpSpPr>
          <a:xfrm>
            <a:off x="5854577" y="3667058"/>
            <a:ext cx="1138107" cy="606226"/>
            <a:chOff x="5603060" y="1294431"/>
            <a:chExt cx="1138107" cy="606226"/>
          </a:xfrm>
        </p:grpSpPr>
        <p:grpSp>
          <p:nvGrpSpPr>
            <p:cNvPr id="40" name="组合 39"/>
            <p:cNvGrpSpPr/>
            <p:nvPr/>
          </p:nvGrpSpPr>
          <p:grpSpPr>
            <a:xfrm>
              <a:off x="5965374" y="1294431"/>
              <a:ext cx="775793" cy="606226"/>
              <a:chOff x="6081487" y="1555688"/>
              <a:chExt cx="775793" cy="606226"/>
            </a:xfrm>
          </p:grpSpPr>
          <p:sp>
            <p:nvSpPr>
              <p:cNvPr id="45" name="出自【趣你的PPT】(微信:qunideppt)：最优质的PPT资源库"/>
              <p:cNvSpPr/>
              <p:nvPr/>
            </p:nvSpPr>
            <p:spPr>
              <a:xfrm>
                <a:off x="6081487" y="1555688"/>
                <a:ext cx="703222" cy="606226"/>
              </a:xfrm>
              <a:prstGeom prst="hexagon">
                <a:avLst/>
              </a:prstGeom>
              <a:noFill/>
              <a:ln>
                <a:solidFill>
                  <a:srgbClr val="AD4F1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6" name="出自【趣你的PPT】(微信:qunideppt)：最优质的PPT资源库"/>
              <p:cNvSpPr txBox="1"/>
              <p:nvPr/>
            </p:nvSpPr>
            <p:spPr>
              <a:xfrm>
                <a:off x="6215617" y="1571262"/>
                <a:ext cx="641663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3</a:t>
                </a:r>
                <a:endPara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41" name="出自【趣你的PPT】(微信:qunideppt)：最优质的PPT资源库"/>
            <p:cNvCxnSpPr>
              <a:stCxn id="45" idx="4"/>
              <a:endCxn id="43" idx="6"/>
            </p:cNvCxnSpPr>
            <p:nvPr/>
          </p:nvCxnSpPr>
          <p:spPr>
            <a:xfrm flipH="1">
              <a:off x="5603060" y="1294431"/>
              <a:ext cx="513871" cy="175610"/>
            </a:xfrm>
            <a:prstGeom prst="line">
              <a:avLst/>
            </a:prstGeom>
            <a:ln w="9525">
              <a:solidFill>
                <a:srgbClr val="AD4F1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出自【趣你的PPT】(微信:qunideppt)：最优质的PPT资源库"/>
            <p:cNvCxnSpPr>
              <a:stCxn id="45" idx="1"/>
            </p:cNvCxnSpPr>
            <p:nvPr/>
          </p:nvCxnSpPr>
          <p:spPr>
            <a:xfrm flipH="1" flipV="1">
              <a:off x="5614490" y="1461493"/>
              <a:ext cx="493360" cy="429997"/>
            </a:xfrm>
            <a:prstGeom prst="line">
              <a:avLst/>
            </a:prstGeom>
            <a:ln w="9525">
              <a:solidFill>
                <a:srgbClr val="AD4F1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出自【趣你的PPT】(微信:qunideppt)：最优质的PPT资源库"/>
            <p:cNvSpPr/>
            <p:nvPr/>
          </p:nvSpPr>
          <p:spPr>
            <a:xfrm flipH="1">
              <a:off x="5603060" y="1431941"/>
              <a:ext cx="76200" cy="762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AD4F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44" name="出自【趣你的PPT】(微信:qunideppt)：最优质的PPT资源库"/>
            <p:cNvCxnSpPr>
              <a:stCxn id="45" idx="3"/>
              <a:endCxn id="43" idx="2"/>
            </p:cNvCxnSpPr>
            <p:nvPr/>
          </p:nvCxnSpPr>
          <p:spPr>
            <a:xfrm flipH="1" flipV="1">
              <a:off x="5679260" y="1470041"/>
              <a:ext cx="286114" cy="127503"/>
            </a:xfrm>
            <a:prstGeom prst="line">
              <a:avLst/>
            </a:prstGeom>
            <a:ln w="9525">
              <a:solidFill>
                <a:srgbClr val="AD4F1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oup 132出自【趣你的PPT】(微信:qunideppt)：最优质的PPT资源库"/>
          <p:cNvGrpSpPr/>
          <p:nvPr/>
        </p:nvGrpSpPr>
        <p:grpSpPr>
          <a:xfrm>
            <a:off x="5854577" y="4783169"/>
            <a:ext cx="1138107" cy="606226"/>
            <a:chOff x="5603060" y="1294431"/>
            <a:chExt cx="1138107" cy="606226"/>
          </a:xfrm>
        </p:grpSpPr>
        <p:grpSp>
          <p:nvGrpSpPr>
            <p:cNvPr id="48" name="组合 47"/>
            <p:cNvGrpSpPr/>
            <p:nvPr/>
          </p:nvGrpSpPr>
          <p:grpSpPr>
            <a:xfrm>
              <a:off x="5965374" y="1294431"/>
              <a:ext cx="775793" cy="606226"/>
              <a:chOff x="6081487" y="1555688"/>
              <a:chExt cx="775793" cy="606226"/>
            </a:xfrm>
          </p:grpSpPr>
          <p:sp>
            <p:nvSpPr>
              <p:cNvPr id="53" name="出自【趣你的PPT】(微信:qunideppt)：最优质的PPT资源库"/>
              <p:cNvSpPr/>
              <p:nvPr/>
            </p:nvSpPr>
            <p:spPr>
              <a:xfrm>
                <a:off x="6081487" y="1555688"/>
                <a:ext cx="703222" cy="606226"/>
              </a:xfrm>
              <a:prstGeom prst="hexagon">
                <a:avLst/>
              </a:prstGeom>
              <a:noFill/>
              <a:ln>
                <a:solidFill>
                  <a:srgbClr val="AD4F1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4" name="出自【趣你的PPT】(微信:qunideppt)：最优质的PPT资源库"/>
              <p:cNvSpPr txBox="1"/>
              <p:nvPr/>
            </p:nvSpPr>
            <p:spPr>
              <a:xfrm>
                <a:off x="6215617" y="1571262"/>
                <a:ext cx="641663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4</a:t>
                </a:r>
                <a:endPara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49" name="出自【趣你的PPT】(微信:qunideppt)：最优质的PPT资源库"/>
            <p:cNvCxnSpPr>
              <a:stCxn id="53" idx="4"/>
              <a:endCxn id="51" idx="6"/>
            </p:cNvCxnSpPr>
            <p:nvPr/>
          </p:nvCxnSpPr>
          <p:spPr>
            <a:xfrm flipH="1">
              <a:off x="5603060" y="1294431"/>
              <a:ext cx="513871" cy="175610"/>
            </a:xfrm>
            <a:prstGeom prst="line">
              <a:avLst/>
            </a:prstGeom>
            <a:ln w="9525">
              <a:solidFill>
                <a:srgbClr val="AD4F1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出自【趣你的PPT】(微信:qunideppt)：最优质的PPT资源库"/>
            <p:cNvCxnSpPr>
              <a:stCxn id="53" idx="1"/>
            </p:cNvCxnSpPr>
            <p:nvPr/>
          </p:nvCxnSpPr>
          <p:spPr>
            <a:xfrm flipH="1" flipV="1">
              <a:off x="5614490" y="1461493"/>
              <a:ext cx="493360" cy="429997"/>
            </a:xfrm>
            <a:prstGeom prst="line">
              <a:avLst/>
            </a:prstGeom>
            <a:ln w="9525">
              <a:solidFill>
                <a:srgbClr val="AD4F1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出自【趣你的PPT】(微信:qunideppt)：最优质的PPT资源库"/>
            <p:cNvSpPr/>
            <p:nvPr/>
          </p:nvSpPr>
          <p:spPr>
            <a:xfrm flipH="1">
              <a:off x="5603060" y="1431941"/>
              <a:ext cx="76200" cy="762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AD4F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52" name="出自【趣你的PPT】(微信:qunideppt)：最优质的PPT资源库"/>
            <p:cNvCxnSpPr>
              <a:stCxn id="53" idx="3"/>
              <a:endCxn id="51" idx="2"/>
            </p:cNvCxnSpPr>
            <p:nvPr/>
          </p:nvCxnSpPr>
          <p:spPr>
            <a:xfrm flipH="1" flipV="1">
              <a:off x="5679260" y="1470041"/>
              <a:ext cx="286114" cy="127503"/>
            </a:xfrm>
            <a:prstGeom prst="line">
              <a:avLst/>
            </a:prstGeom>
            <a:ln w="9525">
              <a:solidFill>
                <a:srgbClr val="AD4F1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出自【趣你的PPT】(微信:qunideppt)：最优质的PPT资源库"/>
          <p:cNvSpPr txBox="1"/>
          <p:nvPr/>
        </p:nvSpPr>
        <p:spPr>
          <a:xfrm>
            <a:off x="7196061" y="1481339"/>
            <a:ext cx="44230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6" name="出自【趣你的PPT】(微信:qunideppt)：最优质的PPT资源库"/>
          <p:cNvSpPr txBox="1"/>
          <p:nvPr/>
        </p:nvSpPr>
        <p:spPr>
          <a:xfrm>
            <a:off x="7196061" y="2652184"/>
            <a:ext cx="44230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7" name="出自【趣你的PPT】(微信:qunideppt)：最优质的PPT资源库"/>
          <p:cNvSpPr txBox="1"/>
          <p:nvPr/>
        </p:nvSpPr>
        <p:spPr>
          <a:xfrm>
            <a:off x="7196061" y="3702548"/>
            <a:ext cx="44230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8" name="出自【趣你的PPT】(微信:qunideppt)：最优质的PPT资源库"/>
          <p:cNvSpPr txBox="1"/>
          <p:nvPr/>
        </p:nvSpPr>
        <p:spPr>
          <a:xfrm>
            <a:off x="7196061" y="4875872"/>
            <a:ext cx="44230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59" name="文本框 11"/>
          <p:cNvSpPr txBox="1"/>
          <p:nvPr/>
        </p:nvSpPr>
        <p:spPr>
          <a:xfrm>
            <a:off x="1509943" y="736648"/>
            <a:ext cx="1600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600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gradFill>
                  <a:gsLst>
                    <a:gs pos="55000">
                      <a:srgbClr val="A32125"/>
                    </a:gs>
                    <a:gs pos="27000">
                      <a:srgbClr val="060405"/>
                    </a:gs>
                    <a:gs pos="100000">
                      <a:srgbClr val="060405"/>
                    </a:gs>
                  </a:gsLst>
                  <a:lin ang="5400000" scaled="1"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目</a:t>
            </a:r>
            <a:endParaRPr lang="zh-CN" altLang="en-US" sz="9600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gradFill>
                <a:gsLst>
                  <a:gs pos="55000">
                    <a:srgbClr val="A32125"/>
                  </a:gs>
                  <a:gs pos="27000">
                    <a:srgbClr val="060405"/>
                  </a:gs>
                  <a:gs pos="100000">
                    <a:srgbClr val="060405"/>
                  </a:gs>
                </a:gsLst>
                <a:lin ang="5400000" scaled="1"/>
              </a:gra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1" name="文本框 11"/>
          <p:cNvSpPr txBox="1"/>
          <p:nvPr/>
        </p:nvSpPr>
        <p:spPr>
          <a:xfrm>
            <a:off x="2590869" y="696509"/>
            <a:ext cx="1600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600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gradFill>
                  <a:gsLst>
                    <a:gs pos="55000">
                      <a:srgbClr val="A32125"/>
                    </a:gs>
                    <a:gs pos="27000">
                      <a:srgbClr val="060405"/>
                    </a:gs>
                    <a:gs pos="100000">
                      <a:srgbClr val="060405"/>
                    </a:gs>
                  </a:gsLst>
                  <a:lin ang="5400000" scaled="1"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录</a:t>
            </a:r>
            <a:endParaRPr lang="zh-CN" altLang="en-US" sz="9600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gradFill>
                <a:gsLst>
                  <a:gs pos="55000">
                    <a:srgbClr val="A32125"/>
                  </a:gs>
                  <a:gs pos="27000">
                    <a:srgbClr val="060405"/>
                  </a:gs>
                  <a:gs pos="100000">
                    <a:srgbClr val="060405"/>
                  </a:gs>
                </a:gsLst>
                <a:lin ang="5400000" scaled="1"/>
              </a:gra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38507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29878"/>
          <a:stretch/>
        </p:blipFill>
        <p:spPr>
          <a:xfrm>
            <a:off x="3394" y="1"/>
            <a:ext cx="12188606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398040"/>
            <a:ext cx="833377" cy="416688"/>
          </a:xfrm>
          <a:prstGeom prst="rect">
            <a:avLst/>
          </a:prstGeom>
          <a:solidFill>
            <a:srgbClr val="5499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矩形 223"/>
          <p:cNvSpPr/>
          <p:nvPr/>
        </p:nvSpPr>
        <p:spPr>
          <a:xfrm>
            <a:off x="833377" y="398040"/>
            <a:ext cx="185195" cy="416688"/>
          </a:xfrm>
          <a:prstGeom prst="rect">
            <a:avLst/>
          </a:prstGeom>
          <a:solidFill>
            <a:srgbClr val="AD4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18572" y="398040"/>
            <a:ext cx="34315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单击输入您的标题</a:t>
            </a:r>
            <a:endParaRPr lang="zh-CN" altLang="en-US" sz="20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cxnSp>
        <p:nvCxnSpPr>
          <p:cNvPr id="6" name="Straight Connector 40"/>
          <p:cNvCxnSpPr/>
          <p:nvPr/>
        </p:nvCxnSpPr>
        <p:spPr>
          <a:xfrm flipH="1">
            <a:off x="4974775" y="2205358"/>
            <a:ext cx="337653" cy="0"/>
          </a:xfrm>
          <a:prstGeom prst="line">
            <a:avLst/>
          </a:prstGeom>
          <a:ln w="12700">
            <a:solidFill>
              <a:srgbClr val="ADBACA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41"/>
          <p:cNvCxnSpPr/>
          <p:nvPr/>
        </p:nvCxnSpPr>
        <p:spPr>
          <a:xfrm>
            <a:off x="5312429" y="1823661"/>
            <a:ext cx="0" cy="763392"/>
          </a:xfrm>
          <a:prstGeom prst="line">
            <a:avLst/>
          </a:prstGeom>
          <a:ln w="12700">
            <a:solidFill>
              <a:srgbClr val="ADBACA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42"/>
          <p:cNvCxnSpPr/>
          <p:nvPr/>
        </p:nvCxnSpPr>
        <p:spPr>
          <a:xfrm flipH="1">
            <a:off x="5312429" y="1823661"/>
            <a:ext cx="385367" cy="0"/>
          </a:xfrm>
          <a:prstGeom prst="line">
            <a:avLst/>
          </a:prstGeom>
          <a:ln w="12700">
            <a:solidFill>
              <a:srgbClr val="ADBACA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43"/>
          <p:cNvCxnSpPr>
            <a:stCxn id="23" idx="1"/>
          </p:cNvCxnSpPr>
          <p:nvPr/>
        </p:nvCxnSpPr>
        <p:spPr>
          <a:xfrm flipH="1" flipV="1">
            <a:off x="5312429" y="2587053"/>
            <a:ext cx="385367" cy="1"/>
          </a:xfrm>
          <a:prstGeom prst="line">
            <a:avLst/>
          </a:prstGeom>
          <a:ln w="12700">
            <a:solidFill>
              <a:srgbClr val="ADBACA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61"/>
          <p:cNvCxnSpPr/>
          <p:nvPr/>
        </p:nvCxnSpPr>
        <p:spPr>
          <a:xfrm flipH="1">
            <a:off x="4974775" y="3755369"/>
            <a:ext cx="337653" cy="0"/>
          </a:xfrm>
          <a:prstGeom prst="line">
            <a:avLst/>
          </a:prstGeom>
          <a:ln w="12700">
            <a:solidFill>
              <a:srgbClr val="ADBACA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62"/>
          <p:cNvCxnSpPr/>
          <p:nvPr/>
        </p:nvCxnSpPr>
        <p:spPr>
          <a:xfrm>
            <a:off x="5312429" y="3373672"/>
            <a:ext cx="0" cy="763392"/>
          </a:xfrm>
          <a:prstGeom prst="line">
            <a:avLst/>
          </a:prstGeom>
          <a:ln w="12700">
            <a:solidFill>
              <a:srgbClr val="ADBACA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63"/>
          <p:cNvCxnSpPr/>
          <p:nvPr/>
        </p:nvCxnSpPr>
        <p:spPr>
          <a:xfrm flipH="1">
            <a:off x="5312429" y="3373672"/>
            <a:ext cx="385367" cy="0"/>
          </a:xfrm>
          <a:prstGeom prst="line">
            <a:avLst/>
          </a:prstGeom>
          <a:ln w="12700">
            <a:solidFill>
              <a:srgbClr val="ADBACA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64"/>
          <p:cNvCxnSpPr>
            <a:stCxn id="25" idx="1"/>
          </p:cNvCxnSpPr>
          <p:nvPr/>
        </p:nvCxnSpPr>
        <p:spPr>
          <a:xfrm flipH="1" flipV="1">
            <a:off x="5312429" y="4137064"/>
            <a:ext cx="385367" cy="1"/>
          </a:xfrm>
          <a:prstGeom prst="line">
            <a:avLst/>
          </a:prstGeom>
          <a:ln w="12700">
            <a:solidFill>
              <a:srgbClr val="ADBACA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82"/>
          <p:cNvCxnSpPr/>
          <p:nvPr/>
        </p:nvCxnSpPr>
        <p:spPr>
          <a:xfrm flipH="1">
            <a:off x="4974775" y="5324993"/>
            <a:ext cx="337653" cy="0"/>
          </a:xfrm>
          <a:prstGeom prst="line">
            <a:avLst/>
          </a:prstGeom>
          <a:ln w="12700">
            <a:solidFill>
              <a:srgbClr val="ADBACA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83"/>
          <p:cNvCxnSpPr/>
          <p:nvPr/>
        </p:nvCxnSpPr>
        <p:spPr>
          <a:xfrm>
            <a:off x="5312429" y="4943296"/>
            <a:ext cx="0" cy="763392"/>
          </a:xfrm>
          <a:prstGeom prst="line">
            <a:avLst/>
          </a:prstGeom>
          <a:ln w="12700">
            <a:solidFill>
              <a:srgbClr val="ADBACA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84"/>
          <p:cNvCxnSpPr/>
          <p:nvPr/>
        </p:nvCxnSpPr>
        <p:spPr>
          <a:xfrm flipH="1">
            <a:off x="5312429" y="4943296"/>
            <a:ext cx="385367" cy="0"/>
          </a:xfrm>
          <a:prstGeom prst="line">
            <a:avLst/>
          </a:prstGeom>
          <a:ln w="12700">
            <a:solidFill>
              <a:srgbClr val="ADBACA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85"/>
          <p:cNvCxnSpPr>
            <a:stCxn id="27" idx="1"/>
          </p:cNvCxnSpPr>
          <p:nvPr/>
        </p:nvCxnSpPr>
        <p:spPr>
          <a:xfrm flipH="1" flipV="1">
            <a:off x="5312429" y="5706688"/>
            <a:ext cx="385367" cy="1"/>
          </a:xfrm>
          <a:prstGeom prst="line">
            <a:avLst/>
          </a:prstGeom>
          <a:ln w="12700">
            <a:solidFill>
              <a:srgbClr val="ADBACA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00"/>
          <p:cNvCxnSpPr/>
          <p:nvPr/>
        </p:nvCxnSpPr>
        <p:spPr>
          <a:xfrm flipH="1">
            <a:off x="3550752" y="2205358"/>
            <a:ext cx="381698" cy="0"/>
          </a:xfrm>
          <a:prstGeom prst="line">
            <a:avLst/>
          </a:prstGeom>
          <a:ln>
            <a:solidFill>
              <a:srgbClr val="ADBACA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01"/>
          <p:cNvCxnSpPr>
            <a:endCxn id="28" idx="6"/>
          </p:cNvCxnSpPr>
          <p:nvPr/>
        </p:nvCxnSpPr>
        <p:spPr>
          <a:xfrm flipH="1" flipV="1">
            <a:off x="2966648" y="3755368"/>
            <a:ext cx="965802" cy="1"/>
          </a:xfrm>
          <a:prstGeom prst="line">
            <a:avLst/>
          </a:prstGeom>
          <a:ln w="12700">
            <a:solidFill>
              <a:srgbClr val="ADBACA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02"/>
          <p:cNvCxnSpPr/>
          <p:nvPr/>
        </p:nvCxnSpPr>
        <p:spPr>
          <a:xfrm flipH="1">
            <a:off x="3550752" y="5324993"/>
            <a:ext cx="381698" cy="0"/>
          </a:xfrm>
          <a:prstGeom prst="line">
            <a:avLst/>
          </a:prstGeom>
          <a:ln>
            <a:solidFill>
              <a:srgbClr val="ADBACA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103"/>
          <p:cNvCxnSpPr/>
          <p:nvPr/>
        </p:nvCxnSpPr>
        <p:spPr>
          <a:xfrm>
            <a:off x="3550752" y="2205358"/>
            <a:ext cx="0" cy="3119636"/>
          </a:xfrm>
          <a:prstGeom prst="line">
            <a:avLst/>
          </a:prstGeom>
          <a:ln w="12700">
            <a:solidFill>
              <a:srgbClr val="ADBACA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ounded Rectangle 34"/>
          <p:cNvSpPr/>
          <p:nvPr/>
        </p:nvSpPr>
        <p:spPr>
          <a:xfrm>
            <a:off x="5697796" y="1640154"/>
            <a:ext cx="1669922" cy="367015"/>
          </a:xfrm>
          <a:prstGeom prst="roundRect">
            <a:avLst>
              <a:gd name="adj" fmla="val 50000"/>
            </a:avLst>
          </a:prstGeom>
          <a:solidFill>
            <a:srgbClr val="FDFDFD"/>
          </a:solidFill>
          <a:ln>
            <a:solidFill>
              <a:srgbClr val="ADBA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Rounded Rectangle 35"/>
          <p:cNvSpPr/>
          <p:nvPr/>
        </p:nvSpPr>
        <p:spPr>
          <a:xfrm>
            <a:off x="5697796" y="2403546"/>
            <a:ext cx="1669922" cy="367015"/>
          </a:xfrm>
          <a:prstGeom prst="roundRect">
            <a:avLst>
              <a:gd name="adj" fmla="val 50000"/>
            </a:avLst>
          </a:prstGeom>
          <a:solidFill>
            <a:srgbClr val="FDFDFD"/>
          </a:solidFill>
          <a:ln>
            <a:solidFill>
              <a:srgbClr val="ADBA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Rounded Rectangle 57"/>
          <p:cNvSpPr/>
          <p:nvPr/>
        </p:nvSpPr>
        <p:spPr>
          <a:xfrm>
            <a:off x="5697796" y="3190166"/>
            <a:ext cx="1669922" cy="367015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ADBA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Rounded Rectangle 58"/>
          <p:cNvSpPr/>
          <p:nvPr/>
        </p:nvSpPr>
        <p:spPr>
          <a:xfrm>
            <a:off x="5697796" y="3953558"/>
            <a:ext cx="1669922" cy="367015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>
            <a:solidFill>
              <a:srgbClr val="ADBA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B817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Rounded Rectangle 78"/>
          <p:cNvSpPr/>
          <p:nvPr/>
        </p:nvSpPr>
        <p:spPr>
          <a:xfrm>
            <a:off x="5697796" y="4759788"/>
            <a:ext cx="1669922" cy="367015"/>
          </a:xfrm>
          <a:prstGeom prst="roundRect">
            <a:avLst>
              <a:gd name="adj" fmla="val 50000"/>
            </a:avLst>
          </a:prstGeom>
          <a:solidFill>
            <a:srgbClr val="F7F7F7"/>
          </a:solidFill>
          <a:ln>
            <a:solidFill>
              <a:srgbClr val="ADBA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Rounded Rectangle 79"/>
          <p:cNvSpPr/>
          <p:nvPr/>
        </p:nvSpPr>
        <p:spPr>
          <a:xfrm>
            <a:off x="5697796" y="5523182"/>
            <a:ext cx="1669922" cy="367015"/>
          </a:xfrm>
          <a:prstGeom prst="roundRect">
            <a:avLst>
              <a:gd name="adj" fmla="val 50000"/>
            </a:avLst>
          </a:prstGeom>
          <a:solidFill>
            <a:srgbClr val="F7F7F7"/>
          </a:solidFill>
          <a:ln>
            <a:solidFill>
              <a:srgbClr val="ADBA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Flowchart: Connector 123"/>
          <p:cNvSpPr/>
          <p:nvPr/>
        </p:nvSpPr>
        <p:spPr>
          <a:xfrm>
            <a:off x="1345537" y="2944812"/>
            <a:ext cx="1621111" cy="1621111"/>
          </a:xfrm>
          <a:prstGeom prst="flowChartConnector">
            <a:avLst/>
          </a:prstGeom>
          <a:solidFill>
            <a:srgbClr val="445469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Flowchart: Connector 127"/>
          <p:cNvSpPr/>
          <p:nvPr/>
        </p:nvSpPr>
        <p:spPr>
          <a:xfrm>
            <a:off x="3932450" y="1684195"/>
            <a:ext cx="1042325" cy="1042325"/>
          </a:xfrm>
          <a:prstGeom prst="flowChartConnector">
            <a:avLst/>
          </a:prstGeom>
          <a:solidFill>
            <a:srgbClr val="54996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Flowchart: Connector 130"/>
          <p:cNvSpPr/>
          <p:nvPr/>
        </p:nvSpPr>
        <p:spPr>
          <a:xfrm>
            <a:off x="3932450" y="3234207"/>
            <a:ext cx="1042325" cy="1042325"/>
          </a:xfrm>
          <a:prstGeom prst="flowChartConnector">
            <a:avLst/>
          </a:prstGeom>
          <a:solidFill>
            <a:srgbClr val="54996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Flowchart: Connector 133"/>
          <p:cNvSpPr/>
          <p:nvPr/>
        </p:nvSpPr>
        <p:spPr>
          <a:xfrm>
            <a:off x="3932450" y="4803831"/>
            <a:ext cx="1042325" cy="1042325"/>
          </a:xfrm>
          <a:prstGeom prst="flowChartConnector">
            <a:avLst/>
          </a:prstGeom>
          <a:solidFill>
            <a:srgbClr val="54996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Rectangle 74"/>
          <p:cNvSpPr/>
          <p:nvPr/>
        </p:nvSpPr>
        <p:spPr>
          <a:xfrm rot="2700000" flipH="1">
            <a:off x="8120563" y="3019752"/>
            <a:ext cx="522067" cy="522067"/>
          </a:xfrm>
          <a:prstGeom prst="rect">
            <a:avLst/>
          </a:prstGeom>
          <a:solidFill>
            <a:srgbClr val="AD4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Freeform 65"/>
          <p:cNvSpPr>
            <a:spLocks noChangeAspect="1" noChangeArrowheads="1"/>
          </p:cNvSpPr>
          <p:nvPr/>
        </p:nvSpPr>
        <p:spPr bwMode="auto">
          <a:xfrm>
            <a:off x="8233327" y="3147560"/>
            <a:ext cx="309906" cy="280865"/>
          </a:xfrm>
          <a:custGeom>
            <a:avLst/>
            <a:gdLst>
              <a:gd name="connsiteX0" fmla="*/ 496512 w 622984"/>
              <a:gd name="connsiteY0" fmla="*/ 492841 h 564606"/>
              <a:gd name="connsiteX1" fmla="*/ 473955 w 622984"/>
              <a:gd name="connsiteY1" fmla="*/ 515853 h 564606"/>
              <a:gd name="connsiteX2" fmla="*/ 496512 w 622984"/>
              <a:gd name="connsiteY2" fmla="*/ 535354 h 564606"/>
              <a:gd name="connsiteX3" fmla="*/ 519457 w 622984"/>
              <a:gd name="connsiteY3" fmla="*/ 515853 h 564606"/>
              <a:gd name="connsiteX4" fmla="*/ 496512 w 622984"/>
              <a:gd name="connsiteY4" fmla="*/ 492841 h 564606"/>
              <a:gd name="connsiteX5" fmla="*/ 249694 w 622984"/>
              <a:gd name="connsiteY5" fmla="*/ 352049 h 564606"/>
              <a:gd name="connsiteX6" fmla="*/ 272741 w 622984"/>
              <a:gd name="connsiteY6" fmla="*/ 374570 h 564606"/>
              <a:gd name="connsiteX7" fmla="*/ 171569 w 622984"/>
              <a:gd name="connsiteY7" fmla="*/ 475137 h 564606"/>
              <a:gd name="connsiteX8" fmla="*/ 177819 w 622984"/>
              <a:gd name="connsiteY8" fmla="*/ 481738 h 564606"/>
              <a:gd name="connsiteX9" fmla="*/ 155163 w 622984"/>
              <a:gd name="connsiteY9" fmla="*/ 510860 h 564606"/>
              <a:gd name="connsiteX10" fmla="*/ 73522 w 622984"/>
              <a:gd name="connsiteY10" fmla="*/ 562891 h 564606"/>
              <a:gd name="connsiteX11" fmla="*/ 60241 w 622984"/>
              <a:gd name="connsiteY11" fmla="*/ 550077 h 564606"/>
              <a:gd name="connsiteX12" fmla="*/ 112585 w 622984"/>
              <a:gd name="connsiteY12" fmla="*/ 468925 h 564606"/>
              <a:gd name="connsiteX13" fmla="*/ 141882 w 622984"/>
              <a:gd name="connsiteY13" fmla="*/ 446015 h 564606"/>
              <a:gd name="connsiteX14" fmla="*/ 148522 w 622984"/>
              <a:gd name="connsiteY14" fmla="*/ 452616 h 564606"/>
              <a:gd name="connsiteX15" fmla="*/ 122234 w 622984"/>
              <a:gd name="connsiteY15" fmla="*/ 15041 h 564606"/>
              <a:gd name="connsiteX16" fmla="*/ 210667 w 622984"/>
              <a:gd name="connsiteY16" fmla="*/ 52502 h 564606"/>
              <a:gd name="connsiteX17" fmla="*/ 242946 w 622984"/>
              <a:gd name="connsiteY17" fmla="*/ 173410 h 564606"/>
              <a:gd name="connsiteX18" fmla="*/ 532291 w 622984"/>
              <a:gd name="connsiteY18" fmla="*/ 463589 h 564606"/>
              <a:gd name="connsiteX19" fmla="*/ 532291 w 622984"/>
              <a:gd name="connsiteY19" fmla="*/ 545105 h 564606"/>
              <a:gd name="connsiteX20" fmla="*/ 493400 w 622984"/>
              <a:gd name="connsiteY20" fmla="*/ 564606 h 564606"/>
              <a:gd name="connsiteX21" fmla="*/ 451010 w 622984"/>
              <a:gd name="connsiteY21" fmla="*/ 545105 h 564606"/>
              <a:gd name="connsiteX22" fmla="*/ 161665 w 622984"/>
              <a:gd name="connsiteY22" fmla="*/ 258046 h 564606"/>
              <a:gd name="connsiteX23" fmla="*/ 34882 w 622984"/>
              <a:gd name="connsiteY23" fmla="*/ 225674 h 564606"/>
              <a:gd name="connsiteX24" fmla="*/ 5715 w 622984"/>
              <a:gd name="connsiteY24" fmla="*/ 104766 h 564606"/>
              <a:gd name="connsiteX25" fmla="*/ 74162 w 622984"/>
              <a:gd name="connsiteY25" fmla="*/ 176530 h 564606"/>
              <a:gd name="connsiteX26" fmla="*/ 142220 w 622984"/>
              <a:gd name="connsiteY26" fmla="*/ 157029 h 564606"/>
              <a:gd name="connsiteX27" fmla="*/ 161665 w 622984"/>
              <a:gd name="connsiteY27" fmla="*/ 88385 h 564606"/>
              <a:gd name="connsiteX28" fmla="*/ 90107 w 622984"/>
              <a:gd name="connsiteY28" fmla="*/ 20130 h 564606"/>
              <a:gd name="connsiteX29" fmla="*/ 122234 w 622984"/>
              <a:gd name="connsiteY29" fmla="*/ 15041 h 564606"/>
              <a:gd name="connsiteX30" fmla="*/ 531841 w 622984"/>
              <a:gd name="connsiteY30" fmla="*/ 0 h 564606"/>
              <a:gd name="connsiteX31" fmla="*/ 622984 w 622984"/>
              <a:gd name="connsiteY31" fmla="*/ 87684 h 564606"/>
              <a:gd name="connsiteX32" fmla="*/ 463289 w 622984"/>
              <a:gd name="connsiteY32" fmla="*/ 247465 h 564606"/>
              <a:gd name="connsiteX33" fmla="*/ 424339 w 622984"/>
              <a:gd name="connsiteY33" fmla="*/ 257207 h 564606"/>
              <a:gd name="connsiteX34" fmla="*/ 362409 w 622984"/>
              <a:gd name="connsiteY34" fmla="*/ 198751 h 564606"/>
              <a:gd name="connsiteX35" fmla="*/ 375263 w 622984"/>
              <a:gd name="connsiteY35" fmla="*/ 159391 h 564606"/>
              <a:gd name="connsiteX36" fmla="*/ 531841 w 622984"/>
              <a:gd name="connsiteY36" fmla="*/ 0 h 564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22984" h="564606">
                <a:moveTo>
                  <a:pt x="496512" y="492841"/>
                </a:moveTo>
                <a:cubicBezTo>
                  <a:pt x="483678" y="492841"/>
                  <a:pt x="473955" y="502592"/>
                  <a:pt x="473955" y="515853"/>
                </a:cubicBezTo>
                <a:cubicBezTo>
                  <a:pt x="473955" y="525604"/>
                  <a:pt x="483678" y="535354"/>
                  <a:pt x="496512" y="535354"/>
                </a:cubicBezTo>
                <a:cubicBezTo>
                  <a:pt x="509734" y="535354"/>
                  <a:pt x="519457" y="525604"/>
                  <a:pt x="519457" y="515853"/>
                </a:cubicBezTo>
                <a:cubicBezTo>
                  <a:pt x="519457" y="502592"/>
                  <a:pt x="509734" y="492841"/>
                  <a:pt x="496512" y="492841"/>
                </a:cubicBezTo>
                <a:close/>
                <a:moveTo>
                  <a:pt x="249694" y="352049"/>
                </a:moveTo>
                <a:lnTo>
                  <a:pt x="272741" y="374570"/>
                </a:lnTo>
                <a:lnTo>
                  <a:pt x="171569" y="475137"/>
                </a:lnTo>
                <a:lnTo>
                  <a:pt x="177819" y="481738"/>
                </a:lnTo>
                <a:lnTo>
                  <a:pt x="155163" y="510860"/>
                </a:lnTo>
                <a:lnTo>
                  <a:pt x="73522" y="562891"/>
                </a:lnTo>
                <a:lnTo>
                  <a:pt x="60241" y="550077"/>
                </a:lnTo>
                <a:lnTo>
                  <a:pt x="112585" y="468925"/>
                </a:lnTo>
                <a:lnTo>
                  <a:pt x="141882" y="446015"/>
                </a:lnTo>
                <a:lnTo>
                  <a:pt x="148522" y="452616"/>
                </a:lnTo>
                <a:close/>
                <a:moveTo>
                  <a:pt x="122234" y="15041"/>
                </a:moveTo>
                <a:cubicBezTo>
                  <a:pt x="154446" y="14694"/>
                  <a:pt x="186166" y="28223"/>
                  <a:pt x="210667" y="52502"/>
                </a:cubicBezTo>
                <a:cubicBezTo>
                  <a:pt x="242946" y="85264"/>
                  <a:pt x="256169" y="130897"/>
                  <a:pt x="242946" y="173410"/>
                </a:cubicBezTo>
                <a:lnTo>
                  <a:pt x="532291" y="463589"/>
                </a:lnTo>
                <a:cubicBezTo>
                  <a:pt x="555236" y="486211"/>
                  <a:pt x="555236" y="522093"/>
                  <a:pt x="532291" y="545105"/>
                </a:cubicBezTo>
                <a:cubicBezTo>
                  <a:pt x="522568" y="557976"/>
                  <a:pt x="506234" y="564606"/>
                  <a:pt x="493400" y="564606"/>
                </a:cubicBezTo>
                <a:cubicBezTo>
                  <a:pt x="477066" y="564606"/>
                  <a:pt x="460733" y="557976"/>
                  <a:pt x="451010" y="545105"/>
                </a:cubicBezTo>
                <a:cubicBezTo>
                  <a:pt x="451010" y="545105"/>
                  <a:pt x="451010" y="545105"/>
                  <a:pt x="161665" y="258046"/>
                </a:cubicBezTo>
                <a:cubicBezTo>
                  <a:pt x="119275" y="270917"/>
                  <a:pt x="70662" y="261556"/>
                  <a:pt x="34882" y="225674"/>
                </a:cubicBezTo>
                <a:cubicBezTo>
                  <a:pt x="2215" y="192911"/>
                  <a:pt x="-7508" y="147278"/>
                  <a:pt x="5715" y="104766"/>
                </a:cubicBezTo>
                <a:cubicBezTo>
                  <a:pt x="5715" y="104766"/>
                  <a:pt x="5715" y="104766"/>
                  <a:pt x="74162" y="176530"/>
                </a:cubicBezTo>
                <a:cubicBezTo>
                  <a:pt x="74162" y="176530"/>
                  <a:pt x="74162" y="176530"/>
                  <a:pt x="142220" y="157029"/>
                </a:cubicBezTo>
                <a:cubicBezTo>
                  <a:pt x="142220" y="157029"/>
                  <a:pt x="142220" y="157029"/>
                  <a:pt x="161665" y="88385"/>
                </a:cubicBezTo>
                <a:cubicBezTo>
                  <a:pt x="161665" y="88385"/>
                  <a:pt x="161665" y="88385"/>
                  <a:pt x="90107" y="20130"/>
                </a:cubicBezTo>
                <a:cubicBezTo>
                  <a:pt x="100704" y="16815"/>
                  <a:pt x="111497" y="15157"/>
                  <a:pt x="122234" y="15041"/>
                </a:cubicBezTo>
                <a:close/>
                <a:moveTo>
                  <a:pt x="531841" y="0"/>
                </a:moveTo>
                <a:cubicBezTo>
                  <a:pt x="531841" y="0"/>
                  <a:pt x="531841" y="0"/>
                  <a:pt x="622984" y="87684"/>
                </a:cubicBezTo>
                <a:cubicBezTo>
                  <a:pt x="622984" y="87684"/>
                  <a:pt x="622984" y="87684"/>
                  <a:pt x="463289" y="247465"/>
                </a:cubicBezTo>
                <a:cubicBezTo>
                  <a:pt x="450436" y="247465"/>
                  <a:pt x="434077" y="250582"/>
                  <a:pt x="424339" y="257207"/>
                </a:cubicBezTo>
                <a:lnTo>
                  <a:pt x="362409" y="198751"/>
                </a:lnTo>
                <a:cubicBezTo>
                  <a:pt x="372147" y="189009"/>
                  <a:pt x="375263" y="172641"/>
                  <a:pt x="375263" y="159391"/>
                </a:cubicBezTo>
                <a:cubicBezTo>
                  <a:pt x="375263" y="159391"/>
                  <a:pt x="375263" y="159391"/>
                  <a:pt x="5318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pPr>
              <a:defRPr/>
            </a:pPr>
            <a:endParaRPr lang="en-US" sz="10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Rectangle 75"/>
          <p:cNvSpPr/>
          <p:nvPr/>
        </p:nvSpPr>
        <p:spPr>
          <a:xfrm rot="2700000" flipH="1">
            <a:off x="9145784" y="3019752"/>
            <a:ext cx="522067" cy="522067"/>
          </a:xfrm>
          <a:prstGeom prst="rect">
            <a:avLst/>
          </a:prstGeom>
          <a:solidFill>
            <a:srgbClr val="AD4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Freeform 101"/>
          <p:cNvSpPr>
            <a:spLocks noChangeArrowheads="1"/>
          </p:cNvSpPr>
          <p:nvPr/>
        </p:nvSpPr>
        <p:spPr bwMode="auto">
          <a:xfrm>
            <a:off x="9219609" y="3136472"/>
            <a:ext cx="361257" cy="278135"/>
          </a:xfrm>
          <a:custGeom>
            <a:avLst/>
            <a:gdLst>
              <a:gd name="T0" fmla="*/ 80 w 497"/>
              <a:gd name="T1" fmla="*/ 248 h 382"/>
              <a:gd name="T2" fmla="*/ 80 w 497"/>
              <a:gd name="T3" fmla="*/ 248 h 382"/>
              <a:gd name="T4" fmla="*/ 159 w 497"/>
              <a:gd name="T5" fmla="*/ 328 h 382"/>
              <a:gd name="T6" fmla="*/ 248 w 497"/>
              <a:gd name="T7" fmla="*/ 381 h 382"/>
              <a:gd name="T8" fmla="*/ 337 w 497"/>
              <a:gd name="T9" fmla="*/ 337 h 382"/>
              <a:gd name="T10" fmla="*/ 390 w 497"/>
              <a:gd name="T11" fmla="*/ 258 h 382"/>
              <a:gd name="T12" fmla="*/ 248 w 497"/>
              <a:gd name="T13" fmla="*/ 328 h 382"/>
              <a:gd name="T14" fmla="*/ 80 w 497"/>
              <a:gd name="T15" fmla="*/ 248 h 382"/>
              <a:gd name="T16" fmla="*/ 487 w 497"/>
              <a:gd name="T17" fmla="*/ 124 h 382"/>
              <a:gd name="T18" fmla="*/ 487 w 497"/>
              <a:gd name="T19" fmla="*/ 124 h 382"/>
              <a:gd name="T20" fmla="*/ 274 w 497"/>
              <a:gd name="T21" fmla="*/ 9 h 382"/>
              <a:gd name="T22" fmla="*/ 221 w 497"/>
              <a:gd name="T23" fmla="*/ 9 h 382"/>
              <a:gd name="T24" fmla="*/ 9 w 497"/>
              <a:gd name="T25" fmla="*/ 124 h 382"/>
              <a:gd name="T26" fmla="*/ 9 w 497"/>
              <a:gd name="T27" fmla="*/ 160 h 382"/>
              <a:gd name="T28" fmla="*/ 221 w 497"/>
              <a:gd name="T29" fmla="*/ 275 h 382"/>
              <a:gd name="T30" fmla="*/ 274 w 497"/>
              <a:gd name="T31" fmla="*/ 275 h 382"/>
              <a:gd name="T32" fmla="*/ 408 w 497"/>
              <a:gd name="T33" fmla="*/ 195 h 382"/>
              <a:gd name="T34" fmla="*/ 266 w 497"/>
              <a:gd name="T35" fmla="*/ 160 h 382"/>
              <a:gd name="T36" fmla="*/ 248 w 497"/>
              <a:gd name="T37" fmla="*/ 168 h 382"/>
              <a:gd name="T38" fmla="*/ 203 w 497"/>
              <a:gd name="T39" fmla="*/ 133 h 382"/>
              <a:gd name="T40" fmla="*/ 248 w 497"/>
              <a:gd name="T41" fmla="*/ 107 h 382"/>
              <a:gd name="T42" fmla="*/ 293 w 497"/>
              <a:gd name="T43" fmla="*/ 124 h 382"/>
              <a:gd name="T44" fmla="*/ 443 w 497"/>
              <a:gd name="T45" fmla="*/ 177 h 382"/>
              <a:gd name="T46" fmla="*/ 487 w 497"/>
              <a:gd name="T47" fmla="*/ 160 h 382"/>
              <a:gd name="T48" fmla="*/ 487 w 497"/>
              <a:gd name="T49" fmla="*/ 124 h 382"/>
              <a:gd name="T50" fmla="*/ 425 w 497"/>
              <a:gd name="T51" fmla="*/ 346 h 382"/>
              <a:gd name="T52" fmla="*/ 425 w 497"/>
              <a:gd name="T53" fmla="*/ 346 h 382"/>
              <a:gd name="T54" fmla="*/ 461 w 497"/>
              <a:gd name="T55" fmla="*/ 337 h 382"/>
              <a:gd name="T56" fmla="*/ 443 w 497"/>
              <a:gd name="T57" fmla="*/ 177 h 382"/>
              <a:gd name="T58" fmla="*/ 408 w 497"/>
              <a:gd name="T59" fmla="*/ 195 h 382"/>
              <a:gd name="T60" fmla="*/ 425 w 497"/>
              <a:gd name="T61" fmla="*/ 34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97" h="382">
                <a:moveTo>
                  <a:pt x="80" y="248"/>
                </a:moveTo>
                <a:lnTo>
                  <a:pt x="80" y="248"/>
                </a:lnTo>
                <a:cubicBezTo>
                  <a:pt x="97" y="293"/>
                  <a:pt x="106" y="311"/>
                  <a:pt x="159" y="328"/>
                </a:cubicBezTo>
                <a:cubicBezTo>
                  <a:pt x="203" y="355"/>
                  <a:pt x="230" y="381"/>
                  <a:pt x="248" y="381"/>
                </a:cubicBezTo>
                <a:cubicBezTo>
                  <a:pt x="266" y="381"/>
                  <a:pt x="293" y="355"/>
                  <a:pt x="337" y="337"/>
                </a:cubicBezTo>
                <a:cubicBezTo>
                  <a:pt x="390" y="311"/>
                  <a:pt x="372" y="311"/>
                  <a:pt x="390" y="258"/>
                </a:cubicBezTo>
                <a:cubicBezTo>
                  <a:pt x="248" y="328"/>
                  <a:pt x="248" y="328"/>
                  <a:pt x="248" y="328"/>
                </a:cubicBezTo>
                <a:lnTo>
                  <a:pt x="80" y="248"/>
                </a:lnTo>
                <a:close/>
                <a:moveTo>
                  <a:pt x="487" y="124"/>
                </a:moveTo>
                <a:lnTo>
                  <a:pt x="487" y="124"/>
                </a:lnTo>
                <a:cubicBezTo>
                  <a:pt x="274" y="9"/>
                  <a:pt x="274" y="9"/>
                  <a:pt x="274" y="9"/>
                </a:cubicBezTo>
                <a:cubicBezTo>
                  <a:pt x="266" y="0"/>
                  <a:pt x="239" y="0"/>
                  <a:pt x="221" y="9"/>
                </a:cubicBezTo>
                <a:cubicBezTo>
                  <a:pt x="9" y="124"/>
                  <a:pt x="9" y="124"/>
                  <a:pt x="9" y="124"/>
                </a:cubicBezTo>
                <a:cubicBezTo>
                  <a:pt x="0" y="133"/>
                  <a:pt x="0" y="142"/>
                  <a:pt x="9" y="160"/>
                </a:cubicBezTo>
                <a:cubicBezTo>
                  <a:pt x="221" y="275"/>
                  <a:pt x="221" y="275"/>
                  <a:pt x="221" y="275"/>
                </a:cubicBezTo>
                <a:cubicBezTo>
                  <a:pt x="239" y="284"/>
                  <a:pt x="266" y="284"/>
                  <a:pt x="274" y="275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57" y="160"/>
                  <a:pt x="257" y="168"/>
                  <a:pt x="248" y="168"/>
                </a:cubicBezTo>
                <a:cubicBezTo>
                  <a:pt x="221" y="168"/>
                  <a:pt x="203" y="151"/>
                  <a:pt x="203" y="133"/>
                </a:cubicBezTo>
                <a:cubicBezTo>
                  <a:pt x="203" y="124"/>
                  <a:pt x="221" y="107"/>
                  <a:pt x="248" y="107"/>
                </a:cubicBezTo>
                <a:cubicBezTo>
                  <a:pt x="266" y="107"/>
                  <a:pt x="284" y="115"/>
                  <a:pt x="293" y="124"/>
                </a:cubicBezTo>
                <a:cubicBezTo>
                  <a:pt x="443" y="177"/>
                  <a:pt x="443" y="177"/>
                  <a:pt x="443" y="177"/>
                </a:cubicBezTo>
                <a:cubicBezTo>
                  <a:pt x="487" y="160"/>
                  <a:pt x="487" y="160"/>
                  <a:pt x="487" y="160"/>
                </a:cubicBezTo>
                <a:cubicBezTo>
                  <a:pt x="496" y="142"/>
                  <a:pt x="496" y="133"/>
                  <a:pt x="487" y="124"/>
                </a:cubicBezTo>
                <a:close/>
                <a:moveTo>
                  <a:pt x="425" y="346"/>
                </a:moveTo>
                <a:lnTo>
                  <a:pt x="425" y="346"/>
                </a:lnTo>
                <a:cubicBezTo>
                  <a:pt x="416" y="355"/>
                  <a:pt x="452" y="364"/>
                  <a:pt x="461" y="337"/>
                </a:cubicBezTo>
                <a:cubicBezTo>
                  <a:pt x="469" y="213"/>
                  <a:pt x="443" y="177"/>
                  <a:pt x="443" y="177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408" y="195"/>
                  <a:pt x="443" y="222"/>
                  <a:pt x="425" y="3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9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Rectangle 76"/>
          <p:cNvSpPr/>
          <p:nvPr/>
        </p:nvSpPr>
        <p:spPr>
          <a:xfrm rot="2700000" flipH="1">
            <a:off x="10171005" y="3019752"/>
            <a:ext cx="522067" cy="522067"/>
          </a:xfrm>
          <a:prstGeom prst="rect">
            <a:avLst/>
          </a:prstGeom>
          <a:solidFill>
            <a:srgbClr val="AD4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Freeform 29"/>
          <p:cNvSpPr>
            <a:spLocks noChangeArrowheads="1"/>
          </p:cNvSpPr>
          <p:nvPr/>
        </p:nvSpPr>
        <p:spPr bwMode="auto">
          <a:xfrm>
            <a:off x="10295335" y="3149074"/>
            <a:ext cx="283766" cy="295003"/>
          </a:xfrm>
          <a:custGeom>
            <a:avLst/>
            <a:gdLst>
              <a:gd name="T0" fmla="*/ 248 w 444"/>
              <a:gd name="T1" fmla="*/ 337 h 462"/>
              <a:gd name="T2" fmla="*/ 248 w 444"/>
              <a:gd name="T3" fmla="*/ 337 h 462"/>
              <a:gd name="T4" fmla="*/ 320 w 444"/>
              <a:gd name="T5" fmla="*/ 257 h 462"/>
              <a:gd name="T6" fmla="*/ 443 w 444"/>
              <a:gd name="T7" fmla="*/ 71 h 462"/>
              <a:gd name="T8" fmla="*/ 426 w 444"/>
              <a:gd name="T9" fmla="*/ 53 h 462"/>
              <a:gd name="T10" fmla="*/ 346 w 444"/>
              <a:gd name="T11" fmla="*/ 53 h 462"/>
              <a:gd name="T12" fmla="*/ 222 w 444"/>
              <a:gd name="T13" fmla="*/ 0 h 462"/>
              <a:gd name="T14" fmla="*/ 98 w 444"/>
              <a:gd name="T15" fmla="*/ 53 h 462"/>
              <a:gd name="T16" fmla="*/ 18 w 444"/>
              <a:gd name="T17" fmla="*/ 53 h 462"/>
              <a:gd name="T18" fmla="*/ 0 w 444"/>
              <a:gd name="T19" fmla="*/ 71 h 462"/>
              <a:gd name="T20" fmla="*/ 124 w 444"/>
              <a:gd name="T21" fmla="*/ 257 h 462"/>
              <a:gd name="T22" fmla="*/ 195 w 444"/>
              <a:gd name="T23" fmla="*/ 337 h 462"/>
              <a:gd name="T24" fmla="*/ 195 w 444"/>
              <a:gd name="T25" fmla="*/ 372 h 462"/>
              <a:gd name="T26" fmla="*/ 107 w 444"/>
              <a:gd name="T27" fmla="*/ 416 h 462"/>
              <a:gd name="T28" fmla="*/ 222 w 444"/>
              <a:gd name="T29" fmla="*/ 461 h 462"/>
              <a:gd name="T30" fmla="*/ 328 w 444"/>
              <a:gd name="T31" fmla="*/ 416 h 462"/>
              <a:gd name="T32" fmla="*/ 248 w 444"/>
              <a:gd name="T33" fmla="*/ 372 h 462"/>
              <a:gd name="T34" fmla="*/ 248 w 444"/>
              <a:gd name="T35" fmla="*/ 337 h 462"/>
              <a:gd name="T36" fmla="*/ 320 w 444"/>
              <a:gd name="T37" fmla="*/ 212 h 462"/>
              <a:gd name="T38" fmla="*/ 320 w 444"/>
              <a:gd name="T39" fmla="*/ 212 h 462"/>
              <a:gd name="T40" fmla="*/ 346 w 444"/>
              <a:gd name="T41" fmla="*/ 89 h 462"/>
              <a:gd name="T42" fmla="*/ 408 w 444"/>
              <a:gd name="T43" fmla="*/ 89 h 462"/>
              <a:gd name="T44" fmla="*/ 320 w 444"/>
              <a:gd name="T45" fmla="*/ 212 h 462"/>
              <a:gd name="T46" fmla="*/ 222 w 444"/>
              <a:gd name="T47" fmla="*/ 36 h 462"/>
              <a:gd name="T48" fmla="*/ 222 w 444"/>
              <a:gd name="T49" fmla="*/ 36 h 462"/>
              <a:gd name="T50" fmla="*/ 320 w 444"/>
              <a:gd name="T51" fmla="*/ 71 h 462"/>
              <a:gd name="T52" fmla="*/ 222 w 444"/>
              <a:gd name="T53" fmla="*/ 115 h 462"/>
              <a:gd name="T54" fmla="*/ 124 w 444"/>
              <a:gd name="T55" fmla="*/ 71 h 462"/>
              <a:gd name="T56" fmla="*/ 222 w 444"/>
              <a:gd name="T57" fmla="*/ 36 h 462"/>
              <a:gd name="T58" fmla="*/ 36 w 444"/>
              <a:gd name="T59" fmla="*/ 89 h 462"/>
              <a:gd name="T60" fmla="*/ 36 w 444"/>
              <a:gd name="T61" fmla="*/ 89 h 462"/>
              <a:gd name="T62" fmla="*/ 98 w 444"/>
              <a:gd name="T63" fmla="*/ 89 h 462"/>
              <a:gd name="T64" fmla="*/ 124 w 444"/>
              <a:gd name="T65" fmla="*/ 212 h 462"/>
              <a:gd name="T66" fmla="*/ 36 w 444"/>
              <a:gd name="T67" fmla="*/ 89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4" h="462">
                <a:moveTo>
                  <a:pt x="248" y="337"/>
                </a:moveTo>
                <a:lnTo>
                  <a:pt x="248" y="337"/>
                </a:lnTo>
                <a:cubicBezTo>
                  <a:pt x="248" y="302"/>
                  <a:pt x="275" y="283"/>
                  <a:pt x="320" y="257"/>
                </a:cubicBezTo>
                <a:cubicBezTo>
                  <a:pt x="373" y="221"/>
                  <a:pt x="443" y="177"/>
                  <a:pt x="443" y="71"/>
                </a:cubicBezTo>
                <a:cubicBezTo>
                  <a:pt x="443" y="62"/>
                  <a:pt x="434" y="53"/>
                  <a:pt x="426" y="53"/>
                </a:cubicBezTo>
                <a:cubicBezTo>
                  <a:pt x="346" y="53"/>
                  <a:pt x="346" y="53"/>
                  <a:pt x="346" y="53"/>
                </a:cubicBezTo>
                <a:cubicBezTo>
                  <a:pt x="328" y="27"/>
                  <a:pt x="293" y="0"/>
                  <a:pt x="222" y="0"/>
                </a:cubicBezTo>
                <a:cubicBezTo>
                  <a:pt x="151" y="0"/>
                  <a:pt x="116" y="27"/>
                  <a:pt x="9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9" y="53"/>
                  <a:pt x="0" y="62"/>
                  <a:pt x="0" y="71"/>
                </a:cubicBezTo>
                <a:cubicBezTo>
                  <a:pt x="0" y="177"/>
                  <a:pt x="62" y="221"/>
                  <a:pt x="124" y="257"/>
                </a:cubicBezTo>
                <a:cubicBezTo>
                  <a:pt x="169" y="283"/>
                  <a:pt x="195" y="302"/>
                  <a:pt x="195" y="337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42" y="381"/>
                  <a:pt x="107" y="399"/>
                  <a:pt x="107" y="416"/>
                </a:cubicBezTo>
                <a:cubicBezTo>
                  <a:pt x="107" y="443"/>
                  <a:pt x="160" y="461"/>
                  <a:pt x="222" y="461"/>
                </a:cubicBezTo>
                <a:cubicBezTo>
                  <a:pt x="283" y="461"/>
                  <a:pt x="328" y="443"/>
                  <a:pt x="328" y="416"/>
                </a:cubicBezTo>
                <a:cubicBezTo>
                  <a:pt x="328" y="399"/>
                  <a:pt x="302" y="381"/>
                  <a:pt x="248" y="372"/>
                </a:cubicBezTo>
                <a:lnTo>
                  <a:pt x="248" y="337"/>
                </a:lnTo>
                <a:close/>
                <a:moveTo>
                  <a:pt x="320" y="212"/>
                </a:moveTo>
                <a:lnTo>
                  <a:pt x="320" y="212"/>
                </a:lnTo>
                <a:cubicBezTo>
                  <a:pt x="337" y="186"/>
                  <a:pt x="346" y="142"/>
                  <a:pt x="346" y="89"/>
                </a:cubicBezTo>
                <a:cubicBezTo>
                  <a:pt x="408" y="89"/>
                  <a:pt x="408" y="89"/>
                  <a:pt x="408" y="89"/>
                </a:cubicBezTo>
                <a:cubicBezTo>
                  <a:pt x="399" y="151"/>
                  <a:pt x="364" y="186"/>
                  <a:pt x="320" y="212"/>
                </a:cubicBezTo>
                <a:close/>
                <a:moveTo>
                  <a:pt x="222" y="36"/>
                </a:moveTo>
                <a:lnTo>
                  <a:pt x="222" y="36"/>
                </a:lnTo>
                <a:cubicBezTo>
                  <a:pt x="293" y="36"/>
                  <a:pt x="320" y="62"/>
                  <a:pt x="320" y="71"/>
                </a:cubicBezTo>
                <a:cubicBezTo>
                  <a:pt x="320" y="80"/>
                  <a:pt x="293" y="106"/>
                  <a:pt x="222" y="115"/>
                </a:cubicBezTo>
                <a:cubicBezTo>
                  <a:pt x="151" y="106"/>
                  <a:pt x="124" y="80"/>
                  <a:pt x="124" y="71"/>
                </a:cubicBezTo>
                <a:cubicBezTo>
                  <a:pt x="124" y="62"/>
                  <a:pt x="151" y="36"/>
                  <a:pt x="222" y="36"/>
                </a:cubicBezTo>
                <a:close/>
                <a:moveTo>
                  <a:pt x="36" y="89"/>
                </a:moveTo>
                <a:lnTo>
                  <a:pt x="36" y="89"/>
                </a:lnTo>
                <a:cubicBezTo>
                  <a:pt x="98" y="89"/>
                  <a:pt x="98" y="89"/>
                  <a:pt x="98" y="89"/>
                </a:cubicBezTo>
                <a:cubicBezTo>
                  <a:pt x="98" y="142"/>
                  <a:pt x="107" y="186"/>
                  <a:pt x="124" y="212"/>
                </a:cubicBezTo>
                <a:cubicBezTo>
                  <a:pt x="80" y="186"/>
                  <a:pt x="36" y="151"/>
                  <a:pt x="36" y="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9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Freeform 93"/>
          <p:cNvSpPr>
            <a:spLocks noEditPoints="1"/>
          </p:cNvSpPr>
          <p:nvPr/>
        </p:nvSpPr>
        <p:spPr bwMode="auto">
          <a:xfrm>
            <a:off x="1955395" y="3453352"/>
            <a:ext cx="402529" cy="541105"/>
          </a:xfrm>
          <a:custGeom>
            <a:avLst/>
            <a:gdLst>
              <a:gd name="T0" fmla="*/ 188 w 216"/>
              <a:gd name="T1" fmla="*/ 126 h 288"/>
              <a:gd name="T2" fmla="*/ 188 w 216"/>
              <a:gd name="T3" fmla="*/ 79 h 288"/>
              <a:gd name="T4" fmla="*/ 109 w 216"/>
              <a:gd name="T5" fmla="*/ 0 h 288"/>
              <a:gd name="T6" fmla="*/ 108 w 216"/>
              <a:gd name="T7" fmla="*/ 0 h 288"/>
              <a:gd name="T8" fmla="*/ 106 w 216"/>
              <a:gd name="T9" fmla="*/ 0 h 288"/>
              <a:gd name="T10" fmla="*/ 28 w 216"/>
              <a:gd name="T11" fmla="*/ 79 h 288"/>
              <a:gd name="T12" fmla="*/ 28 w 216"/>
              <a:gd name="T13" fmla="*/ 126 h 288"/>
              <a:gd name="T14" fmla="*/ 0 w 216"/>
              <a:gd name="T15" fmla="*/ 126 h 288"/>
              <a:gd name="T16" fmla="*/ 0 w 216"/>
              <a:gd name="T17" fmla="*/ 288 h 288"/>
              <a:gd name="T18" fmla="*/ 216 w 216"/>
              <a:gd name="T19" fmla="*/ 288 h 288"/>
              <a:gd name="T20" fmla="*/ 216 w 216"/>
              <a:gd name="T21" fmla="*/ 126 h 288"/>
              <a:gd name="T22" fmla="*/ 188 w 216"/>
              <a:gd name="T23" fmla="*/ 126 h 288"/>
              <a:gd name="T24" fmla="*/ 133 w 216"/>
              <a:gd name="T25" fmla="*/ 259 h 288"/>
              <a:gd name="T26" fmla="*/ 84 w 216"/>
              <a:gd name="T27" fmla="*/ 259 h 288"/>
              <a:gd name="T28" fmla="*/ 96 w 216"/>
              <a:gd name="T29" fmla="*/ 206 h 288"/>
              <a:gd name="T30" fmla="*/ 84 w 216"/>
              <a:gd name="T31" fmla="*/ 185 h 288"/>
              <a:gd name="T32" fmla="*/ 108 w 216"/>
              <a:gd name="T33" fmla="*/ 161 h 288"/>
              <a:gd name="T34" fmla="*/ 133 w 216"/>
              <a:gd name="T35" fmla="*/ 185 h 288"/>
              <a:gd name="T36" fmla="*/ 120 w 216"/>
              <a:gd name="T37" fmla="*/ 206 h 288"/>
              <a:gd name="T38" fmla="*/ 133 w 216"/>
              <a:gd name="T39" fmla="*/ 259 h 288"/>
              <a:gd name="T40" fmla="*/ 148 w 216"/>
              <a:gd name="T41" fmla="*/ 126 h 288"/>
              <a:gd name="T42" fmla="*/ 67 w 216"/>
              <a:gd name="T43" fmla="*/ 126 h 288"/>
              <a:gd name="T44" fmla="*/ 67 w 216"/>
              <a:gd name="T45" fmla="*/ 79 h 288"/>
              <a:gd name="T46" fmla="*/ 106 w 216"/>
              <a:gd name="T47" fmla="*/ 40 h 288"/>
              <a:gd name="T48" fmla="*/ 108 w 216"/>
              <a:gd name="T49" fmla="*/ 40 h 288"/>
              <a:gd name="T50" fmla="*/ 109 w 216"/>
              <a:gd name="T51" fmla="*/ 40 h 288"/>
              <a:gd name="T52" fmla="*/ 148 w 216"/>
              <a:gd name="T53" fmla="*/ 79 h 288"/>
              <a:gd name="T54" fmla="*/ 148 w 216"/>
              <a:gd name="T55" fmla="*/ 12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6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6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133" y="259"/>
                </a:moveTo>
                <a:cubicBezTo>
                  <a:pt x="84" y="259"/>
                  <a:pt x="84" y="259"/>
                  <a:pt x="84" y="259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88" y="202"/>
                  <a:pt x="84" y="194"/>
                  <a:pt x="84" y="185"/>
                </a:cubicBezTo>
                <a:cubicBezTo>
                  <a:pt x="84" y="172"/>
                  <a:pt x="95" y="161"/>
                  <a:pt x="108" y="161"/>
                </a:cubicBezTo>
                <a:cubicBezTo>
                  <a:pt x="122" y="161"/>
                  <a:pt x="133" y="172"/>
                  <a:pt x="133" y="185"/>
                </a:cubicBezTo>
                <a:cubicBezTo>
                  <a:pt x="133" y="194"/>
                  <a:pt x="128" y="202"/>
                  <a:pt x="120" y="206"/>
                </a:cubicBezTo>
                <a:lnTo>
                  <a:pt x="133" y="259"/>
                </a:lnTo>
                <a:close/>
                <a:moveTo>
                  <a:pt x="148" y="126"/>
                </a:moveTo>
                <a:cubicBezTo>
                  <a:pt x="67" y="126"/>
                  <a:pt x="67" y="126"/>
                  <a:pt x="67" y="12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57"/>
                  <a:pt x="85" y="40"/>
                  <a:pt x="106" y="40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31" y="40"/>
                  <a:pt x="148" y="57"/>
                  <a:pt x="148" y="79"/>
                </a:cubicBezTo>
                <a:lnTo>
                  <a:pt x="148" y="1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Freeform 102"/>
          <p:cNvSpPr>
            <a:spLocks noEditPoints="1"/>
          </p:cNvSpPr>
          <p:nvPr/>
        </p:nvSpPr>
        <p:spPr bwMode="auto">
          <a:xfrm>
            <a:off x="4288745" y="1985639"/>
            <a:ext cx="343289" cy="408439"/>
          </a:xfrm>
          <a:custGeom>
            <a:avLst/>
            <a:gdLst>
              <a:gd name="T0" fmla="*/ 139 w 242"/>
              <a:gd name="T1" fmla="*/ 47 h 287"/>
              <a:gd name="T2" fmla="*/ 139 w 242"/>
              <a:gd name="T3" fmla="*/ 23 h 287"/>
              <a:gd name="T4" fmla="*/ 152 w 242"/>
              <a:gd name="T5" fmla="*/ 23 h 287"/>
              <a:gd name="T6" fmla="*/ 163 w 242"/>
              <a:gd name="T7" fmla="*/ 11 h 287"/>
              <a:gd name="T8" fmla="*/ 152 w 242"/>
              <a:gd name="T9" fmla="*/ 0 h 287"/>
              <a:gd name="T10" fmla="*/ 91 w 242"/>
              <a:gd name="T11" fmla="*/ 0 h 287"/>
              <a:gd name="T12" fmla="*/ 79 w 242"/>
              <a:gd name="T13" fmla="*/ 11 h 287"/>
              <a:gd name="T14" fmla="*/ 91 w 242"/>
              <a:gd name="T15" fmla="*/ 23 h 287"/>
              <a:gd name="T16" fmla="*/ 103 w 242"/>
              <a:gd name="T17" fmla="*/ 23 h 287"/>
              <a:gd name="T18" fmla="*/ 103 w 242"/>
              <a:gd name="T19" fmla="*/ 47 h 287"/>
              <a:gd name="T20" fmla="*/ 0 w 242"/>
              <a:gd name="T21" fmla="*/ 166 h 287"/>
              <a:gd name="T22" fmla="*/ 121 w 242"/>
              <a:gd name="T23" fmla="*/ 287 h 287"/>
              <a:gd name="T24" fmla="*/ 242 w 242"/>
              <a:gd name="T25" fmla="*/ 166 h 287"/>
              <a:gd name="T26" fmla="*/ 139 w 242"/>
              <a:gd name="T27" fmla="*/ 47 h 287"/>
              <a:gd name="T28" fmla="*/ 121 w 242"/>
              <a:gd name="T29" fmla="*/ 257 h 287"/>
              <a:gd name="T30" fmla="*/ 30 w 242"/>
              <a:gd name="T31" fmla="*/ 166 h 287"/>
              <a:gd name="T32" fmla="*/ 121 w 242"/>
              <a:gd name="T33" fmla="*/ 75 h 287"/>
              <a:gd name="T34" fmla="*/ 212 w 242"/>
              <a:gd name="T35" fmla="*/ 166 h 287"/>
              <a:gd name="T36" fmla="*/ 121 w 242"/>
              <a:gd name="T37" fmla="*/ 257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42" h="287">
                <a:moveTo>
                  <a:pt x="139" y="47"/>
                </a:moveTo>
                <a:cubicBezTo>
                  <a:pt x="139" y="23"/>
                  <a:pt x="139" y="23"/>
                  <a:pt x="139" y="23"/>
                </a:cubicBezTo>
                <a:cubicBezTo>
                  <a:pt x="152" y="23"/>
                  <a:pt x="152" y="23"/>
                  <a:pt x="152" y="23"/>
                </a:cubicBezTo>
                <a:cubicBezTo>
                  <a:pt x="158" y="23"/>
                  <a:pt x="163" y="18"/>
                  <a:pt x="163" y="11"/>
                </a:cubicBezTo>
                <a:cubicBezTo>
                  <a:pt x="163" y="5"/>
                  <a:pt x="158" y="0"/>
                  <a:pt x="152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84" y="0"/>
                  <a:pt x="79" y="5"/>
                  <a:pt x="79" y="11"/>
                </a:cubicBezTo>
                <a:cubicBezTo>
                  <a:pt x="79" y="18"/>
                  <a:pt x="84" y="23"/>
                  <a:pt x="91" y="23"/>
                </a:cubicBezTo>
                <a:cubicBezTo>
                  <a:pt x="103" y="23"/>
                  <a:pt x="103" y="23"/>
                  <a:pt x="103" y="23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45" y="55"/>
                  <a:pt x="0" y="106"/>
                  <a:pt x="0" y="166"/>
                </a:cubicBezTo>
                <a:cubicBezTo>
                  <a:pt x="0" y="233"/>
                  <a:pt x="54" y="287"/>
                  <a:pt x="121" y="287"/>
                </a:cubicBezTo>
                <a:cubicBezTo>
                  <a:pt x="188" y="287"/>
                  <a:pt x="242" y="233"/>
                  <a:pt x="242" y="166"/>
                </a:cubicBezTo>
                <a:cubicBezTo>
                  <a:pt x="242" y="105"/>
                  <a:pt x="197" y="55"/>
                  <a:pt x="139" y="47"/>
                </a:cubicBezTo>
                <a:close/>
                <a:moveTo>
                  <a:pt x="121" y="257"/>
                </a:moveTo>
                <a:cubicBezTo>
                  <a:pt x="71" y="257"/>
                  <a:pt x="30" y="216"/>
                  <a:pt x="30" y="166"/>
                </a:cubicBezTo>
                <a:cubicBezTo>
                  <a:pt x="30" y="116"/>
                  <a:pt x="71" y="75"/>
                  <a:pt x="121" y="75"/>
                </a:cubicBezTo>
                <a:cubicBezTo>
                  <a:pt x="171" y="75"/>
                  <a:pt x="212" y="116"/>
                  <a:pt x="212" y="166"/>
                </a:cubicBezTo>
                <a:cubicBezTo>
                  <a:pt x="212" y="216"/>
                  <a:pt x="171" y="257"/>
                  <a:pt x="121" y="2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Freeform 103"/>
          <p:cNvSpPr>
            <a:spLocks/>
          </p:cNvSpPr>
          <p:nvPr/>
        </p:nvSpPr>
        <p:spPr bwMode="auto">
          <a:xfrm>
            <a:off x="4444102" y="2125961"/>
            <a:ext cx="105242" cy="162875"/>
          </a:xfrm>
          <a:custGeom>
            <a:avLst/>
            <a:gdLst>
              <a:gd name="T0" fmla="*/ 71 w 74"/>
              <a:gd name="T1" fmla="*/ 93 h 114"/>
              <a:gd name="T2" fmla="*/ 23 w 74"/>
              <a:gd name="T3" fmla="*/ 61 h 114"/>
              <a:gd name="T4" fmla="*/ 23 w 74"/>
              <a:gd name="T5" fmla="*/ 5 h 114"/>
              <a:gd name="T6" fmla="*/ 21 w 74"/>
              <a:gd name="T7" fmla="*/ 2 h 114"/>
              <a:gd name="T8" fmla="*/ 18 w 74"/>
              <a:gd name="T9" fmla="*/ 0 h 114"/>
              <a:gd name="T10" fmla="*/ 5 w 74"/>
              <a:gd name="T11" fmla="*/ 0 h 114"/>
              <a:gd name="T12" fmla="*/ 1 w 74"/>
              <a:gd name="T13" fmla="*/ 2 h 114"/>
              <a:gd name="T14" fmla="*/ 0 w 74"/>
              <a:gd name="T15" fmla="*/ 5 h 114"/>
              <a:gd name="T16" fmla="*/ 0 w 74"/>
              <a:gd name="T17" fmla="*/ 71 h 114"/>
              <a:gd name="T18" fmla="*/ 1 w 74"/>
              <a:gd name="T19" fmla="*/ 75 h 114"/>
              <a:gd name="T20" fmla="*/ 2 w 74"/>
              <a:gd name="T21" fmla="*/ 75 h 114"/>
              <a:gd name="T22" fmla="*/ 58 w 74"/>
              <a:gd name="T23" fmla="*/ 113 h 114"/>
              <a:gd name="T24" fmla="*/ 61 w 74"/>
              <a:gd name="T25" fmla="*/ 114 h 114"/>
              <a:gd name="T26" fmla="*/ 62 w 74"/>
              <a:gd name="T27" fmla="*/ 114 h 114"/>
              <a:gd name="T28" fmla="*/ 65 w 74"/>
              <a:gd name="T29" fmla="*/ 111 h 114"/>
              <a:gd name="T30" fmla="*/ 72 w 74"/>
              <a:gd name="T31" fmla="*/ 100 h 114"/>
              <a:gd name="T32" fmla="*/ 71 w 74"/>
              <a:gd name="T3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4" h="114">
                <a:moveTo>
                  <a:pt x="71" y="93"/>
                </a:moveTo>
                <a:cubicBezTo>
                  <a:pt x="23" y="61"/>
                  <a:pt x="23" y="61"/>
                  <a:pt x="23" y="61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4"/>
                  <a:pt x="22" y="3"/>
                  <a:pt x="21" y="2"/>
                </a:cubicBezTo>
                <a:cubicBezTo>
                  <a:pt x="21" y="1"/>
                  <a:pt x="19" y="0"/>
                  <a:pt x="18" y="0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1"/>
                  <a:pt x="1" y="2"/>
                </a:cubicBezTo>
                <a:cubicBezTo>
                  <a:pt x="0" y="3"/>
                  <a:pt x="0" y="4"/>
                  <a:pt x="0" y="5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2"/>
                  <a:pt x="0" y="74"/>
                  <a:pt x="1" y="75"/>
                </a:cubicBezTo>
                <a:cubicBezTo>
                  <a:pt x="1" y="75"/>
                  <a:pt x="2" y="75"/>
                  <a:pt x="2" y="75"/>
                </a:cubicBezTo>
                <a:cubicBezTo>
                  <a:pt x="58" y="113"/>
                  <a:pt x="58" y="113"/>
                  <a:pt x="58" y="113"/>
                </a:cubicBezTo>
                <a:cubicBezTo>
                  <a:pt x="59" y="113"/>
                  <a:pt x="60" y="114"/>
                  <a:pt x="61" y="114"/>
                </a:cubicBezTo>
                <a:cubicBezTo>
                  <a:pt x="61" y="114"/>
                  <a:pt x="62" y="114"/>
                  <a:pt x="62" y="114"/>
                </a:cubicBezTo>
                <a:cubicBezTo>
                  <a:pt x="63" y="113"/>
                  <a:pt x="64" y="112"/>
                  <a:pt x="65" y="111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74" y="98"/>
                  <a:pt x="73" y="95"/>
                  <a:pt x="71" y="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Freeform 104"/>
          <p:cNvSpPr>
            <a:spLocks noEditPoints="1"/>
          </p:cNvSpPr>
          <p:nvPr/>
        </p:nvSpPr>
        <p:spPr bwMode="auto">
          <a:xfrm>
            <a:off x="4288745" y="5126803"/>
            <a:ext cx="345794" cy="410944"/>
          </a:xfrm>
          <a:custGeom>
            <a:avLst/>
            <a:gdLst>
              <a:gd name="T0" fmla="*/ 140 w 243"/>
              <a:gd name="T1" fmla="*/ 47 h 288"/>
              <a:gd name="T2" fmla="*/ 140 w 243"/>
              <a:gd name="T3" fmla="*/ 24 h 288"/>
              <a:gd name="T4" fmla="*/ 152 w 243"/>
              <a:gd name="T5" fmla="*/ 24 h 288"/>
              <a:gd name="T6" fmla="*/ 164 w 243"/>
              <a:gd name="T7" fmla="*/ 12 h 288"/>
              <a:gd name="T8" fmla="*/ 152 w 243"/>
              <a:gd name="T9" fmla="*/ 0 h 288"/>
              <a:gd name="T10" fmla="*/ 91 w 243"/>
              <a:gd name="T11" fmla="*/ 0 h 288"/>
              <a:gd name="T12" fmla="*/ 79 w 243"/>
              <a:gd name="T13" fmla="*/ 12 h 288"/>
              <a:gd name="T14" fmla="*/ 91 w 243"/>
              <a:gd name="T15" fmla="*/ 24 h 288"/>
              <a:gd name="T16" fmla="*/ 103 w 243"/>
              <a:gd name="T17" fmla="*/ 24 h 288"/>
              <a:gd name="T18" fmla="*/ 103 w 243"/>
              <a:gd name="T19" fmla="*/ 47 h 288"/>
              <a:gd name="T20" fmla="*/ 0 w 243"/>
              <a:gd name="T21" fmla="*/ 167 h 288"/>
              <a:gd name="T22" fmla="*/ 122 w 243"/>
              <a:gd name="T23" fmla="*/ 288 h 288"/>
              <a:gd name="T24" fmla="*/ 243 w 243"/>
              <a:gd name="T25" fmla="*/ 167 h 288"/>
              <a:gd name="T26" fmla="*/ 140 w 243"/>
              <a:gd name="T27" fmla="*/ 47 h 288"/>
              <a:gd name="T28" fmla="*/ 122 w 243"/>
              <a:gd name="T29" fmla="*/ 258 h 288"/>
              <a:gd name="T30" fmla="*/ 31 w 243"/>
              <a:gd name="T31" fmla="*/ 167 h 288"/>
              <a:gd name="T32" fmla="*/ 122 w 243"/>
              <a:gd name="T33" fmla="*/ 76 h 288"/>
              <a:gd name="T34" fmla="*/ 213 w 243"/>
              <a:gd name="T35" fmla="*/ 167 h 288"/>
              <a:gd name="T36" fmla="*/ 122 w 243"/>
              <a:gd name="T37" fmla="*/ 25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43" h="288">
                <a:moveTo>
                  <a:pt x="140" y="47"/>
                </a:moveTo>
                <a:cubicBezTo>
                  <a:pt x="140" y="24"/>
                  <a:pt x="140" y="24"/>
                  <a:pt x="140" y="24"/>
                </a:cubicBezTo>
                <a:cubicBezTo>
                  <a:pt x="152" y="24"/>
                  <a:pt x="152" y="24"/>
                  <a:pt x="152" y="24"/>
                </a:cubicBezTo>
                <a:cubicBezTo>
                  <a:pt x="159" y="24"/>
                  <a:pt x="164" y="18"/>
                  <a:pt x="164" y="12"/>
                </a:cubicBezTo>
                <a:cubicBezTo>
                  <a:pt x="164" y="5"/>
                  <a:pt x="159" y="0"/>
                  <a:pt x="152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85" y="0"/>
                  <a:pt x="79" y="5"/>
                  <a:pt x="79" y="12"/>
                </a:cubicBezTo>
                <a:cubicBezTo>
                  <a:pt x="79" y="18"/>
                  <a:pt x="85" y="24"/>
                  <a:pt x="91" y="24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45" y="56"/>
                  <a:pt x="0" y="106"/>
                  <a:pt x="0" y="167"/>
                </a:cubicBezTo>
                <a:cubicBezTo>
                  <a:pt x="0" y="234"/>
                  <a:pt x="55" y="288"/>
                  <a:pt x="122" y="288"/>
                </a:cubicBezTo>
                <a:cubicBezTo>
                  <a:pt x="189" y="288"/>
                  <a:pt x="243" y="234"/>
                  <a:pt x="243" y="167"/>
                </a:cubicBezTo>
                <a:cubicBezTo>
                  <a:pt x="243" y="106"/>
                  <a:pt x="198" y="56"/>
                  <a:pt x="140" y="47"/>
                </a:cubicBezTo>
                <a:close/>
                <a:moveTo>
                  <a:pt x="122" y="258"/>
                </a:moveTo>
                <a:cubicBezTo>
                  <a:pt x="71" y="258"/>
                  <a:pt x="31" y="217"/>
                  <a:pt x="31" y="167"/>
                </a:cubicBezTo>
                <a:cubicBezTo>
                  <a:pt x="31" y="117"/>
                  <a:pt x="71" y="76"/>
                  <a:pt x="122" y="76"/>
                </a:cubicBezTo>
                <a:cubicBezTo>
                  <a:pt x="172" y="76"/>
                  <a:pt x="213" y="117"/>
                  <a:pt x="213" y="167"/>
                </a:cubicBezTo>
                <a:cubicBezTo>
                  <a:pt x="213" y="217"/>
                  <a:pt x="172" y="258"/>
                  <a:pt x="122" y="2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Freeform 105"/>
          <p:cNvSpPr>
            <a:spLocks/>
          </p:cNvSpPr>
          <p:nvPr/>
        </p:nvSpPr>
        <p:spPr bwMode="auto">
          <a:xfrm>
            <a:off x="4386470" y="5287171"/>
            <a:ext cx="152852" cy="155357"/>
          </a:xfrm>
          <a:custGeom>
            <a:avLst/>
            <a:gdLst>
              <a:gd name="T0" fmla="*/ 47 w 61"/>
              <a:gd name="T1" fmla="*/ 0 h 62"/>
              <a:gd name="T2" fmla="*/ 30 w 61"/>
              <a:gd name="T3" fmla="*/ 17 h 62"/>
              <a:gd name="T4" fmla="*/ 13 w 61"/>
              <a:gd name="T5" fmla="*/ 0 h 62"/>
              <a:gd name="T6" fmla="*/ 0 w 61"/>
              <a:gd name="T7" fmla="*/ 14 h 62"/>
              <a:gd name="T8" fmla="*/ 17 w 61"/>
              <a:gd name="T9" fmla="*/ 31 h 62"/>
              <a:gd name="T10" fmla="*/ 0 w 61"/>
              <a:gd name="T11" fmla="*/ 48 h 62"/>
              <a:gd name="T12" fmla="*/ 13 w 61"/>
              <a:gd name="T13" fmla="*/ 62 h 62"/>
              <a:gd name="T14" fmla="*/ 30 w 61"/>
              <a:gd name="T15" fmla="*/ 45 h 62"/>
              <a:gd name="T16" fmla="*/ 47 w 61"/>
              <a:gd name="T17" fmla="*/ 62 h 62"/>
              <a:gd name="T18" fmla="*/ 61 w 61"/>
              <a:gd name="T19" fmla="*/ 48 h 62"/>
              <a:gd name="T20" fmla="*/ 44 w 61"/>
              <a:gd name="T21" fmla="*/ 31 h 62"/>
              <a:gd name="T22" fmla="*/ 61 w 61"/>
              <a:gd name="T23" fmla="*/ 14 h 62"/>
              <a:gd name="T24" fmla="*/ 47 w 61"/>
              <a:gd name="T25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1" h="62">
                <a:moveTo>
                  <a:pt x="47" y="0"/>
                </a:moveTo>
                <a:lnTo>
                  <a:pt x="30" y="17"/>
                </a:lnTo>
                <a:lnTo>
                  <a:pt x="13" y="0"/>
                </a:lnTo>
                <a:lnTo>
                  <a:pt x="0" y="14"/>
                </a:lnTo>
                <a:lnTo>
                  <a:pt x="17" y="31"/>
                </a:lnTo>
                <a:lnTo>
                  <a:pt x="0" y="48"/>
                </a:lnTo>
                <a:lnTo>
                  <a:pt x="13" y="62"/>
                </a:lnTo>
                <a:lnTo>
                  <a:pt x="30" y="45"/>
                </a:lnTo>
                <a:lnTo>
                  <a:pt x="47" y="62"/>
                </a:lnTo>
                <a:lnTo>
                  <a:pt x="61" y="48"/>
                </a:lnTo>
                <a:lnTo>
                  <a:pt x="44" y="31"/>
                </a:lnTo>
                <a:lnTo>
                  <a:pt x="61" y="14"/>
                </a:lnTo>
                <a:lnTo>
                  <a:pt x="4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Freeform 225"/>
          <p:cNvSpPr>
            <a:spLocks/>
          </p:cNvSpPr>
          <p:nvPr/>
        </p:nvSpPr>
        <p:spPr bwMode="auto">
          <a:xfrm>
            <a:off x="4298241" y="3619599"/>
            <a:ext cx="313220" cy="418462"/>
          </a:xfrm>
          <a:custGeom>
            <a:avLst/>
            <a:gdLst>
              <a:gd name="T0" fmla="*/ 130 w 221"/>
              <a:gd name="T1" fmla="*/ 50 h 295"/>
              <a:gd name="T2" fmla="*/ 193 w 221"/>
              <a:gd name="T3" fmla="*/ 80 h 295"/>
              <a:gd name="T4" fmla="*/ 221 w 221"/>
              <a:gd name="T5" fmla="*/ 79 h 295"/>
              <a:gd name="T6" fmla="*/ 136 w 221"/>
              <a:gd name="T7" fmla="*/ 2 h 295"/>
              <a:gd name="T8" fmla="*/ 72 w 221"/>
              <a:gd name="T9" fmla="*/ 2 h 295"/>
              <a:gd name="T10" fmla="*/ 60 w 221"/>
              <a:gd name="T11" fmla="*/ 10 h 295"/>
              <a:gd name="T12" fmla="*/ 41 w 221"/>
              <a:gd name="T13" fmla="*/ 4 h 295"/>
              <a:gd name="T14" fmla="*/ 18 w 221"/>
              <a:gd name="T15" fmla="*/ 1 h 295"/>
              <a:gd name="T16" fmla="*/ 15 w 221"/>
              <a:gd name="T17" fmla="*/ 1 h 295"/>
              <a:gd name="T18" fmla="*/ 0 w 221"/>
              <a:gd name="T19" fmla="*/ 14 h 295"/>
              <a:gd name="T20" fmla="*/ 0 w 221"/>
              <a:gd name="T21" fmla="*/ 53 h 295"/>
              <a:gd name="T22" fmla="*/ 15 w 221"/>
              <a:gd name="T23" fmla="*/ 66 h 295"/>
              <a:gd name="T24" fmla="*/ 18 w 221"/>
              <a:gd name="T25" fmla="*/ 66 h 295"/>
              <a:gd name="T26" fmla="*/ 43 w 221"/>
              <a:gd name="T27" fmla="*/ 61 h 295"/>
              <a:gd name="T28" fmla="*/ 70 w 221"/>
              <a:gd name="T29" fmla="*/ 55 h 295"/>
              <a:gd name="T30" fmla="*/ 85 w 221"/>
              <a:gd name="T31" fmla="*/ 79 h 295"/>
              <a:gd name="T32" fmla="*/ 85 w 221"/>
              <a:gd name="T33" fmla="*/ 139 h 295"/>
              <a:gd name="T34" fmla="*/ 75 w 221"/>
              <a:gd name="T35" fmla="*/ 154 h 295"/>
              <a:gd name="T36" fmla="*/ 75 w 221"/>
              <a:gd name="T37" fmla="*/ 158 h 295"/>
              <a:gd name="T38" fmla="*/ 75 w 221"/>
              <a:gd name="T39" fmla="*/ 266 h 295"/>
              <a:gd name="T40" fmla="*/ 75 w 221"/>
              <a:gd name="T41" fmla="*/ 269 h 295"/>
              <a:gd name="T42" fmla="*/ 136 w 221"/>
              <a:gd name="T43" fmla="*/ 269 h 295"/>
              <a:gd name="T44" fmla="*/ 136 w 221"/>
              <a:gd name="T45" fmla="*/ 266 h 295"/>
              <a:gd name="T46" fmla="*/ 136 w 221"/>
              <a:gd name="T47" fmla="*/ 158 h 295"/>
              <a:gd name="T48" fmla="*/ 136 w 221"/>
              <a:gd name="T49" fmla="*/ 154 h 295"/>
              <a:gd name="T50" fmla="*/ 125 w 221"/>
              <a:gd name="T51" fmla="*/ 139 h 295"/>
              <a:gd name="T52" fmla="*/ 125 w 221"/>
              <a:gd name="T53" fmla="*/ 66 h 295"/>
              <a:gd name="T54" fmla="*/ 130 w 221"/>
              <a:gd name="T55" fmla="*/ 50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21" h="295">
                <a:moveTo>
                  <a:pt x="130" y="50"/>
                </a:moveTo>
                <a:cubicBezTo>
                  <a:pt x="163" y="41"/>
                  <a:pt x="193" y="80"/>
                  <a:pt x="193" y="80"/>
                </a:cubicBezTo>
                <a:cubicBezTo>
                  <a:pt x="221" y="79"/>
                  <a:pt x="221" y="79"/>
                  <a:pt x="221" y="79"/>
                </a:cubicBezTo>
                <a:cubicBezTo>
                  <a:pt x="221" y="79"/>
                  <a:pt x="185" y="2"/>
                  <a:pt x="136" y="2"/>
                </a:cubicBezTo>
                <a:cubicBezTo>
                  <a:pt x="119" y="2"/>
                  <a:pt x="93" y="2"/>
                  <a:pt x="72" y="2"/>
                </a:cubicBezTo>
                <a:cubicBezTo>
                  <a:pt x="68" y="2"/>
                  <a:pt x="64" y="10"/>
                  <a:pt x="60" y="10"/>
                </a:cubicBezTo>
                <a:cubicBezTo>
                  <a:pt x="50" y="8"/>
                  <a:pt x="43" y="5"/>
                  <a:pt x="41" y="4"/>
                </a:cubicBezTo>
                <a:cubicBezTo>
                  <a:pt x="36" y="0"/>
                  <a:pt x="26" y="1"/>
                  <a:pt x="18" y="1"/>
                </a:cubicBezTo>
                <a:cubicBezTo>
                  <a:pt x="15" y="1"/>
                  <a:pt x="15" y="1"/>
                  <a:pt x="15" y="1"/>
                </a:cubicBezTo>
                <a:cubicBezTo>
                  <a:pt x="3" y="1"/>
                  <a:pt x="0" y="0"/>
                  <a:pt x="0" y="14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67"/>
                  <a:pt x="3" y="66"/>
                  <a:pt x="15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27" y="66"/>
                  <a:pt x="38" y="67"/>
                  <a:pt x="43" y="61"/>
                </a:cubicBezTo>
                <a:cubicBezTo>
                  <a:pt x="48" y="58"/>
                  <a:pt x="59" y="52"/>
                  <a:pt x="70" y="55"/>
                </a:cubicBezTo>
                <a:cubicBezTo>
                  <a:pt x="83" y="60"/>
                  <a:pt x="84" y="73"/>
                  <a:pt x="85" y="79"/>
                </a:cubicBezTo>
                <a:cubicBezTo>
                  <a:pt x="85" y="139"/>
                  <a:pt x="85" y="139"/>
                  <a:pt x="85" y="139"/>
                </a:cubicBezTo>
                <a:cubicBezTo>
                  <a:pt x="79" y="143"/>
                  <a:pt x="75" y="148"/>
                  <a:pt x="75" y="154"/>
                </a:cubicBezTo>
                <a:cubicBezTo>
                  <a:pt x="75" y="155"/>
                  <a:pt x="75" y="156"/>
                  <a:pt x="75" y="158"/>
                </a:cubicBezTo>
                <a:cubicBezTo>
                  <a:pt x="75" y="158"/>
                  <a:pt x="75" y="244"/>
                  <a:pt x="75" y="266"/>
                </a:cubicBezTo>
                <a:cubicBezTo>
                  <a:pt x="75" y="267"/>
                  <a:pt x="75" y="268"/>
                  <a:pt x="75" y="269"/>
                </a:cubicBezTo>
                <a:cubicBezTo>
                  <a:pt x="75" y="295"/>
                  <a:pt x="136" y="295"/>
                  <a:pt x="136" y="269"/>
                </a:cubicBezTo>
                <a:cubicBezTo>
                  <a:pt x="136" y="268"/>
                  <a:pt x="136" y="267"/>
                  <a:pt x="136" y="266"/>
                </a:cubicBezTo>
                <a:cubicBezTo>
                  <a:pt x="136" y="243"/>
                  <a:pt x="136" y="158"/>
                  <a:pt x="136" y="158"/>
                </a:cubicBezTo>
                <a:cubicBezTo>
                  <a:pt x="136" y="156"/>
                  <a:pt x="136" y="155"/>
                  <a:pt x="136" y="154"/>
                </a:cubicBezTo>
                <a:cubicBezTo>
                  <a:pt x="136" y="148"/>
                  <a:pt x="131" y="143"/>
                  <a:pt x="125" y="139"/>
                </a:cubicBezTo>
                <a:cubicBezTo>
                  <a:pt x="125" y="66"/>
                  <a:pt x="125" y="66"/>
                  <a:pt x="125" y="66"/>
                </a:cubicBezTo>
                <a:cubicBezTo>
                  <a:pt x="126" y="58"/>
                  <a:pt x="127" y="51"/>
                  <a:pt x="130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012439" y="4356909"/>
            <a:ext cx="3211821" cy="129266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13"/>
          <p:cNvSpPr txBox="1"/>
          <p:nvPr/>
        </p:nvSpPr>
        <p:spPr>
          <a:xfrm>
            <a:off x="7701870" y="3828830"/>
            <a:ext cx="137281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13"/>
          <p:cNvSpPr txBox="1"/>
          <p:nvPr/>
        </p:nvSpPr>
        <p:spPr>
          <a:xfrm>
            <a:off x="8733947" y="3828830"/>
            <a:ext cx="137281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13"/>
          <p:cNvSpPr txBox="1"/>
          <p:nvPr/>
        </p:nvSpPr>
        <p:spPr>
          <a:xfrm>
            <a:off x="9766023" y="3828830"/>
            <a:ext cx="137281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13"/>
          <p:cNvSpPr txBox="1"/>
          <p:nvPr/>
        </p:nvSpPr>
        <p:spPr>
          <a:xfrm>
            <a:off x="5844397" y="1713250"/>
            <a:ext cx="137281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Box 13"/>
          <p:cNvSpPr txBox="1"/>
          <p:nvPr/>
        </p:nvSpPr>
        <p:spPr>
          <a:xfrm>
            <a:off x="5844396" y="2476642"/>
            <a:ext cx="137281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Box 13"/>
          <p:cNvSpPr txBox="1"/>
          <p:nvPr/>
        </p:nvSpPr>
        <p:spPr>
          <a:xfrm>
            <a:off x="5844397" y="3264891"/>
            <a:ext cx="137281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13"/>
          <p:cNvSpPr txBox="1"/>
          <p:nvPr/>
        </p:nvSpPr>
        <p:spPr>
          <a:xfrm>
            <a:off x="5844396" y="4028283"/>
            <a:ext cx="137281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13"/>
          <p:cNvSpPr txBox="1"/>
          <p:nvPr/>
        </p:nvSpPr>
        <p:spPr>
          <a:xfrm>
            <a:off x="5844397" y="4816531"/>
            <a:ext cx="137281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Box 13"/>
          <p:cNvSpPr txBox="1"/>
          <p:nvPr/>
        </p:nvSpPr>
        <p:spPr>
          <a:xfrm>
            <a:off x="5844396" y="5579923"/>
            <a:ext cx="137281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2834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29878"/>
          <a:stretch/>
        </p:blipFill>
        <p:spPr>
          <a:xfrm>
            <a:off x="3394" y="1"/>
            <a:ext cx="12188606" cy="6858000"/>
          </a:xfrm>
          <a:prstGeom prst="rect">
            <a:avLst/>
          </a:prstGeom>
        </p:spPr>
      </p:pic>
      <p:sp>
        <p:nvSpPr>
          <p:cNvPr id="70" name="出自【趣你的PPT】(微信:qunideppt)：最优质的PPT资源库"/>
          <p:cNvSpPr/>
          <p:nvPr/>
        </p:nvSpPr>
        <p:spPr>
          <a:xfrm>
            <a:off x="266700" y="331714"/>
            <a:ext cx="11607800" cy="6221485"/>
          </a:xfrm>
          <a:prstGeom prst="rect">
            <a:avLst/>
          </a:prstGeom>
          <a:noFill/>
          <a:ln>
            <a:solidFill>
              <a:srgbClr val="AD4F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1" name="Group 4出自【趣你的PPT】(微信:qunideppt)：最优质的PPT资源库"/>
          <p:cNvGrpSpPr>
            <a:grpSpLocks noChangeAspect="1"/>
          </p:cNvGrpSpPr>
          <p:nvPr/>
        </p:nvGrpSpPr>
        <p:grpSpPr bwMode="auto">
          <a:xfrm>
            <a:off x="8674099" y="4409425"/>
            <a:ext cx="3054945" cy="2080274"/>
            <a:chOff x="6" y="2"/>
            <a:chExt cx="7303" cy="4973"/>
          </a:xfrm>
          <a:solidFill>
            <a:srgbClr val="AD4F1F"/>
          </a:solidFill>
        </p:grpSpPr>
        <p:sp>
          <p:nvSpPr>
            <p:cNvPr id="72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" y="4398"/>
              <a:ext cx="4508" cy="2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635" y="2"/>
              <a:ext cx="31" cy="218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843" y="3141"/>
              <a:ext cx="998" cy="1505"/>
            </a:xfrm>
            <a:custGeom>
              <a:avLst/>
              <a:gdLst>
                <a:gd name="T0" fmla="*/ 162 w 422"/>
                <a:gd name="T1" fmla="*/ 366 h 636"/>
                <a:gd name="T2" fmla="*/ 151 w 422"/>
                <a:gd name="T3" fmla="*/ 476 h 636"/>
                <a:gd name="T4" fmla="*/ 276 w 422"/>
                <a:gd name="T5" fmla="*/ 440 h 636"/>
                <a:gd name="T6" fmla="*/ 201 w 422"/>
                <a:gd name="T7" fmla="*/ 317 h 636"/>
                <a:gd name="T8" fmla="*/ 56 w 422"/>
                <a:gd name="T9" fmla="*/ 347 h 636"/>
                <a:gd name="T10" fmla="*/ 38 w 422"/>
                <a:gd name="T11" fmla="*/ 492 h 636"/>
                <a:gd name="T12" fmla="*/ 135 w 422"/>
                <a:gd name="T13" fmla="*/ 589 h 636"/>
                <a:gd name="T14" fmla="*/ 254 w 422"/>
                <a:gd name="T15" fmla="*/ 608 h 636"/>
                <a:gd name="T16" fmla="*/ 337 w 422"/>
                <a:gd name="T17" fmla="*/ 568 h 636"/>
                <a:gd name="T18" fmla="*/ 385 w 422"/>
                <a:gd name="T19" fmla="*/ 493 h 636"/>
                <a:gd name="T20" fmla="*/ 391 w 422"/>
                <a:gd name="T21" fmla="*/ 388 h 636"/>
                <a:gd name="T22" fmla="*/ 342 w 422"/>
                <a:gd name="T23" fmla="*/ 278 h 636"/>
                <a:gd name="T24" fmla="*/ 265 w 422"/>
                <a:gd name="T25" fmla="*/ 173 h 636"/>
                <a:gd name="T26" fmla="*/ 257 w 422"/>
                <a:gd name="T27" fmla="*/ 39 h 636"/>
                <a:gd name="T28" fmla="*/ 383 w 422"/>
                <a:gd name="T29" fmla="*/ 46 h 636"/>
                <a:gd name="T30" fmla="*/ 351 w 422"/>
                <a:gd name="T31" fmla="*/ 146 h 636"/>
                <a:gd name="T32" fmla="*/ 311 w 422"/>
                <a:gd name="T33" fmla="*/ 79 h 636"/>
                <a:gd name="T34" fmla="*/ 350 w 422"/>
                <a:gd name="T35" fmla="*/ 137 h 636"/>
                <a:gd name="T36" fmla="*/ 372 w 422"/>
                <a:gd name="T37" fmla="*/ 56 h 636"/>
                <a:gd name="T38" fmla="*/ 271 w 422"/>
                <a:gd name="T39" fmla="*/ 52 h 636"/>
                <a:gd name="T40" fmla="*/ 282 w 422"/>
                <a:gd name="T41" fmla="*/ 160 h 636"/>
                <a:gd name="T42" fmla="*/ 362 w 422"/>
                <a:gd name="T43" fmla="*/ 266 h 636"/>
                <a:gd name="T44" fmla="*/ 413 w 422"/>
                <a:gd name="T45" fmla="*/ 384 h 636"/>
                <a:gd name="T46" fmla="*/ 407 w 422"/>
                <a:gd name="T47" fmla="*/ 501 h 636"/>
                <a:gd name="T48" fmla="*/ 353 w 422"/>
                <a:gd name="T49" fmla="*/ 584 h 636"/>
                <a:gd name="T50" fmla="*/ 258 w 422"/>
                <a:gd name="T51" fmla="*/ 630 h 636"/>
                <a:gd name="T52" fmla="*/ 126 w 422"/>
                <a:gd name="T53" fmla="*/ 610 h 636"/>
                <a:gd name="T54" fmla="*/ 18 w 422"/>
                <a:gd name="T55" fmla="*/ 500 h 636"/>
                <a:gd name="T56" fmla="*/ 41 w 422"/>
                <a:gd name="T57" fmla="*/ 334 h 636"/>
                <a:gd name="T58" fmla="*/ 207 w 422"/>
                <a:gd name="T59" fmla="*/ 302 h 636"/>
                <a:gd name="T60" fmla="*/ 288 w 422"/>
                <a:gd name="T61" fmla="*/ 444 h 636"/>
                <a:gd name="T62" fmla="*/ 147 w 422"/>
                <a:gd name="T63" fmla="*/ 481 h 636"/>
                <a:gd name="T64" fmla="*/ 162 w 422"/>
                <a:gd name="T65" fmla="*/ 36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22" h="636">
                  <a:moveTo>
                    <a:pt x="162" y="366"/>
                  </a:moveTo>
                  <a:cubicBezTo>
                    <a:pt x="110" y="374"/>
                    <a:pt x="105" y="449"/>
                    <a:pt x="151" y="476"/>
                  </a:cubicBezTo>
                  <a:cubicBezTo>
                    <a:pt x="191" y="505"/>
                    <a:pt x="263" y="496"/>
                    <a:pt x="276" y="440"/>
                  </a:cubicBezTo>
                  <a:cubicBezTo>
                    <a:pt x="293" y="389"/>
                    <a:pt x="250" y="336"/>
                    <a:pt x="201" y="317"/>
                  </a:cubicBezTo>
                  <a:cubicBezTo>
                    <a:pt x="152" y="297"/>
                    <a:pt x="87" y="305"/>
                    <a:pt x="56" y="347"/>
                  </a:cubicBezTo>
                  <a:cubicBezTo>
                    <a:pt x="23" y="387"/>
                    <a:pt x="21" y="447"/>
                    <a:pt x="38" y="492"/>
                  </a:cubicBezTo>
                  <a:cubicBezTo>
                    <a:pt x="55" y="539"/>
                    <a:pt x="94" y="573"/>
                    <a:pt x="135" y="589"/>
                  </a:cubicBezTo>
                  <a:cubicBezTo>
                    <a:pt x="176" y="607"/>
                    <a:pt x="218" y="614"/>
                    <a:pt x="254" y="608"/>
                  </a:cubicBezTo>
                  <a:cubicBezTo>
                    <a:pt x="290" y="602"/>
                    <a:pt x="318" y="585"/>
                    <a:pt x="337" y="568"/>
                  </a:cubicBezTo>
                  <a:cubicBezTo>
                    <a:pt x="357" y="550"/>
                    <a:pt x="375" y="525"/>
                    <a:pt x="385" y="493"/>
                  </a:cubicBezTo>
                  <a:cubicBezTo>
                    <a:pt x="396" y="462"/>
                    <a:pt x="399" y="425"/>
                    <a:pt x="391" y="388"/>
                  </a:cubicBezTo>
                  <a:cubicBezTo>
                    <a:pt x="383" y="352"/>
                    <a:pt x="364" y="314"/>
                    <a:pt x="342" y="278"/>
                  </a:cubicBezTo>
                  <a:cubicBezTo>
                    <a:pt x="321" y="241"/>
                    <a:pt x="293" y="209"/>
                    <a:pt x="265" y="173"/>
                  </a:cubicBezTo>
                  <a:cubicBezTo>
                    <a:pt x="236" y="139"/>
                    <a:pt x="219" y="77"/>
                    <a:pt x="257" y="39"/>
                  </a:cubicBezTo>
                  <a:cubicBezTo>
                    <a:pt x="293" y="0"/>
                    <a:pt x="356" y="10"/>
                    <a:pt x="383" y="46"/>
                  </a:cubicBezTo>
                  <a:cubicBezTo>
                    <a:pt x="416" y="80"/>
                    <a:pt x="398" y="148"/>
                    <a:pt x="351" y="146"/>
                  </a:cubicBezTo>
                  <a:cubicBezTo>
                    <a:pt x="312" y="152"/>
                    <a:pt x="272" y="97"/>
                    <a:pt x="311" y="79"/>
                  </a:cubicBezTo>
                  <a:cubicBezTo>
                    <a:pt x="276" y="100"/>
                    <a:pt x="318" y="144"/>
                    <a:pt x="350" y="137"/>
                  </a:cubicBezTo>
                  <a:cubicBezTo>
                    <a:pt x="388" y="137"/>
                    <a:pt x="398" y="82"/>
                    <a:pt x="372" y="56"/>
                  </a:cubicBezTo>
                  <a:cubicBezTo>
                    <a:pt x="347" y="27"/>
                    <a:pt x="297" y="22"/>
                    <a:pt x="271" y="52"/>
                  </a:cubicBezTo>
                  <a:cubicBezTo>
                    <a:pt x="244" y="82"/>
                    <a:pt x="255" y="128"/>
                    <a:pt x="282" y="160"/>
                  </a:cubicBezTo>
                  <a:cubicBezTo>
                    <a:pt x="309" y="193"/>
                    <a:pt x="340" y="228"/>
                    <a:pt x="362" y="266"/>
                  </a:cubicBezTo>
                  <a:cubicBezTo>
                    <a:pt x="384" y="304"/>
                    <a:pt x="404" y="342"/>
                    <a:pt x="413" y="384"/>
                  </a:cubicBezTo>
                  <a:cubicBezTo>
                    <a:pt x="422" y="425"/>
                    <a:pt x="419" y="466"/>
                    <a:pt x="407" y="501"/>
                  </a:cubicBezTo>
                  <a:cubicBezTo>
                    <a:pt x="395" y="536"/>
                    <a:pt x="374" y="564"/>
                    <a:pt x="353" y="584"/>
                  </a:cubicBezTo>
                  <a:cubicBezTo>
                    <a:pt x="331" y="604"/>
                    <a:pt x="298" y="624"/>
                    <a:pt x="258" y="630"/>
                  </a:cubicBezTo>
                  <a:cubicBezTo>
                    <a:pt x="217" y="636"/>
                    <a:pt x="170" y="629"/>
                    <a:pt x="126" y="610"/>
                  </a:cubicBezTo>
                  <a:cubicBezTo>
                    <a:pt x="81" y="591"/>
                    <a:pt x="37" y="553"/>
                    <a:pt x="18" y="500"/>
                  </a:cubicBezTo>
                  <a:cubicBezTo>
                    <a:pt x="0" y="448"/>
                    <a:pt x="2" y="382"/>
                    <a:pt x="41" y="334"/>
                  </a:cubicBezTo>
                  <a:cubicBezTo>
                    <a:pt x="80" y="285"/>
                    <a:pt x="153" y="278"/>
                    <a:pt x="207" y="302"/>
                  </a:cubicBezTo>
                  <a:cubicBezTo>
                    <a:pt x="261" y="323"/>
                    <a:pt x="309" y="384"/>
                    <a:pt x="288" y="444"/>
                  </a:cubicBezTo>
                  <a:cubicBezTo>
                    <a:pt x="270" y="508"/>
                    <a:pt x="187" y="515"/>
                    <a:pt x="147" y="481"/>
                  </a:cubicBezTo>
                  <a:cubicBezTo>
                    <a:pt x="98" y="451"/>
                    <a:pt x="109" y="369"/>
                    <a:pt x="162" y="3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715" y="4499"/>
              <a:ext cx="535" cy="322"/>
            </a:xfrm>
            <a:custGeom>
              <a:avLst/>
              <a:gdLst>
                <a:gd name="T0" fmla="*/ 226 w 226"/>
                <a:gd name="T1" fmla="*/ 47 h 136"/>
                <a:gd name="T2" fmla="*/ 190 w 226"/>
                <a:gd name="T3" fmla="*/ 52 h 136"/>
                <a:gd name="T4" fmla="*/ 151 w 226"/>
                <a:gd name="T5" fmla="*/ 44 h 136"/>
                <a:gd name="T6" fmla="*/ 114 w 226"/>
                <a:gd name="T7" fmla="*/ 27 h 136"/>
                <a:gd name="T8" fmla="*/ 77 w 226"/>
                <a:gd name="T9" fmla="*/ 13 h 136"/>
                <a:gd name="T10" fmla="*/ 41 w 226"/>
                <a:gd name="T11" fmla="*/ 19 h 136"/>
                <a:gd name="T12" fmla="*/ 18 w 226"/>
                <a:gd name="T13" fmla="*/ 42 h 136"/>
                <a:gd name="T14" fmla="*/ 12 w 226"/>
                <a:gd name="T15" fmla="*/ 69 h 136"/>
                <a:gd name="T16" fmla="*/ 18 w 226"/>
                <a:gd name="T17" fmla="*/ 90 h 136"/>
                <a:gd name="T18" fmla="*/ 30 w 226"/>
                <a:gd name="T19" fmla="*/ 107 h 136"/>
                <a:gd name="T20" fmla="*/ 51 w 226"/>
                <a:gd name="T21" fmla="*/ 120 h 136"/>
                <a:gd name="T22" fmla="*/ 78 w 226"/>
                <a:gd name="T23" fmla="*/ 121 h 136"/>
                <a:gd name="T24" fmla="*/ 102 w 226"/>
                <a:gd name="T25" fmla="*/ 107 h 136"/>
                <a:gd name="T26" fmla="*/ 107 w 226"/>
                <a:gd name="T27" fmla="*/ 82 h 136"/>
                <a:gd name="T28" fmla="*/ 92 w 226"/>
                <a:gd name="T29" fmla="*/ 58 h 136"/>
                <a:gd name="T30" fmla="*/ 67 w 226"/>
                <a:gd name="T31" fmla="*/ 51 h 136"/>
                <a:gd name="T32" fmla="*/ 52 w 226"/>
                <a:gd name="T33" fmla="*/ 66 h 136"/>
                <a:gd name="T34" fmla="*/ 66 w 226"/>
                <a:gd name="T35" fmla="*/ 46 h 136"/>
                <a:gd name="T36" fmla="*/ 96 w 226"/>
                <a:gd name="T37" fmla="*/ 52 h 136"/>
                <a:gd name="T38" fmla="*/ 116 w 226"/>
                <a:gd name="T39" fmla="*/ 79 h 136"/>
                <a:gd name="T40" fmla="*/ 110 w 226"/>
                <a:gd name="T41" fmla="*/ 114 h 136"/>
                <a:gd name="T42" fmla="*/ 80 w 226"/>
                <a:gd name="T43" fmla="*/ 133 h 136"/>
                <a:gd name="T44" fmla="*/ 48 w 226"/>
                <a:gd name="T45" fmla="*/ 131 h 136"/>
                <a:gd name="T46" fmla="*/ 23 w 226"/>
                <a:gd name="T47" fmla="*/ 115 h 136"/>
                <a:gd name="T48" fmla="*/ 8 w 226"/>
                <a:gd name="T49" fmla="*/ 95 h 136"/>
                <a:gd name="T50" fmla="*/ 1 w 226"/>
                <a:gd name="T51" fmla="*/ 69 h 136"/>
                <a:gd name="T52" fmla="*/ 8 w 226"/>
                <a:gd name="T53" fmla="*/ 36 h 136"/>
                <a:gd name="T54" fmla="*/ 37 w 226"/>
                <a:gd name="T55" fmla="*/ 10 h 136"/>
                <a:gd name="T56" fmla="*/ 78 w 226"/>
                <a:gd name="T57" fmla="*/ 3 h 136"/>
                <a:gd name="T58" fmla="*/ 118 w 226"/>
                <a:gd name="T59" fmla="*/ 19 h 136"/>
                <a:gd name="T60" fmla="*/ 154 w 226"/>
                <a:gd name="T61" fmla="*/ 38 h 136"/>
                <a:gd name="T62" fmla="*/ 191 w 226"/>
                <a:gd name="T63" fmla="*/ 49 h 136"/>
                <a:gd name="T64" fmla="*/ 226 w 226"/>
                <a:gd name="T65" fmla="*/ 4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6" h="136">
                  <a:moveTo>
                    <a:pt x="226" y="47"/>
                  </a:moveTo>
                  <a:cubicBezTo>
                    <a:pt x="215" y="49"/>
                    <a:pt x="203" y="54"/>
                    <a:pt x="190" y="52"/>
                  </a:cubicBezTo>
                  <a:cubicBezTo>
                    <a:pt x="177" y="53"/>
                    <a:pt x="164" y="49"/>
                    <a:pt x="151" y="44"/>
                  </a:cubicBezTo>
                  <a:cubicBezTo>
                    <a:pt x="138" y="39"/>
                    <a:pt x="126" y="33"/>
                    <a:pt x="114" y="27"/>
                  </a:cubicBezTo>
                  <a:cubicBezTo>
                    <a:pt x="101" y="21"/>
                    <a:pt x="89" y="14"/>
                    <a:pt x="77" y="13"/>
                  </a:cubicBezTo>
                  <a:cubicBezTo>
                    <a:pt x="65" y="10"/>
                    <a:pt x="51" y="14"/>
                    <a:pt x="41" y="19"/>
                  </a:cubicBezTo>
                  <a:cubicBezTo>
                    <a:pt x="31" y="24"/>
                    <a:pt x="23" y="33"/>
                    <a:pt x="18" y="42"/>
                  </a:cubicBezTo>
                  <a:cubicBezTo>
                    <a:pt x="14" y="51"/>
                    <a:pt x="12" y="60"/>
                    <a:pt x="12" y="69"/>
                  </a:cubicBezTo>
                  <a:cubicBezTo>
                    <a:pt x="12" y="77"/>
                    <a:pt x="16" y="84"/>
                    <a:pt x="18" y="90"/>
                  </a:cubicBezTo>
                  <a:cubicBezTo>
                    <a:pt x="22" y="95"/>
                    <a:pt x="25" y="102"/>
                    <a:pt x="30" y="107"/>
                  </a:cubicBezTo>
                  <a:cubicBezTo>
                    <a:pt x="36" y="112"/>
                    <a:pt x="43" y="117"/>
                    <a:pt x="51" y="120"/>
                  </a:cubicBezTo>
                  <a:cubicBezTo>
                    <a:pt x="59" y="123"/>
                    <a:pt x="69" y="124"/>
                    <a:pt x="78" y="121"/>
                  </a:cubicBezTo>
                  <a:cubicBezTo>
                    <a:pt x="87" y="120"/>
                    <a:pt x="95" y="114"/>
                    <a:pt x="102" y="107"/>
                  </a:cubicBezTo>
                  <a:cubicBezTo>
                    <a:pt x="107" y="100"/>
                    <a:pt x="109" y="91"/>
                    <a:pt x="107" y="82"/>
                  </a:cubicBezTo>
                  <a:cubicBezTo>
                    <a:pt x="105" y="72"/>
                    <a:pt x="98" y="64"/>
                    <a:pt x="92" y="58"/>
                  </a:cubicBezTo>
                  <a:cubicBezTo>
                    <a:pt x="84" y="53"/>
                    <a:pt x="75" y="49"/>
                    <a:pt x="67" y="51"/>
                  </a:cubicBezTo>
                  <a:cubicBezTo>
                    <a:pt x="59" y="51"/>
                    <a:pt x="54" y="59"/>
                    <a:pt x="52" y="66"/>
                  </a:cubicBezTo>
                  <a:cubicBezTo>
                    <a:pt x="52" y="59"/>
                    <a:pt x="56" y="48"/>
                    <a:pt x="66" y="46"/>
                  </a:cubicBezTo>
                  <a:cubicBezTo>
                    <a:pt x="76" y="43"/>
                    <a:pt x="87" y="46"/>
                    <a:pt x="96" y="52"/>
                  </a:cubicBezTo>
                  <a:cubicBezTo>
                    <a:pt x="105" y="58"/>
                    <a:pt x="113" y="67"/>
                    <a:pt x="116" y="79"/>
                  </a:cubicBezTo>
                  <a:cubicBezTo>
                    <a:pt x="120" y="90"/>
                    <a:pt x="117" y="104"/>
                    <a:pt x="110" y="114"/>
                  </a:cubicBezTo>
                  <a:cubicBezTo>
                    <a:pt x="102" y="123"/>
                    <a:pt x="92" y="130"/>
                    <a:pt x="80" y="133"/>
                  </a:cubicBezTo>
                  <a:cubicBezTo>
                    <a:pt x="69" y="136"/>
                    <a:pt x="57" y="134"/>
                    <a:pt x="48" y="131"/>
                  </a:cubicBezTo>
                  <a:cubicBezTo>
                    <a:pt x="37" y="128"/>
                    <a:pt x="29" y="121"/>
                    <a:pt x="23" y="115"/>
                  </a:cubicBezTo>
                  <a:cubicBezTo>
                    <a:pt x="16" y="109"/>
                    <a:pt x="12" y="101"/>
                    <a:pt x="8" y="95"/>
                  </a:cubicBezTo>
                  <a:cubicBezTo>
                    <a:pt x="6" y="88"/>
                    <a:pt x="1" y="80"/>
                    <a:pt x="1" y="69"/>
                  </a:cubicBezTo>
                  <a:cubicBezTo>
                    <a:pt x="0" y="59"/>
                    <a:pt x="3" y="47"/>
                    <a:pt x="8" y="36"/>
                  </a:cubicBezTo>
                  <a:cubicBezTo>
                    <a:pt x="14" y="26"/>
                    <a:pt x="24" y="15"/>
                    <a:pt x="37" y="10"/>
                  </a:cubicBezTo>
                  <a:cubicBezTo>
                    <a:pt x="49" y="3"/>
                    <a:pt x="64" y="0"/>
                    <a:pt x="78" y="3"/>
                  </a:cubicBezTo>
                  <a:cubicBezTo>
                    <a:pt x="93" y="5"/>
                    <a:pt x="105" y="12"/>
                    <a:pt x="118" y="19"/>
                  </a:cubicBezTo>
                  <a:cubicBezTo>
                    <a:pt x="130" y="26"/>
                    <a:pt x="142" y="33"/>
                    <a:pt x="154" y="38"/>
                  </a:cubicBezTo>
                  <a:cubicBezTo>
                    <a:pt x="166" y="43"/>
                    <a:pt x="178" y="48"/>
                    <a:pt x="191" y="49"/>
                  </a:cubicBezTo>
                  <a:cubicBezTo>
                    <a:pt x="203" y="52"/>
                    <a:pt x="215" y="47"/>
                    <a:pt x="226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812" y="3924"/>
              <a:ext cx="320" cy="533"/>
            </a:xfrm>
            <a:custGeom>
              <a:avLst/>
              <a:gdLst>
                <a:gd name="T0" fmla="*/ 47 w 135"/>
                <a:gd name="T1" fmla="*/ 0 h 225"/>
                <a:gd name="T2" fmla="*/ 52 w 135"/>
                <a:gd name="T3" fmla="*/ 35 h 225"/>
                <a:gd name="T4" fmla="*/ 44 w 135"/>
                <a:gd name="T5" fmla="*/ 74 h 225"/>
                <a:gd name="T6" fmla="*/ 26 w 135"/>
                <a:gd name="T7" fmla="*/ 112 h 225"/>
                <a:gd name="T8" fmla="*/ 12 w 135"/>
                <a:gd name="T9" fmla="*/ 149 h 225"/>
                <a:gd name="T10" fmla="*/ 19 w 135"/>
                <a:gd name="T11" fmla="*/ 184 h 225"/>
                <a:gd name="T12" fmla="*/ 41 w 135"/>
                <a:gd name="T13" fmla="*/ 207 h 225"/>
                <a:gd name="T14" fmla="*/ 69 w 135"/>
                <a:gd name="T15" fmla="*/ 213 h 225"/>
                <a:gd name="T16" fmla="*/ 90 w 135"/>
                <a:gd name="T17" fmla="*/ 208 h 225"/>
                <a:gd name="T18" fmla="*/ 106 w 135"/>
                <a:gd name="T19" fmla="*/ 195 h 225"/>
                <a:gd name="T20" fmla="*/ 120 w 135"/>
                <a:gd name="T21" fmla="*/ 174 h 225"/>
                <a:gd name="T22" fmla="*/ 121 w 135"/>
                <a:gd name="T23" fmla="*/ 148 h 225"/>
                <a:gd name="T24" fmla="*/ 107 w 135"/>
                <a:gd name="T25" fmla="*/ 124 h 225"/>
                <a:gd name="T26" fmla="*/ 81 w 135"/>
                <a:gd name="T27" fmla="*/ 119 h 225"/>
                <a:gd name="T28" fmla="*/ 58 w 135"/>
                <a:gd name="T29" fmla="*/ 134 h 225"/>
                <a:gd name="T30" fmla="*/ 50 w 135"/>
                <a:gd name="T31" fmla="*/ 158 h 225"/>
                <a:gd name="T32" fmla="*/ 66 w 135"/>
                <a:gd name="T33" fmla="*/ 174 h 225"/>
                <a:gd name="T34" fmla="*/ 46 w 135"/>
                <a:gd name="T35" fmla="*/ 159 h 225"/>
                <a:gd name="T36" fmla="*/ 52 w 135"/>
                <a:gd name="T37" fmla="*/ 129 h 225"/>
                <a:gd name="T38" fmla="*/ 79 w 135"/>
                <a:gd name="T39" fmla="*/ 109 h 225"/>
                <a:gd name="T40" fmla="*/ 114 w 135"/>
                <a:gd name="T41" fmla="*/ 115 h 225"/>
                <a:gd name="T42" fmla="*/ 132 w 135"/>
                <a:gd name="T43" fmla="*/ 145 h 225"/>
                <a:gd name="T44" fmla="*/ 130 w 135"/>
                <a:gd name="T45" fmla="*/ 178 h 225"/>
                <a:gd name="T46" fmla="*/ 115 w 135"/>
                <a:gd name="T47" fmla="*/ 203 h 225"/>
                <a:gd name="T48" fmla="*/ 95 w 135"/>
                <a:gd name="T49" fmla="*/ 218 h 225"/>
                <a:gd name="T50" fmla="*/ 69 w 135"/>
                <a:gd name="T51" fmla="*/ 224 h 225"/>
                <a:gd name="T52" fmla="*/ 36 w 135"/>
                <a:gd name="T53" fmla="*/ 217 h 225"/>
                <a:gd name="T54" fmla="*/ 9 w 135"/>
                <a:gd name="T55" fmla="*/ 189 h 225"/>
                <a:gd name="T56" fmla="*/ 3 w 135"/>
                <a:gd name="T57" fmla="*/ 147 h 225"/>
                <a:gd name="T58" fmla="*/ 19 w 135"/>
                <a:gd name="T59" fmla="*/ 108 h 225"/>
                <a:gd name="T60" fmla="*/ 38 w 135"/>
                <a:gd name="T61" fmla="*/ 72 h 225"/>
                <a:gd name="T62" fmla="*/ 48 w 135"/>
                <a:gd name="T63" fmla="*/ 35 h 225"/>
                <a:gd name="T64" fmla="*/ 47 w 135"/>
                <a:gd name="T6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5">
                  <a:moveTo>
                    <a:pt x="47" y="0"/>
                  </a:moveTo>
                  <a:cubicBezTo>
                    <a:pt x="48" y="10"/>
                    <a:pt x="54" y="22"/>
                    <a:pt x="52" y="35"/>
                  </a:cubicBezTo>
                  <a:cubicBezTo>
                    <a:pt x="52" y="48"/>
                    <a:pt x="48" y="61"/>
                    <a:pt x="44" y="74"/>
                  </a:cubicBezTo>
                  <a:cubicBezTo>
                    <a:pt x="39" y="87"/>
                    <a:pt x="33" y="100"/>
                    <a:pt x="26" y="112"/>
                  </a:cubicBezTo>
                  <a:cubicBezTo>
                    <a:pt x="20" y="124"/>
                    <a:pt x="14" y="136"/>
                    <a:pt x="12" y="149"/>
                  </a:cubicBezTo>
                  <a:cubicBezTo>
                    <a:pt x="10" y="161"/>
                    <a:pt x="13" y="174"/>
                    <a:pt x="19" y="184"/>
                  </a:cubicBezTo>
                  <a:cubicBezTo>
                    <a:pt x="24" y="195"/>
                    <a:pt x="33" y="202"/>
                    <a:pt x="41" y="207"/>
                  </a:cubicBezTo>
                  <a:cubicBezTo>
                    <a:pt x="50" y="212"/>
                    <a:pt x="60" y="214"/>
                    <a:pt x="69" y="213"/>
                  </a:cubicBezTo>
                  <a:cubicBezTo>
                    <a:pt x="77" y="214"/>
                    <a:pt x="84" y="209"/>
                    <a:pt x="90" y="208"/>
                  </a:cubicBezTo>
                  <a:cubicBezTo>
                    <a:pt x="95" y="204"/>
                    <a:pt x="102" y="201"/>
                    <a:pt x="106" y="195"/>
                  </a:cubicBezTo>
                  <a:cubicBezTo>
                    <a:pt x="112" y="189"/>
                    <a:pt x="117" y="183"/>
                    <a:pt x="120" y="174"/>
                  </a:cubicBezTo>
                  <a:cubicBezTo>
                    <a:pt x="123" y="166"/>
                    <a:pt x="123" y="157"/>
                    <a:pt x="121" y="148"/>
                  </a:cubicBezTo>
                  <a:cubicBezTo>
                    <a:pt x="120" y="138"/>
                    <a:pt x="114" y="130"/>
                    <a:pt x="107" y="124"/>
                  </a:cubicBezTo>
                  <a:cubicBezTo>
                    <a:pt x="100" y="119"/>
                    <a:pt x="91" y="116"/>
                    <a:pt x="81" y="119"/>
                  </a:cubicBezTo>
                  <a:cubicBezTo>
                    <a:pt x="72" y="121"/>
                    <a:pt x="64" y="127"/>
                    <a:pt x="58" y="134"/>
                  </a:cubicBezTo>
                  <a:cubicBezTo>
                    <a:pt x="53" y="141"/>
                    <a:pt x="49" y="150"/>
                    <a:pt x="50" y="158"/>
                  </a:cubicBezTo>
                  <a:cubicBezTo>
                    <a:pt x="51" y="167"/>
                    <a:pt x="59" y="171"/>
                    <a:pt x="66" y="174"/>
                  </a:cubicBezTo>
                  <a:cubicBezTo>
                    <a:pt x="59" y="173"/>
                    <a:pt x="48" y="170"/>
                    <a:pt x="46" y="159"/>
                  </a:cubicBezTo>
                  <a:cubicBezTo>
                    <a:pt x="42" y="149"/>
                    <a:pt x="46" y="138"/>
                    <a:pt x="52" y="129"/>
                  </a:cubicBezTo>
                  <a:cubicBezTo>
                    <a:pt x="58" y="121"/>
                    <a:pt x="67" y="112"/>
                    <a:pt x="79" y="109"/>
                  </a:cubicBezTo>
                  <a:cubicBezTo>
                    <a:pt x="90" y="105"/>
                    <a:pt x="104" y="108"/>
                    <a:pt x="114" y="115"/>
                  </a:cubicBezTo>
                  <a:cubicBezTo>
                    <a:pt x="123" y="123"/>
                    <a:pt x="130" y="134"/>
                    <a:pt x="132" y="145"/>
                  </a:cubicBezTo>
                  <a:cubicBezTo>
                    <a:pt x="135" y="156"/>
                    <a:pt x="134" y="168"/>
                    <a:pt x="130" y="178"/>
                  </a:cubicBezTo>
                  <a:cubicBezTo>
                    <a:pt x="127" y="188"/>
                    <a:pt x="121" y="196"/>
                    <a:pt x="115" y="203"/>
                  </a:cubicBezTo>
                  <a:cubicBezTo>
                    <a:pt x="109" y="210"/>
                    <a:pt x="101" y="213"/>
                    <a:pt x="95" y="218"/>
                  </a:cubicBezTo>
                  <a:cubicBezTo>
                    <a:pt x="88" y="220"/>
                    <a:pt x="80" y="225"/>
                    <a:pt x="69" y="224"/>
                  </a:cubicBezTo>
                  <a:cubicBezTo>
                    <a:pt x="59" y="225"/>
                    <a:pt x="47" y="223"/>
                    <a:pt x="36" y="217"/>
                  </a:cubicBezTo>
                  <a:cubicBezTo>
                    <a:pt x="25" y="211"/>
                    <a:pt x="15" y="202"/>
                    <a:pt x="9" y="189"/>
                  </a:cubicBezTo>
                  <a:cubicBezTo>
                    <a:pt x="3" y="177"/>
                    <a:pt x="0" y="162"/>
                    <a:pt x="3" y="147"/>
                  </a:cubicBezTo>
                  <a:cubicBezTo>
                    <a:pt x="5" y="133"/>
                    <a:pt x="12" y="120"/>
                    <a:pt x="19" y="108"/>
                  </a:cubicBezTo>
                  <a:cubicBezTo>
                    <a:pt x="26" y="96"/>
                    <a:pt x="32" y="84"/>
                    <a:pt x="38" y="72"/>
                  </a:cubicBezTo>
                  <a:cubicBezTo>
                    <a:pt x="43" y="60"/>
                    <a:pt x="48" y="47"/>
                    <a:pt x="48" y="35"/>
                  </a:cubicBezTo>
                  <a:cubicBezTo>
                    <a:pt x="51" y="23"/>
                    <a:pt x="47" y="11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325" y="3636"/>
              <a:ext cx="440" cy="369"/>
            </a:xfrm>
            <a:custGeom>
              <a:avLst/>
              <a:gdLst>
                <a:gd name="T0" fmla="*/ 60 w 186"/>
                <a:gd name="T1" fmla="*/ 86 h 156"/>
                <a:gd name="T2" fmla="*/ 47 w 186"/>
                <a:gd name="T3" fmla="*/ 59 h 156"/>
                <a:gd name="T4" fmla="*/ 86 w 186"/>
                <a:gd name="T5" fmla="*/ 47 h 156"/>
                <a:gd name="T6" fmla="*/ 97 w 186"/>
                <a:gd name="T7" fmla="*/ 90 h 156"/>
                <a:gd name="T8" fmla="*/ 59 w 186"/>
                <a:gd name="T9" fmla="*/ 115 h 156"/>
                <a:gd name="T10" fmla="*/ 17 w 186"/>
                <a:gd name="T11" fmla="*/ 101 h 156"/>
                <a:gd name="T12" fmla="*/ 0 w 186"/>
                <a:gd name="T13" fmla="*/ 64 h 156"/>
                <a:gd name="T14" fmla="*/ 8 w 186"/>
                <a:gd name="T15" fmla="*/ 29 h 156"/>
                <a:gd name="T16" fmla="*/ 28 w 186"/>
                <a:gd name="T17" fmla="*/ 10 h 156"/>
                <a:gd name="T18" fmla="*/ 52 w 186"/>
                <a:gd name="T19" fmla="*/ 1 h 156"/>
                <a:gd name="T20" fmla="*/ 83 w 186"/>
                <a:gd name="T21" fmla="*/ 4 h 156"/>
                <a:gd name="T22" fmla="*/ 112 w 186"/>
                <a:gd name="T23" fmla="*/ 22 h 156"/>
                <a:gd name="T24" fmla="*/ 129 w 186"/>
                <a:gd name="T25" fmla="*/ 53 h 156"/>
                <a:gd name="T26" fmla="*/ 139 w 186"/>
                <a:gd name="T27" fmla="*/ 85 h 156"/>
                <a:gd name="T28" fmla="*/ 150 w 186"/>
                <a:gd name="T29" fmla="*/ 114 h 156"/>
                <a:gd name="T30" fmla="*/ 167 w 186"/>
                <a:gd name="T31" fmla="*/ 139 h 156"/>
                <a:gd name="T32" fmla="*/ 186 w 186"/>
                <a:gd name="T33" fmla="*/ 156 h 156"/>
                <a:gd name="T34" fmla="*/ 164 w 186"/>
                <a:gd name="T35" fmla="*/ 142 h 156"/>
                <a:gd name="T36" fmla="*/ 144 w 186"/>
                <a:gd name="T37" fmla="*/ 118 h 156"/>
                <a:gd name="T38" fmla="*/ 130 w 186"/>
                <a:gd name="T39" fmla="*/ 88 h 156"/>
                <a:gd name="T40" fmla="*/ 119 w 186"/>
                <a:gd name="T41" fmla="*/ 56 h 156"/>
                <a:gd name="T42" fmla="*/ 104 w 186"/>
                <a:gd name="T43" fmla="*/ 29 h 156"/>
                <a:gd name="T44" fmla="*/ 79 w 186"/>
                <a:gd name="T45" fmla="*/ 14 h 156"/>
                <a:gd name="T46" fmla="*/ 54 w 186"/>
                <a:gd name="T47" fmla="*/ 12 h 156"/>
                <a:gd name="T48" fmla="*/ 33 w 186"/>
                <a:gd name="T49" fmla="*/ 19 h 156"/>
                <a:gd name="T50" fmla="*/ 17 w 186"/>
                <a:gd name="T51" fmla="*/ 35 h 156"/>
                <a:gd name="T52" fmla="*/ 11 w 186"/>
                <a:gd name="T53" fmla="*/ 63 h 156"/>
                <a:gd name="T54" fmla="*/ 24 w 186"/>
                <a:gd name="T55" fmla="*/ 93 h 156"/>
                <a:gd name="T56" fmla="*/ 58 w 186"/>
                <a:gd name="T57" fmla="*/ 105 h 156"/>
                <a:gd name="T58" fmla="*/ 89 w 186"/>
                <a:gd name="T59" fmla="*/ 86 h 156"/>
                <a:gd name="T60" fmla="*/ 82 w 186"/>
                <a:gd name="T61" fmla="*/ 53 h 156"/>
                <a:gd name="T62" fmla="*/ 50 w 186"/>
                <a:gd name="T63" fmla="*/ 61 h 156"/>
                <a:gd name="T64" fmla="*/ 60 w 186"/>
                <a:gd name="T65" fmla="*/ 8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6" h="156">
                  <a:moveTo>
                    <a:pt x="60" y="86"/>
                  </a:moveTo>
                  <a:cubicBezTo>
                    <a:pt x="46" y="91"/>
                    <a:pt x="38" y="70"/>
                    <a:pt x="47" y="59"/>
                  </a:cubicBezTo>
                  <a:cubicBezTo>
                    <a:pt x="54" y="48"/>
                    <a:pt x="71" y="38"/>
                    <a:pt x="86" y="47"/>
                  </a:cubicBezTo>
                  <a:cubicBezTo>
                    <a:pt x="100" y="56"/>
                    <a:pt x="104" y="76"/>
                    <a:pt x="97" y="90"/>
                  </a:cubicBezTo>
                  <a:cubicBezTo>
                    <a:pt x="91" y="104"/>
                    <a:pt x="75" y="115"/>
                    <a:pt x="59" y="115"/>
                  </a:cubicBezTo>
                  <a:cubicBezTo>
                    <a:pt x="44" y="116"/>
                    <a:pt x="28" y="111"/>
                    <a:pt x="17" y="101"/>
                  </a:cubicBezTo>
                  <a:cubicBezTo>
                    <a:pt x="6" y="91"/>
                    <a:pt x="2" y="76"/>
                    <a:pt x="0" y="64"/>
                  </a:cubicBezTo>
                  <a:cubicBezTo>
                    <a:pt x="0" y="51"/>
                    <a:pt x="2" y="39"/>
                    <a:pt x="8" y="29"/>
                  </a:cubicBezTo>
                  <a:cubicBezTo>
                    <a:pt x="14" y="21"/>
                    <a:pt x="21" y="13"/>
                    <a:pt x="28" y="10"/>
                  </a:cubicBezTo>
                  <a:cubicBezTo>
                    <a:pt x="34" y="6"/>
                    <a:pt x="43" y="3"/>
                    <a:pt x="52" y="1"/>
                  </a:cubicBezTo>
                  <a:cubicBezTo>
                    <a:pt x="62" y="1"/>
                    <a:pt x="73" y="0"/>
                    <a:pt x="83" y="4"/>
                  </a:cubicBezTo>
                  <a:cubicBezTo>
                    <a:pt x="93" y="7"/>
                    <a:pt x="103" y="14"/>
                    <a:pt x="112" y="22"/>
                  </a:cubicBezTo>
                  <a:cubicBezTo>
                    <a:pt x="120" y="31"/>
                    <a:pt x="125" y="42"/>
                    <a:pt x="129" y="53"/>
                  </a:cubicBezTo>
                  <a:cubicBezTo>
                    <a:pt x="139" y="85"/>
                    <a:pt x="139" y="85"/>
                    <a:pt x="139" y="85"/>
                  </a:cubicBezTo>
                  <a:cubicBezTo>
                    <a:pt x="142" y="95"/>
                    <a:pt x="145" y="106"/>
                    <a:pt x="150" y="114"/>
                  </a:cubicBezTo>
                  <a:cubicBezTo>
                    <a:pt x="154" y="124"/>
                    <a:pt x="162" y="131"/>
                    <a:pt x="167" y="139"/>
                  </a:cubicBezTo>
                  <a:cubicBezTo>
                    <a:pt x="173" y="145"/>
                    <a:pt x="180" y="150"/>
                    <a:pt x="186" y="156"/>
                  </a:cubicBezTo>
                  <a:cubicBezTo>
                    <a:pt x="179" y="152"/>
                    <a:pt x="172" y="147"/>
                    <a:pt x="164" y="142"/>
                  </a:cubicBezTo>
                  <a:cubicBezTo>
                    <a:pt x="157" y="135"/>
                    <a:pt x="149" y="128"/>
                    <a:pt x="144" y="118"/>
                  </a:cubicBezTo>
                  <a:cubicBezTo>
                    <a:pt x="138" y="109"/>
                    <a:pt x="134" y="99"/>
                    <a:pt x="130" y="88"/>
                  </a:cubicBezTo>
                  <a:cubicBezTo>
                    <a:pt x="119" y="56"/>
                    <a:pt x="119" y="56"/>
                    <a:pt x="119" y="56"/>
                  </a:cubicBezTo>
                  <a:cubicBezTo>
                    <a:pt x="115" y="46"/>
                    <a:pt x="110" y="36"/>
                    <a:pt x="104" y="29"/>
                  </a:cubicBezTo>
                  <a:cubicBezTo>
                    <a:pt x="97" y="23"/>
                    <a:pt x="88" y="16"/>
                    <a:pt x="79" y="14"/>
                  </a:cubicBezTo>
                  <a:cubicBezTo>
                    <a:pt x="71" y="11"/>
                    <a:pt x="62" y="11"/>
                    <a:pt x="54" y="12"/>
                  </a:cubicBezTo>
                  <a:cubicBezTo>
                    <a:pt x="46" y="13"/>
                    <a:pt x="39" y="15"/>
                    <a:pt x="33" y="19"/>
                  </a:cubicBezTo>
                  <a:cubicBezTo>
                    <a:pt x="27" y="22"/>
                    <a:pt x="22" y="28"/>
                    <a:pt x="17" y="35"/>
                  </a:cubicBezTo>
                  <a:cubicBezTo>
                    <a:pt x="12" y="42"/>
                    <a:pt x="11" y="52"/>
                    <a:pt x="11" y="63"/>
                  </a:cubicBezTo>
                  <a:cubicBezTo>
                    <a:pt x="12" y="74"/>
                    <a:pt x="15" y="85"/>
                    <a:pt x="24" y="93"/>
                  </a:cubicBezTo>
                  <a:cubicBezTo>
                    <a:pt x="32" y="102"/>
                    <a:pt x="46" y="106"/>
                    <a:pt x="58" y="105"/>
                  </a:cubicBezTo>
                  <a:cubicBezTo>
                    <a:pt x="72" y="106"/>
                    <a:pt x="84" y="98"/>
                    <a:pt x="89" y="86"/>
                  </a:cubicBezTo>
                  <a:cubicBezTo>
                    <a:pt x="96" y="75"/>
                    <a:pt x="93" y="60"/>
                    <a:pt x="82" y="53"/>
                  </a:cubicBezTo>
                  <a:cubicBezTo>
                    <a:pt x="72" y="45"/>
                    <a:pt x="57" y="51"/>
                    <a:pt x="50" y="61"/>
                  </a:cubicBezTo>
                  <a:cubicBezTo>
                    <a:pt x="41" y="70"/>
                    <a:pt x="46" y="89"/>
                    <a:pt x="60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552" y="3958"/>
              <a:ext cx="308" cy="229"/>
            </a:xfrm>
            <a:custGeom>
              <a:avLst/>
              <a:gdLst>
                <a:gd name="T0" fmla="*/ 61 w 130"/>
                <a:gd name="T1" fmla="*/ 65 h 97"/>
                <a:gd name="T2" fmla="*/ 48 w 130"/>
                <a:gd name="T3" fmla="*/ 84 h 97"/>
                <a:gd name="T4" fmla="*/ 24 w 130"/>
                <a:gd name="T5" fmla="*/ 86 h 97"/>
                <a:gd name="T6" fmla="*/ 4 w 130"/>
                <a:gd name="T7" fmla="*/ 69 h 97"/>
                <a:gd name="T8" fmla="*/ 0 w 130"/>
                <a:gd name="T9" fmla="*/ 43 h 97"/>
                <a:gd name="T10" fmla="*/ 9 w 130"/>
                <a:gd name="T11" fmla="*/ 21 h 97"/>
                <a:gd name="T12" fmla="*/ 25 w 130"/>
                <a:gd name="T13" fmla="*/ 6 h 97"/>
                <a:gd name="T14" fmla="*/ 41 w 130"/>
                <a:gd name="T15" fmla="*/ 1 h 97"/>
                <a:gd name="T16" fmla="*/ 55 w 130"/>
                <a:gd name="T17" fmla="*/ 1 h 97"/>
                <a:gd name="T18" fmla="*/ 71 w 130"/>
                <a:gd name="T19" fmla="*/ 4 h 97"/>
                <a:gd name="T20" fmla="*/ 87 w 130"/>
                <a:gd name="T21" fmla="*/ 12 h 97"/>
                <a:gd name="T22" fmla="*/ 101 w 130"/>
                <a:gd name="T23" fmla="*/ 24 h 97"/>
                <a:gd name="T24" fmla="*/ 113 w 130"/>
                <a:gd name="T25" fmla="*/ 40 h 97"/>
                <a:gd name="T26" fmla="*/ 122 w 130"/>
                <a:gd name="T27" fmla="*/ 57 h 97"/>
                <a:gd name="T28" fmla="*/ 127 w 130"/>
                <a:gd name="T29" fmla="*/ 74 h 97"/>
                <a:gd name="T30" fmla="*/ 130 w 130"/>
                <a:gd name="T31" fmla="*/ 90 h 97"/>
                <a:gd name="T32" fmla="*/ 128 w 130"/>
                <a:gd name="T33" fmla="*/ 91 h 97"/>
                <a:gd name="T34" fmla="*/ 123 w 130"/>
                <a:gd name="T35" fmla="*/ 75 h 97"/>
                <a:gd name="T36" fmla="*/ 117 w 130"/>
                <a:gd name="T37" fmla="*/ 59 h 97"/>
                <a:gd name="T38" fmla="*/ 108 w 130"/>
                <a:gd name="T39" fmla="*/ 44 h 97"/>
                <a:gd name="T40" fmla="*/ 96 w 130"/>
                <a:gd name="T41" fmla="*/ 29 h 97"/>
                <a:gd name="T42" fmla="*/ 82 w 130"/>
                <a:gd name="T43" fmla="*/ 18 h 97"/>
                <a:gd name="T44" fmla="*/ 68 w 130"/>
                <a:gd name="T45" fmla="*/ 11 h 97"/>
                <a:gd name="T46" fmla="*/ 54 w 130"/>
                <a:gd name="T47" fmla="*/ 8 h 97"/>
                <a:gd name="T48" fmla="*/ 42 w 130"/>
                <a:gd name="T49" fmla="*/ 8 h 97"/>
                <a:gd name="T50" fmla="*/ 28 w 130"/>
                <a:gd name="T51" fmla="*/ 13 h 97"/>
                <a:gd name="T52" fmla="*/ 15 w 130"/>
                <a:gd name="T53" fmla="*/ 25 h 97"/>
                <a:gd name="T54" fmla="*/ 7 w 130"/>
                <a:gd name="T55" fmla="*/ 44 h 97"/>
                <a:gd name="T56" fmla="*/ 10 w 130"/>
                <a:gd name="T57" fmla="*/ 66 h 97"/>
                <a:gd name="T58" fmla="*/ 25 w 130"/>
                <a:gd name="T59" fmla="*/ 81 h 97"/>
                <a:gd name="T60" fmla="*/ 47 w 130"/>
                <a:gd name="T61" fmla="*/ 81 h 97"/>
                <a:gd name="T62" fmla="*/ 60 w 130"/>
                <a:gd name="T63" fmla="*/ 6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0" h="97">
                  <a:moveTo>
                    <a:pt x="60" y="55"/>
                  </a:moveTo>
                  <a:cubicBezTo>
                    <a:pt x="60" y="58"/>
                    <a:pt x="61" y="62"/>
                    <a:pt x="61" y="65"/>
                  </a:cubicBezTo>
                  <a:cubicBezTo>
                    <a:pt x="60" y="69"/>
                    <a:pt x="60" y="73"/>
                    <a:pt x="57" y="76"/>
                  </a:cubicBezTo>
                  <a:cubicBezTo>
                    <a:pt x="55" y="79"/>
                    <a:pt x="52" y="81"/>
                    <a:pt x="48" y="84"/>
                  </a:cubicBezTo>
                  <a:cubicBezTo>
                    <a:pt x="45" y="85"/>
                    <a:pt x="41" y="87"/>
                    <a:pt x="36" y="87"/>
                  </a:cubicBezTo>
                  <a:cubicBezTo>
                    <a:pt x="32" y="88"/>
                    <a:pt x="28" y="87"/>
                    <a:pt x="24" y="86"/>
                  </a:cubicBezTo>
                  <a:cubicBezTo>
                    <a:pt x="19" y="85"/>
                    <a:pt x="16" y="81"/>
                    <a:pt x="12" y="79"/>
                  </a:cubicBezTo>
                  <a:cubicBezTo>
                    <a:pt x="9" y="76"/>
                    <a:pt x="6" y="72"/>
                    <a:pt x="4" y="69"/>
                  </a:cubicBezTo>
                  <a:cubicBezTo>
                    <a:pt x="3" y="64"/>
                    <a:pt x="1" y="60"/>
                    <a:pt x="0" y="56"/>
                  </a:cubicBezTo>
                  <a:cubicBezTo>
                    <a:pt x="0" y="52"/>
                    <a:pt x="0" y="47"/>
                    <a:pt x="0" y="43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1" y="17"/>
                    <a:pt x="14" y="15"/>
                    <a:pt x="16" y="12"/>
                  </a:cubicBezTo>
                  <a:cubicBezTo>
                    <a:pt x="18" y="9"/>
                    <a:pt x="22" y="8"/>
                    <a:pt x="25" y="6"/>
                  </a:cubicBezTo>
                  <a:cubicBezTo>
                    <a:pt x="28" y="5"/>
                    <a:pt x="30" y="3"/>
                    <a:pt x="33" y="2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5" y="2"/>
                    <a:pt x="68" y="3"/>
                    <a:pt x="71" y="4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82" y="8"/>
                    <a:pt x="84" y="10"/>
                    <a:pt x="87" y="12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4" y="27"/>
                    <a:pt x="106" y="29"/>
                    <a:pt x="108" y="32"/>
                  </a:cubicBezTo>
                  <a:cubicBezTo>
                    <a:pt x="113" y="40"/>
                    <a:pt x="113" y="40"/>
                    <a:pt x="113" y="40"/>
                  </a:cubicBezTo>
                  <a:cubicBezTo>
                    <a:pt x="115" y="42"/>
                    <a:pt x="117" y="45"/>
                    <a:pt x="118" y="48"/>
                  </a:cubicBezTo>
                  <a:cubicBezTo>
                    <a:pt x="122" y="57"/>
                    <a:pt x="122" y="57"/>
                    <a:pt x="122" y="57"/>
                  </a:cubicBezTo>
                  <a:cubicBezTo>
                    <a:pt x="124" y="60"/>
                    <a:pt x="124" y="63"/>
                    <a:pt x="125" y="66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7"/>
                    <a:pt x="130" y="97"/>
                    <a:pt x="130" y="97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6" y="83"/>
                    <a:pt x="126" y="83"/>
                    <a:pt x="126" y="83"/>
                  </a:cubicBezTo>
                  <a:cubicBezTo>
                    <a:pt x="123" y="75"/>
                    <a:pt x="123" y="75"/>
                    <a:pt x="123" y="75"/>
                  </a:cubicBezTo>
                  <a:cubicBezTo>
                    <a:pt x="120" y="67"/>
                    <a:pt x="120" y="67"/>
                    <a:pt x="120" y="67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08" y="44"/>
                    <a:pt x="108" y="44"/>
                    <a:pt x="108" y="44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1" y="33"/>
                    <a:pt x="98" y="32"/>
                    <a:pt x="96" y="29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0" y="17"/>
                    <a:pt x="78" y="15"/>
                    <a:pt x="75" y="14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6" y="10"/>
                    <a:pt x="63" y="9"/>
                    <a:pt x="61" y="9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3" y="10"/>
                    <a:pt x="31" y="12"/>
                    <a:pt x="28" y="13"/>
                  </a:cubicBezTo>
                  <a:cubicBezTo>
                    <a:pt x="26" y="14"/>
                    <a:pt x="23" y="15"/>
                    <a:pt x="21" y="18"/>
                  </a:cubicBezTo>
                  <a:cubicBezTo>
                    <a:pt x="19" y="20"/>
                    <a:pt x="16" y="22"/>
                    <a:pt x="15" y="25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8"/>
                    <a:pt x="7" y="51"/>
                    <a:pt x="7" y="55"/>
                  </a:cubicBezTo>
                  <a:cubicBezTo>
                    <a:pt x="7" y="59"/>
                    <a:pt x="9" y="62"/>
                    <a:pt x="10" y="66"/>
                  </a:cubicBezTo>
                  <a:cubicBezTo>
                    <a:pt x="16" y="75"/>
                    <a:pt x="16" y="75"/>
                    <a:pt x="16" y="75"/>
                  </a:cubicBezTo>
                  <a:cubicBezTo>
                    <a:pt x="19" y="77"/>
                    <a:pt x="22" y="80"/>
                    <a:pt x="25" y="81"/>
                  </a:cubicBezTo>
                  <a:cubicBezTo>
                    <a:pt x="29" y="82"/>
                    <a:pt x="32" y="83"/>
                    <a:pt x="36" y="83"/>
                  </a:cubicBezTo>
                  <a:cubicBezTo>
                    <a:pt x="40" y="83"/>
                    <a:pt x="43" y="82"/>
                    <a:pt x="47" y="81"/>
                  </a:cubicBezTo>
                  <a:cubicBezTo>
                    <a:pt x="50" y="79"/>
                    <a:pt x="53" y="77"/>
                    <a:pt x="55" y="74"/>
                  </a:cubicBezTo>
                  <a:cubicBezTo>
                    <a:pt x="58" y="72"/>
                    <a:pt x="58" y="68"/>
                    <a:pt x="60" y="65"/>
                  </a:cubicBezTo>
                  <a:cubicBezTo>
                    <a:pt x="60" y="62"/>
                    <a:pt x="60" y="58"/>
                    <a:pt x="6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711" y="2929"/>
              <a:ext cx="598" cy="1000"/>
            </a:xfrm>
            <a:custGeom>
              <a:avLst/>
              <a:gdLst>
                <a:gd name="T0" fmla="*/ 108 w 253"/>
                <a:gd name="T1" fmla="*/ 303 h 423"/>
                <a:gd name="T2" fmla="*/ 135 w 253"/>
                <a:gd name="T3" fmla="*/ 355 h 423"/>
                <a:gd name="T4" fmla="*/ 105 w 253"/>
                <a:gd name="T5" fmla="*/ 414 h 423"/>
                <a:gd name="T6" fmla="*/ 37 w 253"/>
                <a:gd name="T7" fmla="*/ 411 h 423"/>
                <a:gd name="T8" fmla="*/ 2 w 253"/>
                <a:gd name="T9" fmla="*/ 353 h 423"/>
                <a:gd name="T10" fmla="*/ 9 w 253"/>
                <a:gd name="T11" fmla="*/ 291 h 423"/>
                <a:gd name="T12" fmla="*/ 33 w 253"/>
                <a:gd name="T13" fmla="*/ 240 h 423"/>
                <a:gd name="T14" fmla="*/ 65 w 253"/>
                <a:gd name="T15" fmla="*/ 207 h 423"/>
                <a:gd name="T16" fmla="*/ 97 w 253"/>
                <a:gd name="T17" fmla="*/ 188 h 423"/>
                <a:gd name="T18" fmla="*/ 135 w 253"/>
                <a:gd name="T19" fmla="*/ 175 h 423"/>
                <a:gd name="T20" fmla="*/ 176 w 253"/>
                <a:gd name="T21" fmla="*/ 160 h 423"/>
                <a:gd name="T22" fmla="*/ 213 w 253"/>
                <a:gd name="T23" fmla="*/ 133 h 423"/>
                <a:gd name="T24" fmla="*/ 235 w 253"/>
                <a:gd name="T25" fmla="*/ 92 h 423"/>
                <a:gd name="T26" fmla="*/ 234 w 253"/>
                <a:gd name="T27" fmla="*/ 47 h 423"/>
                <a:gd name="T28" fmla="*/ 211 w 253"/>
                <a:gd name="T29" fmla="*/ 13 h 423"/>
                <a:gd name="T30" fmla="*/ 172 w 253"/>
                <a:gd name="T31" fmla="*/ 8 h 423"/>
                <a:gd name="T32" fmla="*/ 171 w 253"/>
                <a:gd name="T33" fmla="*/ 5 h 423"/>
                <a:gd name="T34" fmla="*/ 215 w 253"/>
                <a:gd name="T35" fmla="*/ 5 h 423"/>
                <a:gd name="T36" fmla="*/ 247 w 253"/>
                <a:gd name="T37" fmla="*/ 43 h 423"/>
                <a:gd name="T38" fmla="*/ 250 w 253"/>
                <a:gd name="T39" fmla="*/ 96 h 423"/>
                <a:gd name="T40" fmla="*/ 226 w 253"/>
                <a:gd name="T41" fmla="*/ 144 h 423"/>
                <a:gd name="T42" fmla="*/ 184 w 253"/>
                <a:gd name="T43" fmla="*/ 175 h 423"/>
                <a:gd name="T44" fmla="*/ 140 w 253"/>
                <a:gd name="T45" fmla="*/ 192 h 423"/>
                <a:gd name="T46" fmla="*/ 103 w 253"/>
                <a:gd name="T47" fmla="*/ 204 h 423"/>
                <a:gd name="T48" fmla="*/ 76 w 253"/>
                <a:gd name="T49" fmla="*/ 220 h 423"/>
                <a:gd name="T50" fmla="*/ 47 w 253"/>
                <a:gd name="T51" fmla="*/ 250 h 423"/>
                <a:gd name="T52" fmla="*/ 25 w 253"/>
                <a:gd name="T53" fmla="*/ 296 h 423"/>
                <a:gd name="T54" fmla="*/ 17 w 253"/>
                <a:gd name="T55" fmla="*/ 351 h 423"/>
                <a:gd name="T56" fmla="*/ 45 w 253"/>
                <a:gd name="T57" fmla="*/ 399 h 423"/>
                <a:gd name="T58" fmla="*/ 99 w 253"/>
                <a:gd name="T59" fmla="*/ 404 h 423"/>
                <a:gd name="T60" fmla="*/ 127 w 253"/>
                <a:gd name="T61" fmla="*/ 355 h 423"/>
                <a:gd name="T62" fmla="*/ 107 w 253"/>
                <a:gd name="T63" fmla="*/ 306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3" h="423">
                  <a:moveTo>
                    <a:pt x="81" y="307"/>
                  </a:moveTo>
                  <a:cubicBezTo>
                    <a:pt x="89" y="302"/>
                    <a:pt x="98" y="301"/>
                    <a:pt x="108" y="303"/>
                  </a:cubicBezTo>
                  <a:cubicBezTo>
                    <a:pt x="117" y="307"/>
                    <a:pt x="125" y="315"/>
                    <a:pt x="129" y="324"/>
                  </a:cubicBezTo>
                  <a:cubicBezTo>
                    <a:pt x="133" y="334"/>
                    <a:pt x="135" y="345"/>
                    <a:pt x="135" y="355"/>
                  </a:cubicBezTo>
                  <a:cubicBezTo>
                    <a:pt x="132" y="366"/>
                    <a:pt x="133" y="377"/>
                    <a:pt x="127" y="387"/>
                  </a:cubicBezTo>
                  <a:cubicBezTo>
                    <a:pt x="123" y="398"/>
                    <a:pt x="116" y="407"/>
                    <a:pt x="105" y="414"/>
                  </a:cubicBezTo>
                  <a:cubicBezTo>
                    <a:pt x="95" y="420"/>
                    <a:pt x="83" y="423"/>
                    <a:pt x="71" y="422"/>
                  </a:cubicBezTo>
                  <a:cubicBezTo>
                    <a:pt x="59" y="422"/>
                    <a:pt x="47" y="417"/>
                    <a:pt x="37" y="411"/>
                  </a:cubicBezTo>
                  <a:cubicBezTo>
                    <a:pt x="26" y="405"/>
                    <a:pt x="19" y="396"/>
                    <a:pt x="12" y="386"/>
                  </a:cubicBezTo>
                  <a:cubicBezTo>
                    <a:pt x="7" y="376"/>
                    <a:pt x="2" y="364"/>
                    <a:pt x="2" y="353"/>
                  </a:cubicBezTo>
                  <a:cubicBezTo>
                    <a:pt x="1" y="342"/>
                    <a:pt x="0" y="331"/>
                    <a:pt x="3" y="321"/>
                  </a:cubicBezTo>
                  <a:cubicBezTo>
                    <a:pt x="4" y="310"/>
                    <a:pt x="5" y="300"/>
                    <a:pt x="9" y="291"/>
                  </a:cubicBezTo>
                  <a:cubicBezTo>
                    <a:pt x="13" y="281"/>
                    <a:pt x="15" y="272"/>
                    <a:pt x="20" y="264"/>
                  </a:cubicBezTo>
                  <a:cubicBezTo>
                    <a:pt x="33" y="240"/>
                    <a:pt x="33" y="240"/>
                    <a:pt x="33" y="240"/>
                  </a:cubicBezTo>
                  <a:cubicBezTo>
                    <a:pt x="49" y="222"/>
                    <a:pt x="49" y="222"/>
                    <a:pt x="49" y="222"/>
                  </a:cubicBezTo>
                  <a:cubicBezTo>
                    <a:pt x="54" y="215"/>
                    <a:pt x="60" y="211"/>
                    <a:pt x="65" y="207"/>
                  </a:cubicBezTo>
                  <a:cubicBezTo>
                    <a:pt x="71" y="203"/>
                    <a:pt x="76" y="199"/>
                    <a:pt x="80" y="196"/>
                  </a:cubicBezTo>
                  <a:cubicBezTo>
                    <a:pt x="85" y="192"/>
                    <a:pt x="91" y="191"/>
                    <a:pt x="97" y="188"/>
                  </a:cubicBezTo>
                  <a:cubicBezTo>
                    <a:pt x="116" y="181"/>
                    <a:pt x="116" y="181"/>
                    <a:pt x="116" y="181"/>
                  </a:cubicBezTo>
                  <a:cubicBezTo>
                    <a:pt x="135" y="175"/>
                    <a:pt x="135" y="175"/>
                    <a:pt x="135" y="175"/>
                  </a:cubicBezTo>
                  <a:cubicBezTo>
                    <a:pt x="142" y="174"/>
                    <a:pt x="149" y="172"/>
                    <a:pt x="156" y="168"/>
                  </a:cubicBezTo>
                  <a:cubicBezTo>
                    <a:pt x="162" y="165"/>
                    <a:pt x="170" y="163"/>
                    <a:pt x="176" y="160"/>
                  </a:cubicBezTo>
                  <a:cubicBezTo>
                    <a:pt x="183" y="156"/>
                    <a:pt x="190" y="152"/>
                    <a:pt x="196" y="148"/>
                  </a:cubicBezTo>
                  <a:cubicBezTo>
                    <a:pt x="201" y="143"/>
                    <a:pt x="208" y="138"/>
                    <a:pt x="213" y="133"/>
                  </a:cubicBezTo>
                  <a:cubicBezTo>
                    <a:pt x="218" y="126"/>
                    <a:pt x="224" y="121"/>
                    <a:pt x="227" y="114"/>
                  </a:cubicBezTo>
                  <a:cubicBezTo>
                    <a:pt x="230" y="107"/>
                    <a:pt x="234" y="100"/>
                    <a:pt x="235" y="92"/>
                  </a:cubicBezTo>
                  <a:cubicBezTo>
                    <a:pt x="237" y="85"/>
                    <a:pt x="237" y="77"/>
                    <a:pt x="237" y="69"/>
                  </a:cubicBezTo>
                  <a:cubicBezTo>
                    <a:pt x="238" y="61"/>
                    <a:pt x="236" y="54"/>
                    <a:pt x="234" y="47"/>
                  </a:cubicBezTo>
                  <a:cubicBezTo>
                    <a:pt x="234" y="39"/>
                    <a:pt x="229" y="33"/>
                    <a:pt x="226" y="27"/>
                  </a:cubicBezTo>
                  <a:cubicBezTo>
                    <a:pt x="221" y="22"/>
                    <a:pt x="217" y="15"/>
                    <a:pt x="211" y="13"/>
                  </a:cubicBezTo>
                  <a:cubicBezTo>
                    <a:pt x="205" y="9"/>
                    <a:pt x="198" y="8"/>
                    <a:pt x="192" y="7"/>
                  </a:cubicBezTo>
                  <a:cubicBezTo>
                    <a:pt x="185" y="7"/>
                    <a:pt x="178" y="6"/>
                    <a:pt x="172" y="8"/>
                  </a:cubicBezTo>
                  <a:cubicBezTo>
                    <a:pt x="166" y="9"/>
                    <a:pt x="160" y="12"/>
                    <a:pt x="155" y="14"/>
                  </a:cubicBezTo>
                  <a:cubicBezTo>
                    <a:pt x="160" y="11"/>
                    <a:pt x="165" y="7"/>
                    <a:pt x="171" y="5"/>
                  </a:cubicBezTo>
                  <a:cubicBezTo>
                    <a:pt x="177" y="1"/>
                    <a:pt x="185" y="1"/>
                    <a:pt x="192" y="0"/>
                  </a:cubicBezTo>
                  <a:cubicBezTo>
                    <a:pt x="199" y="1"/>
                    <a:pt x="207" y="1"/>
                    <a:pt x="215" y="5"/>
                  </a:cubicBezTo>
                  <a:cubicBezTo>
                    <a:pt x="223" y="7"/>
                    <a:pt x="229" y="14"/>
                    <a:pt x="236" y="19"/>
                  </a:cubicBezTo>
                  <a:cubicBezTo>
                    <a:pt x="240" y="27"/>
                    <a:pt x="246" y="34"/>
                    <a:pt x="247" y="43"/>
                  </a:cubicBezTo>
                  <a:cubicBezTo>
                    <a:pt x="250" y="51"/>
                    <a:pt x="252" y="60"/>
                    <a:pt x="252" y="69"/>
                  </a:cubicBezTo>
                  <a:cubicBezTo>
                    <a:pt x="253" y="78"/>
                    <a:pt x="253" y="87"/>
                    <a:pt x="250" y="96"/>
                  </a:cubicBezTo>
                  <a:cubicBezTo>
                    <a:pt x="249" y="105"/>
                    <a:pt x="245" y="113"/>
                    <a:pt x="241" y="122"/>
                  </a:cubicBezTo>
                  <a:cubicBezTo>
                    <a:pt x="238" y="131"/>
                    <a:pt x="231" y="137"/>
                    <a:pt x="226" y="144"/>
                  </a:cubicBezTo>
                  <a:cubicBezTo>
                    <a:pt x="220" y="151"/>
                    <a:pt x="213" y="156"/>
                    <a:pt x="206" y="162"/>
                  </a:cubicBezTo>
                  <a:cubicBezTo>
                    <a:pt x="199" y="167"/>
                    <a:pt x="191" y="171"/>
                    <a:pt x="184" y="175"/>
                  </a:cubicBezTo>
                  <a:cubicBezTo>
                    <a:pt x="177" y="179"/>
                    <a:pt x="169" y="182"/>
                    <a:pt x="162" y="185"/>
                  </a:cubicBezTo>
                  <a:cubicBezTo>
                    <a:pt x="155" y="188"/>
                    <a:pt x="147" y="190"/>
                    <a:pt x="140" y="192"/>
                  </a:cubicBezTo>
                  <a:cubicBezTo>
                    <a:pt x="120" y="198"/>
                    <a:pt x="120" y="198"/>
                    <a:pt x="120" y="198"/>
                  </a:cubicBezTo>
                  <a:cubicBezTo>
                    <a:pt x="103" y="204"/>
                    <a:pt x="103" y="204"/>
                    <a:pt x="103" y="204"/>
                  </a:cubicBezTo>
                  <a:cubicBezTo>
                    <a:pt x="98" y="207"/>
                    <a:pt x="93" y="207"/>
                    <a:pt x="89" y="211"/>
                  </a:cubicBezTo>
                  <a:cubicBezTo>
                    <a:pt x="85" y="214"/>
                    <a:pt x="81" y="217"/>
                    <a:pt x="76" y="220"/>
                  </a:cubicBezTo>
                  <a:cubicBezTo>
                    <a:pt x="71" y="224"/>
                    <a:pt x="66" y="228"/>
                    <a:pt x="62" y="233"/>
                  </a:cubicBezTo>
                  <a:cubicBezTo>
                    <a:pt x="47" y="250"/>
                    <a:pt x="47" y="250"/>
                    <a:pt x="47" y="250"/>
                  </a:cubicBezTo>
                  <a:cubicBezTo>
                    <a:pt x="35" y="271"/>
                    <a:pt x="35" y="271"/>
                    <a:pt x="35" y="271"/>
                  </a:cubicBezTo>
                  <a:cubicBezTo>
                    <a:pt x="30" y="278"/>
                    <a:pt x="29" y="287"/>
                    <a:pt x="25" y="296"/>
                  </a:cubicBezTo>
                  <a:cubicBezTo>
                    <a:pt x="21" y="304"/>
                    <a:pt x="20" y="313"/>
                    <a:pt x="19" y="323"/>
                  </a:cubicBezTo>
                  <a:cubicBezTo>
                    <a:pt x="16" y="332"/>
                    <a:pt x="17" y="342"/>
                    <a:pt x="17" y="351"/>
                  </a:cubicBezTo>
                  <a:cubicBezTo>
                    <a:pt x="18" y="361"/>
                    <a:pt x="22" y="370"/>
                    <a:pt x="25" y="378"/>
                  </a:cubicBezTo>
                  <a:cubicBezTo>
                    <a:pt x="30" y="386"/>
                    <a:pt x="36" y="394"/>
                    <a:pt x="45" y="399"/>
                  </a:cubicBezTo>
                  <a:cubicBezTo>
                    <a:pt x="52" y="404"/>
                    <a:pt x="62" y="409"/>
                    <a:pt x="72" y="409"/>
                  </a:cubicBezTo>
                  <a:cubicBezTo>
                    <a:pt x="81" y="411"/>
                    <a:pt x="91" y="408"/>
                    <a:pt x="99" y="404"/>
                  </a:cubicBezTo>
                  <a:cubicBezTo>
                    <a:pt x="108" y="399"/>
                    <a:pt x="114" y="392"/>
                    <a:pt x="118" y="383"/>
                  </a:cubicBezTo>
                  <a:cubicBezTo>
                    <a:pt x="124" y="375"/>
                    <a:pt x="124" y="364"/>
                    <a:pt x="127" y="355"/>
                  </a:cubicBezTo>
                  <a:cubicBezTo>
                    <a:pt x="127" y="345"/>
                    <a:pt x="127" y="335"/>
                    <a:pt x="124" y="326"/>
                  </a:cubicBezTo>
                  <a:cubicBezTo>
                    <a:pt x="121" y="318"/>
                    <a:pt x="115" y="310"/>
                    <a:pt x="107" y="306"/>
                  </a:cubicBezTo>
                  <a:cubicBezTo>
                    <a:pt x="98" y="303"/>
                    <a:pt x="89" y="303"/>
                    <a:pt x="81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056" y="4312"/>
              <a:ext cx="560" cy="220"/>
            </a:xfrm>
            <a:custGeom>
              <a:avLst/>
              <a:gdLst>
                <a:gd name="T0" fmla="*/ 237 w 237"/>
                <a:gd name="T1" fmla="*/ 83 h 93"/>
                <a:gd name="T2" fmla="*/ 218 w 237"/>
                <a:gd name="T3" fmla="*/ 91 h 93"/>
                <a:gd name="T4" fmla="*/ 194 w 237"/>
                <a:gd name="T5" fmla="*/ 91 h 93"/>
                <a:gd name="T6" fmla="*/ 171 w 237"/>
                <a:gd name="T7" fmla="*/ 81 h 93"/>
                <a:gd name="T8" fmla="*/ 152 w 237"/>
                <a:gd name="T9" fmla="*/ 66 h 93"/>
                <a:gd name="T10" fmla="*/ 135 w 237"/>
                <a:gd name="T11" fmla="*/ 50 h 93"/>
                <a:gd name="T12" fmla="*/ 120 w 237"/>
                <a:gd name="T13" fmla="*/ 36 h 93"/>
                <a:gd name="T14" fmla="*/ 107 w 237"/>
                <a:gd name="T15" fmla="*/ 25 h 93"/>
                <a:gd name="T16" fmla="*/ 96 w 237"/>
                <a:gd name="T17" fmla="*/ 19 h 93"/>
                <a:gd name="T18" fmla="*/ 85 w 237"/>
                <a:gd name="T19" fmla="*/ 16 h 93"/>
                <a:gd name="T20" fmla="*/ 71 w 237"/>
                <a:gd name="T21" fmla="*/ 15 h 93"/>
                <a:gd name="T22" fmla="*/ 56 w 237"/>
                <a:gd name="T23" fmla="*/ 18 h 93"/>
                <a:gd name="T24" fmla="*/ 41 w 237"/>
                <a:gd name="T25" fmla="*/ 25 h 93"/>
                <a:gd name="T26" fmla="*/ 27 w 237"/>
                <a:gd name="T27" fmla="*/ 34 h 93"/>
                <a:gd name="T28" fmla="*/ 15 w 237"/>
                <a:gd name="T29" fmla="*/ 46 h 93"/>
                <a:gd name="T30" fmla="*/ 6 w 237"/>
                <a:gd name="T31" fmla="*/ 59 h 93"/>
                <a:gd name="T32" fmla="*/ 1 w 237"/>
                <a:gd name="T33" fmla="*/ 72 h 93"/>
                <a:gd name="T34" fmla="*/ 1 w 237"/>
                <a:gd name="T35" fmla="*/ 57 h 93"/>
                <a:gd name="T36" fmla="*/ 6 w 237"/>
                <a:gd name="T37" fmla="*/ 40 h 93"/>
                <a:gd name="T38" fmla="*/ 18 w 237"/>
                <a:gd name="T39" fmla="*/ 24 h 93"/>
                <a:gd name="T40" fmla="*/ 33 w 237"/>
                <a:gd name="T41" fmla="*/ 12 h 93"/>
                <a:gd name="T42" fmla="*/ 52 w 237"/>
                <a:gd name="T43" fmla="*/ 4 h 93"/>
                <a:gd name="T44" fmla="*/ 70 w 237"/>
                <a:gd name="T45" fmla="*/ 0 h 93"/>
                <a:gd name="T46" fmla="*/ 88 w 237"/>
                <a:gd name="T47" fmla="*/ 1 h 93"/>
                <a:gd name="T48" fmla="*/ 102 w 237"/>
                <a:gd name="T49" fmla="*/ 6 h 93"/>
                <a:gd name="T50" fmla="*/ 116 w 237"/>
                <a:gd name="T51" fmla="*/ 13 h 93"/>
                <a:gd name="T52" fmla="*/ 130 w 237"/>
                <a:gd name="T53" fmla="*/ 25 h 93"/>
                <a:gd name="T54" fmla="*/ 145 w 237"/>
                <a:gd name="T55" fmla="*/ 40 h 93"/>
                <a:gd name="T56" fmla="*/ 161 w 237"/>
                <a:gd name="T57" fmla="*/ 56 h 93"/>
                <a:gd name="T58" fmla="*/ 178 w 237"/>
                <a:gd name="T59" fmla="*/ 72 h 93"/>
                <a:gd name="T60" fmla="*/ 197 w 237"/>
                <a:gd name="T61" fmla="*/ 83 h 93"/>
                <a:gd name="T62" fmla="*/ 217 w 237"/>
                <a:gd name="T63" fmla="*/ 86 h 93"/>
                <a:gd name="T64" fmla="*/ 237 w 237"/>
                <a:gd name="T65" fmla="*/ 8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7" h="93">
                  <a:moveTo>
                    <a:pt x="237" y="83"/>
                  </a:moveTo>
                  <a:cubicBezTo>
                    <a:pt x="232" y="86"/>
                    <a:pt x="225" y="89"/>
                    <a:pt x="218" y="91"/>
                  </a:cubicBezTo>
                  <a:cubicBezTo>
                    <a:pt x="211" y="93"/>
                    <a:pt x="202" y="93"/>
                    <a:pt x="194" y="91"/>
                  </a:cubicBezTo>
                  <a:cubicBezTo>
                    <a:pt x="186" y="89"/>
                    <a:pt x="178" y="86"/>
                    <a:pt x="171" y="81"/>
                  </a:cubicBezTo>
                  <a:cubicBezTo>
                    <a:pt x="164" y="77"/>
                    <a:pt x="158" y="71"/>
                    <a:pt x="152" y="66"/>
                  </a:cubicBezTo>
                  <a:cubicBezTo>
                    <a:pt x="135" y="50"/>
                    <a:pt x="135" y="50"/>
                    <a:pt x="135" y="50"/>
                  </a:cubicBezTo>
                  <a:cubicBezTo>
                    <a:pt x="130" y="45"/>
                    <a:pt x="125" y="40"/>
                    <a:pt x="120" y="36"/>
                  </a:cubicBezTo>
                  <a:cubicBezTo>
                    <a:pt x="115" y="32"/>
                    <a:pt x="111" y="28"/>
                    <a:pt x="107" y="25"/>
                  </a:cubicBezTo>
                  <a:cubicBezTo>
                    <a:pt x="103" y="23"/>
                    <a:pt x="99" y="20"/>
                    <a:pt x="96" y="19"/>
                  </a:cubicBezTo>
                  <a:cubicBezTo>
                    <a:pt x="93" y="18"/>
                    <a:pt x="89" y="17"/>
                    <a:pt x="85" y="16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3" y="38"/>
                    <a:pt x="18" y="42"/>
                    <a:pt x="15" y="46"/>
                  </a:cubicBezTo>
                  <a:cubicBezTo>
                    <a:pt x="12" y="50"/>
                    <a:pt x="9" y="54"/>
                    <a:pt x="6" y="59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68"/>
                    <a:pt x="0" y="62"/>
                    <a:pt x="1" y="57"/>
                  </a:cubicBezTo>
                  <a:cubicBezTo>
                    <a:pt x="1" y="51"/>
                    <a:pt x="4" y="46"/>
                    <a:pt x="6" y="40"/>
                  </a:cubicBezTo>
                  <a:cubicBezTo>
                    <a:pt x="9" y="35"/>
                    <a:pt x="14" y="30"/>
                    <a:pt x="18" y="24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9" y="9"/>
                    <a:pt x="45" y="6"/>
                    <a:pt x="52" y="4"/>
                  </a:cubicBezTo>
                  <a:cubicBezTo>
                    <a:pt x="58" y="2"/>
                    <a:pt x="64" y="1"/>
                    <a:pt x="70" y="0"/>
                  </a:cubicBezTo>
                  <a:cubicBezTo>
                    <a:pt x="77" y="0"/>
                    <a:pt x="82" y="1"/>
                    <a:pt x="88" y="1"/>
                  </a:cubicBezTo>
                  <a:cubicBezTo>
                    <a:pt x="93" y="2"/>
                    <a:pt x="98" y="4"/>
                    <a:pt x="102" y="6"/>
                  </a:cubicBezTo>
                  <a:cubicBezTo>
                    <a:pt x="106" y="7"/>
                    <a:pt x="111" y="10"/>
                    <a:pt x="116" y="13"/>
                  </a:cubicBezTo>
                  <a:cubicBezTo>
                    <a:pt x="120" y="16"/>
                    <a:pt x="125" y="20"/>
                    <a:pt x="130" y="25"/>
                  </a:cubicBezTo>
                  <a:cubicBezTo>
                    <a:pt x="135" y="30"/>
                    <a:pt x="140" y="35"/>
                    <a:pt x="145" y="40"/>
                  </a:cubicBezTo>
                  <a:cubicBezTo>
                    <a:pt x="161" y="56"/>
                    <a:pt x="161" y="56"/>
                    <a:pt x="161" y="56"/>
                  </a:cubicBezTo>
                  <a:cubicBezTo>
                    <a:pt x="166" y="62"/>
                    <a:pt x="172" y="67"/>
                    <a:pt x="178" y="72"/>
                  </a:cubicBezTo>
                  <a:cubicBezTo>
                    <a:pt x="183" y="77"/>
                    <a:pt x="190" y="80"/>
                    <a:pt x="197" y="83"/>
                  </a:cubicBezTo>
                  <a:cubicBezTo>
                    <a:pt x="203" y="85"/>
                    <a:pt x="210" y="86"/>
                    <a:pt x="217" y="86"/>
                  </a:cubicBezTo>
                  <a:cubicBezTo>
                    <a:pt x="224" y="86"/>
                    <a:pt x="231" y="84"/>
                    <a:pt x="237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394" y="3958"/>
              <a:ext cx="385" cy="522"/>
            </a:xfrm>
            <a:custGeom>
              <a:avLst/>
              <a:gdLst>
                <a:gd name="T0" fmla="*/ 163 w 163"/>
                <a:gd name="T1" fmla="*/ 50 h 221"/>
                <a:gd name="T2" fmla="*/ 140 w 163"/>
                <a:gd name="T3" fmla="*/ 29 h 221"/>
                <a:gd name="T4" fmla="*/ 110 w 163"/>
                <a:gd name="T5" fmla="*/ 14 h 221"/>
                <a:gd name="T6" fmla="*/ 78 w 163"/>
                <a:gd name="T7" fmla="*/ 18 h 221"/>
                <a:gd name="T8" fmla="*/ 71 w 163"/>
                <a:gd name="T9" fmla="*/ 45 h 221"/>
                <a:gd name="T10" fmla="*/ 89 w 163"/>
                <a:gd name="T11" fmla="*/ 71 h 221"/>
                <a:gd name="T12" fmla="*/ 113 w 163"/>
                <a:gd name="T13" fmla="*/ 93 h 221"/>
                <a:gd name="T14" fmla="*/ 131 w 163"/>
                <a:gd name="T15" fmla="*/ 118 h 221"/>
                <a:gd name="T16" fmla="*/ 138 w 163"/>
                <a:gd name="T17" fmla="*/ 141 h 221"/>
                <a:gd name="T18" fmla="*/ 139 w 163"/>
                <a:gd name="T19" fmla="*/ 164 h 221"/>
                <a:gd name="T20" fmla="*/ 130 w 163"/>
                <a:gd name="T21" fmla="*/ 190 h 221"/>
                <a:gd name="T22" fmla="*/ 108 w 163"/>
                <a:gd name="T23" fmla="*/ 211 h 221"/>
                <a:gd name="T24" fmla="*/ 77 w 163"/>
                <a:gd name="T25" fmla="*/ 220 h 221"/>
                <a:gd name="T26" fmla="*/ 46 w 163"/>
                <a:gd name="T27" fmla="*/ 215 h 221"/>
                <a:gd name="T28" fmla="*/ 21 w 163"/>
                <a:gd name="T29" fmla="*/ 198 h 221"/>
                <a:gd name="T30" fmla="*/ 6 w 163"/>
                <a:gd name="T31" fmla="*/ 175 h 221"/>
                <a:gd name="T32" fmla="*/ 0 w 163"/>
                <a:gd name="T33" fmla="*/ 153 h 221"/>
                <a:gd name="T34" fmla="*/ 12 w 163"/>
                <a:gd name="T35" fmla="*/ 172 h 221"/>
                <a:gd name="T36" fmla="*/ 28 w 163"/>
                <a:gd name="T37" fmla="*/ 190 h 221"/>
                <a:gd name="T38" fmla="*/ 50 w 163"/>
                <a:gd name="T39" fmla="*/ 203 h 221"/>
                <a:gd name="T40" fmla="*/ 76 w 163"/>
                <a:gd name="T41" fmla="*/ 206 h 221"/>
                <a:gd name="T42" fmla="*/ 100 w 163"/>
                <a:gd name="T43" fmla="*/ 198 h 221"/>
                <a:gd name="T44" fmla="*/ 117 w 163"/>
                <a:gd name="T45" fmla="*/ 182 h 221"/>
                <a:gd name="T46" fmla="*/ 124 w 163"/>
                <a:gd name="T47" fmla="*/ 162 h 221"/>
                <a:gd name="T48" fmla="*/ 123 w 163"/>
                <a:gd name="T49" fmla="*/ 143 h 221"/>
                <a:gd name="T50" fmla="*/ 118 w 163"/>
                <a:gd name="T51" fmla="*/ 124 h 221"/>
                <a:gd name="T52" fmla="*/ 102 w 163"/>
                <a:gd name="T53" fmla="*/ 104 h 221"/>
                <a:gd name="T54" fmla="*/ 79 w 163"/>
                <a:gd name="T55" fmla="*/ 81 h 221"/>
                <a:gd name="T56" fmla="*/ 58 w 163"/>
                <a:gd name="T57" fmla="*/ 48 h 221"/>
                <a:gd name="T58" fmla="*/ 72 w 163"/>
                <a:gd name="T59" fmla="*/ 9 h 221"/>
                <a:gd name="T60" fmla="*/ 112 w 163"/>
                <a:gd name="T61" fmla="*/ 5 h 221"/>
                <a:gd name="T62" fmla="*/ 143 w 163"/>
                <a:gd name="T63" fmla="*/ 25 h 221"/>
                <a:gd name="T64" fmla="*/ 163 w 163"/>
                <a:gd name="T65" fmla="*/ 5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3" h="221">
                  <a:moveTo>
                    <a:pt x="163" y="50"/>
                  </a:moveTo>
                  <a:cubicBezTo>
                    <a:pt x="156" y="44"/>
                    <a:pt x="149" y="35"/>
                    <a:pt x="140" y="29"/>
                  </a:cubicBezTo>
                  <a:cubicBezTo>
                    <a:pt x="131" y="22"/>
                    <a:pt x="121" y="17"/>
                    <a:pt x="110" y="14"/>
                  </a:cubicBezTo>
                  <a:cubicBezTo>
                    <a:pt x="99" y="12"/>
                    <a:pt x="86" y="11"/>
                    <a:pt x="78" y="18"/>
                  </a:cubicBezTo>
                  <a:cubicBezTo>
                    <a:pt x="70" y="24"/>
                    <a:pt x="68" y="35"/>
                    <a:pt x="71" y="45"/>
                  </a:cubicBezTo>
                  <a:cubicBezTo>
                    <a:pt x="73" y="55"/>
                    <a:pt x="81" y="63"/>
                    <a:pt x="89" y="71"/>
                  </a:cubicBezTo>
                  <a:cubicBezTo>
                    <a:pt x="97" y="78"/>
                    <a:pt x="106" y="85"/>
                    <a:pt x="113" y="93"/>
                  </a:cubicBezTo>
                  <a:cubicBezTo>
                    <a:pt x="121" y="101"/>
                    <a:pt x="126" y="110"/>
                    <a:pt x="131" y="118"/>
                  </a:cubicBezTo>
                  <a:cubicBezTo>
                    <a:pt x="134" y="127"/>
                    <a:pt x="138" y="134"/>
                    <a:pt x="138" y="141"/>
                  </a:cubicBezTo>
                  <a:cubicBezTo>
                    <a:pt x="138" y="148"/>
                    <a:pt x="140" y="155"/>
                    <a:pt x="139" y="164"/>
                  </a:cubicBezTo>
                  <a:cubicBezTo>
                    <a:pt x="138" y="172"/>
                    <a:pt x="135" y="181"/>
                    <a:pt x="130" y="190"/>
                  </a:cubicBezTo>
                  <a:cubicBezTo>
                    <a:pt x="125" y="199"/>
                    <a:pt x="117" y="205"/>
                    <a:pt x="108" y="211"/>
                  </a:cubicBezTo>
                  <a:cubicBezTo>
                    <a:pt x="98" y="216"/>
                    <a:pt x="88" y="220"/>
                    <a:pt x="77" y="220"/>
                  </a:cubicBezTo>
                  <a:cubicBezTo>
                    <a:pt x="66" y="221"/>
                    <a:pt x="55" y="219"/>
                    <a:pt x="46" y="215"/>
                  </a:cubicBezTo>
                  <a:cubicBezTo>
                    <a:pt x="36" y="211"/>
                    <a:pt x="27" y="205"/>
                    <a:pt x="21" y="198"/>
                  </a:cubicBezTo>
                  <a:cubicBezTo>
                    <a:pt x="14" y="191"/>
                    <a:pt x="9" y="183"/>
                    <a:pt x="6" y="175"/>
                  </a:cubicBezTo>
                  <a:cubicBezTo>
                    <a:pt x="2" y="167"/>
                    <a:pt x="2" y="159"/>
                    <a:pt x="0" y="153"/>
                  </a:cubicBezTo>
                  <a:cubicBezTo>
                    <a:pt x="4" y="159"/>
                    <a:pt x="6" y="166"/>
                    <a:pt x="12" y="172"/>
                  </a:cubicBezTo>
                  <a:cubicBezTo>
                    <a:pt x="16" y="179"/>
                    <a:pt x="21" y="185"/>
                    <a:pt x="28" y="190"/>
                  </a:cubicBezTo>
                  <a:cubicBezTo>
                    <a:pt x="34" y="196"/>
                    <a:pt x="42" y="200"/>
                    <a:pt x="50" y="203"/>
                  </a:cubicBezTo>
                  <a:cubicBezTo>
                    <a:pt x="58" y="205"/>
                    <a:pt x="67" y="206"/>
                    <a:pt x="76" y="206"/>
                  </a:cubicBezTo>
                  <a:cubicBezTo>
                    <a:pt x="85" y="205"/>
                    <a:pt x="93" y="202"/>
                    <a:pt x="100" y="198"/>
                  </a:cubicBezTo>
                  <a:cubicBezTo>
                    <a:pt x="107" y="193"/>
                    <a:pt x="113" y="188"/>
                    <a:pt x="117" y="182"/>
                  </a:cubicBezTo>
                  <a:cubicBezTo>
                    <a:pt x="121" y="175"/>
                    <a:pt x="123" y="168"/>
                    <a:pt x="124" y="162"/>
                  </a:cubicBezTo>
                  <a:cubicBezTo>
                    <a:pt x="125" y="155"/>
                    <a:pt x="123" y="149"/>
                    <a:pt x="123" y="143"/>
                  </a:cubicBezTo>
                  <a:cubicBezTo>
                    <a:pt x="124" y="137"/>
                    <a:pt x="120" y="132"/>
                    <a:pt x="118" y="124"/>
                  </a:cubicBezTo>
                  <a:cubicBezTo>
                    <a:pt x="113" y="118"/>
                    <a:pt x="109" y="110"/>
                    <a:pt x="102" y="104"/>
                  </a:cubicBezTo>
                  <a:cubicBezTo>
                    <a:pt x="96" y="96"/>
                    <a:pt x="87" y="89"/>
                    <a:pt x="79" y="81"/>
                  </a:cubicBezTo>
                  <a:cubicBezTo>
                    <a:pt x="71" y="72"/>
                    <a:pt x="61" y="62"/>
                    <a:pt x="58" y="48"/>
                  </a:cubicBezTo>
                  <a:cubicBezTo>
                    <a:pt x="54" y="35"/>
                    <a:pt x="59" y="16"/>
                    <a:pt x="72" y="9"/>
                  </a:cubicBezTo>
                  <a:cubicBezTo>
                    <a:pt x="85" y="0"/>
                    <a:pt x="100" y="3"/>
                    <a:pt x="112" y="5"/>
                  </a:cubicBezTo>
                  <a:cubicBezTo>
                    <a:pt x="124" y="10"/>
                    <a:pt x="135" y="17"/>
                    <a:pt x="143" y="25"/>
                  </a:cubicBezTo>
                  <a:cubicBezTo>
                    <a:pt x="152" y="32"/>
                    <a:pt x="157" y="43"/>
                    <a:pt x="163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6155" y="3922"/>
              <a:ext cx="246" cy="369"/>
            </a:xfrm>
            <a:custGeom>
              <a:avLst/>
              <a:gdLst>
                <a:gd name="T0" fmla="*/ 38 w 104"/>
                <a:gd name="T1" fmla="*/ 87 h 156"/>
                <a:gd name="T2" fmla="*/ 79 w 104"/>
                <a:gd name="T3" fmla="*/ 83 h 156"/>
                <a:gd name="T4" fmla="*/ 55 w 104"/>
                <a:gd name="T5" fmla="*/ 115 h 156"/>
                <a:gd name="T6" fmla="*/ 23 w 104"/>
                <a:gd name="T7" fmla="*/ 86 h 156"/>
                <a:gd name="T8" fmla="*/ 36 w 104"/>
                <a:gd name="T9" fmla="*/ 116 h 156"/>
                <a:gd name="T10" fmla="*/ 0 w 104"/>
                <a:gd name="T11" fmla="*/ 119 h 156"/>
                <a:gd name="T12" fmla="*/ 36 w 104"/>
                <a:gd name="T13" fmla="*/ 126 h 156"/>
                <a:gd name="T14" fmla="*/ 34 w 104"/>
                <a:gd name="T15" fmla="*/ 156 h 156"/>
                <a:gd name="T16" fmla="*/ 56 w 104"/>
                <a:gd name="T17" fmla="*/ 120 h 156"/>
                <a:gd name="T18" fmla="*/ 80 w 104"/>
                <a:gd name="T19" fmla="*/ 91 h 156"/>
                <a:gd name="T20" fmla="*/ 98 w 104"/>
                <a:gd name="T21" fmla="*/ 118 h 156"/>
                <a:gd name="T22" fmla="*/ 85 w 104"/>
                <a:gd name="T23" fmla="*/ 74 h 156"/>
                <a:gd name="T24" fmla="*/ 80 w 104"/>
                <a:gd name="T25" fmla="*/ 38 h 156"/>
                <a:gd name="T26" fmla="*/ 104 w 104"/>
                <a:gd name="T27" fmla="*/ 4 h 156"/>
                <a:gd name="T28" fmla="*/ 74 w 104"/>
                <a:gd name="T29" fmla="*/ 41 h 156"/>
                <a:gd name="T30" fmla="*/ 82 w 104"/>
                <a:gd name="T31" fmla="*/ 73 h 156"/>
                <a:gd name="T32" fmla="*/ 38 w 104"/>
                <a:gd name="T33" fmla="*/ 87 h 156"/>
                <a:gd name="T34" fmla="*/ 33 w 104"/>
                <a:gd name="T35" fmla="*/ 142 h 156"/>
                <a:gd name="T36" fmla="*/ 45 w 104"/>
                <a:gd name="T37" fmla="*/ 122 h 156"/>
                <a:gd name="T38" fmla="*/ 16 w 104"/>
                <a:gd name="T39" fmla="*/ 121 h 156"/>
                <a:gd name="T40" fmla="*/ 46 w 104"/>
                <a:gd name="T41" fmla="*/ 119 h 156"/>
                <a:gd name="T42" fmla="*/ 31 w 104"/>
                <a:gd name="T43" fmla="*/ 105 h 156"/>
                <a:gd name="T44" fmla="*/ 54 w 104"/>
                <a:gd name="T45" fmla="*/ 118 h 156"/>
                <a:gd name="T46" fmla="*/ 33 w 104"/>
                <a:gd name="T47" fmla="*/ 142 h 156"/>
                <a:gd name="T48" fmla="*/ 82 w 104"/>
                <a:gd name="T49" fmla="*/ 93 h 156"/>
                <a:gd name="T50" fmla="*/ 93 w 104"/>
                <a:gd name="T51" fmla="*/ 113 h 156"/>
                <a:gd name="T52" fmla="*/ 82 w 104"/>
                <a:gd name="T53" fmla="*/ 93 h 156"/>
                <a:gd name="T54" fmla="*/ 76 w 104"/>
                <a:gd name="T55" fmla="*/ 82 h 156"/>
                <a:gd name="T56" fmla="*/ 47 w 104"/>
                <a:gd name="T57" fmla="*/ 87 h 156"/>
                <a:gd name="T58" fmla="*/ 76 w 104"/>
                <a:gd name="T59" fmla="*/ 8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4" h="156">
                  <a:moveTo>
                    <a:pt x="38" y="87"/>
                  </a:moveTo>
                  <a:cubicBezTo>
                    <a:pt x="39" y="101"/>
                    <a:pt x="74" y="92"/>
                    <a:pt x="79" y="83"/>
                  </a:cubicBezTo>
                  <a:cubicBezTo>
                    <a:pt x="78" y="93"/>
                    <a:pt x="60" y="116"/>
                    <a:pt x="55" y="115"/>
                  </a:cubicBezTo>
                  <a:cubicBezTo>
                    <a:pt x="49" y="112"/>
                    <a:pt x="30" y="100"/>
                    <a:pt x="23" y="86"/>
                  </a:cubicBezTo>
                  <a:cubicBezTo>
                    <a:pt x="13" y="98"/>
                    <a:pt x="27" y="113"/>
                    <a:pt x="36" y="116"/>
                  </a:cubicBezTo>
                  <a:cubicBezTo>
                    <a:pt x="26" y="112"/>
                    <a:pt x="9" y="113"/>
                    <a:pt x="0" y="119"/>
                  </a:cubicBezTo>
                  <a:cubicBezTo>
                    <a:pt x="8" y="129"/>
                    <a:pt x="22" y="134"/>
                    <a:pt x="36" y="126"/>
                  </a:cubicBezTo>
                  <a:cubicBezTo>
                    <a:pt x="27" y="132"/>
                    <a:pt x="25" y="144"/>
                    <a:pt x="34" y="156"/>
                  </a:cubicBezTo>
                  <a:cubicBezTo>
                    <a:pt x="35" y="142"/>
                    <a:pt x="48" y="124"/>
                    <a:pt x="56" y="120"/>
                  </a:cubicBezTo>
                  <a:cubicBezTo>
                    <a:pt x="65" y="117"/>
                    <a:pt x="74" y="106"/>
                    <a:pt x="80" y="91"/>
                  </a:cubicBezTo>
                  <a:cubicBezTo>
                    <a:pt x="77" y="110"/>
                    <a:pt x="92" y="127"/>
                    <a:pt x="98" y="118"/>
                  </a:cubicBezTo>
                  <a:cubicBezTo>
                    <a:pt x="104" y="110"/>
                    <a:pt x="76" y="105"/>
                    <a:pt x="85" y="74"/>
                  </a:cubicBezTo>
                  <a:cubicBezTo>
                    <a:pt x="88" y="64"/>
                    <a:pt x="86" y="51"/>
                    <a:pt x="80" y="38"/>
                  </a:cubicBezTo>
                  <a:cubicBezTo>
                    <a:pt x="75" y="26"/>
                    <a:pt x="85" y="8"/>
                    <a:pt x="104" y="4"/>
                  </a:cubicBezTo>
                  <a:cubicBezTo>
                    <a:pt x="79" y="0"/>
                    <a:pt x="67" y="25"/>
                    <a:pt x="74" y="41"/>
                  </a:cubicBezTo>
                  <a:cubicBezTo>
                    <a:pt x="80" y="56"/>
                    <a:pt x="84" y="67"/>
                    <a:pt x="82" y="73"/>
                  </a:cubicBezTo>
                  <a:cubicBezTo>
                    <a:pt x="77" y="87"/>
                    <a:pt x="37" y="72"/>
                    <a:pt x="38" y="87"/>
                  </a:cubicBezTo>
                  <a:close/>
                  <a:moveTo>
                    <a:pt x="33" y="142"/>
                  </a:moveTo>
                  <a:cubicBezTo>
                    <a:pt x="32" y="137"/>
                    <a:pt x="39" y="124"/>
                    <a:pt x="45" y="122"/>
                  </a:cubicBezTo>
                  <a:cubicBezTo>
                    <a:pt x="41" y="122"/>
                    <a:pt x="26" y="127"/>
                    <a:pt x="16" y="121"/>
                  </a:cubicBezTo>
                  <a:cubicBezTo>
                    <a:pt x="23" y="122"/>
                    <a:pt x="37" y="120"/>
                    <a:pt x="46" y="119"/>
                  </a:cubicBezTo>
                  <a:cubicBezTo>
                    <a:pt x="41" y="117"/>
                    <a:pt x="31" y="111"/>
                    <a:pt x="31" y="105"/>
                  </a:cubicBezTo>
                  <a:cubicBezTo>
                    <a:pt x="35" y="109"/>
                    <a:pt x="43" y="117"/>
                    <a:pt x="54" y="118"/>
                  </a:cubicBezTo>
                  <a:cubicBezTo>
                    <a:pt x="45" y="124"/>
                    <a:pt x="38" y="134"/>
                    <a:pt x="33" y="142"/>
                  </a:cubicBezTo>
                  <a:close/>
                  <a:moveTo>
                    <a:pt x="82" y="93"/>
                  </a:moveTo>
                  <a:cubicBezTo>
                    <a:pt x="83" y="100"/>
                    <a:pt x="90" y="111"/>
                    <a:pt x="93" y="113"/>
                  </a:cubicBezTo>
                  <a:cubicBezTo>
                    <a:pt x="86" y="112"/>
                    <a:pt x="80" y="100"/>
                    <a:pt x="82" y="93"/>
                  </a:cubicBezTo>
                  <a:close/>
                  <a:moveTo>
                    <a:pt x="76" y="82"/>
                  </a:moveTo>
                  <a:cubicBezTo>
                    <a:pt x="70" y="88"/>
                    <a:pt x="55" y="92"/>
                    <a:pt x="47" y="87"/>
                  </a:cubicBezTo>
                  <a:cubicBezTo>
                    <a:pt x="54" y="85"/>
                    <a:pt x="69" y="84"/>
                    <a:pt x="76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5954" y="3920"/>
              <a:ext cx="170" cy="513"/>
            </a:xfrm>
            <a:custGeom>
              <a:avLst/>
              <a:gdLst>
                <a:gd name="T0" fmla="*/ 66 w 72"/>
                <a:gd name="T1" fmla="*/ 88 h 217"/>
                <a:gd name="T2" fmla="*/ 45 w 72"/>
                <a:gd name="T3" fmla="*/ 119 h 217"/>
                <a:gd name="T4" fmla="*/ 44 w 72"/>
                <a:gd name="T5" fmla="*/ 70 h 217"/>
                <a:gd name="T6" fmla="*/ 72 w 72"/>
                <a:gd name="T7" fmla="*/ 38 h 217"/>
                <a:gd name="T8" fmla="*/ 43 w 72"/>
                <a:gd name="T9" fmla="*/ 43 h 217"/>
                <a:gd name="T10" fmla="*/ 43 w 72"/>
                <a:gd name="T11" fmla="*/ 0 h 217"/>
                <a:gd name="T12" fmla="*/ 29 w 72"/>
                <a:gd name="T13" fmla="*/ 42 h 217"/>
                <a:gd name="T14" fmla="*/ 0 w 72"/>
                <a:gd name="T15" fmla="*/ 34 h 217"/>
                <a:gd name="T16" fmla="*/ 30 w 72"/>
                <a:gd name="T17" fmla="*/ 64 h 217"/>
                <a:gd name="T18" fmla="*/ 40 w 72"/>
                <a:gd name="T19" fmla="*/ 112 h 217"/>
                <a:gd name="T20" fmla="*/ 12 w 72"/>
                <a:gd name="T21" fmla="*/ 91 h 217"/>
                <a:gd name="T22" fmla="*/ 42 w 72"/>
                <a:gd name="T23" fmla="*/ 132 h 217"/>
                <a:gd name="T24" fmla="*/ 42 w 72"/>
                <a:gd name="T25" fmla="*/ 132 h 217"/>
                <a:gd name="T26" fmla="*/ 21 w 72"/>
                <a:gd name="T27" fmla="*/ 217 h 217"/>
                <a:gd name="T28" fmla="*/ 46 w 72"/>
                <a:gd name="T29" fmla="*/ 131 h 217"/>
                <a:gd name="T30" fmla="*/ 66 w 72"/>
                <a:gd name="T31" fmla="*/ 88 h 217"/>
                <a:gd name="T32" fmla="*/ 11 w 72"/>
                <a:gd name="T33" fmla="*/ 37 h 217"/>
                <a:gd name="T34" fmla="*/ 33 w 72"/>
                <a:gd name="T35" fmla="*/ 56 h 217"/>
                <a:gd name="T36" fmla="*/ 40 w 72"/>
                <a:gd name="T37" fmla="*/ 13 h 217"/>
                <a:gd name="T38" fmla="*/ 37 w 72"/>
                <a:gd name="T39" fmla="*/ 58 h 217"/>
                <a:gd name="T40" fmla="*/ 60 w 72"/>
                <a:gd name="T41" fmla="*/ 39 h 217"/>
                <a:gd name="T42" fmla="*/ 37 w 72"/>
                <a:gd name="T43" fmla="*/ 70 h 217"/>
                <a:gd name="T44" fmla="*/ 11 w 72"/>
                <a:gd name="T45" fmla="*/ 3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2" h="217">
                  <a:moveTo>
                    <a:pt x="66" y="88"/>
                  </a:moveTo>
                  <a:cubicBezTo>
                    <a:pt x="58" y="79"/>
                    <a:pt x="46" y="104"/>
                    <a:pt x="45" y="119"/>
                  </a:cubicBezTo>
                  <a:cubicBezTo>
                    <a:pt x="42" y="112"/>
                    <a:pt x="40" y="77"/>
                    <a:pt x="44" y="70"/>
                  </a:cubicBezTo>
                  <a:cubicBezTo>
                    <a:pt x="48" y="62"/>
                    <a:pt x="61" y="45"/>
                    <a:pt x="72" y="38"/>
                  </a:cubicBezTo>
                  <a:cubicBezTo>
                    <a:pt x="57" y="28"/>
                    <a:pt x="50" y="31"/>
                    <a:pt x="43" y="43"/>
                  </a:cubicBezTo>
                  <a:cubicBezTo>
                    <a:pt x="46" y="32"/>
                    <a:pt x="50" y="14"/>
                    <a:pt x="43" y="0"/>
                  </a:cubicBezTo>
                  <a:cubicBezTo>
                    <a:pt x="27" y="9"/>
                    <a:pt x="24" y="25"/>
                    <a:pt x="29" y="42"/>
                  </a:cubicBezTo>
                  <a:cubicBezTo>
                    <a:pt x="21" y="30"/>
                    <a:pt x="8" y="28"/>
                    <a:pt x="0" y="34"/>
                  </a:cubicBezTo>
                  <a:cubicBezTo>
                    <a:pt x="12" y="43"/>
                    <a:pt x="25" y="58"/>
                    <a:pt x="30" y="64"/>
                  </a:cubicBezTo>
                  <a:cubicBezTo>
                    <a:pt x="36" y="69"/>
                    <a:pt x="39" y="103"/>
                    <a:pt x="40" y="112"/>
                  </a:cubicBezTo>
                  <a:cubicBezTo>
                    <a:pt x="29" y="84"/>
                    <a:pt x="14" y="79"/>
                    <a:pt x="12" y="91"/>
                  </a:cubicBezTo>
                  <a:cubicBezTo>
                    <a:pt x="10" y="102"/>
                    <a:pt x="37" y="90"/>
                    <a:pt x="42" y="132"/>
                  </a:cubicBezTo>
                  <a:cubicBezTo>
                    <a:pt x="42" y="132"/>
                    <a:pt x="42" y="120"/>
                    <a:pt x="42" y="132"/>
                  </a:cubicBezTo>
                  <a:cubicBezTo>
                    <a:pt x="42" y="145"/>
                    <a:pt x="41" y="185"/>
                    <a:pt x="21" y="217"/>
                  </a:cubicBezTo>
                  <a:cubicBezTo>
                    <a:pt x="41" y="194"/>
                    <a:pt x="47" y="153"/>
                    <a:pt x="46" y="131"/>
                  </a:cubicBezTo>
                  <a:cubicBezTo>
                    <a:pt x="46" y="108"/>
                    <a:pt x="72" y="96"/>
                    <a:pt x="66" y="88"/>
                  </a:cubicBezTo>
                  <a:close/>
                  <a:moveTo>
                    <a:pt x="11" y="37"/>
                  </a:moveTo>
                  <a:cubicBezTo>
                    <a:pt x="18" y="37"/>
                    <a:pt x="30" y="47"/>
                    <a:pt x="33" y="56"/>
                  </a:cubicBezTo>
                  <a:cubicBezTo>
                    <a:pt x="34" y="51"/>
                    <a:pt x="30" y="27"/>
                    <a:pt x="40" y="13"/>
                  </a:cubicBezTo>
                  <a:cubicBezTo>
                    <a:pt x="37" y="23"/>
                    <a:pt x="37" y="44"/>
                    <a:pt x="37" y="58"/>
                  </a:cubicBezTo>
                  <a:cubicBezTo>
                    <a:pt x="42" y="51"/>
                    <a:pt x="52" y="38"/>
                    <a:pt x="60" y="39"/>
                  </a:cubicBezTo>
                  <a:cubicBezTo>
                    <a:pt x="54" y="43"/>
                    <a:pt x="40" y="54"/>
                    <a:pt x="37" y="70"/>
                  </a:cubicBezTo>
                  <a:cubicBezTo>
                    <a:pt x="30" y="55"/>
                    <a:pt x="22" y="45"/>
                    <a:pt x="1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6401" y="2136"/>
              <a:ext cx="541" cy="1417"/>
            </a:xfrm>
            <a:custGeom>
              <a:avLst/>
              <a:gdLst>
                <a:gd name="T0" fmla="*/ 210 w 229"/>
                <a:gd name="T1" fmla="*/ 232 h 599"/>
                <a:gd name="T2" fmla="*/ 168 w 229"/>
                <a:gd name="T3" fmla="*/ 324 h 599"/>
                <a:gd name="T4" fmla="*/ 135 w 229"/>
                <a:gd name="T5" fmla="*/ 190 h 599"/>
                <a:gd name="T6" fmla="*/ 202 w 229"/>
                <a:gd name="T7" fmla="*/ 93 h 599"/>
                <a:gd name="T8" fmla="*/ 127 w 229"/>
                <a:gd name="T9" fmla="*/ 119 h 599"/>
                <a:gd name="T10" fmla="*/ 107 w 229"/>
                <a:gd name="T11" fmla="*/ 0 h 599"/>
                <a:gd name="T12" fmla="*/ 89 w 229"/>
                <a:gd name="T13" fmla="*/ 120 h 599"/>
                <a:gd name="T14" fmla="*/ 0 w 229"/>
                <a:gd name="T15" fmla="*/ 116 h 599"/>
                <a:gd name="T16" fmla="*/ 102 w 229"/>
                <a:gd name="T17" fmla="*/ 186 h 599"/>
                <a:gd name="T18" fmla="*/ 149 w 229"/>
                <a:gd name="T19" fmla="*/ 306 h 599"/>
                <a:gd name="T20" fmla="*/ 65 w 229"/>
                <a:gd name="T21" fmla="*/ 259 h 599"/>
                <a:gd name="T22" fmla="*/ 165 w 229"/>
                <a:gd name="T23" fmla="*/ 360 h 599"/>
                <a:gd name="T24" fmla="*/ 165 w 229"/>
                <a:gd name="T25" fmla="*/ 361 h 599"/>
                <a:gd name="T26" fmla="*/ 146 w 229"/>
                <a:gd name="T27" fmla="*/ 599 h 599"/>
                <a:gd name="T28" fmla="*/ 176 w 229"/>
                <a:gd name="T29" fmla="*/ 355 h 599"/>
                <a:gd name="T30" fmla="*/ 210 w 229"/>
                <a:gd name="T31" fmla="*/ 232 h 599"/>
                <a:gd name="T32" fmla="*/ 39 w 229"/>
                <a:gd name="T33" fmla="*/ 114 h 599"/>
                <a:gd name="T34" fmla="*/ 106 w 229"/>
                <a:gd name="T35" fmla="*/ 156 h 599"/>
                <a:gd name="T36" fmla="*/ 104 w 229"/>
                <a:gd name="T37" fmla="*/ 36 h 599"/>
                <a:gd name="T38" fmla="*/ 118 w 229"/>
                <a:gd name="T39" fmla="*/ 161 h 599"/>
                <a:gd name="T40" fmla="*/ 171 w 229"/>
                <a:gd name="T41" fmla="*/ 100 h 599"/>
                <a:gd name="T42" fmla="*/ 123 w 229"/>
                <a:gd name="T43" fmla="*/ 192 h 599"/>
                <a:gd name="T44" fmla="*/ 39 w 229"/>
                <a:gd name="T45" fmla="*/ 114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9" h="599">
                  <a:moveTo>
                    <a:pt x="210" y="232"/>
                  </a:moveTo>
                  <a:cubicBezTo>
                    <a:pt x="191" y="206"/>
                    <a:pt x="163" y="283"/>
                    <a:pt x="168" y="324"/>
                  </a:cubicBezTo>
                  <a:cubicBezTo>
                    <a:pt x="157" y="306"/>
                    <a:pt x="130" y="211"/>
                    <a:pt x="135" y="190"/>
                  </a:cubicBezTo>
                  <a:cubicBezTo>
                    <a:pt x="145" y="166"/>
                    <a:pt x="173" y="110"/>
                    <a:pt x="202" y="93"/>
                  </a:cubicBezTo>
                  <a:cubicBezTo>
                    <a:pt x="158" y="71"/>
                    <a:pt x="140" y="81"/>
                    <a:pt x="127" y="119"/>
                  </a:cubicBezTo>
                  <a:cubicBezTo>
                    <a:pt x="130" y="88"/>
                    <a:pt x="133" y="35"/>
                    <a:pt x="107" y="0"/>
                  </a:cubicBezTo>
                  <a:cubicBezTo>
                    <a:pt x="69" y="32"/>
                    <a:pt x="69" y="77"/>
                    <a:pt x="89" y="120"/>
                  </a:cubicBezTo>
                  <a:cubicBezTo>
                    <a:pt x="63" y="92"/>
                    <a:pt x="20" y="96"/>
                    <a:pt x="0" y="116"/>
                  </a:cubicBezTo>
                  <a:cubicBezTo>
                    <a:pt x="36" y="135"/>
                    <a:pt x="84" y="164"/>
                    <a:pt x="102" y="186"/>
                  </a:cubicBezTo>
                  <a:cubicBezTo>
                    <a:pt x="120" y="208"/>
                    <a:pt x="144" y="283"/>
                    <a:pt x="149" y="306"/>
                  </a:cubicBezTo>
                  <a:cubicBezTo>
                    <a:pt x="109" y="235"/>
                    <a:pt x="64" y="226"/>
                    <a:pt x="65" y="259"/>
                  </a:cubicBezTo>
                  <a:cubicBezTo>
                    <a:pt x="64" y="292"/>
                    <a:pt x="132" y="248"/>
                    <a:pt x="165" y="360"/>
                  </a:cubicBezTo>
                  <a:cubicBezTo>
                    <a:pt x="165" y="360"/>
                    <a:pt x="160" y="326"/>
                    <a:pt x="165" y="361"/>
                  </a:cubicBezTo>
                  <a:cubicBezTo>
                    <a:pt x="170" y="395"/>
                    <a:pt x="186" y="506"/>
                    <a:pt x="146" y="599"/>
                  </a:cubicBezTo>
                  <a:cubicBezTo>
                    <a:pt x="189" y="528"/>
                    <a:pt x="188" y="416"/>
                    <a:pt x="176" y="355"/>
                  </a:cubicBezTo>
                  <a:cubicBezTo>
                    <a:pt x="164" y="294"/>
                    <a:pt x="229" y="259"/>
                    <a:pt x="210" y="232"/>
                  </a:cubicBezTo>
                  <a:close/>
                  <a:moveTo>
                    <a:pt x="39" y="114"/>
                  </a:moveTo>
                  <a:cubicBezTo>
                    <a:pt x="57" y="110"/>
                    <a:pt x="95" y="133"/>
                    <a:pt x="106" y="156"/>
                  </a:cubicBezTo>
                  <a:cubicBezTo>
                    <a:pt x="106" y="142"/>
                    <a:pt x="85" y="80"/>
                    <a:pt x="104" y="36"/>
                  </a:cubicBezTo>
                  <a:cubicBezTo>
                    <a:pt x="101" y="67"/>
                    <a:pt x="111" y="124"/>
                    <a:pt x="118" y="161"/>
                  </a:cubicBezTo>
                  <a:cubicBezTo>
                    <a:pt x="127" y="140"/>
                    <a:pt x="148" y="100"/>
                    <a:pt x="171" y="100"/>
                  </a:cubicBezTo>
                  <a:cubicBezTo>
                    <a:pt x="157" y="114"/>
                    <a:pt x="125" y="148"/>
                    <a:pt x="123" y="192"/>
                  </a:cubicBezTo>
                  <a:cubicBezTo>
                    <a:pt x="98" y="155"/>
                    <a:pt x="72" y="131"/>
                    <a:pt x="39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148" y="4440"/>
              <a:ext cx="80" cy="116"/>
            </a:xfrm>
            <a:custGeom>
              <a:avLst/>
              <a:gdLst>
                <a:gd name="T0" fmla="*/ 12 w 34"/>
                <a:gd name="T1" fmla="*/ 49 h 49"/>
                <a:gd name="T2" fmla="*/ 31 w 34"/>
                <a:gd name="T3" fmla="*/ 27 h 49"/>
                <a:gd name="T4" fmla="*/ 21 w 34"/>
                <a:gd name="T5" fmla="*/ 2 h 49"/>
                <a:gd name="T6" fmla="*/ 4 w 34"/>
                <a:gd name="T7" fmla="*/ 20 h 49"/>
                <a:gd name="T8" fmla="*/ 9 w 34"/>
                <a:gd name="T9" fmla="*/ 48 h 49"/>
                <a:gd name="T10" fmla="*/ 11 w 34"/>
                <a:gd name="T11" fmla="*/ 27 h 49"/>
                <a:gd name="T12" fmla="*/ 11 w 34"/>
                <a:gd name="T13" fmla="*/ 48 h 49"/>
                <a:gd name="T14" fmla="*/ 21 w 34"/>
                <a:gd name="T15" fmla="*/ 28 h 49"/>
                <a:gd name="T16" fmla="*/ 12 w 34"/>
                <a:gd name="T1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49">
                  <a:moveTo>
                    <a:pt x="12" y="49"/>
                  </a:moveTo>
                  <a:cubicBezTo>
                    <a:pt x="16" y="46"/>
                    <a:pt x="28" y="38"/>
                    <a:pt x="31" y="27"/>
                  </a:cubicBezTo>
                  <a:cubicBezTo>
                    <a:pt x="34" y="16"/>
                    <a:pt x="28" y="3"/>
                    <a:pt x="21" y="2"/>
                  </a:cubicBezTo>
                  <a:cubicBezTo>
                    <a:pt x="13" y="0"/>
                    <a:pt x="8" y="10"/>
                    <a:pt x="4" y="20"/>
                  </a:cubicBezTo>
                  <a:cubicBezTo>
                    <a:pt x="0" y="30"/>
                    <a:pt x="8" y="43"/>
                    <a:pt x="9" y="48"/>
                  </a:cubicBezTo>
                  <a:cubicBezTo>
                    <a:pt x="12" y="43"/>
                    <a:pt x="10" y="26"/>
                    <a:pt x="11" y="27"/>
                  </a:cubicBezTo>
                  <a:cubicBezTo>
                    <a:pt x="12" y="28"/>
                    <a:pt x="13" y="44"/>
                    <a:pt x="11" y="48"/>
                  </a:cubicBezTo>
                  <a:cubicBezTo>
                    <a:pt x="14" y="45"/>
                    <a:pt x="21" y="27"/>
                    <a:pt x="21" y="28"/>
                  </a:cubicBezTo>
                  <a:cubicBezTo>
                    <a:pt x="21" y="30"/>
                    <a:pt x="18" y="40"/>
                    <a:pt x="12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193" y="4506"/>
              <a:ext cx="102" cy="86"/>
            </a:xfrm>
            <a:custGeom>
              <a:avLst/>
              <a:gdLst>
                <a:gd name="T0" fmla="*/ 0 w 43"/>
                <a:gd name="T1" fmla="*/ 22 h 36"/>
                <a:gd name="T2" fmla="*/ 20 w 43"/>
                <a:gd name="T3" fmla="*/ 0 h 36"/>
                <a:gd name="T4" fmla="*/ 42 w 43"/>
                <a:gd name="T5" fmla="*/ 10 h 36"/>
                <a:gd name="T6" fmla="*/ 27 w 43"/>
                <a:gd name="T7" fmla="*/ 34 h 36"/>
                <a:gd name="T8" fmla="*/ 1 w 43"/>
                <a:gd name="T9" fmla="*/ 26 h 36"/>
                <a:gd name="T10" fmla="*/ 22 w 43"/>
                <a:gd name="T11" fmla="*/ 23 h 36"/>
                <a:gd name="T12" fmla="*/ 1 w 43"/>
                <a:gd name="T13" fmla="*/ 24 h 36"/>
                <a:gd name="T14" fmla="*/ 17 w 43"/>
                <a:gd name="T15" fmla="*/ 11 h 36"/>
                <a:gd name="T16" fmla="*/ 0 w 43"/>
                <a:gd name="T17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36">
                  <a:moveTo>
                    <a:pt x="0" y="22"/>
                  </a:moveTo>
                  <a:cubicBezTo>
                    <a:pt x="1" y="18"/>
                    <a:pt x="15" y="0"/>
                    <a:pt x="20" y="0"/>
                  </a:cubicBezTo>
                  <a:cubicBezTo>
                    <a:pt x="26" y="0"/>
                    <a:pt x="41" y="4"/>
                    <a:pt x="42" y="10"/>
                  </a:cubicBezTo>
                  <a:cubicBezTo>
                    <a:pt x="43" y="17"/>
                    <a:pt x="32" y="31"/>
                    <a:pt x="27" y="34"/>
                  </a:cubicBezTo>
                  <a:cubicBezTo>
                    <a:pt x="22" y="36"/>
                    <a:pt x="4" y="28"/>
                    <a:pt x="1" y="26"/>
                  </a:cubicBezTo>
                  <a:cubicBezTo>
                    <a:pt x="10" y="28"/>
                    <a:pt x="21" y="24"/>
                    <a:pt x="22" y="23"/>
                  </a:cubicBezTo>
                  <a:cubicBezTo>
                    <a:pt x="22" y="21"/>
                    <a:pt x="8" y="27"/>
                    <a:pt x="1" y="24"/>
                  </a:cubicBezTo>
                  <a:cubicBezTo>
                    <a:pt x="9" y="24"/>
                    <a:pt x="17" y="12"/>
                    <a:pt x="17" y="11"/>
                  </a:cubicBezTo>
                  <a:cubicBezTo>
                    <a:pt x="17" y="10"/>
                    <a:pt x="7" y="23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075" y="4504"/>
              <a:ext cx="92" cy="81"/>
            </a:xfrm>
            <a:custGeom>
              <a:avLst/>
              <a:gdLst>
                <a:gd name="T0" fmla="*/ 39 w 39"/>
                <a:gd name="T1" fmla="*/ 22 h 34"/>
                <a:gd name="T2" fmla="*/ 22 w 39"/>
                <a:gd name="T3" fmla="*/ 1 h 34"/>
                <a:gd name="T4" fmla="*/ 2 w 39"/>
                <a:gd name="T5" fmla="*/ 11 h 34"/>
                <a:gd name="T6" fmla="*/ 16 w 39"/>
                <a:gd name="T7" fmla="*/ 31 h 34"/>
                <a:gd name="T8" fmla="*/ 39 w 39"/>
                <a:gd name="T9" fmla="*/ 27 h 34"/>
                <a:gd name="T10" fmla="*/ 18 w 39"/>
                <a:gd name="T11" fmla="*/ 22 h 34"/>
                <a:gd name="T12" fmla="*/ 38 w 39"/>
                <a:gd name="T13" fmla="*/ 23 h 34"/>
                <a:gd name="T14" fmla="*/ 21 w 39"/>
                <a:gd name="T15" fmla="*/ 14 h 34"/>
                <a:gd name="T16" fmla="*/ 39 w 39"/>
                <a:gd name="T17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4">
                  <a:moveTo>
                    <a:pt x="39" y="22"/>
                  </a:moveTo>
                  <a:cubicBezTo>
                    <a:pt x="39" y="19"/>
                    <a:pt x="30" y="2"/>
                    <a:pt x="22" y="1"/>
                  </a:cubicBezTo>
                  <a:cubicBezTo>
                    <a:pt x="15" y="0"/>
                    <a:pt x="4" y="4"/>
                    <a:pt x="2" y="11"/>
                  </a:cubicBezTo>
                  <a:cubicBezTo>
                    <a:pt x="0" y="18"/>
                    <a:pt x="9" y="29"/>
                    <a:pt x="16" y="31"/>
                  </a:cubicBezTo>
                  <a:cubicBezTo>
                    <a:pt x="23" y="34"/>
                    <a:pt x="37" y="28"/>
                    <a:pt x="39" y="27"/>
                  </a:cubicBezTo>
                  <a:cubicBezTo>
                    <a:pt x="37" y="23"/>
                    <a:pt x="17" y="23"/>
                    <a:pt x="18" y="22"/>
                  </a:cubicBezTo>
                  <a:cubicBezTo>
                    <a:pt x="19" y="21"/>
                    <a:pt x="33" y="21"/>
                    <a:pt x="38" y="23"/>
                  </a:cubicBezTo>
                  <a:cubicBezTo>
                    <a:pt x="35" y="19"/>
                    <a:pt x="20" y="14"/>
                    <a:pt x="21" y="14"/>
                  </a:cubicBezTo>
                  <a:cubicBezTo>
                    <a:pt x="22" y="13"/>
                    <a:pt x="38" y="19"/>
                    <a:pt x="3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086" y="4573"/>
              <a:ext cx="93" cy="85"/>
            </a:xfrm>
            <a:custGeom>
              <a:avLst/>
              <a:gdLst>
                <a:gd name="T0" fmla="*/ 36 w 39"/>
                <a:gd name="T1" fmla="*/ 0 h 36"/>
                <a:gd name="T2" fmla="*/ 9 w 39"/>
                <a:gd name="T3" fmla="*/ 8 h 36"/>
                <a:gd name="T4" fmla="*/ 6 w 39"/>
                <a:gd name="T5" fmla="*/ 31 h 36"/>
                <a:gd name="T6" fmla="*/ 32 w 39"/>
                <a:gd name="T7" fmla="*/ 28 h 36"/>
                <a:gd name="T8" fmla="*/ 39 w 39"/>
                <a:gd name="T9" fmla="*/ 3 h 36"/>
                <a:gd name="T10" fmla="*/ 27 w 39"/>
                <a:gd name="T11" fmla="*/ 19 h 36"/>
                <a:gd name="T12" fmla="*/ 37 w 39"/>
                <a:gd name="T13" fmla="*/ 3 h 36"/>
                <a:gd name="T14" fmla="*/ 19 w 39"/>
                <a:gd name="T15" fmla="*/ 13 h 36"/>
                <a:gd name="T16" fmla="*/ 36 w 39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6">
                  <a:moveTo>
                    <a:pt x="36" y="0"/>
                  </a:moveTo>
                  <a:cubicBezTo>
                    <a:pt x="36" y="0"/>
                    <a:pt x="12" y="4"/>
                    <a:pt x="9" y="8"/>
                  </a:cubicBezTo>
                  <a:cubicBezTo>
                    <a:pt x="6" y="11"/>
                    <a:pt x="0" y="25"/>
                    <a:pt x="6" y="31"/>
                  </a:cubicBezTo>
                  <a:cubicBezTo>
                    <a:pt x="11" y="36"/>
                    <a:pt x="29" y="32"/>
                    <a:pt x="32" y="28"/>
                  </a:cubicBezTo>
                  <a:cubicBezTo>
                    <a:pt x="36" y="24"/>
                    <a:pt x="39" y="7"/>
                    <a:pt x="39" y="3"/>
                  </a:cubicBezTo>
                  <a:cubicBezTo>
                    <a:pt x="35" y="3"/>
                    <a:pt x="28" y="19"/>
                    <a:pt x="27" y="19"/>
                  </a:cubicBezTo>
                  <a:cubicBezTo>
                    <a:pt x="26" y="20"/>
                    <a:pt x="35" y="3"/>
                    <a:pt x="37" y="3"/>
                  </a:cubicBezTo>
                  <a:cubicBezTo>
                    <a:pt x="32" y="4"/>
                    <a:pt x="19" y="15"/>
                    <a:pt x="19" y="13"/>
                  </a:cubicBezTo>
                  <a:cubicBezTo>
                    <a:pt x="20" y="12"/>
                    <a:pt x="36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174" y="4573"/>
              <a:ext cx="85" cy="106"/>
            </a:xfrm>
            <a:custGeom>
              <a:avLst/>
              <a:gdLst>
                <a:gd name="T0" fmla="*/ 4 w 36"/>
                <a:gd name="T1" fmla="*/ 3 h 45"/>
                <a:gd name="T2" fmla="*/ 0 w 36"/>
                <a:gd name="T3" fmla="*/ 29 h 45"/>
                <a:gd name="T4" fmla="*/ 28 w 36"/>
                <a:gd name="T5" fmla="*/ 41 h 45"/>
                <a:gd name="T6" fmla="*/ 31 w 36"/>
                <a:gd name="T7" fmla="*/ 11 h 45"/>
                <a:gd name="T8" fmla="*/ 8 w 36"/>
                <a:gd name="T9" fmla="*/ 0 h 45"/>
                <a:gd name="T10" fmla="*/ 20 w 36"/>
                <a:gd name="T11" fmla="*/ 17 h 45"/>
                <a:gd name="T12" fmla="*/ 6 w 36"/>
                <a:gd name="T13" fmla="*/ 2 h 45"/>
                <a:gd name="T14" fmla="*/ 10 w 36"/>
                <a:gd name="T15" fmla="*/ 23 h 45"/>
                <a:gd name="T16" fmla="*/ 4 w 36"/>
                <a:gd name="T17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5">
                  <a:moveTo>
                    <a:pt x="4" y="3"/>
                  </a:moveTo>
                  <a:cubicBezTo>
                    <a:pt x="3" y="6"/>
                    <a:pt x="0" y="19"/>
                    <a:pt x="0" y="29"/>
                  </a:cubicBezTo>
                  <a:cubicBezTo>
                    <a:pt x="0" y="38"/>
                    <a:pt x="21" y="45"/>
                    <a:pt x="28" y="41"/>
                  </a:cubicBezTo>
                  <a:cubicBezTo>
                    <a:pt x="36" y="37"/>
                    <a:pt x="36" y="15"/>
                    <a:pt x="31" y="11"/>
                  </a:cubicBezTo>
                  <a:cubicBezTo>
                    <a:pt x="27" y="7"/>
                    <a:pt x="11" y="1"/>
                    <a:pt x="8" y="0"/>
                  </a:cubicBezTo>
                  <a:cubicBezTo>
                    <a:pt x="16" y="4"/>
                    <a:pt x="22" y="18"/>
                    <a:pt x="20" y="17"/>
                  </a:cubicBezTo>
                  <a:cubicBezTo>
                    <a:pt x="18" y="15"/>
                    <a:pt x="12" y="4"/>
                    <a:pt x="6" y="2"/>
                  </a:cubicBezTo>
                  <a:cubicBezTo>
                    <a:pt x="9" y="4"/>
                    <a:pt x="11" y="26"/>
                    <a:pt x="10" y="23"/>
                  </a:cubicBezTo>
                  <a:cubicBezTo>
                    <a:pt x="9" y="21"/>
                    <a:pt x="7" y="7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出自【趣你的PPT】(微信:qunideppt)：最优质的PPT资源库"/>
            <p:cNvSpPr>
              <a:spLocks/>
            </p:cNvSpPr>
            <p:nvPr/>
          </p:nvSpPr>
          <p:spPr bwMode="auto">
            <a:xfrm>
              <a:off x="7065" y="3044"/>
              <a:ext cx="159" cy="114"/>
            </a:xfrm>
            <a:custGeom>
              <a:avLst/>
              <a:gdLst>
                <a:gd name="T0" fmla="*/ 1 w 67"/>
                <a:gd name="T1" fmla="*/ 37 h 48"/>
                <a:gd name="T2" fmla="*/ 41 w 67"/>
                <a:gd name="T3" fmla="*/ 43 h 48"/>
                <a:gd name="T4" fmla="*/ 63 w 67"/>
                <a:gd name="T5" fmla="*/ 10 h 48"/>
                <a:gd name="T6" fmla="*/ 28 w 67"/>
                <a:gd name="T7" fmla="*/ 5 h 48"/>
                <a:gd name="T8" fmla="*/ 0 w 67"/>
                <a:gd name="T9" fmla="*/ 32 h 48"/>
                <a:gd name="T10" fmla="*/ 26 w 67"/>
                <a:gd name="T11" fmla="*/ 19 h 48"/>
                <a:gd name="T12" fmla="*/ 1 w 67"/>
                <a:gd name="T13" fmla="*/ 35 h 48"/>
                <a:gd name="T14" fmla="*/ 32 w 67"/>
                <a:gd name="T15" fmla="*/ 32 h 48"/>
                <a:gd name="T16" fmla="*/ 1 w 67"/>
                <a:gd name="T17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48">
                  <a:moveTo>
                    <a:pt x="1" y="37"/>
                  </a:moveTo>
                  <a:cubicBezTo>
                    <a:pt x="7" y="39"/>
                    <a:pt x="26" y="48"/>
                    <a:pt x="41" y="43"/>
                  </a:cubicBezTo>
                  <a:cubicBezTo>
                    <a:pt x="57" y="38"/>
                    <a:pt x="67" y="20"/>
                    <a:pt x="63" y="10"/>
                  </a:cubicBezTo>
                  <a:cubicBezTo>
                    <a:pt x="60" y="0"/>
                    <a:pt x="43" y="3"/>
                    <a:pt x="28" y="5"/>
                  </a:cubicBezTo>
                  <a:cubicBezTo>
                    <a:pt x="13" y="8"/>
                    <a:pt x="5" y="28"/>
                    <a:pt x="0" y="32"/>
                  </a:cubicBezTo>
                  <a:cubicBezTo>
                    <a:pt x="7" y="32"/>
                    <a:pt x="26" y="17"/>
                    <a:pt x="26" y="19"/>
                  </a:cubicBezTo>
                  <a:cubicBezTo>
                    <a:pt x="25" y="21"/>
                    <a:pt x="7" y="35"/>
                    <a:pt x="1" y="35"/>
                  </a:cubicBezTo>
                  <a:cubicBezTo>
                    <a:pt x="7" y="37"/>
                    <a:pt x="33" y="30"/>
                    <a:pt x="32" y="32"/>
                  </a:cubicBezTo>
                  <a:cubicBezTo>
                    <a:pt x="31" y="33"/>
                    <a:pt x="16" y="38"/>
                    <a:pt x="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出自【趣你的PPT】(微信:qunideppt)：最优质的PPT资源库"/>
            <p:cNvSpPr>
              <a:spLocks/>
            </p:cNvSpPr>
            <p:nvPr/>
          </p:nvSpPr>
          <p:spPr bwMode="auto">
            <a:xfrm>
              <a:off x="7068" y="3149"/>
              <a:ext cx="135" cy="115"/>
            </a:xfrm>
            <a:custGeom>
              <a:avLst/>
              <a:gdLst>
                <a:gd name="T0" fmla="*/ 4 w 57"/>
                <a:gd name="T1" fmla="*/ 2 h 49"/>
                <a:gd name="T2" fmla="*/ 46 w 57"/>
                <a:gd name="T3" fmla="*/ 9 h 49"/>
                <a:gd name="T4" fmla="*/ 50 w 57"/>
                <a:gd name="T5" fmla="*/ 43 h 49"/>
                <a:gd name="T6" fmla="*/ 11 w 57"/>
                <a:gd name="T7" fmla="*/ 43 h 49"/>
                <a:gd name="T8" fmla="*/ 0 w 57"/>
                <a:gd name="T9" fmla="*/ 6 h 49"/>
                <a:gd name="T10" fmla="*/ 20 w 57"/>
                <a:gd name="T11" fmla="*/ 28 h 49"/>
                <a:gd name="T12" fmla="*/ 2 w 57"/>
                <a:gd name="T13" fmla="*/ 5 h 49"/>
                <a:gd name="T14" fmla="*/ 30 w 57"/>
                <a:gd name="T15" fmla="*/ 13 h 49"/>
                <a:gd name="T16" fmla="*/ 4 w 57"/>
                <a:gd name="T17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9">
                  <a:moveTo>
                    <a:pt x="4" y="2"/>
                  </a:moveTo>
                  <a:cubicBezTo>
                    <a:pt x="9" y="0"/>
                    <a:pt x="42" y="3"/>
                    <a:pt x="46" y="9"/>
                  </a:cubicBezTo>
                  <a:cubicBezTo>
                    <a:pt x="50" y="16"/>
                    <a:pt x="57" y="36"/>
                    <a:pt x="50" y="43"/>
                  </a:cubicBezTo>
                  <a:cubicBezTo>
                    <a:pt x="43" y="49"/>
                    <a:pt x="19" y="47"/>
                    <a:pt x="11" y="43"/>
                  </a:cubicBezTo>
                  <a:cubicBezTo>
                    <a:pt x="4" y="39"/>
                    <a:pt x="0" y="12"/>
                    <a:pt x="0" y="6"/>
                  </a:cubicBezTo>
                  <a:cubicBezTo>
                    <a:pt x="5" y="19"/>
                    <a:pt x="18" y="29"/>
                    <a:pt x="20" y="28"/>
                  </a:cubicBezTo>
                  <a:cubicBezTo>
                    <a:pt x="22" y="28"/>
                    <a:pt x="4" y="16"/>
                    <a:pt x="2" y="5"/>
                  </a:cubicBezTo>
                  <a:cubicBezTo>
                    <a:pt x="9" y="14"/>
                    <a:pt x="29" y="14"/>
                    <a:pt x="30" y="13"/>
                  </a:cubicBezTo>
                  <a:cubicBezTo>
                    <a:pt x="31" y="12"/>
                    <a:pt x="8" y="11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985" y="2992"/>
              <a:ext cx="114" cy="138"/>
            </a:xfrm>
            <a:custGeom>
              <a:avLst/>
              <a:gdLst>
                <a:gd name="T0" fmla="*/ 32 w 48"/>
                <a:gd name="T1" fmla="*/ 55 h 58"/>
                <a:gd name="T2" fmla="*/ 43 w 48"/>
                <a:gd name="T3" fmla="*/ 19 h 58"/>
                <a:gd name="T4" fmla="*/ 16 w 48"/>
                <a:gd name="T5" fmla="*/ 3 h 58"/>
                <a:gd name="T6" fmla="*/ 2 w 48"/>
                <a:gd name="T7" fmla="*/ 35 h 58"/>
                <a:gd name="T8" fmla="*/ 25 w 48"/>
                <a:gd name="T9" fmla="*/ 58 h 58"/>
                <a:gd name="T10" fmla="*/ 15 w 48"/>
                <a:gd name="T11" fmla="*/ 30 h 58"/>
                <a:gd name="T12" fmla="*/ 29 w 48"/>
                <a:gd name="T13" fmla="*/ 54 h 58"/>
                <a:gd name="T14" fmla="*/ 27 w 48"/>
                <a:gd name="T15" fmla="*/ 26 h 58"/>
                <a:gd name="T16" fmla="*/ 32 w 48"/>
                <a:gd name="T17" fmla="*/ 5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8">
                  <a:moveTo>
                    <a:pt x="32" y="55"/>
                  </a:moveTo>
                  <a:cubicBezTo>
                    <a:pt x="35" y="52"/>
                    <a:pt x="48" y="28"/>
                    <a:pt x="43" y="19"/>
                  </a:cubicBezTo>
                  <a:cubicBezTo>
                    <a:pt x="38" y="9"/>
                    <a:pt x="26" y="0"/>
                    <a:pt x="16" y="3"/>
                  </a:cubicBezTo>
                  <a:cubicBezTo>
                    <a:pt x="6" y="6"/>
                    <a:pt x="0" y="24"/>
                    <a:pt x="2" y="35"/>
                  </a:cubicBezTo>
                  <a:cubicBezTo>
                    <a:pt x="5" y="45"/>
                    <a:pt x="23" y="57"/>
                    <a:pt x="25" y="58"/>
                  </a:cubicBezTo>
                  <a:cubicBezTo>
                    <a:pt x="29" y="52"/>
                    <a:pt x="13" y="29"/>
                    <a:pt x="15" y="30"/>
                  </a:cubicBezTo>
                  <a:cubicBezTo>
                    <a:pt x="17" y="30"/>
                    <a:pt x="28" y="47"/>
                    <a:pt x="29" y="54"/>
                  </a:cubicBezTo>
                  <a:cubicBezTo>
                    <a:pt x="32" y="48"/>
                    <a:pt x="25" y="26"/>
                    <a:pt x="27" y="26"/>
                  </a:cubicBezTo>
                  <a:cubicBezTo>
                    <a:pt x="29" y="27"/>
                    <a:pt x="34" y="51"/>
                    <a:pt x="32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898" y="3078"/>
              <a:ext cx="146" cy="106"/>
            </a:xfrm>
            <a:custGeom>
              <a:avLst/>
              <a:gdLst>
                <a:gd name="T0" fmla="*/ 61 w 62"/>
                <a:gd name="T1" fmla="*/ 26 h 45"/>
                <a:gd name="T2" fmla="*/ 32 w 62"/>
                <a:gd name="T3" fmla="*/ 1 h 45"/>
                <a:gd name="T4" fmla="*/ 2 w 62"/>
                <a:gd name="T5" fmla="*/ 15 h 45"/>
                <a:gd name="T6" fmla="*/ 26 w 62"/>
                <a:gd name="T7" fmla="*/ 44 h 45"/>
                <a:gd name="T8" fmla="*/ 62 w 62"/>
                <a:gd name="T9" fmla="*/ 32 h 45"/>
                <a:gd name="T10" fmla="*/ 32 w 62"/>
                <a:gd name="T11" fmla="*/ 31 h 45"/>
                <a:gd name="T12" fmla="*/ 60 w 62"/>
                <a:gd name="T13" fmla="*/ 30 h 45"/>
                <a:gd name="T14" fmla="*/ 33 w 62"/>
                <a:gd name="T15" fmla="*/ 17 h 45"/>
                <a:gd name="T16" fmla="*/ 61 w 62"/>
                <a:gd name="T17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45">
                  <a:moveTo>
                    <a:pt x="61" y="26"/>
                  </a:moveTo>
                  <a:cubicBezTo>
                    <a:pt x="61" y="26"/>
                    <a:pt x="38" y="1"/>
                    <a:pt x="32" y="1"/>
                  </a:cubicBezTo>
                  <a:cubicBezTo>
                    <a:pt x="25" y="0"/>
                    <a:pt x="4" y="4"/>
                    <a:pt x="2" y="15"/>
                  </a:cubicBezTo>
                  <a:cubicBezTo>
                    <a:pt x="0" y="25"/>
                    <a:pt x="18" y="43"/>
                    <a:pt x="26" y="44"/>
                  </a:cubicBezTo>
                  <a:cubicBezTo>
                    <a:pt x="33" y="45"/>
                    <a:pt x="56" y="35"/>
                    <a:pt x="62" y="32"/>
                  </a:cubicBezTo>
                  <a:cubicBezTo>
                    <a:pt x="57" y="28"/>
                    <a:pt x="34" y="32"/>
                    <a:pt x="32" y="31"/>
                  </a:cubicBezTo>
                  <a:cubicBezTo>
                    <a:pt x="30" y="29"/>
                    <a:pt x="58" y="28"/>
                    <a:pt x="60" y="30"/>
                  </a:cubicBezTo>
                  <a:cubicBezTo>
                    <a:pt x="55" y="25"/>
                    <a:pt x="31" y="18"/>
                    <a:pt x="33" y="17"/>
                  </a:cubicBezTo>
                  <a:cubicBezTo>
                    <a:pt x="35" y="16"/>
                    <a:pt x="61" y="26"/>
                    <a:pt x="6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938" y="3158"/>
              <a:ext cx="137" cy="154"/>
            </a:xfrm>
            <a:custGeom>
              <a:avLst/>
              <a:gdLst>
                <a:gd name="T0" fmla="*/ 46 w 58"/>
                <a:gd name="T1" fmla="*/ 0 h 65"/>
                <a:gd name="T2" fmla="*/ 12 w 58"/>
                <a:gd name="T3" fmla="*/ 16 h 65"/>
                <a:gd name="T4" fmla="*/ 19 w 58"/>
                <a:gd name="T5" fmla="*/ 59 h 65"/>
                <a:gd name="T6" fmla="*/ 57 w 58"/>
                <a:gd name="T7" fmla="*/ 39 h 65"/>
                <a:gd name="T8" fmla="*/ 52 w 58"/>
                <a:gd name="T9" fmla="*/ 2 h 65"/>
                <a:gd name="T10" fmla="*/ 41 w 58"/>
                <a:gd name="T11" fmla="*/ 30 h 65"/>
                <a:gd name="T12" fmla="*/ 48 w 58"/>
                <a:gd name="T13" fmla="*/ 2 h 65"/>
                <a:gd name="T14" fmla="*/ 26 w 58"/>
                <a:gd name="T15" fmla="*/ 23 h 65"/>
                <a:gd name="T16" fmla="*/ 46 w 58"/>
                <a:gd name="T1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65">
                  <a:moveTo>
                    <a:pt x="46" y="0"/>
                  </a:moveTo>
                  <a:cubicBezTo>
                    <a:pt x="41" y="2"/>
                    <a:pt x="23" y="9"/>
                    <a:pt x="12" y="16"/>
                  </a:cubicBezTo>
                  <a:cubicBezTo>
                    <a:pt x="0" y="23"/>
                    <a:pt x="9" y="53"/>
                    <a:pt x="19" y="59"/>
                  </a:cubicBezTo>
                  <a:cubicBezTo>
                    <a:pt x="30" y="65"/>
                    <a:pt x="55" y="47"/>
                    <a:pt x="57" y="39"/>
                  </a:cubicBezTo>
                  <a:cubicBezTo>
                    <a:pt x="58" y="31"/>
                    <a:pt x="53" y="7"/>
                    <a:pt x="52" y="2"/>
                  </a:cubicBezTo>
                  <a:cubicBezTo>
                    <a:pt x="53" y="16"/>
                    <a:pt x="41" y="34"/>
                    <a:pt x="41" y="30"/>
                  </a:cubicBezTo>
                  <a:cubicBezTo>
                    <a:pt x="42" y="26"/>
                    <a:pt x="50" y="11"/>
                    <a:pt x="48" y="2"/>
                  </a:cubicBezTo>
                  <a:cubicBezTo>
                    <a:pt x="47" y="7"/>
                    <a:pt x="24" y="26"/>
                    <a:pt x="26" y="23"/>
                  </a:cubicBezTo>
                  <a:cubicBezTo>
                    <a:pt x="28" y="21"/>
                    <a:pt x="43" y="8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202" y="4137"/>
              <a:ext cx="703" cy="429"/>
            </a:xfrm>
            <a:custGeom>
              <a:avLst/>
              <a:gdLst>
                <a:gd name="T0" fmla="*/ 200 w 297"/>
                <a:gd name="T1" fmla="*/ 57 h 181"/>
                <a:gd name="T2" fmla="*/ 227 w 297"/>
                <a:gd name="T3" fmla="*/ 90 h 181"/>
                <a:gd name="T4" fmla="*/ 177 w 297"/>
                <a:gd name="T5" fmla="*/ 119 h 181"/>
                <a:gd name="T6" fmla="*/ 147 w 297"/>
                <a:gd name="T7" fmla="*/ 63 h 181"/>
                <a:gd name="T8" fmla="*/ 192 w 297"/>
                <a:gd name="T9" fmla="*/ 16 h 181"/>
                <a:gd name="T10" fmla="*/ 255 w 297"/>
                <a:gd name="T11" fmla="*/ 22 h 181"/>
                <a:gd name="T12" fmla="*/ 292 w 297"/>
                <a:gd name="T13" fmla="*/ 68 h 181"/>
                <a:gd name="T14" fmla="*/ 292 w 297"/>
                <a:gd name="T15" fmla="*/ 119 h 181"/>
                <a:gd name="T16" fmla="*/ 271 w 297"/>
                <a:gd name="T17" fmla="*/ 153 h 181"/>
                <a:gd name="T18" fmla="*/ 239 w 297"/>
                <a:gd name="T19" fmla="*/ 173 h 181"/>
                <a:gd name="T20" fmla="*/ 195 w 297"/>
                <a:gd name="T21" fmla="*/ 180 h 181"/>
                <a:gd name="T22" fmla="*/ 149 w 297"/>
                <a:gd name="T23" fmla="*/ 164 h 181"/>
                <a:gd name="T24" fmla="*/ 115 w 297"/>
                <a:gd name="T25" fmla="*/ 126 h 181"/>
                <a:gd name="T26" fmla="*/ 90 w 297"/>
                <a:gd name="T27" fmla="*/ 84 h 181"/>
                <a:gd name="T28" fmla="*/ 64 w 297"/>
                <a:gd name="T29" fmla="*/ 46 h 181"/>
                <a:gd name="T30" fmla="*/ 33 w 297"/>
                <a:gd name="T31" fmla="*/ 18 h 181"/>
                <a:gd name="T32" fmla="*/ 0 w 297"/>
                <a:gd name="T33" fmla="*/ 0 h 181"/>
                <a:gd name="T34" fmla="*/ 36 w 297"/>
                <a:gd name="T35" fmla="*/ 12 h 181"/>
                <a:gd name="T36" fmla="*/ 71 w 297"/>
                <a:gd name="T37" fmla="*/ 39 h 181"/>
                <a:gd name="T38" fmla="*/ 101 w 297"/>
                <a:gd name="T39" fmla="*/ 77 h 181"/>
                <a:gd name="T40" fmla="*/ 127 w 297"/>
                <a:gd name="T41" fmla="*/ 118 h 181"/>
                <a:gd name="T42" fmla="*/ 157 w 297"/>
                <a:gd name="T43" fmla="*/ 151 h 181"/>
                <a:gd name="T44" fmla="*/ 196 w 297"/>
                <a:gd name="T45" fmla="*/ 164 h 181"/>
                <a:gd name="T46" fmla="*/ 233 w 297"/>
                <a:gd name="T47" fmla="*/ 159 h 181"/>
                <a:gd name="T48" fmla="*/ 260 w 297"/>
                <a:gd name="T49" fmla="*/ 142 h 181"/>
                <a:gd name="T50" fmla="*/ 277 w 297"/>
                <a:gd name="T51" fmla="*/ 115 h 181"/>
                <a:gd name="T52" fmla="*/ 277 w 297"/>
                <a:gd name="T53" fmla="*/ 73 h 181"/>
                <a:gd name="T54" fmla="*/ 248 w 297"/>
                <a:gd name="T55" fmla="*/ 35 h 181"/>
                <a:gd name="T56" fmla="*/ 196 w 297"/>
                <a:gd name="T57" fmla="*/ 29 h 181"/>
                <a:gd name="T58" fmla="*/ 159 w 297"/>
                <a:gd name="T59" fmla="*/ 66 h 181"/>
                <a:gd name="T60" fmla="*/ 179 w 297"/>
                <a:gd name="T61" fmla="*/ 111 h 181"/>
                <a:gd name="T62" fmla="*/ 223 w 297"/>
                <a:gd name="T63" fmla="*/ 88 h 181"/>
                <a:gd name="T64" fmla="*/ 200 w 297"/>
                <a:gd name="T65" fmla="*/ 57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7" h="181">
                  <a:moveTo>
                    <a:pt x="200" y="57"/>
                  </a:moveTo>
                  <a:cubicBezTo>
                    <a:pt x="218" y="45"/>
                    <a:pt x="237" y="72"/>
                    <a:pt x="227" y="90"/>
                  </a:cubicBezTo>
                  <a:cubicBezTo>
                    <a:pt x="222" y="108"/>
                    <a:pt x="200" y="127"/>
                    <a:pt x="177" y="119"/>
                  </a:cubicBezTo>
                  <a:cubicBezTo>
                    <a:pt x="154" y="112"/>
                    <a:pt x="142" y="86"/>
                    <a:pt x="147" y="63"/>
                  </a:cubicBezTo>
                  <a:cubicBezTo>
                    <a:pt x="151" y="41"/>
                    <a:pt x="170" y="21"/>
                    <a:pt x="192" y="16"/>
                  </a:cubicBezTo>
                  <a:cubicBezTo>
                    <a:pt x="213" y="10"/>
                    <a:pt x="237" y="10"/>
                    <a:pt x="255" y="22"/>
                  </a:cubicBezTo>
                  <a:cubicBezTo>
                    <a:pt x="275" y="32"/>
                    <a:pt x="285" y="51"/>
                    <a:pt x="292" y="68"/>
                  </a:cubicBezTo>
                  <a:cubicBezTo>
                    <a:pt x="297" y="86"/>
                    <a:pt x="297" y="104"/>
                    <a:pt x="292" y="119"/>
                  </a:cubicBezTo>
                  <a:cubicBezTo>
                    <a:pt x="287" y="134"/>
                    <a:pt x="279" y="146"/>
                    <a:pt x="271" y="153"/>
                  </a:cubicBezTo>
                  <a:cubicBezTo>
                    <a:pt x="263" y="161"/>
                    <a:pt x="252" y="168"/>
                    <a:pt x="239" y="173"/>
                  </a:cubicBezTo>
                  <a:cubicBezTo>
                    <a:pt x="226" y="178"/>
                    <a:pt x="211" y="181"/>
                    <a:pt x="195" y="180"/>
                  </a:cubicBezTo>
                  <a:cubicBezTo>
                    <a:pt x="179" y="179"/>
                    <a:pt x="163" y="174"/>
                    <a:pt x="149" y="164"/>
                  </a:cubicBezTo>
                  <a:cubicBezTo>
                    <a:pt x="134" y="154"/>
                    <a:pt x="124" y="140"/>
                    <a:pt x="115" y="126"/>
                  </a:cubicBezTo>
                  <a:cubicBezTo>
                    <a:pt x="106" y="112"/>
                    <a:pt x="98" y="98"/>
                    <a:pt x="90" y="84"/>
                  </a:cubicBezTo>
                  <a:cubicBezTo>
                    <a:pt x="81" y="71"/>
                    <a:pt x="74" y="57"/>
                    <a:pt x="64" y="46"/>
                  </a:cubicBezTo>
                  <a:cubicBezTo>
                    <a:pt x="55" y="34"/>
                    <a:pt x="43" y="27"/>
                    <a:pt x="33" y="18"/>
                  </a:cubicBezTo>
                  <a:cubicBezTo>
                    <a:pt x="21" y="11"/>
                    <a:pt x="10" y="6"/>
                    <a:pt x="0" y="0"/>
                  </a:cubicBezTo>
                  <a:cubicBezTo>
                    <a:pt x="11" y="4"/>
                    <a:pt x="23" y="7"/>
                    <a:pt x="36" y="12"/>
                  </a:cubicBezTo>
                  <a:cubicBezTo>
                    <a:pt x="47" y="20"/>
                    <a:pt x="61" y="27"/>
                    <a:pt x="71" y="39"/>
                  </a:cubicBezTo>
                  <a:cubicBezTo>
                    <a:pt x="83" y="50"/>
                    <a:pt x="92" y="63"/>
                    <a:pt x="101" y="77"/>
                  </a:cubicBezTo>
                  <a:cubicBezTo>
                    <a:pt x="127" y="118"/>
                    <a:pt x="127" y="118"/>
                    <a:pt x="127" y="118"/>
                  </a:cubicBezTo>
                  <a:cubicBezTo>
                    <a:pt x="136" y="131"/>
                    <a:pt x="146" y="143"/>
                    <a:pt x="157" y="151"/>
                  </a:cubicBezTo>
                  <a:cubicBezTo>
                    <a:pt x="169" y="159"/>
                    <a:pt x="183" y="163"/>
                    <a:pt x="196" y="164"/>
                  </a:cubicBezTo>
                  <a:cubicBezTo>
                    <a:pt x="210" y="165"/>
                    <a:pt x="222" y="163"/>
                    <a:pt x="233" y="159"/>
                  </a:cubicBezTo>
                  <a:cubicBezTo>
                    <a:pt x="244" y="155"/>
                    <a:pt x="253" y="148"/>
                    <a:pt x="260" y="142"/>
                  </a:cubicBezTo>
                  <a:cubicBezTo>
                    <a:pt x="267" y="136"/>
                    <a:pt x="273" y="126"/>
                    <a:pt x="277" y="115"/>
                  </a:cubicBezTo>
                  <a:cubicBezTo>
                    <a:pt x="281" y="103"/>
                    <a:pt x="282" y="88"/>
                    <a:pt x="277" y="73"/>
                  </a:cubicBezTo>
                  <a:cubicBezTo>
                    <a:pt x="272" y="58"/>
                    <a:pt x="263" y="43"/>
                    <a:pt x="248" y="35"/>
                  </a:cubicBezTo>
                  <a:cubicBezTo>
                    <a:pt x="234" y="25"/>
                    <a:pt x="214" y="24"/>
                    <a:pt x="196" y="29"/>
                  </a:cubicBezTo>
                  <a:cubicBezTo>
                    <a:pt x="177" y="33"/>
                    <a:pt x="163" y="48"/>
                    <a:pt x="159" y="66"/>
                  </a:cubicBezTo>
                  <a:cubicBezTo>
                    <a:pt x="154" y="83"/>
                    <a:pt x="162" y="104"/>
                    <a:pt x="179" y="111"/>
                  </a:cubicBezTo>
                  <a:cubicBezTo>
                    <a:pt x="197" y="118"/>
                    <a:pt x="216" y="105"/>
                    <a:pt x="223" y="88"/>
                  </a:cubicBezTo>
                  <a:cubicBezTo>
                    <a:pt x="232" y="73"/>
                    <a:pt x="218" y="48"/>
                    <a:pt x="200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893" y="4632"/>
              <a:ext cx="605" cy="343"/>
            </a:xfrm>
            <a:custGeom>
              <a:avLst/>
              <a:gdLst>
                <a:gd name="T0" fmla="*/ 168 w 256"/>
                <a:gd name="T1" fmla="*/ 98 h 145"/>
                <a:gd name="T2" fmla="*/ 194 w 256"/>
                <a:gd name="T3" fmla="*/ 82 h 145"/>
                <a:gd name="T4" fmla="*/ 169 w 256"/>
                <a:gd name="T5" fmla="*/ 52 h 145"/>
                <a:gd name="T6" fmla="*/ 139 w 256"/>
                <a:gd name="T7" fmla="*/ 79 h 145"/>
                <a:gd name="T8" fmla="*/ 155 w 256"/>
                <a:gd name="T9" fmla="*/ 118 h 145"/>
                <a:gd name="T10" fmla="*/ 196 w 256"/>
                <a:gd name="T11" fmla="*/ 130 h 145"/>
                <a:gd name="T12" fmla="*/ 230 w 256"/>
                <a:gd name="T13" fmla="*/ 111 h 145"/>
                <a:gd name="T14" fmla="*/ 243 w 256"/>
                <a:gd name="T15" fmla="*/ 79 h 145"/>
                <a:gd name="T16" fmla="*/ 238 w 256"/>
                <a:gd name="T17" fmla="*/ 54 h 145"/>
                <a:gd name="T18" fmla="*/ 224 w 256"/>
                <a:gd name="T19" fmla="*/ 33 h 145"/>
                <a:gd name="T20" fmla="*/ 198 w 256"/>
                <a:gd name="T21" fmla="*/ 18 h 145"/>
                <a:gd name="T22" fmla="*/ 165 w 256"/>
                <a:gd name="T23" fmla="*/ 15 h 145"/>
                <a:gd name="T24" fmla="*/ 132 w 256"/>
                <a:gd name="T25" fmla="*/ 30 h 145"/>
                <a:gd name="T26" fmla="*/ 100 w 256"/>
                <a:gd name="T27" fmla="*/ 53 h 145"/>
                <a:gd name="T28" fmla="*/ 66 w 256"/>
                <a:gd name="T29" fmla="*/ 71 h 145"/>
                <a:gd name="T30" fmla="*/ 31 w 256"/>
                <a:gd name="T31" fmla="*/ 80 h 145"/>
                <a:gd name="T32" fmla="*/ 0 w 256"/>
                <a:gd name="T33" fmla="*/ 78 h 145"/>
                <a:gd name="T34" fmla="*/ 30 w 256"/>
                <a:gd name="T35" fmla="*/ 75 h 145"/>
                <a:gd name="T36" fmla="*/ 62 w 256"/>
                <a:gd name="T37" fmla="*/ 63 h 145"/>
                <a:gd name="T38" fmla="*/ 94 w 256"/>
                <a:gd name="T39" fmla="*/ 44 h 145"/>
                <a:gd name="T40" fmla="*/ 125 w 256"/>
                <a:gd name="T41" fmla="*/ 20 h 145"/>
                <a:gd name="T42" fmla="*/ 162 w 256"/>
                <a:gd name="T43" fmla="*/ 2 h 145"/>
                <a:gd name="T44" fmla="*/ 202 w 256"/>
                <a:gd name="T45" fmla="*/ 5 h 145"/>
                <a:gd name="T46" fmla="*/ 233 w 256"/>
                <a:gd name="T47" fmla="*/ 24 h 145"/>
                <a:gd name="T48" fmla="*/ 250 w 256"/>
                <a:gd name="T49" fmla="*/ 49 h 145"/>
                <a:gd name="T50" fmla="*/ 255 w 256"/>
                <a:gd name="T51" fmla="*/ 81 h 145"/>
                <a:gd name="T52" fmla="*/ 239 w 256"/>
                <a:gd name="T53" fmla="*/ 118 h 145"/>
                <a:gd name="T54" fmla="*/ 197 w 256"/>
                <a:gd name="T55" fmla="*/ 141 h 145"/>
                <a:gd name="T56" fmla="*/ 148 w 256"/>
                <a:gd name="T57" fmla="*/ 126 h 145"/>
                <a:gd name="T58" fmla="*/ 130 w 256"/>
                <a:gd name="T59" fmla="*/ 77 h 145"/>
                <a:gd name="T60" fmla="*/ 169 w 256"/>
                <a:gd name="T61" fmla="*/ 44 h 145"/>
                <a:gd name="T62" fmla="*/ 198 w 256"/>
                <a:gd name="T63" fmla="*/ 82 h 145"/>
                <a:gd name="T64" fmla="*/ 168 w 256"/>
                <a:gd name="T65" fmla="*/ 9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6" h="145">
                  <a:moveTo>
                    <a:pt x="168" y="98"/>
                  </a:moveTo>
                  <a:cubicBezTo>
                    <a:pt x="178" y="110"/>
                    <a:pt x="196" y="96"/>
                    <a:pt x="194" y="82"/>
                  </a:cubicBezTo>
                  <a:cubicBezTo>
                    <a:pt x="194" y="68"/>
                    <a:pt x="184" y="51"/>
                    <a:pt x="169" y="52"/>
                  </a:cubicBezTo>
                  <a:cubicBezTo>
                    <a:pt x="154" y="51"/>
                    <a:pt x="141" y="64"/>
                    <a:pt x="139" y="79"/>
                  </a:cubicBezTo>
                  <a:cubicBezTo>
                    <a:pt x="137" y="93"/>
                    <a:pt x="143" y="109"/>
                    <a:pt x="155" y="118"/>
                  </a:cubicBezTo>
                  <a:cubicBezTo>
                    <a:pt x="167" y="127"/>
                    <a:pt x="182" y="133"/>
                    <a:pt x="196" y="130"/>
                  </a:cubicBezTo>
                  <a:cubicBezTo>
                    <a:pt x="210" y="129"/>
                    <a:pt x="221" y="120"/>
                    <a:pt x="230" y="111"/>
                  </a:cubicBezTo>
                  <a:cubicBezTo>
                    <a:pt x="237" y="100"/>
                    <a:pt x="242" y="90"/>
                    <a:pt x="243" y="79"/>
                  </a:cubicBezTo>
                  <a:cubicBezTo>
                    <a:pt x="243" y="70"/>
                    <a:pt x="242" y="60"/>
                    <a:pt x="238" y="54"/>
                  </a:cubicBezTo>
                  <a:cubicBezTo>
                    <a:pt x="236" y="46"/>
                    <a:pt x="231" y="40"/>
                    <a:pt x="224" y="33"/>
                  </a:cubicBezTo>
                  <a:cubicBezTo>
                    <a:pt x="217" y="27"/>
                    <a:pt x="209" y="20"/>
                    <a:pt x="198" y="18"/>
                  </a:cubicBezTo>
                  <a:cubicBezTo>
                    <a:pt x="188" y="13"/>
                    <a:pt x="176" y="13"/>
                    <a:pt x="165" y="15"/>
                  </a:cubicBezTo>
                  <a:cubicBezTo>
                    <a:pt x="154" y="17"/>
                    <a:pt x="143" y="23"/>
                    <a:pt x="132" y="30"/>
                  </a:cubicBezTo>
                  <a:cubicBezTo>
                    <a:pt x="100" y="53"/>
                    <a:pt x="100" y="53"/>
                    <a:pt x="100" y="53"/>
                  </a:cubicBezTo>
                  <a:cubicBezTo>
                    <a:pt x="89" y="60"/>
                    <a:pt x="78" y="67"/>
                    <a:pt x="66" y="71"/>
                  </a:cubicBezTo>
                  <a:cubicBezTo>
                    <a:pt x="55" y="77"/>
                    <a:pt x="42" y="78"/>
                    <a:pt x="31" y="80"/>
                  </a:cubicBezTo>
                  <a:cubicBezTo>
                    <a:pt x="20" y="80"/>
                    <a:pt x="9" y="79"/>
                    <a:pt x="0" y="78"/>
                  </a:cubicBezTo>
                  <a:cubicBezTo>
                    <a:pt x="10" y="77"/>
                    <a:pt x="20" y="76"/>
                    <a:pt x="30" y="75"/>
                  </a:cubicBezTo>
                  <a:cubicBezTo>
                    <a:pt x="41" y="71"/>
                    <a:pt x="52" y="70"/>
                    <a:pt x="62" y="63"/>
                  </a:cubicBezTo>
                  <a:cubicBezTo>
                    <a:pt x="73" y="59"/>
                    <a:pt x="83" y="51"/>
                    <a:pt x="94" y="44"/>
                  </a:cubicBezTo>
                  <a:cubicBezTo>
                    <a:pt x="104" y="36"/>
                    <a:pt x="114" y="28"/>
                    <a:pt x="125" y="20"/>
                  </a:cubicBezTo>
                  <a:cubicBezTo>
                    <a:pt x="136" y="12"/>
                    <a:pt x="148" y="5"/>
                    <a:pt x="162" y="2"/>
                  </a:cubicBezTo>
                  <a:cubicBezTo>
                    <a:pt x="176" y="0"/>
                    <a:pt x="190" y="1"/>
                    <a:pt x="202" y="5"/>
                  </a:cubicBezTo>
                  <a:cubicBezTo>
                    <a:pt x="215" y="8"/>
                    <a:pt x="224" y="17"/>
                    <a:pt x="233" y="24"/>
                  </a:cubicBezTo>
                  <a:cubicBezTo>
                    <a:pt x="241" y="32"/>
                    <a:pt x="247" y="40"/>
                    <a:pt x="250" y="49"/>
                  </a:cubicBezTo>
                  <a:cubicBezTo>
                    <a:pt x="254" y="56"/>
                    <a:pt x="256" y="68"/>
                    <a:pt x="255" y="81"/>
                  </a:cubicBezTo>
                  <a:cubicBezTo>
                    <a:pt x="254" y="93"/>
                    <a:pt x="248" y="106"/>
                    <a:pt x="239" y="118"/>
                  </a:cubicBezTo>
                  <a:cubicBezTo>
                    <a:pt x="229" y="129"/>
                    <a:pt x="215" y="140"/>
                    <a:pt x="197" y="141"/>
                  </a:cubicBezTo>
                  <a:cubicBezTo>
                    <a:pt x="180" y="145"/>
                    <a:pt x="162" y="137"/>
                    <a:pt x="148" y="126"/>
                  </a:cubicBezTo>
                  <a:cubicBezTo>
                    <a:pt x="134" y="116"/>
                    <a:pt x="126" y="95"/>
                    <a:pt x="130" y="77"/>
                  </a:cubicBezTo>
                  <a:cubicBezTo>
                    <a:pt x="133" y="58"/>
                    <a:pt x="150" y="43"/>
                    <a:pt x="169" y="44"/>
                  </a:cubicBezTo>
                  <a:cubicBezTo>
                    <a:pt x="189" y="46"/>
                    <a:pt x="200" y="67"/>
                    <a:pt x="198" y="82"/>
                  </a:cubicBezTo>
                  <a:cubicBezTo>
                    <a:pt x="199" y="99"/>
                    <a:pt x="177" y="112"/>
                    <a:pt x="168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514" y="4213"/>
              <a:ext cx="1213" cy="632"/>
            </a:xfrm>
            <a:custGeom>
              <a:avLst/>
              <a:gdLst>
                <a:gd name="T0" fmla="*/ 467 w 513"/>
                <a:gd name="T1" fmla="*/ 196 h 267"/>
                <a:gd name="T2" fmla="*/ 412 w 513"/>
                <a:gd name="T3" fmla="*/ 221 h 267"/>
                <a:gd name="T4" fmla="*/ 483 w 513"/>
                <a:gd name="T5" fmla="*/ 241 h 267"/>
                <a:gd name="T6" fmla="*/ 475 w 513"/>
                <a:gd name="T7" fmla="*/ 162 h 267"/>
                <a:gd name="T8" fmla="*/ 385 w 513"/>
                <a:gd name="T9" fmla="*/ 174 h 267"/>
                <a:gd name="T10" fmla="*/ 295 w 513"/>
                <a:gd name="T11" fmla="*/ 216 h 267"/>
                <a:gd name="T12" fmla="*/ 214 w 513"/>
                <a:gd name="T13" fmla="*/ 176 h 267"/>
                <a:gd name="T14" fmla="*/ 178 w 513"/>
                <a:gd name="T15" fmla="*/ 113 h 267"/>
                <a:gd name="T16" fmla="*/ 154 w 513"/>
                <a:gd name="T17" fmla="*/ 63 h 267"/>
                <a:gd name="T18" fmla="*/ 111 w 513"/>
                <a:gd name="T19" fmla="*/ 25 h 267"/>
                <a:gd name="T20" fmla="*/ 48 w 513"/>
                <a:gd name="T21" fmla="*/ 25 h 267"/>
                <a:gd name="T22" fmla="*/ 18 w 513"/>
                <a:gd name="T23" fmla="*/ 84 h 267"/>
                <a:gd name="T24" fmla="*/ 58 w 513"/>
                <a:gd name="T25" fmla="*/ 136 h 267"/>
                <a:gd name="T26" fmla="*/ 109 w 513"/>
                <a:gd name="T27" fmla="*/ 103 h 267"/>
                <a:gd name="T28" fmla="*/ 74 w 513"/>
                <a:gd name="T29" fmla="*/ 58 h 267"/>
                <a:gd name="T30" fmla="*/ 61 w 513"/>
                <a:gd name="T31" fmla="*/ 98 h 267"/>
                <a:gd name="T32" fmla="*/ 59 w 513"/>
                <a:gd name="T33" fmla="*/ 102 h 267"/>
                <a:gd name="T34" fmla="*/ 74 w 513"/>
                <a:gd name="T35" fmla="*/ 48 h 267"/>
                <a:gd name="T36" fmla="*/ 122 w 513"/>
                <a:gd name="T37" fmla="*/ 105 h 267"/>
                <a:gd name="T38" fmla="*/ 54 w 513"/>
                <a:gd name="T39" fmla="*/ 152 h 267"/>
                <a:gd name="T40" fmla="*/ 0 w 513"/>
                <a:gd name="T41" fmla="*/ 85 h 267"/>
                <a:gd name="T42" fmla="*/ 39 w 513"/>
                <a:gd name="T43" fmla="*/ 10 h 267"/>
                <a:gd name="T44" fmla="*/ 118 w 513"/>
                <a:gd name="T45" fmla="*/ 9 h 267"/>
                <a:gd name="T46" fmla="*/ 169 w 513"/>
                <a:gd name="T47" fmla="*/ 55 h 267"/>
                <a:gd name="T48" fmla="*/ 193 w 513"/>
                <a:gd name="T49" fmla="*/ 106 h 267"/>
                <a:gd name="T50" fmla="*/ 227 w 513"/>
                <a:gd name="T51" fmla="*/ 165 h 267"/>
                <a:gd name="T52" fmla="*/ 292 w 513"/>
                <a:gd name="T53" fmla="*/ 199 h 267"/>
                <a:gd name="T54" fmla="*/ 377 w 513"/>
                <a:gd name="T55" fmla="*/ 160 h 267"/>
                <a:gd name="T56" fmla="*/ 482 w 513"/>
                <a:gd name="T57" fmla="*/ 149 h 267"/>
                <a:gd name="T58" fmla="*/ 491 w 513"/>
                <a:gd name="T59" fmla="*/ 250 h 267"/>
                <a:gd name="T60" fmla="*/ 404 w 513"/>
                <a:gd name="T61" fmla="*/ 222 h 267"/>
                <a:gd name="T62" fmla="*/ 470 w 513"/>
                <a:gd name="T63" fmla="*/ 19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3" h="267">
                  <a:moveTo>
                    <a:pt x="447" y="224"/>
                  </a:moveTo>
                  <a:cubicBezTo>
                    <a:pt x="461" y="229"/>
                    <a:pt x="472" y="209"/>
                    <a:pt x="467" y="196"/>
                  </a:cubicBezTo>
                  <a:cubicBezTo>
                    <a:pt x="463" y="182"/>
                    <a:pt x="444" y="180"/>
                    <a:pt x="431" y="185"/>
                  </a:cubicBezTo>
                  <a:cubicBezTo>
                    <a:pt x="416" y="190"/>
                    <a:pt x="410" y="206"/>
                    <a:pt x="412" y="221"/>
                  </a:cubicBezTo>
                  <a:cubicBezTo>
                    <a:pt x="414" y="237"/>
                    <a:pt x="425" y="250"/>
                    <a:pt x="440" y="253"/>
                  </a:cubicBezTo>
                  <a:cubicBezTo>
                    <a:pt x="455" y="256"/>
                    <a:pt x="472" y="251"/>
                    <a:pt x="483" y="241"/>
                  </a:cubicBezTo>
                  <a:cubicBezTo>
                    <a:pt x="495" y="231"/>
                    <a:pt x="500" y="215"/>
                    <a:pt x="499" y="199"/>
                  </a:cubicBezTo>
                  <a:cubicBezTo>
                    <a:pt x="498" y="183"/>
                    <a:pt x="488" y="169"/>
                    <a:pt x="475" y="162"/>
                  </a:cubicBezTo>
                  <a:cubicBezTo>
                    <a:pt x="462" y="155"/>
                    <a:pt x="445" y="153"/>
                    <a:pt x="430" y="156"/>
                  </a:cubicBezTo>
                  <a:cubicBezTo>
                    <a:pt x="414" y="159"/>
                    <a:pt x="399" y="166"/>
                    <a:pt x="385" y="174"/>
                  </a:cubicBezTo>
                  <a:cubicBezTo>
                    <a:pt x="342" y="198"/>
                    <a:pt x="342" y="198"/>
                    <a:pt x="342" y="198"/>
                  </a:cubicBezTo>
                  <a:cubicBezTo>
                    <a:pt x="327" y="206"/>
                    <a:pt x="312" y="213"/>
                    <a:pt x="295" y="216"/>
                  </a:cubicBezTo>
                  <a:cubicBezTo>
                    <a:pt x="278" y="218"/>
                    <a:pt x="260" y="215"/>
                    <a:pt x="246" y="206"/>
                  </a:cubicBezTo>
                  <a:cubicBezTo>
                    <a:pt x="232" y="198"/>
                    <a:pt x="224" y="186"/>
                    <a:pt x="214" y="176"/>
                  </a:cubicBezTo>
                  <a:cubicBezTo>
                    <a:pt x="205" y="165"/>
                    <a:pt x="199" y="154"/>
                    <a:pt x="193" y="143"/>
                  </a:cubicBezTo>
                  <a:cubicBezTo>
                    <a:pt x="187" y="132"/>
                    <a:pt x="182" y="122"/>
                    <a:pt x="178" y="113"/>
                  </a:cubicBezTo>
                  <a:cubicBezTo>
                    <a:pt x="174" y="103"/>
                    <a:pt x="170" y="95"/>
                    <a:pt x="166" y="87"/>
                  </a:cubicBezTo>
                  <a:cubicBezTo>
                    <a:pt x="162" y="80"/>
                    <a:pt x="158" y="72"/>
                    <a:pt x="154" y="63"/>
                  </a:cubicBezTo>
                  <a:cubicBezTo>
                    <a:pt x="148" y="56"/>
                    <a:pt x="143" y="48"/>
                    <a:pt x="136" y="41"/>
                  </a:cubicBezTo>
                  <a:cubicBezTo>
                    <a:pt x="128" y="36"/>
                    <a:pt x="122" y="27"/>
                    <a:pt x="111" y="25"/>
                  </a:cubicBezTo>
                  <a:cubicBezTo>
                    <a:pt x="101" y="21"/>
                    <a:pt x="91" y="18"/>
                    <a:pt x="80" y="18"/>
                  </a:cubicBezTo>
                  <a:cubicBezTo>
                    <a:pt x="69" y="18"/>
                    <a:pt x="58" y="20"/>
                    <a:pt x="48" y="25"/>
                  </a:cubicBezTo>
                  <a:cubicBezTo>
                    <a:pt x="38" y="31"/>
                    <a:pt x="30" y="39"/>
                    <a:pt x="25" y="50"/>
                  </a:cubicBezTo>
                  <a:cubicBezTo>
                    <a:pt x="20" y="60"/>
                    <a:pt x="17" y="72"/>
                    <a:pt x="18" y="84"/>
                  </a:cubicBezTo>
                  <a:cubicBezTo>
                    <a:pt x="18" y="96"/>
                    <a:pt x="22" y="108"/>
                    <a:pt x="29" y="117"/>
                  </a:cubicBezTo>
                  <a:cubicBezTo>
                    <a:pt x="36" y="126"/>
                    <a:pt x="47" y="135"/>
                    <a:pt x="58" y="136"/>
                  </a:cubicBezTo>
                  <a:cubicBezTo>
                    <a:pt x="69" y="141"/>
                    <a:pt x="80" y="136"/>
                    <a:pt x="90" y="131"/>
                  </a:cubicBezTo>
                  <a:cubicBezTo>
                    <a:pt x="99" y="123"/>
                    <a:pt x="107" y="114"/>
                    <a:pt x="109" y="103"/>
                  </a:cubicBezTo>
                  <a:cubicBezTo>
                    <a:pt x="112" y="92"/>
                    <a:pt x="109" y="80"/>
                    <a:pt x="103" y="72"/>
                  </a:cubicBezTo>
                  <a:cubicBezTo>
                    <a:pt x="96" y="63"/>
                    <a:pt x="85" y="58"/>
                    <a:pt x="74" y="58"/>
                  </a:cubicBezTo>
                  <a:cubicBezTo>
                    <a:pt x="64" y="57"/>
                    <a:pt x="53" y="62"/>
                    <a:pt x="52" y="72"/>
                  </a:cubicBezTo>
                  <a:cubicBezTo>
                    <a:pt x="49" y="82"/>
                    <a:pt x="52" y="93"/>
                    <a:pt x="61" y="98"/>
                  </a:cubicBezTo>
                  <a:cubicBezTo>
                    <a:pt x="69" y="104"/>
                    <a:pt x="82" y="103"/>
                    <a:pt x="85" y="94"/>
                  </a:cubicBezTo>
                  <a:cubicBezTo>
                    <a:pt x="83" y="104"/>
                    <a:pt x="69" y="107"/>
                    <a:pt x="59" y="102"/>
                  </a:cubicBezTo>
                  <a:cubicBezTo>
                    <a:pt x="48" y="97"/>
                    <a:pt x="43" y="84"/>
                    <a:pt x="45" y="71"/>
                  </a:cubicBezTo>
                  <a:cubicBezTo>
                    <a:pt x="45" y="57"/>
                    <a:pt x="61" y="48"/>
                    <a:pt x="74" y="48"/>
                  </a:cubicBezTo>
                  <a:cubicBezTo>
                    <a:pt x="87" y="48"/>
                    <a:pt x="102" y="52"/>
                    <a:pt x="112" y="64"/>
                  </a:cubicBezTo>
                  <a:cubicBezTo>
                    <a:pt x="121" y="75"/>
                    <a:pt x="126" y="91"/>
                    <a:pt x="122" y="105"/>
                  </a:cubicBezTo>
                  <a:cubicBezTo>
                    <a:pt x="121" y="121"/>
                    <a:pt x="110" y="133"/>
                    <a:pt x="99" y="143"/>
                  </a:cubicBezTo>
                  <a:cubicBezTo>
                    <a:pt x="86" y="151"/>
                    <a:pt x="70" y="157"/>
                    <a:pt x="54" y="152"/>
                  </a:cubicBezTo>
                  <a:cubicBezTo>
                    <a:pt x="39" y="149"/>
                    <a:pt x="26" y="139"/>
                    <a:pt x="16" y="128"/>
                  </a:cubicBezTo>
                  <a:cubicBezTo>
                    <a:pt x="6" y="115"/>
                    <a:pt x="1" y="100"/>
                    <a:pt x="0" y="85"/>
                  </a:cubicBezTo>
                  <a:cubicBezTo>
                    <a:pt x="0" y="70"/>
                    <a:pt x="3" y="55"/>
                    <a:pt x="9" y="42"/>
                  </a:cubicBezTo>
                  <a:cubicBezTo>
                    <a:pt x="16" y="29"/>
                    <a:pt x="26" y="17"/>
                    <a:pt x="39" y="10"/>
                  </a:cubicBezTo>
                  <a:cubicBezTo>
                    <a:pt x="52" y="3"/>
                    <a:pt x="66" y="0"/>
                    <a:pt x="80" y="0"/>
                  </a:cubicBezTo>
                  <a:cubicBezTo>
                    <a:pt x="94" y="0"/>
                    <a:pt x="106" y="4"/>
                    <a:pt x="118" y="9"/>
                  </a:cubicBezTo>
                  <a:cubicBezTo>
                    <a:pt x="130" y="12"/>
                    <a:pt x="139" y="22"/>
                    <a:pt x="148" y="29"/>
                  </a:cubicBezTo>
                  <a:cubicBezTo>
                    <a:pt x="157" y="37"/>
                    <a:pt x="162" y="46"/>
                    <a:pt x="169" y="55"/>
                  </a:cubicBezTo>
                  <a:cubicBezTo>
                    <a:pt x="173" y="63"/>
                    <a:pt x="178" y="72"/>
                    <a:pt x="182" y="80"/>
                  </a:cubicBezTo>
                  <a:cubicBezTo>
                    <a:pt x="185" y="88"/>
                    <a:pt x="189" y="96"/>
                    <a:pt x="193" y="106"/>
                  </a:cubicBezTo>
                  <a:cubicBezTo>
                    <a:pt x="198" y="115"/>
                    <a:pt x="203" y="125"/>
                    <a:pt x="208" y="135"/>
                  </a:cubicBezTo>
                  <a:cubicBezTo>
                    <a:pt x="214" y="145"/>
                    <a:pt x="219" y="156"/>
                    <a:pt x="227" y="165"/>
                  </a:cubicBezTo>
                  <a:cubicBezTo>
                    <a:pt x="236" y="175"/>
                    <a:pt x="244" y="185"/>
                    <a:pt x="255" y="192"/>
                  </a:cubicBezTo>
                  <a:cubicBezTo>
                    <a:pt x="266" y="198"/>
                    <a:pt x="279" y="201"/>
                    <a:pt x="292" y="199"/>
                  </a:cubicBezTo>
                  <a:cubicBezTo>
                    <a:pt x="306" y="197"/>
                    <a:pt x="320" y="191"/>
                    <a:pt x="334" y="184"/>
                  </a:cubicBezTo>
                  <a:cubicBezTo>
                    <a:pt x="348" y="177"/>
                    <a:pt x="362" y="168"/>
                    <a:pt x="377" y="160"/>
                  </a:cubicBezTo>
                  <a:cubicBezTo>
                    <a:pt x="392" y="152"/>
                    <a:pt x="409" y="144"/>
                    <a:pt x="427" y="141"/>
                  </a:cubicBezTo>
                  <a:cubicBezTo>
                    <a:pt x="445" y="138"/>
                    <a:pt x="465" y="140"/>
                    <a:pt x="482" y="149"/>
                  </a:cubicBezTo>
                  <a:cubicBezTo>
                    <a:pt x="499" y="160"/>
                    <a:pt x="511" y="178"/>
                    <a:pt x="512" y="198"/>
                  </a:cubicBezTo>
                  <a:cubicBezTo>
                    <a:pt x="513" y="217"/>
                    <a:pt x="506" y="237"/>
                    <a:pt x="491" y="250"/>
                  </a:cubicBezTo>
                  <a:cubicBezTo>
                    <a:pt x="476" y="262"/>
                    <a:pt x="456" y="267"/>
                    <a:pt x="438" y="262"/>
                  </a:cubicBezTo>
                  <a:cubicBezTo>
                    <a:pt x="419" y="258"/>
                    <a:pt x="405" y="240"/>
                    <a:pt x="404" y="222"/>
                  </a:cubicBezTo>
                  <a:cubicBezTo>
                    <a:pt x="402" y="205"/>
                    <a:pt x="411" y="185"/>
                    <a:pt x="429" y="180"/>
                  </a:cubicBezTo>
                  <a:cubicBezTo>
                    <a:pt x="444" y="174"/>
                    <a:pt x="466" y="178"/>
                    <a:pt x="470" y="195"/>
                  </a:cubicBezTo>
                  <a:cubicBezTo>
                    <a:pt x="474" y="210"/>
                    <a:pt x="461" y="230"/>
                    <a:pt x="447" y="2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885" y="4137"/>
              <a:ext cx="599" cy="462"/>
            </a:xfrm>
            <a:custGeom>
              <a:avLst/>
              <a:gdLst>
                <a:gd name="T0" fmla="*/ 63 w 253"/>
                <a:gd name="T1" fmla="*/ 76 h 195"/>
                <a:gd name="T2" fmla="*/ 91 w 253"/>
                <a:gd name="T3" fmla="*/ 40 h 195"/>
                <a:gd name="T4" fmla="*/ 52 w 253"/>
                <a:gd name="T5" fmla="*/ 5 h 195"/>
                <a:gd name="T6" fmla="*/ 10 w 253"/>
                <a:gd name="T7" fmla="*/ 38 h 195"/>
                <a:gd name="T8" fmla="*/ 24 w 253"/>
                <a:gd name="T9" fmla="*/ 92 h 195"/>
                <a:gd name="T10" fmla="*/ 68 w 253"/>
                <a:gd name="T11" fmla="*/ 122 h 195"/>
                <a:gd name="T12" fmla="*/ 116 w 253"/>
                <a:gd name="T13" fmla="*/ 117 h 195"/>
                <a:gd name="T14" fmla="*/ 154 w 253"/>
                <a:gd name="T15" fmla="*/ 100 h 195"/>
                <a:gd name="T16" fmla="*/ 188 w 253"/>
                <a:gd name="T17" fmla="*/ 93 h 195"/>
                <a:gd name="T18" fmla="*/ 227 w 253"/>
                <a:gd name="T19" fmla="*/ 101 h 195"/>
                <a:gd name="T20" fmla="*/ 252 w 253"/>
                <a:gd name="T21" fmla="*/ 139 h 195"/>
                <a:gd name="T22" fmla="*/ 234 w 253"/>
                <a:gd name="T23" fmla="*/ 185 h 195"/>
                <a:gd name="T24" fmla="*/ 185 w 253"/>
                <a:gd name="T25" fmla="*/ 184 h 195"/>
                <a:gd name="T26" fmla="*/ 177 w 253"/>
                <a:gd name="T27" fmla="*/ 137 h 195"/>
                <a:gd name="T28" fmla="*/ 220 w 253"/>
                <a:gd name="T29" fmla="*/ 135 h 195"/>
                <a:gd name="T30" fmla="*/ 213 w 253"/>
                <a:gd name="T31" fmla="*/ 170 h 195"/>
                <a:gd name="T32" fmla="*/ 212 w 253"/>
                <a:gd name="T33" fmla="*/ 168 h 195"/>
                <a:gd name="T34" fmla="*/ 217 w 253"/>
                <a:gd name="T35" fmla="*/ 139 h 195"/>
                <a:gd name="T36" fmla="*/ 183 w 253"/>
                <a:gd name="T37" fmla="*/ 141 h 195"/>
                <a:gd name="T38" fmla="*/ 190 w 253"/>
                <a:gd name="T39" fmla="*/ 178 h 195"/>
                <a:gd name="T40" fmla="*/ 229 w 253"/>
                <a:gd name="T41" fmla="*/ 178 h 195"/>
                <a:gd name="T42" fmla="*/ 243 w 253"/>
                <a:gd name="T43" fmla="*/ 140 h 195"/>
                <a:gd name="T44" fmla="*/ 222 w 253"/>
                <a:gd name="T45" fmla="*/ 109 h 195"/>
                <a:gd name="T46" fmla="*/ 188 w 253"/>
                <a:gd name="T47" fmla="*/ 101 h 195"/>
                <a:gd name="T48" fmla="*/ 157 w 253"/>
                <a:gd name="T49" fmla="*/ 108 h 195"/>
                <a:gd name="T50" fmla="*/ 119 w 253"/>
                <a:gd name="T51" fmla="*/ 125 h 195"/>
                <a:gd name="T52" fmla="*/ 66 w 253"/>
                <a:gd name="T53" fmla="*/ 130 h 195"/>
                <a:gd name="T54" fmla="*/ 17 w 253"/>
                <a:gd name="T55" fmla="*/ 97 h 195"/>
                <a:gd name="T56" fmla="*/ 3 w 253"/>
                <a:gd name="T57" fmla="*/ 36 h 195"/>
                <a:gd name="T58" fmla="*/ 52 w 253"/>
                <a:gd name="T59" fmla="*/ 0 h 195"/>
                <a:gd name="T60" fmla="*/ 95 w 253"/>
                <a:gd name="T61" fmla="*/ 39 h 195"/>
                <a:gd name="T62" fmla="*/ 63 w 253"/>
                <a:gd name="T63" fmla="*/ 78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3" h="195">
                  <a:moveTo>
                    <a:pt x="39" y="67"/>
                  </a:moveTo>
                  <a:cubicBezTo>
                    <a:pt x="46" y="72"/>
                    <a:pt x="54" y="76"/>
                    <a:pt x="63" y="76"/>
                  </a:cubicBezTo>
                  <a:cubicBezTo>
                    <a:pt x="71" y="77"/>
                    <a:pt x="81" y="74"/>
                    <a:pt x="86" y="66"/>
                  </a:cubicBezTo>
                  <a:cubicBezTo>
                    <a:pt x="91" y="59"/>
                    <a:pt x="92" y="49"/>
                    <a:pt x="91" y="40"/>
                  </a:cubicBezTo>
                  <a:cubicBezTo>
                    <a:pt x="90" y="31"/>
                    <a:pt x="86" y="21"/>
                    <a:pt x="78" y="15"/>
                  </a:cubicBezTo>
                  <a:cubicBezTo>
                    <a:pt x="71" y="9"/>
                    <a:pt x="61" y="6"/>
                    <a:pt x="52" y="5"/>
                  </a:cubicBezTo>
                  <a:cubicBezTo>
                    <a:pt x="42" y="6"/>
                    <a:pt x="32" y="8"/>
                    <a:pt x="25" y="14"/>
                  </a:cubicBezTo>
                  <a:cubicBezTo>
                    <a:pt x="17" y="20"/>
                    <a:pt x="12" y="29"/>
                    <a:pt x="10" y="38"/>
                  </a:cubicBezTo>
                  <a:cubicBezTo>
                    <a:pt x="8" y="47"/>
                    <a:pt x="9" y="57"/>
                    <a:pt x="11" y="67"/>
                  </a:cubicBezTo>
                  <a:cubicBezTo>
                    <a:pt x="14" y="76"/>
                    <a:pt x="18" y="85"/>
                    <a:pt x="24" y="92"/>
                  </a:cubicBezTo>
                  <a:cubicBezTo>
                    <a:pt x="30" y="100"/>
                    <a:pt x="36" y="107"/>
                    <a:pt x="44" y="112"/>
                  </a:cubicBezTo>
                  <a:cubicBezTo>
                    <a:pt x="51" y="117"/>
                    <a:pt x="60" y="120"/>
                    <a:pt x="68" y="122"/>
                  </a:cubicBezTo>
                  <a:cubicBezTo>
                    <a:pt x="76" y="124"/>
                    <a:pt x="85" y="124"/>
                    <a:pt x="93" y="123"/>
                  </a:cubicBezTo>
                  <a:cubicBezTo>
                    <a:pt x="101" y="122"/>
                    <a:pt x="109" y="120"/>
                    <a:pt x="116" y="117"/>
                  </a:cubicBezTo>
                  <a:cubicBezTo>
                    <a:pt x="123" y="115"/>
                    <a:pt x="130" y="111"/>
                    <a:pt x="136" y="109"/>
                  </a:cubicBezTo>
                  <a:cubicBezTo>
                    <a:pt x="154" y="100"/>
                    <a:pt x="154" y="100"/>
                    <a:pt x="154" y="100"/>
                  </a:cubicBezTo>
                  <a:cubicBezTo>
                    <a:pt x="160" y="98"/>
                    <a:pt x="166" y="96"/>
                    <a:pt x="171" y="95"/>
                  </a:cubicBezTo>
                  <a:cubicBezTo>
                    <a:pt x="176" y="94"/>
                    <a:pt x="182" y="92"/>
                    <a:pt x="188" y="93"/>
                  </a:cubicBezTo>
                  <a:cubicBezTo>
                    <a:pt x="194" y="92"/>
                    <a:pt x="200" y="93"/>
                    <a:pt x="207" y="94"/>
                  </a:cubicBezTo>
                  <a:cubicBezTo>
                    <a:pt x="213" y="95"/>
                    <a:pt x="220" y="97"/>
                    <a:pt x="227" y="101"/>
                  </a:cubicBezTo>
                  <a:cubicBezTo>
                    <a:pt x="233" y="105"/>
                    <a:pt x="239" y="110"/>
                    <a:pt x="244" y="117"/>
                  </a:cubicBezTo>
                  <a:cubicBezTo>
                    <a:pt x="247" y="123"/>
                    <a:pt x="251" y="131"/>
                    <a:pt x="252" y="139"/>
                  </a:cubicBezTo>
                  <a:cubicBezTo>
                    <a:pt x="253" y="147"/>
                    <a:pt x="253" y="156"/>
                    <a:pt x="250" y="164"/>
                  </a:cubicBezTo>
                  <a:cubicBezTo>
                    <a:pt x="247" y="172"/>
                    <a:pt x="241" y="179"/>
                    <a:pt x="234" y="185"/>
                  </a:cubicBezTo>
                  <a:cubicBezTo>
                    <a:pt x="227" y="190"/>
                    <a:pt x="219" y="194"/>
                    <a:pt x="210" y="194"/>
                  </a:cubicBezTo>
                  <a:cubicBezTo>
                    <a:pt x="200" y="195"/>
                    <a:pt x="191" y="190"/>
                    <a:pt x="185" y="184"/>
                  </a:cubicBezTo>
                  <a:cubicBezTo>
                    <a:pt x="178" y="178"/>
                    <a:pt x="173" y="171"/>
                    <a:pt x="172" y="162"/>
                  </a:cubicBezTo>
                  <a:cubicBezTo>
                    <a:pt x="170" y="153"/>
                    <a:pt x="170" y="143"/>
                    <a:pt x="177" y="137"/>
                  </a:cubicBezTo>
                  <a:cubicBezTo>
                    <a:pt x="182" y="129"/>
                    <a:pt x="191" y="126"/>
                    <a:pt x="199" y="125"/>
                  </a:cubicBezTo>
                  <a:cubicBezTo>
                    <a:pt x="207" y="127"/>
                    <a:pt x="216" y="128"/>
                    <a:pt x="220" y="135"/>
                  </a:cubicBezTo>
                  <a:cubicBezTo>
                    <a:pt x="226" y="141"/>
                    <a:pt x="228" y="149"/>
                    <a:pt x="227" y="156"/>
                  </a:cubicBezTo>
                  <a:cubicBezTo>
                    <a:pt x="225" y="164"/>
                    <a:pt x="219" y="168"/>
                    <a:pt x="213" y="170"/>
                  </a:cubicBezTo>
                  <a:cubicBezTo>
                    <a:pt x="206" y="172"/>
                    <a:pt x="200" y="170"/>
                    <a:pt x="195" y="167"/>
                  </a:cubicBezTo>
                  <a:cubicBezTo>
                    <a:pt x="200" y="169"/>
                    <a:pt x="207" y="170"/>
                    <a:pt x="212" y="168"/>
                  </a:cubicBezTo>
                  <a:cubicBezTo>
                    <a:pt x="218" y="166"/>
                    <a:pt x="223" y="162"/>
                    <a:pt x="224" y="155"/>
                  </a:cubicBezTo>
                  <a:cubicBezTo>
                    <a:pt x="224" y="149"/>
                    <a:pt x="222" y="143"/>
                    <a:pt x="217" y="139"/>
                  </a:cubicBezTo>
                  <a:cubicBezTo>
                    <a:pt x="213" y="133"/>
                    <a:pt x="205" y="132"/>
                    <a:pt x="199" y="131"/>
                  </a:cubicBezTo>
                  <a:cubicBezTo>
                    <a:pt x="192" y="132"/>
                    <a:pt x="186" y="134"/>
                    <a:pt x="183" y="141"/>
                  </a:cubicBezTo>
                  <a:cubicBezTo>
                    <a:pt x="177" y="145"/>
                    <a:pt x="177" y="154"/>
                    <a:pt x="179" y="160"/>
                  </a:cubicBezTo>
                  <a:cubicBezTo>
                    <a:pt x="180" y="167"/>
                    <a:pt x="185" y="174"/>
                    <a:pt x="190" y="178"/>
                  </a:cubicBezTo>
                  <a:cubicBezTo>
                    <a:pt x="195" y="183"/>
                    <a:pt x="203" y="186"/>
                    <a:pt x="209" y="186"/>
                  </a:cubicBezTo>
                  <a:cubicBezTo>
                    <a:pt x="216" y="186"/>
                    <a:pt x="223" y="182"/>
                    <a:pt x="229" y="178"/>
                  </a:cubicBezTo>
                  <a:cubicBezTo>
                    <a:pt x="235" y="174"/>
                    <a:pt x="239" y="168"/>
                    <a:pt x="242" y="161"/>
                  </a:cubicBezTo>
                  <a:cubicBezTo>
                    <a:pt x="244" y="155"/>
                    <a:pt x="245" y="147"/>
                    <a:pt x="243" y="140"/>
                  </a:cubicBezTo>
                  <a:cubicBezTo>
                    <a:pt x="243" y="133"/>
                    <a:pt x="239" y="127"/>
                    <a:pt x="237" y="121"/>
                  </a:cubicBezTo>
                  <a:cubicBezTo>
                    <a:pt x="232" y="116"/>
                    <a:pt x="228" y="111"/>
                    <a:pt x="222" y="109"/>
                  </a:cubicBezTo>
                  <a:cubicBezTo>
                    <a:pt x="217" y="105"/>
                    <a:pt x="211" y="103"/>
                    <a:pt x="205" y="102"/>
                  </a:cubicBezTo>
                  <a:cubicBezTo>
                    <a:pt x="199" y="101"/>
                    <a:pt x="194" y="101"/>
                    <a:pt x="188" y="101"/>
                  </a:cubicBezTo>
                  <a:cubicBezTo>
                    <a:pt x="183" y="101"/>
                    <a:pt x="177" y="103"/>
                    <a:pt x="173" y="103"/>
                  </a:cubicBezTo>
                  <a:cubicBezTo>
                    <a:pt x="168" y="104"/>
                    <a:pt x="163" y="106"/>
                    <a:pt x="157" y="108"/>
                  </a:cubicBezTo>
                  <a:cubicBezTo>
                    <a:pt x="152" y="111"/>
                    <a:pt x="146" y="113"/>
                    <a:pt x="140" y="116"/>
                  </a:cubicBezTo>
                  <a:cubicBezTo>
                    <a:pt x="133" y="119"/>
                    <a:pt x="126" y="122"/>
                    <a:pt x="119" y="125"/>
                  </a:cubicBezTo>
                  <a:cubicBezTo>
                    <a:pt x="111" y="128"/>
                    <a:pt x="103" y="130"/>
                    <a:pt x="94" y="132"/>
                  </a:cubicBezTo>
                  <a:cubicBezTo>
                    <a:pt x="85" y="132"/>
                    <a:pt x="76" y="133"/>
                    <a:pt x="66" y="130"/>
                  </a:cubicBezTo>
                  <a:cubicBezTo>
                    <a:pt x="57" y="128"/>
                    <a:pt x="47" y="124"/>
                    <a:pt x="40" y="118"/>
                  </a:cubicBezTo>
                  <a:cubicBezTo>
                    <a:pt x="31" y="113"/>
                    <a:pt x="24" y="105"/>
                    <a:pt x="17" y="97"/>
                  </a:cubicBezTo>
                  <a:cubicBezTo>
                    <a:pt x="12" y="88"/>
                    <a:pt x="7" y="79"/>
                    <a:pt x="4" y="69"/>
                  </a:cubicBezTo>
                  <a:cubicBezTo>
                    <a:pt x="1" y="58"/>
                    <a:pt x="0" y="47"/>
                    <a:pt x="3" y="36"/>
                  </a:cubicBezTo>
                  <a:cubicBezTo>
                    <a:pt x="6" y="26"/>
                    <a:pt x="12" y="15"/>
                    <a:pt x="21" y="9"/>
                  </a:cubicBezTo>
                  <a:cubicBezTo>
                    <a:pt x="30" y="2"/>
                    <a:pt x="41" y="0"/>
                    <a:pt x="52" y="0"/>
                  </a:cubicBezTo>
                  <a:cubicBezTo>
                    <a:pt x="63" y="1"/>
                    <a:pt x="74" y="4"/>
                    <a:pt x="81" y="12"/>
                  </a:cubicBezTo>
                  <a:cubicBezTo>
                    <a:pt x="90" y="18"/>
                    <a:pt x="94" y="29"/>
                    <a:pt x="95" y="39"/>
                  </a:cubicBezTo>
                  <a:cubicBezTo>
                    <a:pt x="96" y="49"/>
                    <a:pt x="94" y="60"/>
                    <a:pt x="88" y="68"/>
                  </a:cubicBezTo>
                  <a:cubicBezTo>
                    <a:pt x="82" y="76"/>
                    <a:pt x="71" y="79"/>
                    <a:pt x="63" y="78"/>
                  </a:cubicBezTo>
                  <a:cubicBezTo>
                    <a:pt x="53" y="77"/>
                    <a:pt x="46" y="72"/>
                    <a:pt x="39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841" y="2678"/>
              <a:ext cx="430" cy="653"/>
            </a:xfrm>
            <a:custGeom>
              <a:avLst/>
              <a:gdLst>
                <a:gd name="T0" fmla="*/ 7 w 182"/>
                <a:gd name="T1" fmla="*/ 276 h 276"/>
                <a:gd name="T2" fmla="*/ 87 w 182"/>
                <a:gd name="T3" fmla="*/ 39 h 276"/>
                <a:gd name="T4" fmla="*/ 106 w 182"/>
                <a:gd name="T5" fmla="*/ 74 h 276"/>
                <a:gd name="T6" fmla="*/ 7 w 182"/>
                <a:gd name="T7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" h="276">
                  <a:moveTo>
                    <a:pt x="7" y="276"/>
                  </a:moveTo>
                  <a:cubicBezTo>
                    <a:pt x="0" y="173"/>
                    <a:pt x="11" y="79"/>
                    <a:pt x="87" y="39"/>
                  </a:cubicBezTo>
                  <a:cubicBezTo>
                    <a:pt x="159" y="0"/>
                    <a:pt x="182" y="56"/>
                    <a:pt x="106" y="74"/>
                  </a:cubicBezTo>
                  <a:cubicBezTo>
                    <a:pt x="30" y="92"/>
                    <a:pt x="13" y="182"/>
                    <a:pt x="7" y="2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373" y="2964"/>
              <a:ext cx="423" cy="248"/>
            </a:xfrm>
            <a:custGeom>
              <a:avLst/>
              <a:gdLst>
                <a:gd name="T0" fmla="*/ 179 w 179"/>
                <a:gd name="T1" fmla="*/ 105 h 105"/>
                <a:gd name="T2" fmla="*/ 53 w 179"/>
                <a:gd name="T3" fmla="*/ 4 h 105"/>
                <a:gd name="T4" fmla="*/ 55 w 179"/>
                <a:gd name="T5" fmla="*/ 30 h 105"/>
                <a:gd name="T6" fmla="*/ 179 w 179"/>
                <a:gd name="T7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9" h="105">
                  <a:moveTo>
                    <a:pt x="179" y="105"/>
                  </a:moveTo>
                  <a:cubicBezTo>
                    <a:pt x="156" y="51"/>
                    <a:pt x="109" y="0"/>
                    <a:pt x="53" y="4"/>
                  </a:cubicBezTo>
                  <a:cubicBezTo>
                    <a:pt x="0" y="8"/>
                    <a:pt x="7" y="46"/>
                    <a:pt x="55" y="30"/>
                  </a:cubicBezTo>
                  <a:cubicBezTo>
                    <a:pt x="103" y="13"/>
                    <a:pt x="148" y="60"/>
                    <a:pt x="179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295" y="2848"/>
              <a:ext cx="506" cy="355"/>
            </a:xfrm>
            <a:custGeom>
              <a:avLst/>
              <a:gdLst>
                <a:gd name="T0" fmla="*/ 214 w 214"/>
                <a:gd name="T1" fmla="*/ 150 h 150"/>
                <a:gd name="T2" fmla="*/ 68 w 214"/>
                <a:gd name="T3" fmla="*/ 2 h 150"/>
                <a:gd name="T4" fmla="*/ 67 w 214"/>
                <a:gd name="T5" fmla="*/ 36 h 150"/>
                <a:gd name="T6" fmla="*/ 214 w 214"/>
                <a:gd name="T7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" h="150">
                  <a:moveTo>
                    <a:pt x="214" y="150"/>
                  </a:moveTo>
                  <a:cubicBezTo>
                    <a:pt x="195" y="47"/>
                    <a:pt x="140" y="5"/>
                    <a:pt x="68" y="2"/>
                  </a:cubicBezTo>
                  <a:cubicBezTo>
                    <a:pt x="0" y="0"/>
                    <a:pt x="4" y="50"/>
                    <a:pt x="67" y="36"/>
                  </a:cubicBezTo>
                  <a:cubicBezTo>
                    <a:pt x="130" y="21"/>
                    <a:pt x="189" y="67"/>
                    <a:pt x="214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583" y="4540"/>
              <a:ext cx="468" cy="210"/>
            </a:xfrm>
            <a:custGeom>
              <a:avLst/>
              <a:gdLst>
                <a:gd name="T0" fmla="*/ 198 w 198"/>
                <a:gd name="T1" fmla="*/ 58 h 89"/>
                <a:gd name="T2" fmla="*/ 43 w 198"/>
                <a:gd name="T3" fmla="*/ 30 h 89"/>
                <a:gd name="T4" fmla="*/ 58 w 198"/>
                <a:gd name="T5" fmla="*/ 53 h 89"/>
                <a:gd name="T6" fmla="*/ 198 w 198"/>
                <a:gd name="T7" fmla="*/ 5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89">
                  <a:moveTo>
                    <a:pt x="198" y="58"/>
                  </a:moveTo>
                  <a:cubicBezTo>
                    <a:pt x="142" y="4"/>
                    <a:pt x="88" y="0"/>
                    <a:pt x="43" y="30"/>
                  </a:cubicBezTo>
                  <a:cubicBezTo>
                    <a:pt x="0" y="57"/>
                    <a:pt x="26" y="89"/>
                    <a:pt x="58" y="53"/>
                  </a:cubicBezTo>
                  <a:cubicBezTo>
                    <a:pt x="91" y="17"/>
                    <a:pt x="146" y="19"/>
                    <a:pt x="198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696" y="4629"/>
              <a:ext cx="360" cy="239"/>
            </a:xfrm>
            <a:custGeom>
              <a:avLst/>
              <a:gdLst>
                <a:gd name="T0" fmla="*/ 152 w 152"/>
                <a:gd name="T1" fmla="*/ 24 h 101"/>
                <a:gd name="T2" fmla="*/ 24 w 152"/>
                <a:gd name="T3" fmla="*/ 45 h 101"/>
                <a:gd name="T4" fmla="*/ 43 w 152"/>
                <a:gd name="T5" fmla="*/ 63 h 101"/>
                <a:gd name="T6" fmla="*/ 152 w 152"/>
                <a:gd name="T7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101">
                  <a:moveTo>
                    <a:pt x="152" y="24"/>
                  </a:moveTo>
                  <a:cubicBezTo>
                    <a:pt x="92" y="0"/>
                    <a:pt x="50" y="9"/>
                    <a:pt x="24" y="45"/>
                  </a:cubicBezTo>
                  <a:cubicBezTo>
                    <a:pt x="0" y="80"/>
                    <a:pt x="29" y="101"/>
                    <a:pt x="43" y="63"/>
                  </a:cubicBezTo>
                  <a:cubicBezTo>
                    <a:pt x="57" y="25"/>
                    <a:pt x="101" y="10"/>
                    <a:pt x="15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4" name="Group 4出自【趣你的PPT】(微信:qunideppt)：最优质的PPT资源库"/>
          <p:cNvGrpSpPr>
            <a:grpSpLocks noChangeAspect="1"/>
          </p:cNvGrpSpPr>
          <p:nvPr/>
        </p:nvGrpSpPr>
        <p:grpSpPr bwMode="auto">
          <a:xfrm rot="10800000">
            <a:off x="301139" y="370685"/>
            <a:ext cx="3054945" cy="2080274"/>
            <a:chOff x="6" y="2"/>
            <a:chExt cx="7303" cy="4973"/>
          </a:xfrm>
          <a:solidFill>
            <a:srgbClr val="AD4F1F"/>
          </a:solidFill>
        </p:grpSpPr>
        <p:sp>
          <p:nvSpPr>
            <p:cNvPr id="105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" y="4398"/>
              <a:ext cx="4508" cy="2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635" y="2"/>
              <a:ext cx="31" cy="218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843" y="3141"/>
              <a:ext cx="998" cy="1505"/>
            </a:xfrm>
            <a:custGeom>
              <a:avLst/>
              <a:gdLst>
                <a:gd name="T0" fmla="*/ 162 w 422"/>
                <a:gd name="T1" fmla="*/ 366 h 636"/>
                <a:gd name="T2" fmla="*/ 151 w 422"/>
                <a:gd name="T3" fmla="*/ 476 h 636"/>
                <a:gd name="T4" fmla="*/ 276 w 422"/>
                <a:gd name="T5" fmla="*/ 440 h 636"/>
                <a:gd name="T6" fmla="*/ 201 w 422"/>
                <a:gd name="T7" fmla="*/ 317 h 636"/>
                <a:gd name="T8" fmla="*/ 56 w 422"/>
                <a:gd name="T9" fmla="*/ 347 h 636"/>
                <a:gd name="T10" fmla="*/ 38 w 422"/>
                <a:gd name="T11" fmla="*/ 492 h 636"/>
                <a:gd name="T12" fmla="*/ 135 w 422"/>
                <a:gd name="T13" fmla="*/ 589 h 636"/>
                <a:gd name="T14" fmla="*/ 254 w 422"/>
                <a:gd name="T15" fmla="*/ 608 h 636"/>
                <a:gd name="T16" fmla="*/ 337 w 422"/>
                <a:gd name="T17" fmla="*/ 568 h 636"/>
                <a:gd name="T18" fmla="*/ 385 w 422"/>
                <a:gd name="T19" fmla="*/ 493 h 636"/>
                <a:gd name="T20" fmla="*/ 391 w 422"/>
                <a:gd name="T21" fmla="*/ 388 h 636"/>
                <a:gd name="T22" fmla="*/ 342 w 422"/>
                <a:gd name="T23" fmla="*/ 278 h 636"/>
                <a:gd name="T24" fmla="*/ 265 w 422"/>
                <a:gd name="T25" fmla="*/ 173 h 636"/>
                <a:gd name="T26" fmla="*/ 257 w 422"/>
                <a:gd name="T27" fmla="*/ 39 h 636"/>
                <a:gd name="T28" fmla="*/ 383 w 422"/>
                <a:gd name="T29" fmla="*/ 46 h 636"/>
                <a:gd name="T30" fmla="*/ 351 w 422"/>
                <a:gd name="T31" fmla="*/ 146 h 636"/>
                <a:gd name="T32" fmla="*/ 311 w 422"/>
                <a:gd name="T33" fmla="*/ 79 h 636"/>
                <a:gd name="T34" fmla="*/ 350 w 422"/>
                <a:gd name="T35" fmla="*/ 137 h 636"/>
                <a:gd name="T36" fmla="*/ 372 w 422"/>
                <a:gd name="T37" fmla="*/ 56 h 636"/>
                <a:gd name="T38" fmla="*/ 271 w 422"/>
                <a:gd name="T39" fmla="*/ 52 h 636"/>
                <a:gd name="T40" fmla="*/ 282 w 422"/>
                <a:gd name="T41" fmla="*/ 160 h 636"/>
                <a:gd name="T42" fmla="*/ 362 w 422"/>
                <a:gd name="T43" fmla="*/ 266 h 636"/>
                <a:gd name="T44" fmla="*/ 413 w 422"/>
                <a:gd name="T45" fmla="*/ 384 h 636"/>
                <a:gd name="T46" fmla="*/ 407 w 422"/>
                <a:gd name="T47" fmla="*/ 501 h 636"/>
                <a:gd name="T48" fmla="*/ 353 w 422"/>
                <a:gd name="T49" fmla="*/ 584 h 636"/>
                <a:gd name="T50" fmla="*/ 258 w 422"/>
                <a:gd name="T51" fmla="*/ 630 h 636"/>
                <a:gd name="T52" fmla="*/ 126 w 422"/>
                <a:gd name="T53" fmla="*/ 610 h 636"/>
                <a:gd name="T54" fmla="*/ 18 w 422"/>
                <a:gd name="T55" fmla="*/ 500 h 636"/>
                <a:gd name="T56" fmla="*/ 41 w 422"/>
                <a:gd name="T57" fmla="*/ 334 h 636"/>
                <a:gd name="T58" fmla="*/ 207 w 422"/>
                <a:gd name="T59" fmla="*/ 302 h 636"/>
                <a:gd name="T60" fmla="*/ 288 w 422"/>
                <a:gd name="T61" fmla="*/ 444 h 636"/>
                <a:gd name="T62" fmla="*/ 147 w 422"/>
                <a:gd name="T63" fmla="*/ 481 h 636"/>
                <a:gd name="T64" fmla="*/ 162 w 422"/>
                <a:gd name="T65" fmla="*/ 36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22" h="636">
                  <a:moveTo>
                    <a:pt x="162" y="366"/>
                  </a:moveTo>
                  <a:cubicBezTo>
                    <a:pt x="110" y="374"/>
                    <a:pt x="105" y="449"/>
                    <a:pt x="151" y="476"/>
                  </a:cubicBezTo>
                  <a:cubicBezTo>
                    <a:pt x="191" y="505"/>
                    <a:pt x="263" y="496"/>
                    <a:pt x="276" y="440"/>
                  </a:cubicBezTo>
                  <a:cubicBezTo>
                    <a:pt x="293" y="389"/>
                    <a:pt x="250" y="336"/>
                    <a:pt x="201" y="317"/>
                  </a:cubicBezTo>
                  <a:cubicBezTo>
                    <a:pt x="152" y="297"/>
                    <a:pt x="87" y="305"/>
                    <a:pt x="56" y="347"/>
                  </a:cubicBezTo>
                  <a:cubicBezTo>
                    <a:pt x="23" y="387"/>
                    <a:pt x="21" y="447"/>
                    <a:pt x="38" y="492"/>
                  </a:cubicBezTo>
                  <a:cubicBezTo>
                    <a:pt x="55" y="539"/>
                    <a:pt x="94" y="573"/>
                    <a:pt x="135" y="589"/>
                  </a:cubicBezTo>
                  <a:cubicBezTo>
                    <a:pt x="176" y="607"/>
                    <a:pt x="218" y="614"/>
                    <a:pt x="254" y="608"/>
                  </a:cubicBezTo>
                  <a:cubicBezTo>
                    <a:pt x="290" y="602"/>
                    <a:pt x="318" y="585"/>
                    <a:pt x="337" y="568"/>
                  </a:cubicBezTo>
                  <a:cubicBezTo>
                    <a:pt x="357" y="550"/>
                    <a:pt x="375" y="525"/>
                    <a:pt x="385" y="493"/>
                  </a:cubicBezTo>
                  <a:cubicBezTo>
                    <a:pt x="396" y="462"/>
                    <a:pt x="399" y="425"/>
                    <a:pt x="391" y="388"/>
                  </a:cubicBezTo>
                  <a:cubicBezTo>
                    <a:pt x="383" y="352"/>
                    <a:pt x="364" y="314"/>
                    <a:pt x="342" y="278"/>
                  </a:cubicBezTo>
                  <a:cubicBezTo>
                    <a:pt x="321" y="241"/>
                    <a:pt x="293" y="209"/>
                    <a:pt x="265" y="173"/>
                  </a:cubicBezTo>
                  <a:cubicBezTo>
                    <a:pt x="236" y="139"/>
                    <a:pt x="219" y="77"/>
                    <a:pt x="257" y="39"/>
                  </a:cubicBezTo>
                  <a:cubicBezTo>
                    <a:pt x="293" y="0"/>
                    <a:pt x="356" y="10"/>
                    <a:pt x="383" y="46"/>
                  </a:cubicBezTo>
                  <a:cubicBezTo>
                    <a:pt x="416" y="80"/>
                    <a:pt x="398" y="148"/>
                    <a:pt x="351" y="146"/>
                  </a:cubicBezTo>
                  <a:cubicBezTo>
                    <a:pt x="312" y="152"/>
                    <a:pt x="272" y="97"/>
                    <a:pt x="311" y="79"/>
                  </a:cubicBezTo>
                  <a:cubicBezTo>
                    <a:pt x="276" y="100"/>
                    <a:pt x="318" y="144"/>
                    <a:pt x="350" y="137"/>
                  </a:cubicBezTo>
                  <a:cubicBezTo>
                    <a:pt x="388" y="137"/>
                    <a:pt x="398" y="82"/>
                    <a:pt x="372" y="56"/>
                  </a:cubicBezTo>
                  <a:cubicBezTo>
                    <a:pt x="347" y="27"/>
                    <a:pt x="297" y="22"/>
                    <a:pt x="271" y="52"/>
                  </a:cubicBezTo>
                  <a:cubicBezTo>
                    <a:pt x="244" y="82"/>
                    <a:pt x="255" y="128"/>
                    <a:pt x="282" y="160"/>
                  </a:cubicBezTo>
                  <a:cubicBezTo>
                    <a:pt x="309" y="193"/>
                    <a:pt x="340" y="228"/>
                    <a:pt x="362" y="266"/>
                  </a:cubicBezTo>
                  <a:cubicBezTo>
                    <a:pt x="384" y="304"/>
                    <a:pt x="404" y="342"/>
                    <a:pt x="413" y="384"/>
                  </a:cubicBezTo>
                  <a:cubicBezTo>
                    <a:pt x="422" y="425"/>
                    <a:pt x="419" y="466"/>
                    <a:pt x="407" y="501"/>
                  </a:cubicBezTo>
                  <a:cubicBezTo>
                    <a:pt x="395" y="536"/>
                    <a:pt x="374" y="564"/>
                    <a:pt x="353" y="584"/>
                  </a:cubicBezTo>
                  <a:cubicBezTo>
                    <a:pt x="331" y="604"/>
                    <a:pt x="298" y="624"/>
                    <a:pt x="258" y="630"/>
                  </a:cubicBezTo>
                  <a:cubicBezTo>
                    <a:pt x="217" y="636"/>
                    <a:pt x="170" y="629"/>
                    <a:pt x="126" y="610"/>
                  </a:cubicBezTo>
                  <a:cubicBezTo>
                    <a:pt x="81" y="591"/>
                    <a:pt x="37" y="553"/>
                    <a:pt x="18" y="500"/>
                  </a:cubicBezTo>
                  <a:cubicBezTo>
                    <a:pt x="0" y="448"/>
                    <a:pt x="2" y="382"/>
                    <a:pt x="41" y="334"/>
                  </a:cubicBezTo>
                  <a:cubicBezTo>
                    <a:pt x="80" y="285"/>
                    <a:pt x="153" y="278"/>
                    <a:pt x="207" y="302"/>
                  </a:cubicBezTo>
                  <a:cubicBezTo>
                    <a:pt x="261" y="323"/>
                    <a:pt x="309" y="384"/>
                    <a:pt x="288" y="444"/>
                  </a:cubicBezTo>
                  <a:cubicBezTo>
                    <a:pt x="270" y="508"/>
                    <a:pt x="187" y="515"/>
                    <a:pt x="147" y="481"/>
                  </a:cubicBezTo>
                  <a:cubicBezTo>
                    <a:pt x="98" y="451"/>
                    <a:pt x="109" y="369"/>
                    <a:pt x="162" y="3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715" y="4499"/>
              <a:ext cx="535" cy="322"/>
            </a:xfrm>
            <a:custGeom>
              <a:avLst/>
              <a:gdLst>
                <a:gd name="T0" fmla="*/ 226 w 226"/>
                <a:gd name="T1" fmla="*/ 47 h 136"/>
                <a:gd name="T2" fmla="*/ 190 w 226"/>
                <a:gd name="T3" fmla="*/ 52 h 136"/>
                <a:gd name="T4" fmla="*/ 151 w 226"/>
                <a:gd name="T5" fmla="*/ 44 h 136"/>
                <a:gd name="T6" fmla="*/ 114 w 226"/>
                <a:gd name="T7" fmla="*/ 27 h 136"/>
                <a:gd name="T8" fmla="*/ 77 w 226"/>
                <a:gd name="T9" fmla="*/ 13 h 136"/>
                <a:gd name="T10" fmla="*/ 41 w 226"/>
                <a:gd name="T11" fmla="*/ 19 h 136"/>
                <a:gd name="T12" fmla="*/ 18 w 226"/>
                <a:gd name="T13" fmla="*/ 42 h 136"/>
                <a:gd name="T14" fmla="*/ 12 w 226"/>
                <a:gd name="T15" fmla="*/ 69 h 136"/>
                <a:gd name="T16" fmla="*/ 18 w 226"/>
                <a:gd name="T17" fmla="*/ 90 h 136"/>
                <a:gd name="T18" fmla="*/ 30 w 226"/>
                <a:gd name="T19" fmla="*/ 107 h 136"/>
                <a:gd name="T20" fmla="*/ 51 w 226"/>
                <a:gd name="T21" fmla="*/ 120 h 136"/>
                <a:gd name="T22" fmla="*/ 78 w 226"/>
                <a:gd name="T23" fmla="*/ 121 h 136"/>
                <a:gd name="T24" fmla="*/ 102 w 226"/>
                <a:gd name="T25" fmla="*/ 107 h 136"/>
                <a:gd name="T26" fmla="*/ 107 w 226"/>
                <a:gd name="T27" fmla="*/ 82 h 136"/>
                <a:gd name="T28" fmla="*/ 92 w 226"/>
                <a:gd name="T29" fmla="*/ 58 h 136"/>
                <a:gd name="T30" fmla="*/ 67 w 226"/>
                <a:gd name="T31" fmla="*/ 51 h 136"/>
                <a:gd name="T32" fmla="*/ 52 w 226"/>
                <a:gd name="T33" fmla="*/ 66 h 136"/>
                <a:gd name="T34" fmla="*/ 66 w 226"/>
                <a:gd name="T35" fmla="*/ 46 h 136"/>
                <a:gd name="T36" fmla="*/ 96 w 226"/>
                <a:gd name="T37" fmla="*/ 52 h 136"/>
                <a:gd name="T38" fmla="*/ 116 w 226"/>
                <a:gd name="T39" fmla="*/ 79 h 136"/>
                <a:gd name="T40" fmla="*/ 110 w 226"/>
                <a:gd name="T41" fmla="*/ 114 h 136"/>
                <a:gd name="T42" fmla="*/ 80 w 226"/>
                <a:gd name="T43" fmla="*/ 133 h 136"/>
                <a:gd name="T44" fmla="*/ 48 w 226"/>
                <a:gd name="T45" fmla="*/ 131 h 136"/>
                <a:gd name="T46" fmla="*/ 23 w 226"/>
                <a:gd name="T47" fmla="*/ 115 h 136"/>
                <a:gd name="T48" fmla="*/ 8 w 226"/>
                <a:gd name="T49" fmla="*/ 95 h 136"/>
                <a:gd name="T50" fmla="*/ 1 w 226"/>
                <a:gd name="T51" fmla="*/ 69 h 136"/>
                <a:gd name="T52" fmla="*/ 8 w 226"/>
                <a:gd name="T53" fmla="*/ 36 h 136"/>
                <a:gd name="T54" fmla="*/ 37 w 226"/>
                <a:gd name="T55" fmla="*/ 10 h 136"/>
                <a:gd name="T56" fmla="*/ 78 w 226"/>
                <a:gd name="T57" fmla="*/ 3 h 136"/>
                <a:gd name="T58" fmla="*/ 118 w 226"/>
                <a:gd name="T59" fmla="*/ 19 h 136"/>
                <a:gd name="T60" fmla="*/ 154 w 226"/>
                <a:gd name="T61" fmla="*/ 38 h 136"/>
                <a:gd name="T62" fmla="*/ 191 w 226"/>
                <a:gd name="T63" fmla="*/ 49 h 136"/>
                <a:gd name="T64" fmla="*/ 226 w 226"/>
                <a:gd name="T65" fmla="*/ 4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6" h="136">
                  <a:moveTo>
                    <a:pt x="226" y="47"/>
                  </a:moveTo>
                  <a:cubicBezTo>
                    <a:pt x="215" y="49"/>
                    <a:pt x="203" y="54"/>
                    <a:pt x="190" y="52"/>
                  </a:cubicBezTo>
                  <a:cubicBezTo>
                    <a:pt x="177" y="53"/>
                    <a:pt x="164" y="49"/>
                    <a:pt x="151" y="44"/>
                  </a:cubicBezTo>
                  <a:cubicBezTo>
                    <a:pt x="138" y="39"/>
                    <a:pt x="126" y="33"/>
                    <a:pt x="114" y="27"/>
                  </a:cubicBezTo>
                  <a:cubicBezTo>
                    <a:pt x="101" y="21"/>
                    <a:pt x="89" y="14"/>
                    <a:pt x="77" y="13"/>
                  </a:cubicBezTo>
                  <a:cubicBezTo>
                    <a:pt x="65" y="10"/>
                    <a:pt x="51" y="14"/>
                    <a:pt x="41" y="19"/>
                  </a:cubicBezTo>
                  <a:cubicBezTo>
                    <a:pt x="31" y="24"/>
                    <a:pt x="23" y="33"/>
                    <a:pt x="18" y="42"/>
                  </a:cubicBezTo>
                  <a:cubicBezTo>
                    <a:pt x="14" y="51"/>
                    <a:pt x="12" y="60"/>
                    <a:pt x="12" y="69"/>
                  </a:cubicBezTo>
                  <a:cubicBezTo>
                    <a:pt x="12" y="77"/>
                    <a:pt x="16" y="84"/>
                    <a:pt x="18" y="90"/>
                  </a:cubicBezTo>
                  <a:cubicBezTo>
                    <a:pt x="22" y="95"/>
                    <a:pt x="25" y="102"/>
                    <a:pt x="30" y="107"/>
                  </a:cubicBezTo>
                  <a:cubicBezTo>
                    <a:pt x="36" y="112"/>
                    <a:pt x="43" y="117"/>
                    <a:pt x="51" y="120"/>
                  </a:cubicBezTo>
                  <a:cubicBezTo>
                    <a:pt x="59" y="123"/>
                    <a:pt x="69" y="124"/>
                    <a:pt x="78" y="121"/>
                  </a:cubicBezTo>
                  <a:cubicBezTo>
                    <a:pt x="87" y="120"/>
                    <a:pt x="95" y="114"/>
                    <a:pt x="102" y="107"/>
                  </a:cubicBezTo>
                  <a:cubicBezTo>
                    <a:pt x="107" y="100"/>
                    <a:pt x="109" y="91"/>
                    <a:pt x="107" y="82"/>
                  </a:cubicBezTo>
                  <a:cubicBezTo>
                    <a:pt x="105" y="72"/>
                    <a:pt x="98" y="64"/>
                    <a:pt x="92" y="58"/>
                  </a:cubicBezTo>
                  <a:cubicBezTo>
                    <a:pt x="84" y="53"/>
                    <a:pt x="75" y="49"/>
                    <a:pt x="67" y="51"/>
                  </a:cubicBezTo>
                  <a:cubicBezTo>
                    <a:pt x="59" y="51"/>
                    <a:pt x="54" y="59"/>
                    <a:pt x="52" y="66"/>
                  </a:cubicBezTo>
                  <a:cubicBezTo>
                    <a:pt x="52" y="59"/>
                    <a:pt x="56" y="48"/>
                    <a:pt x="66" y="46"/>
                  </a:cubicBezTo>
                  <a:cubicBezTo>
                    <a:pt x="76" y="43"/>
                    <a:pt x="87" y="46"/>
                    <a:pt x="96" y="52"/>
                  </a:cubicBezTo>
                  <a:cubicBezTo>
                    <a:pt x="105" y="58"/>
                    <a:pt x="113" y="67"/>
                    <a:pt x="116" y="79"/>
                  </a:cubicBezTo>
                  <a:cubicBezTo>
                    <a:pt x="120" y="90"/>
                    <a:pt x="117" y="104"/>
                    <a:pt x="110" y="114"/>
                  </a:cubicBezTo>
                  <a:cubicBezTo>
                    <a:pt x="102" y="123"/>
                    <a:pt x="92" y="130"/>
                    <a:pt x="80" y="133"/>
                  </a:cubicBezTo>
                  <a:cubicBezTo>
                    <a:pt x="69" y="136"/>
                    <a:pt x="57" y="134"/>
                    <a:pt x="48" y="131"/>
                  </a:cubicBezTo>
                  <a:cubicBezTo>
                    <a:pt x="37" y="128"/>
                    <a:pt x="29" y="121"/>
                    <a:pt x="23" y="115"/>
                  </a:cubicBezTo>
                  <a:cubicBezTo>
                    <a:pt x="16" y="109"/>
                    <a:pt x="12" y="101"/>
                    <a:pt x="8" y="95"/>
                  </a:cubicBezTo>
                  <a:cubicBezTo>
                    <a:pt x="6" y="88"/>
                    <a:pt x="1" y="80"/>
                    <a:pt x="1" y="69"/>
                  </a:cubicBezTo>
                  <a:cubicBezTo>
                    <a:pt x="0" y="59"/>
                    <a:pt x="3" y="47"/>
                    <a:pt x="8" y="36"/>
                  </a:cubicBezTo>
                  <a:cubicBezTo>
                    <a:pt x="14" y="26"/>
                    <a:pt x="24" y="15"/>
                    <a:pt x="37" y="10"/>
                  </a:cubicBezTo>
                  <a:cubicBezTo>
                    <a:pt x="49" y="3"/>
                    <a:pt x="64" y="0"/>
                    <a:pt x="78" y="3"/>
                  </a:cubicBezTo>
                  <a:cubicBezTo>
                    <a:pt x="93" y="5"/>
                    <a:pt x="105" y="12"/>
                    <a:pt x="118" y="19"/>
                  </a:cubicBezTo>
                  <a:cubicBezTo>
                    <a:pt x="130" y="26"/>
                    <a:pt x="142" y="33"/>
                    <a:pt x="154" y="38"/>
                  </a:cubicBezTo>
                  <a:cubicBezTo>
                    <a:pt x="166" y="43"/>
                    <a:pt x="178" y="48"/>
                    <a:pt x="191" y="49"/>
                  </a:cubicBezTo>
                  <a:cubicBezTo>
                    <a:pt x="203" y="52"/>
                    <a:pt x="215" y="47"/>
                    <a:pt x="226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812" y="3924"/>
              <a:ext cx="320" cy="533"/>
            </a:xfrm>
            <a:custGeom>
              <a:avLst/>
              <a:gdLst>
                <a:gd name="T0" fmla="*/ 47 w 135"/>
                <a:gd name="T1" fmla="*/ 0 h 225"/>
                <a:gd name="T2" fmla="*/ 52 w 135"/>
                <a:gd name="T3" fmla="*/ 35 h 225"/>
                <a:gd name="T4" fmla="*/ 44 w 135"/>
                <a:gd name="T5" fmla="*/ 74 h 225"/>
                <a:gd name="T6" fmla="*/ 26 w 135"/>
                <a:gd name="T7" fmla="*/ 112 h 225"/>
                <a:gd name="T8" fmla="*/ 12 w 135"/>
                <a:gd name="T9" fmla="*/ 149 h 225"/>
                <a:gd name="T10" fmla="*/ 19 w 135"/>
                <a:gd name="T11" fmla="*/ 184 h 225"/>
                <a:gd name="T12" fmla="*/ 41 w 135"/>
                <a:gd name="T13" fmla="*/ 207 h 225"/>
                <a:gd name="T14" fmla="*/ 69 w 135"/>
                <a:gd name="T15" fmla="*/ 213 h 225"/>
                <a:gd name="T16" fmla="*/ 90 w 135"/>
                <a:gd name="T17" fmla="*/ 208 h 225"/>
                <a:gd name="T18" fmla="*/ 106 w 135"/>
                <a:gd name="T19" fmla="*/ 195 h 225"/>
                <a:gd name="T20" fmla="*/ 120 w 135"/>
                <a:gd name="T21" fmla="*/ 174 h 225"/>
                <a:gd name="T22" fmla="*/ 121 w 135"/>
                <a:gd name="T23" fmla="*/ 148 h 225"/>
                <a:gd name="T24" fmla="*/ 107 w 135"/>
                <a:gd name="T25" fmla="*/ 124 h 225"/>
                <a:gd name="T26" fmla="*/ 81 w 135"/>
                <a:gd name="T27" fmla="*/ 119 h 225"/>
                <a:gd name="T28" fmla="*/ 58 w 135"/>
                <a:gd name="T29" fmla="*/ 134 h 225"/>
                <a:gd name="T30" fmla="*/ 50 w 135"/>
                <a:gd name="T31" fmla="*/ 158 h 225"/>
                <a:gd name="T32" fmla="*/ 66 w 135"/>
                <a:gd name="T33" fmla="*/ 174 h 225"/>
                <a:gd name="T34" fmla="*/ 46 w 135"/>
                <a:gd name="T35" fmla="*/ 159 h 225"/>
                <a:gd name="T36" fmla="*/ 52 w 135"/>
                <a:gd name="T37" fmla="*/ 129 h 225"/>
                <a:gd name="T38" fmla="*/ 79 w 135"/>
                <a:gd name="T39" fmla="*/ 109 h 225"/>
                <a:gd name="T40" fmla="*/ 114 w 135"/>
                <a:gd name="T41" fmla="*/ 115 h 225"/>
                <a:gd name="T42" fmla="*/ 132 w 135"/>
                <a:gd name="T43" fmla="*/ 145 h 225"/>
                <a:gd name="T44" fmla="*/ 130 w 135"/>
                <a:gd name="T45" fmla="*/ 178 h 225"/>
                <a:gd name="T46" fmla="*/ 115 w 135"/>
                <a:gd name="T47" fmla="*/ 203 h 225"/>
                <a:gd name="T48" fmla="*/ 95 w 135"/>
                <a:gd name="T49" fmla="*/ 218 h 225"/>
                <a:gd name="T50" fmla="*/ 69 w 135"/>
                <a:gd name="T51" fmla="*/ 224 h 225"/>
                <a:gd name="T52" fmla="*/ 36 w 135"/>
                <a:gd name="T53" fmla="*/ 217 h 225"/>
                <a:gd name="T54" fmla="*/ 9 w 135"/>
                <a:gd name="T55" fmla="*/ 189 h 225"/>
                <a:gd name="T56" fmla="*/ 3 w 135"/>
                <a:gd name="T57" fmla="*/ 147 h 225"/>
                <a:gd name="T58" fmla="*/ 19 w 135"/>
                <a:gd name="T59" fmla="*/ 108 h 225"/>
                <a:gd name="T60" fmla="*/ 38 w 135"/>
                <a:gd name="T61" fmla="*/ 72 h 225"/>
                <a:gd name="T62" fmla="*/ 48 w 135"/>
                <a:gd name="T63" fmla="*/ 35 h 225"/>
                <a:gd name="T64" fmla="*/ 47 w 135"/>
                <a:gd name="T6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5">
                  <a:moveTo>
                    <a:pt x="47" y="0"/>
                  </a:moveTo>
                  <a:cubicBezTo>
                    <a:pt x="48" y="10"/>
                    <a:pt x="54" y="22"/>
                    <a:pt x="52" y="35"/>
                  </a:cubicBezTo>
                  <a:cubicBezTo>
                    <a:pt x="52" y="48"/>
                    <a:pt x="48" y="61"/>
                    <a:pt x="44" y="74"/>
                  </a:cubicBezTo>
                  <a:cubicBezTo>
                    <a:pt x="39" y="87"/>
                    <a:pt x="33" y="100"/>
                    <a:pt x="26" y="112"/>
                  </a:cubicBezTo>
                  <a:cubicBezTo>
                    <a:pt x="20" y="124"/>
                    <a:pt x="14" y="136"/>
                    <a:pt x="12" y="149"/>
                  </a:cubicBezTo>
                  <a:cubicBezTo>
                    <a:pt x="10" y="161"/>
                    <a:pt x="13" y="174"/>
                    <a:pt x="19" y="184"/>
                  </a:cubicBezTo>
                  <a:cubicBezTo>
                    <a:pt x="24" y="195"/>
                    <a:pt x="33" y="202"/>
                    <a:pt x="41" y="207"/>
                  </a:cubicBezTo>
                  <a:cubicBezTo>
                    <a:pt x="50" y="212"/>
                    <a:pt x="60" y="214"/>
                    <a:pt x="69" y="213"/>
                  </a:cubicBezTo>
                  <a:cubicBezTo>
                    <a:pt x="77" y="214"/>
                    <a:pt x="84" y="209"/>
                    <a:pt x="90" y="208"/>
                  </a:cubicBezTo>
                  <a:cubicBezTo>
                    <a:pt x="95" y="204"/>
                    <a:pt x="102" y="201"/>
                    <a:pt x="106" y="195"/>
                  </a:cubicBezTo>
                  <a:cubicBezTo>
                    <a:pt x="112" y="189"/>
                    <a:pt x="117" y="183"/>
                    <a:pt x="120" y="174"/>
                  </a:cubicBezTo>
                  <a:cubicBezTo>
                    <a:pt x="123" y="166"/>
                    <a:pt x="123" y="157"/>
                    <a:pt x="121" y="148"/>
                  </a:cubicBezTo>
                  <a:cubicBezTo>
                    <a:pt x="120" y="138"/>
                    <a:pt x="114" y="130"/>
                    <a:pt x="107" y="124"/>
                  </a:cubicBezTo>
                  <a:cubicBezTo>
                    <a:pt x="100" y="119"/>
                    <a:pt x="91" y="116"/>
                    <a:pt x="81" y="119"/>
                  </a:cubicBezTo>
                  <a:cubicBezTo>
                    <a:pt x="72" y="121"/>
                    <a:pt x="64" y="127"/>
                    <a:pt x="58" y="134"/>
                  </a:cubicBezTo>
                  <a:cubicBezTo>
                    <a:pt x="53" y="141"/>
                    <a:pt x="49" y="150"/>
                    <a:pt x="50" y="158"/>
                  </a:cubicBezTo>
                  <a:cubicBezTo>
                    <a:pt x="51" y="167"/>
                    <a:pt x="59" y="171"/>
                    <a:pt x="66" y="174"/>
                  </a:cubicBezTo>
                  <a:cubicBezTo>
                    <a:pt x="59" y="173"/>
                    <a:pt x="48" y="170"/>
                    <a:pt x="46" y="159"/>
                  </a:cubicBezTo>
                  <a:cubicBezTo>
                    <a:pt x="42" y="149"/>
                    <a:pt x="46" y="138"/>
                    <a:pt x="52" y="129"/>
                  </a:cubicBezTo>
                  <a:cubicBezTo>
                    <a:pt x="58" y="121"/>
                    <a:pt x="67" y="112"/>
                    <a:pt x="79" y="109"/>
                  </a:cubicBezTo>
                  <a:cubicBezTo>
                    <a:pt x="90" y="105"/>
                    <a:pt x="104" y="108"/>
                    <a:pt x="114" y="115"/>
                  </a:cubicBezTo>
                  <a:cubicBezTo>
                    <a:pt x="123" y="123"/>
                    <a:pt x="130" y="134"/>
                    <a:pt x="132" y="145"/>
                  </a:cubicBezTo>
                  <a:cubicBezTo>
                    <a:pt x="135" y="156"/>
                    <a:pt x="134" y="168"/>
                    <a:pt x="130" y="178"/>
                  </a:cubicBezTo>
                  <a:cubicBezTo>
                    <a:pt x="127" y="188"/>
                    <a:pt x="121" y="196"/>
                    <a:pt x="115" y="203"/>
                  </a:cubicBezTo>
                  <a:cubicBezTo>
                    <a:pt x="109" y="210"/>
                    <a:pt x="101" y="213"/>
                    <a:pt x="95" y="218"/>
                  </a:cubicBezTo>
                  <a:cubicBezTo>
                    <a:pt x="88" y="220"/>
                    <a:pt x="80" y="225"/>
                    <a:pt x="69" y="224"/>
                  </a:cubicBezTo>
                  <a:cubicBezTo>
                    <a:pt x="59" y="225"/>
                    <a:pt x="47" y="223"/>
                    <a:pt x="36" y="217"/>
                  </a:cubicBezTo>
                  <a:cubicBezTo>
                    <a:pt x="25" y="211"/>
                    <a:pt x="15" y="202"/>
                    <a:pt x="9" y="189"/>
                  </a:cubicBezTo>
                  <a:cubicBezTo>
                    <a:pt x="3" y="177"/>
                    <a:pt x="0" y="162"/>
                    <a:pt x="3" y="147"/>
                  </a:cubicBezTo>
                  <a:cubicBezTo>
                    <a:pt x="5" y="133"/>
                    <a:pt x="12" y="120"/>
                    <a:pt x="19" y="108"/>
                  </a:cubicBezTo>
                  <a:cubicBezTo>
                    <a:pt x="26" y="96"/>
                    <a:pt x="32" y="84"/>
                    <a:pt x="38" y="72"/>
                  </a:cubicBezTo>
                  <a:cubicBezTo>
                    <a:pt x="43" y="60"/>
                    <a:pt x="48" y="47"/>
                    <a:pt x="48" y="35"/>
                  </a:cubicBezTo>
                  <a:cubicBezTo>
                    <a:pt x="51" y="23"/>
                    <a:pt x="47" y="11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325" y="3636"/>
              <a:ext cx="440" cy="369"/>
            </a:xfrm>
            <a:custGeom>
              <a:avLst/>
              <a:gdLst>
                <a:gd name="T0" fmla="*/ 60 w 186"/>
                <a:gd name="T1" fmla="*/ 86 h 156"/>
                <a:gd name="T2" fmla="*/ 47 w 186"/>
                <a:gd name="T3" fmla="*/ 59 h 156"/>
                <a:gd name="T4" fmla="*/ 86 w 186"/>
                <a:gd name="T5" fmla="*/ 47 h 156"/>
                <a:gd name="T6" fmla="*/ 97 w 186"/>
                <a:gd name="T7" fmla="*/ 90 h 156"/>
                <a:gd name="T8" fmla="*/ 59 w 186"/>
                <a:gd name="T9" fmla="*/ 115 h 156"/>
                <a:gd name="T10" fmla="*/ 17 w 186"/>
                <a:gd name="T11" fmla="*/ 101 h 156"/>
                <a:gd name="T12" fmla="*/ 0 w 186"/>
                <a:gd name="T13" fmla="*/ 64 h 156"/>
                <a:gd name="T14" fmla="*/ 8 w 186"/>
                <a:gd name="T15" fmla="*/ 29 h 156"/>
                <a:gd name="T16" fmla="*/ 28 w 186"/>
                <a:gd name="T17" fmla="*/ 10 h 156"/>
                <a:gd name="T18" fmla="*/ 52 w 186"/>
                <a:gd name="T19" fmla="*/ 1 h 156"/>
                <a:gd name="T20" fmla="*/ 83 w 186"/>
                <a:gd name="T21" fmla="*/ 4 h 156"/>
                <a:gd name="T22" fmla="*/ 112 w 186"/>
                <a:gd name="T23" fmla="*/ 22 h 156"/>
                <a:gd name="T24" fmla="*/ 129 w 186"/>
                <a:gd name="T25" fmla="*/ 53 h 156"/>
                <a:gd name="T26" fmla="*/ 139 w 186"/>
                <a:gd name="T27" fmla="*/ 85 h 156"/>
                <a:gd name="T28" fmla="*/ 150 w 186"/>
                <a:gd name="T29" fmla="*/ 114 h 156"/>
                <a:gd name="T30" fmla="*/ 167 w 186"/>
                <a:gd name="T31" fmla="*/ 139 h 156"/>
                <a:gd name="T32" fmla="*/ 186 w 186"/>
                <a:gd name="T33" fmla="*/ 156 h 156"/>
                <a:gd name="T34" fmla="*/ 164 w 186"/>
                <a:gd name="T35" fmla="*/ 142 h 156"/>
                <a:gd name="T36" fmla="*/ 144 w 186"/>
                <a:gd name="T37" fmla="*/ 118 h 156"/>
                <a:gd name="T38" fmla="*/ 130 w 186"/>
                <a:gd name="T39" fmla="*/ 88 h 156"/>
                <a:gd name="T40" fmla="*/ 119 w 186"/>
                <a:gd name="T41" fmla="*/ 56 h 156"/>
                <a:gd name="T42" fmla="*/ 104 w 186"/>
                <a:gd name="T43" fmla="*/ 29 h 156"/>
                <a:gd name="T44" fmla="*/ 79 w 186"/>
                <a:gd name="T45" fmla="*/ 14 h 156"/>
                <a:gd name="T46" fmla="*/ 54 w 186"/>
                <a:gd name="T47" fmla="*/ 12 h 156"/>
                <a:gd name="T48" fmla="*/ 33 w 186"/>
                <a:gd name="T49" fmla="*/ 19 h 156"/>
                <a:gd name="T50" fmla="*/ 17 w 186"/>
                <a:gd name="T51" fmla="*/ 35 h 156"/>
                <a:gd name="T52" fmla="*/ 11 w 186"/>
                <a:gd name="T53" fmla="*/ 63 h 156"/>
                <a:gd name="T54" fmla="*/ 24 w 186"/>
                <a:gd name="T55" fmla="*/ 93 h 156"/>
                <a:gd name="T56" fmla="*/ 58 w 186"/>
                <a:gd name="T57" fmla="*/ 105 h 156"/>
                <a:gd name="T58" fmla="*/ 89 w 186"/>
                <a:gd name="T59" fmla="*/ 86 h 156"/>
                <a:gd name="T60" fmla="*/ 82 w 186"/>
                <a:gd name="T61" fmla="*/ 53 h 156"/>
                <a:gd name="T62" fmla="*/ 50 w 186"/>
                <a:gd name="T63" fmla="*/ 61 h 156"/>
                <a:gd name="T64" fmla="*/ 60 w 186"/>
                <a:gd name="T65" fmla="*/ 8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6" h="156">
                  <a:moveTo>
                    <a:pt x="60" y="86"/>
                  </a:moveTo>
                  <a:cubicBezTo>
                    <a:pt x="46" y="91"/>
                    <a:pt x="38" y="70"/>
                    <a:pt x="47" y="59"/>
                  </a:cubicBezTo>
                  <a:cubicBezTo>
                    <a:pt x="54" y="48"/>
                    <a:pt x="71" y="38"/>
                    <a:pt x="86" y="47"/>
                  </a:cubicBezTo>
                  <a:cubicBezTo>
                    <a:pt x="100" y="56"/>
                    <a:pt x="104" y="76"/>
                    <a:pt x="97" y="90"/>
                  </a:cubicBezTo>
                  <a:cubicBezTo>
                    <a:pt x="91" y="104"/>
                    <a:pt x="75" y="115"/>
                    <a:pt x="59" y="115"/>
                  </a:cubicBezTo>
                  <a:cubicBezTo>
                    <a:pt x="44" y="116"/>
                    <a:pt x="28" y="111"/>
                    <a:pt x="17" y="101"/>
                  </a:cubicBezTo>
                  <a:cubicBezTo>
                    <a:pt x="6" y="91"/>
                    <a:pt x="2" y="76"/>
                    <a:pt x="0" y="64"/>
                  </a:cubicBezTo>
                  <a:cubicBezTo>
                    <a:pt x="0" y="51"/>
                    <a:pt x="2" y="39"/>
                    <a:pt x="8" y="29"/>
                  </a:cubicBezTo>
                  <a:cubicBezTo>
                    <a:pt x="14" y="21"/>
                    <a:pt x="21" y="13"/>
                    <a:pt x="28" y="10"/>
                  </a:cubicBezTo>
                  <a:cubicBezTo>
                    <a:pt x="34" y="6"/>
                    <a:pt x="43" y="3"/>
                    <a:pt x="52" y="1"/>
                  </a:cubicBezTo>
                  <a:cubicBezTo>
                    <a:pt x="62" y="1"/>
                    <a:pt x="73" y="0"/>
                    <a:pt x="83" y="4"/>
                  </a:cubicBezTo>
                  <a:cubicBezTo>
                    <a:pt x="93" y="7"/>
                    <a:pt x="103" y="14"/>
                    <a:pt x="112" y="22"/>
                  </a:cubicBezTo>
                  <a:cubicBezTo>
                    <a:pt x="120" y="31"/>
                    <a:pt x="125" y="42"/>
                    <a:pt x="129" y="53"/>
                  </a:cubicBezTo>
                  <a:cubicBezTo>
                    <a:pt x="139" y="85"/>
                    <a:pt x="139" y="85"/>
                    <a:pt x="139" y="85"/>
                  </a:cubicBezTo>
                  <a:cubicBezTo>
                    <a:pt x="142" y="95"/>
                    <a:pt x="145" y="106"/>
                    <a:pt x="150" y="114"/>
                  </a:cubicBezTo>
                  <a:cubicBezTo>
                    <a:pt x="154" y="124"/>
                    <a:pt x="162" y="131"/>
                    <a:pt x="167" y="139"/>
                  </a:cubicBezTo>
                  <a:cubicBezTo>
                    <a:pt x="173" y="145"/>
                    <a:pt x="180" y="150"/>
                    <a:pt x="186" y="156"/>
                  </a:cubicBezTo>
                  <a:cubicBezTo>
                    <a:pt x="179" y="152"/>
                    <a:pt x="172" y="147"/>
                    <a:pt x="164" y="142"/>
                  </a:cubicBezTo>
                  <a:cubicBezTo>
                    <a:pt x="157" y="135"/>
                    <a:pt x="149" y="128"/>
                    <a:pt x="144" y="118"/>
                  </a:cubicBezTo>
                  <a:cubicBezTo>
                    <a:pt x="138" y="109"/>
                    <a:pt x="134" y="99"/>
                    <a:pt x="130" y="88"/>
                  </a:cubicBezTo>
                  <a:cubicBezTo>
                    <a:pt x="119" y="56"/>
                    <a:pt x="119" y="56"/>
                    <a:pt x="119" y="56"/>
                  </a:cubicBezTo>
                  <a:cubicBezTo>
                    <a:pt x="115" y="46"/>
                    <a:pt x="110" y="36"/>
                    <a:pt x="104" y="29"/>
                  </a:cubicBezTo>
                  <a:cubicBezTo>
                    <a:pt x="97" y="23"/>
                    <a:pt x="88" y="16"/>
                    <a:pt x="79" y="14"/>
                  </a:cubicBezTo>
                  <a:cubicBezTo>
                    <a:pt x="71" y="11"/>
                    <a:pt x="62" y="11"/>
                    <a:pt x="54" y="12"/>
                  </a:cubicBezTo>
                  <a:cubicBezTo>
                    <a:pt x="46" y="13"/>
                    <a:pt x="39" y="15"/>
                    <a:pt x="33" y="19"/>
                  </a:cubicBezTo>
                  <a:cubicBezTo>
                    <a:pt x="27" y="22"/>
                    <a:pt x="22" y="28"/>
                    <a:pt x="17" y="35"/>
                  </a:cubicBezTo>
                  <a:cubicBezTo>
                    <a:pt x="12" y="42"/>
                    <a:pt x="11" y="52"/>
                    <a:pt x="11" y="63"/>
                  </a:cubicBezTo>
                  <a:cubicBezTo>
                    <a:pt x="12" y="74"/>
                    <a:pt x="15" y="85"/>
                    <a:pt x="24" y="93"/>
                  </a:cubicBezTo>
                  <a:cubicBezTo>
                    <a:pt x="32" y="102"/>
                    <a:pt x="46" y="106"/>
                    <a:pt x="58" y="105"/>
                  </a:cubicBezTo>
                  <a:cubicBezTo>
                    <a:pt x="72" y="106"/>
                    <a:pt x="84" y="98"/>
                    <a:pt x="89" y="86"/>
                  </a:cubicBezTo>
                  <a:cubicBezTo>
                    <a:pt x="96" y="75"/>
                    <a:pt x="93" y="60"/>
                    <a:pt x="82" y="53"/>
                  </a:cubicBezTo>
                  <a:cubicBezTo>
                    <a:pt x="72" y="45"/>
                    <a:pt x="57" y="51"/>
                    <a:pt x="50" y="61"/>
                  </a:cubicBezTo>
                  <a:cubicBezTo>
                    <a:pt x="41" y="70"/>
                    <a:pt x="46" y="89"/>
                    <a:pt x="60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552" y="3958"/>
              <a:ext cx="308" cy="229"/>
            </a:xfrm>
            <a:custGeom>
              <a:avLst/>
              <a:gdLst>
                <a:gd name="T0" fmla="*/ 61 w 130"/>
                <a:gd name="T1" fmla="*/ 65 h 97"/>
                <a:gd name="T2" fmla="*/ 48 w 130"/>
                <a:gd name="T3" fmla="*/ 84 h 97"/>
                <a:gd name="T4" fmla="*/ 24 w 130"/>
                <a:gd name="T5" fmla="*/ 86 h 97"/>
                <a:gd name="T6" fmla="*/ 4 w 130"/>
                <a:gd name="T7" fmla="*/ 69 h 97"/>
                <a:gd name="T8" fmla="*/ 0 w 130"/>
                <a:gd name="T9" fmla="*/ 43 h 97"/>
                <a:gd name="T10" fmla="*/ 9 w 130"/>
                <a:gd name="T11" fmla="*/ 21 h 97"/>
                <a:gd name="T12" fmla="*/ 25 w 130"/>
                <a:gd name="T13" fmla="*/ 6 h 97"/>
                <a:gd name="T14" fmla="*/ 41 w 130"/>
                <a:gd name="T15" fmla="*/ 1 h 97"/>
                <a:gd name="T16" fmla="*/ 55 w 130"/>
                <a:gd name="T17" fmla="*/ 1 h 97"/>
                <a:gd name="T18" fmla="*/ 71 w 130"/>
                <a:gd name="T19" fmla="*/ 4 h 97"/>
                <a:gd name="T20" fmla="*/ 87 w 130"/>
                <a:gd name="T21" fmla="*/ 12 h 97"/>
                <a:gd name="T22" fmla="*/ 101 w 130"/>
                <a:gd name="T23" fmla="*/ 24 h 97"/>
                <a:gd name="T24" fmla="*/ 113 w 130"/>
                <a:gd name="T25" fmla="*/ 40 h 97"/>
                <a:gd name="T26" fmla="*/ 122 w 130"/>
                <a:gd name="T27" fmla="*/ 57 h 97"/>
                <a:gd name="T28" fmla="*/ 127 w 130"/>
                <a:gd name="T29" fmla="*/ 74 h 97"/>
                <a:gd name="T30" fmla="*/ 130 w 130"/>
                <a:gd name="T31" fmla="*/ 90 h 97"/>
                <a:gd name="T32" fmla="*/ 128 w 130"/>
                <a:gd name="T33" fmla="*/ 91 h 97"/>
                <a:gd name="T34" fmla="*/ 123 w 130"/>
                <a:gd name="T35" fmla="*/ 75 h 97"/>
                <a:gd name="T36" fmla="*/ 117 w 130"/>
                <a:gd name="T37" fmla="*/ 59 h 97"/>
                <a:gd name="T38" fmla="*/ 108 w 130"/>
                <a:gd name="T39" fmla="*/ 44 h 97"/>
                <a:gd name="T40" fmla="*/ 96 w 130"/>
                <a:gd name="T41" fmla="*/ 29 h 97"/>
                <a:gd name="T42" fmla="*/ 82 w 130"/>
                <a:gd name="T43" fmla="*/ 18 h 97"/>
                <a:gd name="T44" fmla="*/ 68 w 130"/>
                <a:gd name="T45" fmla="*/ 11 h 97"/>
                <a:gd name="T46" fmla="*/ 54 w 130"/>
                <a:gd name="T47" fmla="*/ 8 h 97"/>
                <a:gd name="T48" fmla="*/ 42 w 130"/>
                <a:gd name="T49" fmla="*/ 8 h 97"/>
                <a:gd name="T50" fmla="*/ 28 w 130"/>
                <a:gd name="T51" fmla="*/ 13 h 97"/>
                <a:gd name="T52" fmla="*/ 15 w 130"/>
                <a:gd name="T53" fmla="*/ 25 h 97"/>
                <a:gd name="T54" fmla="*/ 7 w 130"/>
                <a:gd name="T55" fmla="*/ 44 h 97"/>
                <a:gd name="T56" fmla="*/ 10 w 130"/>
                <a:gd name="T57" fmla="*/ 66 h 97"/>
                <a:gd name="T58" fmla="*/ 25 w 130"/>
                <a:gd name="T59" fmla="*/ 81 h 97"/>
                <a:gd name="T60" fmla="*/ 47 w 130"/>
                <a:gd name="T61" fmla="*/ 81 h 97"/>
                <a:gd name="T62" fmla="*/ 60 w 130"/>
                <a:gd name="T63" fmla="*/ 6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0" h="97">
                  <a:moveTo>
                    <a:pt x="60" y="55"/>
                  </a:moveTo>
                  <a:cubicBezTo>
                    <a:pt x="60" y="58"/>
                    <a:pt x="61" y="62"/>
                    <a:pt x="61" y="65"/>
                  </a:cubicBezTo>
                  <a:cubicBezTo>
                    <a:pt x="60" y="69"/>
                    <a:pt x="60" y="73"/>
                    <a:pt x="57" y="76"/>
                  </a:cubicBezTo>
                  <a:cubicBezTo>
                    <a:pt x="55" y="79"/>
                    <a:pt x="52" y="81"/>
                    <a:pt x="48" y="84"/>
                  </a:cubicBezTo>
                  <a:cubicBezTo>
                    <a:pt x="45" y="85"/>
                    <a:pt x="41" y="87"/>
                    <a:pt x="36" y="87"/>
                  </a:cubicBezTo>
                  <a:cubicBezTo>
                    <a:pt x="32" y="88"/>
                    <a:pt x="28" y="87"/>
                    <a:pt x="24" y="86"/>
                  </a:cubicBezTo>
                  <a:cubicBezTo>
                    <a:pt x="19" y="85"/>
                    <a:pt x="16" y="81"/>
                    <a:pt x="12" y="79"/>
                  </a:cubicBezTo>
                  <a:cubicBezTo>
                    <a:pt x="9" y="76"/>
                    <a:pt x="6" y="72"/>
                    <a:pt x="4" y="69"/>
                  </a:cubicBezTo>
                  <a:cubicBezTo>
                    <a:pt x="3" y="64"/>
                    <a:pt x="1" y="60"/>
                    <a:pt x="0" y="56"/>
                  </a:cubicBezTo>
                  <a:cubicBezTo>
                    <a:pt x="0" y="52"/>
                    <a:pt x="0" y="47"/>
                    <a:pt x="0" y="43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1" y="17"/>
                    <a:pt x="14" y="15"/>
                    <a:pt x="16" y="12"/>
                  </a:cubicBezTo>
                  <a:cubicBezTo>
                    <a:pt x="18" y="9"/>
                    <a:pt x="22" y="8"/>
                    <a:pt x="25" y="6"/>
                  </a:cubicBezTo>
                  <a:cubicBezTo>
                    <a:pt x="28" y="5"/>
                    <a:pt x="30" y="3"/>
                    <a:pt x="33" y="2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5" y="2"/>
                    <a:pt x="68" y="3"/>
                    <a:pt x="71" y="4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82" y="8"/>
                    <a:pt x="84" y="10"/>
                    <a:pt x="87" y="12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4" y="27"/>
                    <a:pt x="106" y="29"/>
                    <a:pt x="108" y="32"/>
                  </a:cubicBezTo>
                  <a:cubicBezTo>
                    <a:pt x="113" y="40"/>
                    <a:pt x="113" y="40"/>
                    <a:pt x="113" y="40"/>
                  </a:cubicBezTo>
                  <a:cubicBezTo>
                    <a:pt x="115" y="42"/>
                    <a:pt x="117" y="45"/>
                    <a:pt x="118" y="48"/>
                  </a:cubicBezTo>
                  <a:cubicBezTo>
                    <a:pt x="122" y="57"/>
                    <a:pt x="122" y="57"/>
                    <a:pt x="122" y="57"/>
                  </a:cubicBezTo>
                  <a:cubicBezTo>
                    <a:pt x="124" y="60"/>
                    <a:pt x="124" y="63"/>
                    <a:pt x="125" y="66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7"/>
                    <a:pt x="130" y="97"/>
                    <a:pt x="130" y="97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6" y="83"/>
                    <a:pt x="126" y="83"/>
                    <a:pt x="126" y="83"/>
                  </a:cubicBezTo>
                  <a:cubicBezTo>
                    <a:pt x="123" y="75"/>
                    <a:pt x="123" y="75"/>
                    <a:pt x="123" y="75"/>
                  </a:cubicBezTo>
                  <a:cubicBezTo>
                    <a:pt x="120" y="67"/>
                    <a:pt x="120" y="67"/>
                    <a:pt x="120" y="67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08" y="44"/>
                    <a:pt x="108" y="44"/>
                    <a:pt x="108" y="44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1" y="33"/>
                    <a:pt x="98" y="32"/>
                    <a:pt x="96" y="29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0" y="17"/>
                    <a:pt x="78" y="15"/>
                    <a:pt x="75" y="14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6" y="10"/>
                    <a:pt x="63" y="9"/>
                    <a:pt x="61" y="9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3" y="10"/>
                    <a:pt x="31" y="12"/>
                    <a:pt x="28" y="13"/>
                  </a:cubicBezTo>
                  <a:cubicBezTo>
                    <a:pt x="26" y="14"/>
                    <a:pt x="23" y="15"/>
                    <a:pt x="21" y="18"/>
                  </a:cubicBezTo>
                  <a:cubicBezTo>
                    <a:pt x="19" y="20"/>
                    <a:pt x="16" y="22"/>
                    <a:pt x="15" y="25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8"/>
                    <a:pt x="7" y="51"/>
                    <a:pt x="7" y="55"/>
                  </a:cubicBezTo>
                  <a:cubicBezTo>
                    <a:pt x="7" y="59"/>
                    <a:pt x="9" y="62"/>
                    <a:pt x="10" y="66"/>
                  </a:cubicBezTo>
                  <a:cubicBezTo>
                    <a:pt x="16" y="75"/>
                    <a:pt x="16" y="75"/>
                    <a:pt x="16" y="75"/>
                  </a:cubicBezTo>
                  <a:cubicBezTo>
                    <a:pt x="19" y="77"/>
                    <a:pt x="22" y="80"/>
                    <a:pt x="25" y="81"/>
                  </a:cubicBezTo>
                  <a:cubicBezTo>
                    <a:pt x="29" y="82"/>
                    <a:pt x="32" y="83"/>
                    <a:pt x="36" y="83"/>
                  </a:cubicBezTo>
                  <a:cubicBezTo>
                    <a:pt x="40" y="83"/>
                    <a:pt x="43" y="82"/>
                    <a:pt x="47" y="81"/>
                  </a:cubicBezTo>
                  <a:cubicBezTo>
                    <a:pt x="50" y="79"/>
                    <a:pt x="53" y="77"/>
                    <a:pt x="55" y="74"/>
                  </a:cubicBezTo>
                  <a:cubicBezTo>
                    <a:pt x="58" y="72"/>
                    <a:pt x="58" y="68"/>
                    <a:pt x="60" y="65"/>
                  </a:cubicBezTo>
                  <a:cubicBezTo>
                    <a:pt x="60" y="62"/>
                    <a:pt x="60" y="58"/>
                    <a:pt x="6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711" y="2929"/>
              <a:ext cx="598" cy="1000"/>
            </a:xfrm>
            <a:custGeom>
              <a:avLst/>
              <a:gdLst>
                <a:gd name="T0" fmla="*/ 108 w 253"/>
                <a:gd name="T1" fmla="*/ 303 h 423"/>
                <a:gd name="T2" fmla="*/ 135 w 253"/>
                <a:gd name="T3" fmla="*/ 355 h 423"/>
                <a:gd name="T4" fmla="*/ 105 w 253"/>
                <a:gd name="T5" fmla="*/ 414 h 423"/>
                <a:gd name="T6" fmla="*/ 37 w 253"/>
                <a:gd name="T7" fmla="*/ 411 h 423"/>
                <a:gd name="T8" fmla="*/ 2 w 253"/>
                <a:gd name="T9" fmla="*/ 353 h 423"/>
                <a:gd name="T10" fmla="*/ 9 w 253"/>
                <a:gd name="T11" fmla="*/ 291 h 423"/>
                <a:gd name="T12" fmla="*/ 33 w 253"/>
                <a:gd name="T13" fmla="*/ 240 h 423"/>
                <a:gd name="T14" fmla="*/ 65 w 253"/>
                <a:gd name="T15" fmla="*/ 207 h 423"/>
                <a:gd name="T16" fmla="*/ 97 w 253"/>
                <a:gd name="T17" fmla="*/ 188 h 423"/>
                <a:gd name="T18" fmla="*/ 135 w 253"/>
                <a:gd name="T19" fmla="*/ 175 h 423"/>
                <a:gd name="T20" fmla="*/ 176 w 253"/>
                <a:gd name="T21" fmla="*/ 160 h 423"/>
                <a:gd name="T22" fmla="*/ 213 w 253"/>
                <a:gd name="T23" fmla="*/ 133 h 423"/>
                <a:gd name="T24" fmla="*/ 235 w 253"/>
                <a:gd name="T25" fmla="*/ 92 h 423"/>
                <a:gd name="T26" fmla="*/ 234 w 253"/>
                <a:gd name="T27" fmla="*/ 47 h 423"/>
                <a:gd name="T28" fmla="*/ 211 w 253"/>
                <a:gd name="T29" fmla="*/ 13 h 423"/>
                <a:gd name="T30" fmla="*/ 172 w 253"/>
                <a:gd name="T31" fmla="*/ 8 h 423"/>
                <a:gd name="T32" fmla="*/ 171 w 253"/>
                <a:gd name="T33" fmla="*/ 5 h 423"/>
                <a:gd name="T34" fmla="*/ 215 w 253"/>
                <a:gd name="T35" fmla="*/ 5 h 423"/>
                <a:gd name="T36" fmla="*/ 247 w 253"/>
                <a:gd name="T37" fmla="*/ 43 h 423"/>
                <a:gd name="T38" fmla="*/ 250 w 253"/>
                <a:gd name="T39" fmla="*/ 96 h 423"/>
                <a:gd name="T40" fmla="*/ 226 w 253"/>
                <a:gd name="T41" fmla="*/ 144 h 423"/>
                <a:gd name="T42" fmla="*/ 184 w 253"/>
                <a:gd name="T43" fmla="*/ 175 h 423"/>
                <a:gd name="T44" fmla="*/ 140 w 253"/>
                <a:gd name="T45" fmla="*/ 192 h 423"/>
                <a:gd name="T46" fmla="*/ 103 w 253"/>
                <a:gd name="T47" fmla="*/ 204 h 423"/>
                <a:gd name="T48" fmla="*/ 76 w 253"/>
                <a:gd name="T49" fmla="*/ 220 h 423"/>
                <a:gd name="T50" fmla="*/ 47 w 253"/>
                <a:gd name="T51" fmla="*/ 250 h 423"/>
                <a:gd name="T52" fmla="*/ 25 w 253"/>
                <a:gd name="T53" fmla="*/ 296 h 423"/>
                <a:gd name="T54" fmla="*/ 17 w 253"/>
                <a:gd name="T55" fmla="*/ 351 h 423"/>
                <a:gd name="T56" fmla="*/ 45 w 253"/>
                <a:gd name="T57" fmla="*/ 399 h 423"/>
                <a:gd name="T58" fmla="*/ 99 w 253"/>
                <a:gd name="T59" fmla="*/ 404 h 423"/>
                <a:gd name="T60" fmla="*/ 127 w 253"/>
                <a:gd name="T61" fmla="*/ 355 h 423"/>
                <a:gd name="T62" fmla="*/ 107 w 253"/>
                <a:gd name="T63" fmla="*/ 306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3" h="423">
                  <a:moveTo>
                    <a:pt x="81" y="307"/>
                  </a:moveTo>
                  <a:cubicBezTo>
                    <a:pt x="89" y="302"/>
                    <a:pt x="98" y="301"/>
                    <a:pt x="108" y="303"/>
                  </a:cubicBezTo>
                  <a:cubicBezTo>
                    <a:pt x="117" y="307"/>
                    <a:pt x="125" y="315"/>
                    <a:pt x="129" y="324"/>
                  </a:cubicBezTo>
                  <a:cubicBezTo>
                    <a:pt x="133" y="334"/>
                    <a:pt x="135" y="345"/>
                    <a:pt x="135" y="355"/>
                  </a:cubicBezTo>
                  <a:cubicBezTo>
                    <a:pt x="132" y="366"/>
                    <a:pt x="133" y="377"/>
                    <a:pt x="127" y="387"/>
                  </a:cubicBezTo>
                  <a:cubicBezTo>
                    <a:pt x="123" y="398"/>
                    <a:pt x="116" y="407"/>
                    <a:pt x="105" y="414"/>
                  </a:cubicBezTo>
                  <a:cubicBezTo>
                    <a:pt x="95" y="420"/>
                    <a:pt x="83" y="423"/>
                    <a:pt x="71" y="422"/>
                  </a:cubicBezTo>
                  <a:cubicBezTo>
                    <a:pt x="59" y="422"/>
                    <a:pt x="47" y="417"/>
                    <a:pt x="37" y="411"/>
                  </a:cubicBezTo>
                  <a:cubicBezTo>
                    <a:pt x="26" y="405"/>
                    <a:pt x="19" y="396"/>
                    <a:pt x="12" y="386"/>
                  </a:cubicBezTo>
                  <a:cubicBezTo>
                    <a:pt x="7" y="376"/>
                    <a:pt x="2" y="364"/>
                    <a:pt x="2" y="353"/>
                  </a:cubicBezTo>
                  <a:cubicBezTo>
                    <a:pt x="1" y="342"/>
                    <a:pt x="0" y="331"/>
                    <a:pt x="3" y="321"/>
                  </a:cubicBezTo>
                  <a:cubicBezTo>
                    <a:pt x="4" y="310"/>
                    <a:pt x="5" y="300"/>
                    <a:pt x="9" y="291"/>
                  </a:cubicBezTo>
                  <a:cubicBezTo>
                    <a:pt x="13" y="281"/>
                    <a:pt x="15" y="272"/>
                    <a:pt x="20" y="264"/>
                  </a:cubicBezTo>
                  <a:cubicBezTo>
                    <a:pt x="33" y="240"/>
                    <a:pt x="33" y="240"/>
                    <a:pt x="33" y="240"/>
                  </a:cubicBezTo>
                  <a:cubicBezTo>
                    <a:pt x="49" y="222"/>
                    <a:pt x="49" y="222"/>
                    <a:pt x="49" y="222"/>
                  </a:cubicBezTo>
                  <a:cubicBezTo>
                    <a:pt x="54" y="215"/>
                    <a:pt x="60" y="211"/>
                    <a:pt x="65" y="207"/>
                  </a:cubicBezTo>
                  <a:cubicBezTo>
                    <a:pt x="71" y="203"/>
                    <a:pt x="76" y="199"/>
                    <a:pt x="80" y="196"/>
                  </a:cubicBezTo>
                  <a:cubicBezTo>
                    <a:pt x="85" y="192"/>
                    <a:pt x="91" y="191"/>
                    <a:pt x="97" y="188"/>
                  </a:cubicBezTo>
                  <a:cubicBezTo>
                    <a:pt x="116" y="181"/>
                    <a:pt x="116" y="181"/>
                    <a:pt x="116" y="181"/>
                  </a:cubicBezTo>
                  <a:cubicBezTo>
                    <a:pt x="135" y="175"/>
                    <a:pt x="135" y="175"/>
                    <a:pt x="135" y="175"/>
                  </a:cubicBezTo>
                  <a:cubicBezTo>
                    <a:pt x="142" y="174"/>
                    <a:pt x="149" y="172"/>
                    <a:pt x="156" y="168"/>
                  </a:cubicBezTo>
                  <a:cubicBezTo>
                    <a:pt x="162" y="165"/>
                    <a:pt x="170" y="163"/>
                    <a:pt x="176" y="160"/>
                  </a:cubicBezTo>
                  <a:cubicBezTo>
                    <a:pt x="183" y="156"/>
                    <a:pt x="190" y="152"/>
                    <a:pt x="196" y="148"/>
                  </a:cubicBezTo>
                  <a:cubicBezTo>
                    <a:pt x="201" y="143"/>
                    <a:pt x="208" y="138"/>
                    <a:pt x="213" y="133"/>
                  </a:cubicBezTo>
                  <a:cubicBezTo>
                    <a:pt x="218" y="126"/>
                    <a:pt x="224" y="121"/>
                    <a:pt x="227" y="114"/>
                  </a:cubicBezTo>
                  <a:cubicBezTo>
                    <a:pt x="230" y="107"/>
                    <a:pt x="234" y="100"/>
                    <a:pt x="235" y="92"/>
                  </a:cubicBezTo>
                  <a:cubicBezTo>
                    <a:pt x="237" y="85"/>
                    <a:pt x="237" y="77"/>
                    <a:pt x="237" y="69"/>
                  </a:cubicBezTo>
                  <a:cubicBezTo>
                    <a:pt x="238" y="61"/>
                    <a:pt x="236" y="54"/>
                    <a:pt x="234" y="47"/>
                  </a:cubicBezTo>
                  <a:cubicBezTo>
                    <a:pt x="234" y="39"/>
                    <a:pt x="229" y="33"/>
                    <a:pt x="226" y="27"/>
                  </a:cubicBezTo>
                  <a:cubicBezTo>
                    <a:pt x="221" y="22"/>
                    <a:pt x="217" y="15"/>
                    <a:pt x="211" y="13"/>
                  </a:cubicBezTo>
                  <a:cubicBezTo>
                    <a:pt x="205" y="9"/>
                    <a:pt x="198" y="8"/>
                    <a:pt x="192" y="7"/>
                  </a:cubicBezTo>
                  <a:cubicBezTo>
                    <a:pt x="185" y="7"/>
                    <a:pt x="178" y="6"/>
                    <a:pt x="172" y="8"/>
                  </a:cubicBezTo>
                  <a:cubicBezTo>
                    <a:pt x="166" y="9"/>
                    <a:pt x="160" y="12"/>
                    <a:pt x="155" y="14"/>
                  </a:cubicBezTo>
                  <a:cubicBezTo>
                    <a:pt x="160" y="11"/>
                    <a:pt x="165" y="7"/>
                    <a:pt x="171" y="5"/>
                  </a:cubicBezTo>
                  <a:cubicBezTo>
                    <a:pt x="177" y="1"/>
                    <a:pt x="185" y="1"/>
                    <a:pt x="192" y="0"/>
                  </a:cubicBezTo>
                  <a:cubicBezTo>
                    <a:pt x="199" y="1"/>
                    <a:pt x="207" y="1"/>
                    <a:pt x="215" y="5"/>
                  </a:cubicBezTo>
                  <a:cubicBezTo>
                    <a:pt x="223" y="7"/>
                    <a:pt x="229" y="14"/>
                    <a:pt x="236" y="19"/>
                  </a:cubicBezTo>
                  <a:cubicBezTo>
                    <a:pt x="240" y="27"/>
                    <a:pt x="246" y="34"/>
                    <a:pt x="247" y="43"/>
                  </a:cubicBezTo>
                  <a:cubicBezTo>
                    <a:pt x="250" y="51"/>
                    <a:pt x="252" y="60"/>
                    <a:pt x="252" y="69"/>
                  </a:cubicBezTo>
                  <a:cubicBezTo>
                    <a:pt x="253" y="78"/>
                    <a:pt x="253" y="87"/>
                    <a:pt x="250" y="96"/>
                  </a:cubicBezTo>
                  <a:cubicBezTo>
                    <a:pt x="249" y="105"/>
                    <a:pt x="245" y="113"/>
                    <a:pt x="241" y="122"/>
                  </a:cubicBezTo>
                  <a:cubicBezTo>
                    <a:pt x="238" y="131"/>
                    <a:pt x="231" y="137"/>
                    <a:pt x="226" y="144"/>
                  </a:cubicBezTo>
                  <a:cubicBezTo>
                    <a:pt x="220" y="151"/>
                    <a:pt x="213" y="156"/>
                    <a:pt x="206" y="162"/>
                  </a:cubicBezTo>
                  <a:cubicBezTo>
                    <a:pt x="199" y="167"/>
                    <a:pt x="191" y="171"/>
                    <a:pt x="184" y="175"/>
                  </a:cubicBezTo>
                  <a:cubicBezTo>
                    <a:pt x="177" y="179"/>
                    <a:pt x="169" y="182"/>
                    <a:pt x="162" y="185"/>
                  </a:cubicBezTo>
                  <a:cubicBezTo>
                    <a:pt x="155" y="188"/>
                    <a:pt x="147" y="190"/>
                    <a:pt x="140" y="192"/>
                  </a:cubicBezTo>
                  <a:cubicBezTo>
                    <a:pt x="120" y="198"/>
                    <a:pt x="120" y="198"/>
                    <a:pt x="120" y="198"/>
                  </a:cubicBezTo>
                  <a:cubicBezTo>
                    <a:pt x="103" y="204"/>
                    <a:pt x="103" y="204"/>
                    <a:pt x="103" y="204"/>
                  </a:cubicBezTo>
                  <a:cubicBezTo>
                    <a:pt x="98" y="207"/>
                    <a:pt x="93" y="207"/>
                    <a:pt x="89" y="211"/>
                  </a:cubicBezTo>
                  <a:cubicBezTo>
                    <a:pt x="85" y="214"/>
                    <a:pt x="81" y="217"/>
                    <a:pt x="76" y="220"/>
                  </a:cubicBezTo>
                  <a:cubicBezTo>
                    <a:pt x="71" y="224"/>
                    <a:pt x="66" y="228"/>
                    <a:pt x="62" y="233"/>
                  </a:cubicBezTo>
                  <a:cubicBezTo>
                    <a:pt x="47" y="250"/>
                    <a:pt x="47" y="250"/>
                    <a:pt x="47" y="250"/>
                  </a:cubicBezTo>
                  <a:cubicBezTo>
                    <a:pt x="35" y="271"/>
                    <a:pt x="35" y="271"/>
                    <a:pt x="35" y="271"/>
                  </a:cubicBezTo>
                  <a:cubicBezTo>
                    <a:pt x="30" y="278"/>
                    <a:pt x="29" y="287"/>
                    <a:pt x="25" y="296"/>
                  </a:cubicBezTo>
                  <a:cubicBezTo>
                    <a:pt x="21" y="304"/>
                    <a:pt x="20" y="313"/>
                    <a:pt x="19" y="323"/>
                  </a:cubicBezTo>
                  <a:cubicBezTo>
                    <a:pt x="16" y="332"/>
                    <a:pt x="17" y="342"/>
                    <a:pt x="17" y="351"/>
                  </a:cubicBezTo>
                  <a:cubicBezTo>
                    <a:pt x="18" y="361"/>
                    <a:pt x="22" y="370"/>
                    <a:pt x="25" y="378"/>
                  </a:cubicBezTo>
                  <a:cubicBezTo>
                    <a:pt x="30" y="386"/>
                    <a:pt x="36" y="394"/>
                    <a:pt x="45" y="399"/>
                  </a:cubicBezTo>
                  <a:cubicBezTo>
                    <a:pt x="52" y="404"/>
                    <a:pt x="62" y="409"/>
                    <a:pt x="72" y="409"/>
                  </a:cubicBezTo>
                  <a:cubicBezTo>
                    <a:pt x="81" y="411"/>
                    <a:pt x="91" y="408"/>
                    <a:pt x="99" y="404"/>
                  </a:cubicBezTo>
                  <a:cubicBezTo>
                    <a:pt x="108" y="399"/>
                    <a:pt x="114" y="392"/>
                    <a:pt x="118" y="383"/>
                  </a:cubicBezTo>
                  <a:cubicBezTo>
                    <a:pt x="124" y="375"/>
                    <a:pt x="124" y="364"/>
                    <a:pt x="127" y="355"/>
                  </a:cubicBezTo>
                  <a:cubicBezTo>
                    <a:pt x="127" y="345"/>
                    <a:pt x="127" y="335"/>
                    <a:pt x="124" y="326"/>
                  </a:cubicBezTo>
                  <a:cubicBezTo>
                    <a:pt x="121" y="318"/>
                    <a:pt x="115" y="310"/>
                    <a:pt x="107" y="306"/>
                  </a:cubicBezTo>
                  <a:cubicBezTo>
                    <a:pt x="98" y="303"/>
                    <a:pt x="89" y="303"/>
                    <a:pt x="81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056" y="4312"/>
              <a:ext cx="560" cy="220"/>
            </a:xfrm>
            <a:custGeom>
              <a:avLst/>
              <a:gdLst>
                <a:gd name="T0" fmla="*/ 237 w 237"/>
                <a:gd name="T1" fmla="*/ 83 h 93"/>
                <a:gd name="T2" fmla="*/ 218 w 237"/>
                <a:gd name="T3" fmla="*/ 91 h 93"/>
                <a:gd name="T4" fmla="*/ 194 w 237"/>
                <a:gd name="T5" fmla="*/ 91 h 93"/>
                <a:gd name="T6" fmla="*/ 171 w 237"/>
                <a:gd name="T7" fmla="*/ 81 h 93"/>
                <a:gd name="T8" fmla="*/ 152 w 237"/>
                <a:gd name="T9" fmla="*/ 66 h 93"/>
                <a:gd name="T10" fmla="*/ 135 w 237"/>
                <a:gd name="T11" fmla="*/ 50 h 93"/>
                <a:gd name="T12" fmla="*/ 120 w 237"/>
                <a:gd name="T13" fmla="*/ 36 h 93"/>
                <a:gd name="T14" fmla="*/ 107 w 237"/>
                <a:gd name="T15" fmla="*/ 25 h 93"/>
                <a:gd name="T16" fmla="*/ 96 w 237"/>
                <a:gd name="T17" fmla="*/ 19 h 93"/>
                <a:gd name="T18" fmla="*/ 85 w 237"/>
                <a:gd name="T19" fmla="*/ 16 h 93"/>
                <a:gd name="T20" fmla="*/ 71 w 237"/>
                <a:gd name="T21" fmla="*/ 15 h 93"/>
                <a:gd name="T22" fmla="*/ 56 w 237"/>
                <a:gd name="T23" fmla="*/ 18 h 93"/>
                <a:gd name="T24" fmla="*/ 41 w 237"/>
                <a:gd name="T25" fmla="*/ 25 h 93"/>
                <a:gd name="T26" fmla="*/ 27 w 237"/>
                <a:gd name="T27" fmla="*/ 34 h 93"/>
                <a:gd name="T28" fmla="*/ 15 w 237"/>
                <a:gd name="T29" fmla="*/ 46 h 93"/>
                <a:gd name="T30" fmla="*/ 6 w 237"/>
                <a:gd name="T31" fmla="*/ 59 h 93"/>
                <a:gd name="T32" fmla="*/ 1 w 237"/>
                <a:gd name="T33" fmla="*/ 72 h 93"/>
                <a:gd name="T34" fmla="*/ 1 w 237"/>
                <a:gd name="T35" fmla="*/ 57 h 93"/>
                <a:gd name="T36" fmla="*/ 6 w 237"/>
                <a:gd name="T37" fmla="*/ 40 h 93"/>
                <a:gd name="T38" fmla="*/ 18 w 237"/>
                <a:gd name="T39" fmla="*/ 24 h 93"/>
                <a:gd name="T40" fmla="*/ 33 w 237"/>
                <a:gd name="T41" fmla="*/ 12 h 93"/>
                <a:gd name="T42" fmla="*/ 52 w 237"/>
                <a:gd name="T43" fmla="*/ 4 h 93"/>
                <a:gd name="T44" fmla="*/ 70 w 237"/>
                <a:gd name="T45" fmla="*/ 0 h 93"/>
                <a:gd name="T46" fmla="*/ 88 w 237"/>
                <a:gd name="T47" fmla="*/ 1 h 93"/>
                <a:gd name="T48" fmla="*/ 102 w 237"/>
                <a:gd name="T49" fmla="*/ 6 h 93"/>
                <a:gd name="T50" fmla="*/ 116 w 237"/>
                <a:gd name="T51" fmla="*/ 13 h 93"/>
                <a:gd name="T52" fmla="*/ 130 w 237"/>
                <a:gd name="T53" fmla="*/ 25 h 93"/>
                <a:gd name="T54" fmla="*/ 145 w 237"/>
                <a:gd name="T55" fmla="*/ 40 h 93"/>
                <a:gd name="T56" fmla="*/ 161 w 237"/>
                <a:gd name="T57" fmla="*/ 56 h 93"/>
                <a:gd name="T58" fmla="*/ 178 w 237"/>
                <a:gd name="T59" fmla="*/ 72 h 93"/>
                <a:gd name="T60" fmla="*/ 197 w 237"/>
                <a:gd name="T61" fmla="*/ 83 h 93"/>
                <a:gd name="T62" fmla="*/ 217 w 237"/>
                <a:gd name="T63" fmla="*/ 86 h 93"/>
                <a:gd name="T64" fmla="*/ 237 w 237"/>
                <a:gd name="T65" fmla="*/ 8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7" h="93">
                  <a:moveTo>
                    <a:pt x="237" y="83"/>
                  </a:moveTo>
                  <a:cubicBezTo>
                    <a:pt x="232" y="86"/>
                    <a:pt x="225" y="89"/>
                    <a:pt x="218" y="91"/>
                  </a:cubicBezTo>
                  <a:cubicBezTo>
                    <a:pt x="211" y="93"/>
                    <a:pt x="202" y="93"/>
                    <a:pt x="194" y="91"/>
                  </a:cubicBezTo>
                  <a:cubicBezTo>
                    <a:pt x="186" y="89"/>
                    <a:pt x="178" y="86"/>
                    <a:pt x="171" y="81"/>
                  </a:cubicBezTo>
                  <a:cubicBezTo>
                    <a:pt x="164" y="77"/>
                    <a:pt x="158" y="71"/>
                    <a:pt x="152" y="66"/>
                  </a:cubicBezTo>
                  <a:cubicBezTo>
                    <a:pt x="135" y="50"/>
                    <a:pt x="135" y="50"/>
                    <a:pt x="135" y="50"/>
                  </a:cubicBezTo>
                  <a:cubicBezTo>
                    <a:pt x="130" y="45"/>
                    <a:pt x="125" y="40"/>
                    <a:pt x="120" y="36"/>
                  </a:cubicBezTo>
                  <a:cubicBezTo>
                    <a:pt x="115" y="32"/>
                    <a:pt x="111" y="28"/>
                    <a:pt x="107" y="25"/>
                  </a:cubicBezTo>
                  <a:cubicBezTo>
                    <a:pt x="103" y="23"/>
                    <a:pt x="99" y="20"/>
                    <a:pt x="96" y="19"/>
                  </a:cubicBezTo>
                  <a:cubicBezTo>
                    <a:pt x="93" y="18"/>
                    <a:pt x="89" y="17"/>
                    <a:pt x="85" y="16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3" y="38"/>
                    <a:pt x="18" y="42"/>
                    <a:pt x="15" y="46"/>
                  </a:cubicBezTo>
                  <a:cubicBezTo>
                    <a:pt x="12" y="50"/>
                    <a:pt x="9" y="54"/>
                    <a:pt x="6" y="59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68"/>
                    <a:pt x="0" y="62"/>
                    <a:pt x="1" y="57"/>
                  </a:cubicBezTo>
                  <a:cubicBezTo>
                    <a:pt x="1" y="51"/>
                    <a:pt x="4" y="46"/>
                    <a:pt x="6" y="40"/>
                  </a:cubicBezTo>
                  <a:cubicBezTo>
                    <a:pt x="9" y="35"/>
                    <a:pt x="14" y="30"/>
                    <a:pt x="18" y="24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9" y="9"/>
                    <a:pt x="45" y="6"/>
                    <a:pt x="52" y="4"/>
                  </a:cubicBezTo>
                  <a:cubicBezTo>
                    <a:pt x="58" y="2"/>
                    <a:pt x="64" y="1"/>
                    <a:pt x="70" y="0"/>
                  </a:cubicBezTo>
                  <a:cubicBezTo>
                    <a:pt x="77" y="0"/>
                    <a:pt x="82" y="1"/>
                    <a:pt x="88" y="1"/>
                  </a:cubicBezTo>
                  <a:cubicBezTo>
                    <a:pt x="93" y="2"/>
                    <a:pt x="98" y="4"/>
                    <a:pt x="102" y="6"/>
                  </a:cubicBezTo>
                  <a:cubicBezTo>
                    <a:pt x="106" y="7"/>
                    <a:pt x="111" y="10"/>
                    <a:pt x="116" y="13"/>
                  </a:cubicBezTo>
                  <a:cubicBezTo>
                    <a:pt x="120" y="16"/>
                    <a:pt x="125" y="20"/>
                    <a:pt x="130" y="25"/>
                  </a:cubicBezTo>
                  <a:cubicBezTo>
                    <a:pt x="135" y="30"/>
                    <a:pt x="140" y="35"/>
                    <a:pt x="145" y="40"/>
                  </a:cubicBezTo>
                  <a:cubicBezTo>
                    <a:pt x="161" y="56"/>
                    <a:pt x="161" y="56"/>
                    <a:pt x="161" y="56"/>
                  </a:cubicBezTo>
                  <a:cubicBezTo>
                    <a:pt x="166" y="62"/>
                    <a:pt x="172" y="67"/>
                    <a:pt x="178" y="72"/>
                  </a:cubicBezTo>
                  <a:cubicBezTo>
                    <a:pt x="183" y="77"/>
                    <a:pt x="190" y="80"/>
                    <a:pt x="197" y="83"/>
                  </a:cubicBezTo>
                  <a:cubicBezTo>
                    <a:pt x="203" y="85"/>
                    <a:pt x="210" y="86"/>
                    <a:pt x="217" y="86"/>
                  </a:cubicBezTo>
                  <a:cubicBezTo>
                    <a:pt x="224" y="86"/>
                    <a:pt x="231" y="84"/>
                    <a:pt x="237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394" y="3958"/>
              <a:ext cx="385" cy="522"/>
            </a:xfrm>
            <a:custGeom>
              <a:avLst/>
              <a:gdLst>
                <a:gd name="T0" fmla="*/ 163 w 163"/>
                <a:gd name="T1" fmla="*/ 50 h 221"/>
                <a:gd name="T2" fmla="*/ 140 w 163"/>
                <a:gd name="T3" fmla="*/ 29 h 221"/>
                <a:gd name="T4" fmla="*/ 110 w 163"/>
                <a:gd name="T5" fmla="*/ 14 h 221"/>
                <a:gd name="T6" fmla="*/ 78 w 163"/>
                <a:gd name="T7" fmla="*/ 18 h 221"/>
                <a:gd name="T8" fmla="*/ 71 w 163"/>
                <a:gd name="T9" fmla="*/ 45 h 221"/>
                <a:gd name="T10" fmla="*/ 89 w 163"/>
                <a:gd name="T11" fmla="*/ 71 h 221"/>
                <a:gd name="T12" fmla="*/ 113 w 163"/>
                <a:gd name="T13" fmla="*/ 93 h 221"/>
                <a:gd name="T14" fmla="*/ 131 w 163"/>
                <a:gd name="T15" fmla="*/ 118 h 221"/>
                <a:gd name="T16" fmla="*/ 138 w 163"/>
                <a:gd name="T17" fmla="*/ 141 h 221"/>
                <a:gd name="T18" fmla="*/ 139 w 163"/>
                <a:gd name="T19" fmla="*/ 164 h 221"/>
                <a:gd name="T20" fmla="*/ 130 w 163"/>
                <a:gd name="T21" fmla="*/ 190 h 221"/>
                <a:gd name="T22" fmla="*/ 108 w 163"/>
                <a:gd name="T23" fmla="*/ 211 h 221"/>
                <a:gd name="T24" fmla="*/ 77 w 163"/>
                <a:gd name="T25" fmla="*/ 220 h 221"/>
                <a:gd name="T26" fmla="*/ 46 w 163"/>
                <a:gd name="T27" fmla="*/ 215 h 221"/>
                <a:gd name="T28" fmla="*/ 21 w 163"/>
                <a:gd name="T29" fmla="*/ 198 h 221"/>
                <a:gd name="T30" fmla="*/ 6 w 163"/>
                <a:gd name="T31" fmla="*/ 175 h 221"/>
                <a:gd name="T32" fmla="*/ 0 w 163"/>
                <a:gd name="T33" fmla="*/ 153 h 221"/>
                <a:gd name="T34" fmla="*/ 12 w 163"/>
                <a:gd name="T35" fmla="*/ 172 h 221"/>
                <a:gd name="T36" fmla="*/ 28 w 163"/>
                <a:gd name="T37" fmla="*/ 190 h 221"/>
                <a:gd name="T38" fmla="*/ 50 w 163"/>
                <a:gd name="T39" fmla="*/ 203 h 221"/>
                <a:gd name="T40" fmla="*/ 76 w 163"/>
                <a:gd name="T41" fmla="*/ 206 h 221"/>
                <a:gd name="T42" fmla="*/ 100 w 163"/>
                <a:gd name="T43" fmla="*/ 198 h 221"/>
                <a:gd name="T44" fmla="*/ 117 w 163"/>
                <a:gd name="T45" fmla="*/ 182 h 221"/>
                <a:gd name="T46" fmla="*/ 124 w 163"/>
                <a:gd name="T47" fmla="*/ 162 h 221"/>
                <a:gd name="T48" fmla="*/ 123 w 163"/>
                <a:gd name="T49" fmla="*/ 143 h 221"/>
                <a:gd name="T50" fmla="*/ 118 w 163"/>
                <a:gd name="T51" fmla="*/ 124 h 221"/>
                <a:gd name="T52" fmla="*/ 102 w 163"/>
                <a:gd name="T53" fmla="*/ 104 h 221"/>
                <a:gd name="T54" fmla="*/ 79 w 163"/>
                <a:gd name="T55" fmla="*/ 81 h 221"/>
                <a:gd name="T56" fmla="*/ 58 w 163"/>
                <a:gd name="T57" fmla="*/ 48 h 221"/>
                <a:gd name="T58" fmla="*/ 72 w 163"/>
                <a:gd name="T59" fmla="*/ 9 h 221"/>
                <a:gd name="T60" fmla="*/ 112 w 163"/>
                <a:gd name="T61" fmla="*/ 5 h 221"/>
                <a:gd name="T62" fmla="*/ 143 w 163"/>
                <a:gd name="T63" fmla="*/ 25 h 221"/>
                <a:gd name="T64" fmla="*/ 163 w 163"/>
                <a:gd name="T65" fmla="*/ 5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3" h="221">
                  <a:moveTo>
                    <a:pt x="163" y="50"/>
                  </a:moveTo>
                  <a:cubicBezTo>
                    <a:pt x="156" y="44"/>
                    <a:pt x="149" y="35"/>
                    <a:pt x="140" y="29"/>
                  </a:cubicBezTo>
                  <a:cubicBezTo>
                    <a:pt x="131" y="22"/>
                    <a:pt x="121" y="17"/>
                    <a:pt x="110" y="14"/>
                  </a:cubicBezTo>
                  <a:cubicBezTo>
                    <a:pt x="99" y="12"/>
                    <a:pt x="86" y="11"/>
                    <a:pt x="78" y="18"/>
                  </a:cubicBezTo>
                  <a:cubicBezTo>
                    <a:pt x="70" y="24"/>
                    <a:pt x="68" y="35"/>
                    <a:pt x="71" y="45"/>
                  </a:cubicBezTo>
                  <a:cubicBezTo>
                    <a:pt x="73" y="55"/>
                    <a:pt x="81" y="63"/>
                    <a:pt x="89" y="71"/>
                  </a:cubicBezTo>
                  <a:cubicBezTo>
                    <a:pt x="97" y="78"/>
                    <a:pt x="106" y="85"/>
                    <a:pt x="113" y="93"/>
                  </a:cubicBezTo>
                  <a:cubicBezTo>
                    <a:pt x="121" y="101"/>
                    <a:pt x="126" y="110"/>
                    <a:pt x="131" y="118"/>
                  </a:cubicBezTo>
                  <a:cubicBezTo>
                    <a:pt x="134" y="127"/>
                    <a:pt x="138" y="134"/>
                    <a:pt x="138" y="141"/>
                  </a:cubicBezTo>
                  <a:cubicBezTo>
                    <a:pt x="138" y="148"/>
                    <a:pt x="140" y="155"/>
                    <a:pt x="139" y="164"/>
                  </a:cubicBezTo>
                  <a:cubicBezTo>
                    <a:pt x="138" y="172"/>
                    <a:pt x="135" y="181"/>
                    <a:pt x="130" y="190"/>
                  </a:cubicBezTo>
                  <a:cubicBezTo>
                    <a:pt x="125" y="199"/>
                    <a:pt x="117" y="205"/>
                    <a:pt x="108" y="211"/>
                  </a:cubicBezTo>
                  <a:cubicBezTo>
                    <a:pt x="98" y="216"/>
                    <a:pt x="88" y="220"/>
                    <a:pt x="77" y="220"/>
                  </a:cubicBezTo>
                  <a:cubicBezTo>
                    <a:pt x="66" y="221"/>
                    <a:pt x="55" y="219"/>
                    <a:pt x="46" y="215"/>
                  </a:cubicBezTo>
                  <a:cubicBezTo>
                    <a:pt x="36" y="211"/>
                    <a:pt x="27" y="205"/>
                    <a:pt x="21" y="198"/>
                  </a:cubicBezTo>
                  <a:cubicBezTo>
                    <a:pt x="14" y="191"/>
                    <a:pt x="9" y="183"/>
                    <a:pt x="6" y="175"/>
                  </a:cubicBezTo>
                  <a:cubicBezTo>
                    <a:pt x="2" y="167"/>
                    <a:pt x="2" y="159"/>
                    <a:pt x="0" y="153"/>
                  </a:cubicBezTo>
                  <a:cubicBezTo>
                    <a:pt x="4" y="159"/>
                    <a:pt x="6" y="166"/>
                    <a:pt x="12" y="172"/>
                  </a:cubicBezTo>
                  <a:cubicBezTo>
                    <a:pt x="16" y="179"/>
                    <a:pt x="21" y="185"/>
                    <a:pt x="28" y="190"/>
                  </a:cubicBezTo>
                  <a:cubicBezTo>
                    <a:pt x="34" y="196"/>
                    <a:pt x="42" y="200"/>
                    <a:pt x="50" y="203"/>
                  </a:cubicBezTo>
                  <a:cubicBezTo>
                    <a:pt x="58" y="205"/>
                    <a:pt x="67" y="206"/>
                    <a:pt x="76" y="206"/>
                  </a:cubicBezTo>
                  <a:cubicBezTo>
                    <a:pt x="85" y="205"/>
                    <a:pt x="93" y="202"/>
                    <a:pt x="100" y="198"/>
                  </a:cubicBezTo>
                  <a:cubicBezTo>
                    <a:pt x="107" y="193"/>
                    <a:pt x="113" y="188"/>
                    <a:pt x="117" y="182"/>
                  </a:cubicBezTo>
                  <a:cubicBezTo>
                    <a:pt x="121" y="175"/>
                    <a:pt x="123" y="168"/>
                    <a:pt x="124" y="162"/>
                  </a:cubicBezTo>
                  <a:cubicBezTo>
                    <a:pt x="125" y="155"/>
                    <a:pt x="123" y="149"/>
                    <a:pt x="123" y="143"/>
                  </a:cubicBezTo>
                  <a:cubicBezTo>
                    <a:pt x="124" y="137"/>
                    <a:pt x="120" y="132"/>
                    <a:pt x="118" y="124"/>
                  </a:cubicBezTo>
                  <a:cubicBezTo>
                    <a:pt x="113" y="118"/>
                    <a:pt x="109" y="110"/>
                    <a:pt x="102" y="104"/>
                  </a:cubicBezTo>
                  <a:cubicBezTo>
                    <a:pt x="96" y="96"/>
                    <a:pt x="87" y="89"/>
                    <a:pt x="79" y="81"/>
                  </a:cubicBezTo>
                  <a:cubicBezTo>
                    <a:pt x="71" y="72"/>
                    <a:pt x="61" y="62"/>
                    <a:pt x="58" y="48"/>
                  </a:cubicBezTo>
                  <a:cubicBezTo>
                    <a:pt x="54" y="35"/>
                    <a:pt x="59" y="16"/>
                    <a:pt x="72" y="9"/>
                  </a:cubicBezTo>
                  <a:cubicBezTo>
                    <a:pt x="85" y="0"/>
                    <a:pt x="100" y="3"/>
                    <a:pt x="112" y="5"/>
                  </a:cubicBezTo>
                  <a:cubicBezTo>
                    <a:pt x="124" y="10"/>
                    <a:pt x="135" y="17"/>
                    <a:pt x="143" y="25"/>
                  </a:cubicBezTo>
                  <a:cubicBezTo>
                    <a:pt x="152" y="32"/>
                    <a:pt x="157" y="43"/>
                    <a:pt x="163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6155" y="3922"/>
              <a:ext cx="246" cy="369"/>
            </a:xfrm>
            <a:custGeom>
              <a:avLst/>
              <a:gdLst>
                <a:gd name="T0" fmla="*/ 38 w 104"/>
                <a:gd name="T1" fmla="*/ 87 h 156"/>
                <a:gd name="T2" fmla="*/ 79 w 104"/>
                <a:gd name="T3" fmla="*/ 83 h 156"/>
                <a:gd name="T4" fmla="*/ 55 w 104"/>
                <a:gd name="T5" fmla="*/ 115 h 156"/>
                <a:gd name="T6" fmla="*/ 23 w 104"/>
                <a:gd name="T7" fmla="*/ 86 h 156"/>
                <a:gd name="T8" fmla="*/ 36 w 104"/>
                <a:gd name="T9" fmla="*/ 116 h 156"/>
                <a:gd name="T10" fmla="*/ 0 w 104"/>
                <a:gd name="T11" fmla="*/ 119 h 156"/>
                <a:gd name="T12" fmla="*/ 36 w 104"/>
                <a:gd name="T13" fmla="*/ 126 h 156"/>
                <a:gd name="T14" fmla="*/ 34 w 104"/>
                <a:gd name="T15" fmla="*/ 156 h 156"/>
                <a:gd name="T16" fmla="*/ 56 w 104"/>
                <a:gd name="T17" fmla="*/ 120 h 156"/>
                <a:gd name="T18" fmla="*/ 80 w 104"/>
                <a:gd name="T19" fmla="*/ 91 h 156"/>
                <a:gd name="T20" fmla="*/ 98 w 104"/>
                <a:gd name="T21" fmla="*/ 118 h 156"/>
                <a:gd name="T22" fmla="*/ 85 w 104"/>
                <a:gd name="T23" fmla="*/ 74 h 156"/>
                <a:gd name="T24" fmla="*/ 80 w 104"/>
                <a:gd name="T25" fmla="*/ 38 h 156"/>
                <a:gd name="T26" fmla="*/ 104 w 104"/>
                <a:gd name="T27" fmla="*/ 4 h 156"/>
                <a:gd name="T28" fmla="*/ 74 w 104"/>
                <a:gd name="T29" fmla="*/ 41 h 156"/>
                <a:gd name="T30" fmla="*/ 82 w 104"/>
                <a:gd name="T31" fmla="*/ 73 h 156"/>
                <a:gd name="T32" fmla="*/ 38 w 104"/>
                <a:gd name="T33" fmla="*/ 87 h 156"/>
                <a:gd name="T34" fmla="*/ 33 w 104"/>
                <a:gd name="T35" fmla="*/ 142 h 156"/>
                <a:gd name="T36" fmla="*/ 45 w 104"/>
                <a:gd name="T37" fmla="*/ 122 h 156"/>
                <a:gd name="T38" fmla="*/ 16 w 104"/>
                <a:gd name="T39" fmla="*/ 121 h 156"/>
                <a:gd name="T40" fmla="*/ 46 w 104"/>
                <a:gd name="T41" fmla="*/ 119 h 156"/>
                <a:gd name="T42" fmla="*/ 31 w 104"/>
                <a:gd name="T43" fmla="*/ 105 h 156"/>
                <a:gd name="T44" fmla="*/ 54 w 104"/>
                <a:gd name="T45" fmla="*/ 118 h 156"/>
                <a:gd name="T46" fmla="*/ 33 w 104"/>
                <a:gd name="T47" fmla="*/ 142 h 156"/>
                <a:gd name="T48" fmla="*/ 82 w 104"/>
                <a:gd name="T49" fmla="*/ 93 h 156"/>
                <a:gd name="T50" fmla="*/ 93 w 104"/>
                <a:gd name="T51" fmla="*/ 113 h 156"/>
                <a:gd name="T52" fmla="*/ 82 w 104"/>
                <a:gd name="T53" fmla="*/ 93 h 156"/>
                <a:gd name="T54" fmla="*/ 76 w 104"/>
                <a:gd name="T55" fmla="*/ 82 h 156"/>
                <a:gd name="T56" fmla="*/ 47 w 104"/>
                <a:gd name="T57" fmla="*/ 87 h 156"/>
                <a:gd name="T58" fmla="*/ 76 w 104"/>
                <a:gd name="T59" fmla="*/ 8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4" h="156">
                  <a:moveTo>
                    <a:pt x="38" y="87"/>
                  </a:moveTo>
                  <a:cubicBezTo>
                    <a:pt x="39" y="101"/>
                    <a:pt x="74" y="92"/>
                    <a:pt x="79" y="83"/>
                  </a:cubicBezTo>
                  <a:cubicBezTo>
                    <a:pt x="78" y="93"/>
                    <a:pt x="60" y="116"/>
                    <a:pt x="55" y="115"/>
                  </a:cubicBezTo>
                  <a:cubicBezTo>
                    <a:pt x="49" y="112"/>
                    <a:pt x="30" y="100"/>
                    <a:pt x="23" y="86"/>
                  </a:cubicBezTo>
                  <a:cubicBezTo>
                    <a:pt x="13" y="98"/>
                    <a:pt x="27" y="113"/>
                    <a:pt x="36" y="116"/>
                  </a:cubicBezTo>
                  <a:cubicBezTo>
                    <a:pt x="26" y="112"/>
                    <a:pt x="9" y="113"/>
                    <a:pt x="0" y="119"/>
                  </a:cubicBezTo>
                  <a:cubicBezTo>
                    <a:pt x="8" y="129"/>
                    <a:pt x="22" y="134"/>
                    <a:pt x="36" y="126"/>
                  </a:cubicBezTo>
                  <a:cubicBezTo>
                    <a:pt x="27" y="132"/>
                    <a:pt x="25" y="144"/>
                    <a:pt x="34" y="156"/>
                  </a:cubicBezTo>
                  <a:cubicBezTo>
                    <a:pt x="35" y="142"/>
                    <a:pt x="48" y="124"/>
                    <a:pt x="56" y="120"/>
                  </a:cubicBezTo>
                  <a:cubicBezTo>
                    <a:pt x="65" y="117"/>
                    <a:pt x="74" y="106"/>
                    <a:pt x="80" y="91"/>
                  </a:cubicBezTo>
                  <a:cubicBezTo>
                    <a:pt x="77" y="110"/>
                    <a:pt x="92" y="127"/>
                    <a:pt x="98" y="118"/>
                  </a:cubicBezTo>
                  <a:cubicBezTo>
                    <a:pt x="104" y="110"/>
                    <a:pt x="76" y="105"/>
                    <a:pt x="85" y="74"/>
                  </a:cubicBezTo>
                  <a:cubicBezTo>
                    <a:pt x="88" y="64"/>
                    <a:pt x="86" y="51"/>
                    <a:pt x="80" y="38"/>
                  </a:cubicBezTo>
                  <a:cubicBezTo>
                    <a:pt x="75" y="26"/>
                    <a:pt x="85" y="8"/>
                    <a:pt x="104" y="4"/>
                  </a:cubicBezTo>
                  <a:cubicBezTo>
                    <a:pt x="79" y="0"/>
                    <a:pt x="67" y="25"/>
                    <a:pt x="74" y="41"/>
                  </a:cubicBezTo>
                  <a:cubicBezTo>
                    <a:pt x="80" y="56"/>
                    <a:pt x="84" y="67"/>
                    <a:pt x="82" y="73"/>
                  </a:cubicBezTo>
                  <a:cubicBezTo>
                    <a:pt x="77" y="87"/>
                    <a:pt x="37" y="72"/>
                    <a:pt x="38" y="87"/>
                  </a:cubicBezTo>
                  <a:close/>
                  <a:moveTo>
                    <a:pt x="33" y="142"/>
                  </a:moveTo>
                  <a:cubicBezTo>
                    <a:pt x="32" y="137"/>
                    <a:pt x="39" y="124"/>
                    <a:pt x="45" y="122"/>
                  </a:cubicBezTo>
                  <a:cubicBezTo>
                    <a:pt x="41" y="122"/>
                    <a:pt x="26" y="127"/>
                    <a:pt x="16" y="121"/>
                  </a:cubicBezTo>
                  <a:cubicBezTo>
                    <a:pt x="23" y="122"/>
                    <a:pt x="37" y="120"/>
                    <a:pt x="46" y="119"/>
                  </a:cubicBezTo>
                  <a:cubicBezTo>
                    <a:pt x="41" y="117"/>
                    <a:pt x="31" y="111"/>
                    <a:pt x="31" y="105"/>
                  </a:cubicBezTo>
                  <a:cubicBezTo>
                    <a:pt x="35" y="109"/>
                    <a:pt x="43" y="117"/>
                    <a:pt x="54" y="118"/>
                  </a:cubicBezTo>
                  <a:cubicBezTo>
                    <a:pt x="45" y="124"/>
                    <a:pt x="38" y="134"/>
                    <a:pt x="33" y="142"/>
                  </a:cubicBezTo>
                  <a:close/>
                  <a:moveTo>
                    <a:pt x="82" y="93"/>
                  </a:moveTo>
                  <a:cubicBezTo>
                    <a:pt x="83" y="100"/>
                    <a:pt x="90" y="111"/>
                    <a:pt x="93" y="113"/>
                  </a:cubicBezTo>
                  <a:cubicBezTo>
                    <a:pt x="86" y="112"/>
                    <a:pt x="80" y="100"/>
                    <a:pt x="82" y="93"/>
                  </a:cubicBezTo>
                  <a:close/>
                  <a:moveTo>
                    <a:pt x="76" y="82"/>
                  </a:moveTo>
                  <a:cubicBezTo>
                    <a:pt x="70" y="88"/>
                    <a:pt x="55" y="92"/>
                    <a:pt x="47" y="87"/>
                  </a:cubicBezTo>
                  <a:cubicBezTo>
                    <a:pt x="54" y="85"/>
                    <a:pt x="69" y="84"/>
                    <a:pt x="76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5954" y="3920"/>
              <a:ext cx="170" cy="513"/>
            </a:xfrm>
            <a:custGeom>
              <a:avLst/>
              <a:gdLst>
                <a:gd name="T0" fmla="*/ 66 w 72"/>
                <a:gd name="T1" fmla="*/ 88 h 217"/>
                <a:gd name="T2" fmla="*/ 45 w 72"/>
                <a:gd name="T3" fmla="*/ 119 h 217"/>
                <a:gd name="T4" fmla="*/ 44 w 72"/>
                <a:gd name="T5" fmla="*/ 70 h 217"/>
                <a:gd name="T6" fmla="*/ 72 w 72"/>
                <a:gd name="T7" fmla="*/ 38 h 217"/>
                <a:gd name="T8" fmla="*/ 43 w 72"/>
                <a:gd name="T9" fmla="*/ 43 h 217"/>
                <a:gd name="T10" fmla="*/ 43 w 72"/>
                <a:gd name="T11" fmla="*/ 0 h 217"/>
                <a:gd name="T12" fmla="*/ 29 w 72"/>
                <a:gd name="T13" fmla="*/ 42 h 217"/>
                <a:gd name="T14" fmla="*/ 0 w 72"/>
                <a:gd name="T15" fmla="*/ 34 h 217"/>
                <a:gd name="T16" fmla="*/ 30 w 72"/>
                <a:gd name="T17" fmla="*/ 64 h 217"/>
                <a:gd name="T18" fmla="*/ 40 w 72"/>
                <a:gd name="T19" fmla="*/ 112 h 217"/>
                <a:gd name="T20" fmla="*/ 12 w 72"/>
                <a:gd name="T21" fmla="*/ 91 h 217"/>
                <a:gd name="T22" fmla="*/ 42 w 72"/>
                <a:gd name="T23" fmla="*/ 132 h 217"/>
                <a:gd name="T24" fmla="*/ 42 w 72"/>
                <a:gd name="T25" fmla="*/ 132 h 217"/>
                <a:gd name="T26" fmla="*/ 21 w 72"/>
                <a:gd name="T27" fmla="*/ 217 h 217"/>
                <a:gd name="T28" fmla="*/ 46 w 72"/>
                <a:gd name="T29" fmla="*/ 131 h 217"/>
                <a:gd name="T30" fmla="*/ 66 w 72"/>
                <a:gd name="T31" fmla="*/ 88 h 217"/>
                <a:gd name="T32" fmla="*/ 11 w 72"/>
                <a:gd name="T33" fmla="*/ 37 h 217"/>
                <a:gd name="T34" fmla="*/ 33 w 72"/>
                <a:gd name="T35" fmla="*/ 56 h 217"/>
                <a:gd name="T36" fmla="*/ 40 w 72"/>
                <a:gd name="T37" fmla="*/ 13 h 217"/>
                <a:gd name="T38" fmla="*/ 37 w 72"/>
                <a:gd name="T39" fmla="*/ 58 h 217"/>
                <a:gd name="T40" fmla="*/ 60 w 72"/>
                <a:gd name="T41" fmla="*/ 39 h 217"/>
                <a:gd name="T42" fmla="*/ 37 w 72"/>
                <a:gd name="T43" fmla="*/ 70 h 217"/>
                <a:gd name="T44" fmla="*/ 11 w 72"/>
                <a:gd name="T45" fmla="*/ 3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2" h="217">
                  <a:moveTo>
                    <a:pt x="66" y="88"/>
                  </a:moveTo>
                  <a:cubicBezTo>
                    <a:pt x="58" y="79"/>
                    <a:pt x="46" y="104"/>
                    <a:pt x="45" y="119"/>
                  </a:cubicBezTo>
                  <a:cubicBezTo>
                    <a:pt x="42" y="112"/>
                    <a:pt x="40" y="77"/>
                    <a:pt x="44" y="70"/>
                  </a:cubicBezTo>
                  <a:cubicBezTo>
                    <a:pt x="48" y="62"/>
                    <a:pt x="61" y="45"/>
                    <a:pt x="72" y="38"/>
                  </a:cubicBezTo>
                  <a:cubicBezTo>
                    <a:pt x="57" y="28"/>
                    <a:pt x="50" y="31"/>
                    <a:pt x="43" y="43"/>
                  </a:cubicBezTo>
                  <a:cubicBezTo>
                    <a:pt x="46" y="32"/>
                    <a:pt x="50" y="14"/>
                    <a:pt x="43" y="0"/>
                  </a:cubicBezTo>
                  <a:cubicBezTo>
                    <a:pt x="27" y="9"/>
                    <a:pt x="24" y="25"/>
                    <a:pt x="29" y="42"/>
                  </a:cubicBezTo>
                  <a:cubicBezTo>
                    <a:pt x="21" y="30"/>
                    <a:pt x="8" y="28"/>
                    <a:pt x="0" y="34"/>
                  </a:cubicBezTo>
                  <a:cubicBezTo>
                    <a:pt x="12" y="43"/>
                    <a:pt x="25" y="58"/>
                    <a:pt x="30" y="64"/>
                  </a:cubicBezTo>
                  <a:cubicBezTo>
                    <a:pt x="36" y="69"/>
                    <a:pt x="39" y="103"/>
                    <a:pt x="40" y="112"/>
                  </a:cubicBezTo>
                  <a:cubicBezTo>
                    <a:pt x="29" y="84"/>
                    <a:pt x="14" y="79"/>
                    <a:pt x="12" y="91"/>
                  </a:cubicBezTo>
                  <a:cubicBezTo>
                    <a:pt x="10" y="102"/>
                    <a:pt x="37" y="90"/>
                    <a:pt x="42" y="132"/>
                  </a:cubicBezTo>
                  <a:cubicBezTo>
                    <a:pt x="42" y="132"/>
                    <a:pt x="42" y="120"/>
                    <a:pt x="42" y="132"/>
                  </a:cubicBezTo>
                  <a:cubicBezTo>
                    <a:pt x="42" y="145"/>
                    <a:pt x="41" y="185"/>
                    <a:pt x="21" y="217"/>
                  </a:cubicBezTo>
                  <a:cubicBezTo>
                    <a:pt x="41" y="194"/>
                    <a:pt x="47" y="153"/>
                    <a:pt x="46" y="131"/>
                  </a:cubicBezTo>
                  <a:cubicBezTo>
                    <a:pt x="46" y="108"/>
                    <a:pt x="72" y="96"/>
                    <a:pt x="66" y="88"/>
                  </a:cubicBezTo>
                  <a:close/>
                  <a:moveTo>
                    <a:pt x="11" y="37"/>
                  </a:moveTo>
                  <a:cubicBezTo>
                    <a:pt x="18" y="37"/>
                    <a:pt x="30" y="47"/>
                    <a:pt x="33" y="56"/>
                  </a:cubicBezTo>
                  <a:cubicBezTo>
                    <a:pt x="34" y="51"/>
                    <a:pt x="30" y="27"/>
                    <a:pt x="40" y="13"/>
                  </a:cubicBezTo>
                  <a:cubicBezTo>
                    <a:pt x="37" y="23"/>
                    <a:pt x="37" y="44"/>
                    <a:pt x="37" y="58"/>
                  </a:cubicBezTo>
                  <a:cubicBezTo>
                    <a:pt x="42" y="51"/>
                    <a:pt x="52" y="38"/>
                    <a:pt x="60" y="39"/>
                  </a:cubicBezTo>
                  <a:cubicBezTo>
                    <a:pt x="54" y="43"/>
                    <a:pt x="40" y="54"/>
                    <a:pt x="37" y="70"/>
                  </a:cubicBezTo>
                  <a:cubicBezTo>
                    <a:pt x="30" y="55"/>
                    <a:pt x="22" y="45"/>
                    <a:pt x="1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6401" y="2136"/>
              <a:ext cx="541" cy="1417"/>
            </a:xfrm>
            <a:custGeom>
              <a:avLst/>
              <a:gdLst>
                <a:gd name="T0" fmla="*/ 210 w 229"/>
                <a:gd name="T1" fmla="*/ 232 h 599"/>
                <a:gd name="T2" fmla="*/ 168 w 229"/>
                <a:gd name="T3" fmla="*/ 324 h 599"/>
                <a:gd name="T4" fmla="*/ 135 w 229"/>
                <a:gd name="T5" fmla="*/ 190 h 599"/>
                <a:gd name="T6" fmla="*/ 202 w 229"/>
                <a:gd name="T7" fmla="*/ 93 h 599"/>
                <a:gd name="T8" fmla="*/ 127 w 229"/>
                <a:gd name="T9" fmla="*/ 119 h 599"/>
                <a:gd name="T10" fmla="*/ 107 w 229"/>
                <a:gd name="T11" fmla="*/ 0 h 599"/>
                <a:gd name="T12" fmla="*/ 89 w 229"/>
                <a:gd name="T13" fmla="*/ 120 h 599"/>
                <a:gd name="T14" fmla="*/ 0 w 229"/>
                <a:gd name="T15" fmla="*/ 116 h 599"/>
                <a:gd name="T16" fmla="*/ 102 w 229"/>
                <a:gd name="T17" fmla="*/ 186 h 599"/>
                <a:gd name="T18" fmla="*/ 149 w 229"/>
                <a:gd name="T19" fmla="*/ 306 h 599"/>
                <a:gd name="T20" fmla="*/ 65 w 229"/>
                <a:gd name="T21" fmla="*/ 259 h 599"/>
                <a:gd name="T22" fmla="*/ 165 w 229"/>
                <a:gd name="T23" fmla="*/ 360 h 599"/>
                <a:gd name="T24" fmla="*/ 165 w 229"/>
                <a:gd name="T25" fmla="*/ 361 h 599"/>
                <a:gd name="T26" fmla="*/ 146 w 229"/>
                <a:gd name="T27" fmla="*/ 599 h 599"/>
                <a:gd name="T28" fmla="*/ 176 w 229"/>
                <a:gd name="T29" fmla="*/ 355 h 599"/>
                <a:gd name="T30" fmla="*/ 210 w 229"/>
                <a:gd name="T31" fmla="*/ 232 h 599"/>
                <a:gd name="T32" fmla="*/ 39 w 229"/>
                <a:gd name="T33" fmla="*/ 114 h 599"/>
                <a:gd name="T34" fmla="*/ 106 w 229"/>
                <a:gd name="T35" fmla="*/ 156 h 599"/>
                <a:gd name="T36" fmla="*/ 104 w 229"/>
                <a:gd name="T37" fmla="*/ 36 h 599"/>
                <a:gd name="T38" fmla="*/ 118 w 229"/>
                <a:gd name="T39" fmla="*/ 161 h 599"/>
                <a:gd name="T40" fmla="*/ 171 w 229"/>
                <a:gd name="T41" fmla="*/ 100 h 599"/>
                <a:gd name="T42" fmla="*/ 123 w 229"/>
                <a:gd name="T43" fmla="*/ 192 h 599"/>
                <a:gd name="T44" fmla="*/ 39 w 229"/>
                <a:gd name="T45" fmla="*/ 114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9" h="599">
                  <a:moveTo>
                    <a:pt x="210" y="232"/>
                  </a:moveTo>
                  <a:cubicBezTo>
                    <a:pt x="191" y="206"/>
                    <a:pt x="163" y="283"/>
                    <a:pt x="168" y="324"/>
                  </a:cubicBezTo>
                  <a:cubicBezTo>
                    <a:pt x="157" y="306"/>
                    <a:pt x="130" y="211"/>
                    <a:pt x="135" y="190"/>
                  </a:cubicBezTo>
                  <a:cubicBezTo>
                    <a:pt x="145" y="166"/>
                    <a:pt x="173" y="110"/>
                    <a:pt x="202" y="93"/>
                  </a:cubicBezTo>
                  <a:cubicBezTo>
                    <a:pt x="158" y="71"/>
                    <a:pt x="140" y="81"/>
                    <a:pt x="127" y="119"/>
                  </a:cubicBezTo>
                  <a:cubicBezTo>
                    <a:pt x="130" y="88"/>
                    <a:pt x="133" y="35"/>
                    <a:pt x="107" y="0"/>
                  </a:cubicBezTo>
                  <a:cubicBezTo>
                    <a:pt x="69" y="32"/>
                    <a:pt x="69" y="77"/>
                    <a:pt x="89" y="120"/>
                  </a:cubicBezTo>
                  <a:cubicBezTo>
                    <a:pt x="63" y="92"/>
                    <a:pt x="20" y="96"/>
                    <a:pt x="0" y="116"/>
                  </a:cubicBezTo>
                  <a:cubicBezTo>
                    <a:pt x="36" y="135"/>
                    <a:pt x="84" y="164"/>
                    <a:pt x="102" y="186"/>
                  </a:cubicBezTo>
                  <a:cubicBezTo>
                    <a:pt x="120" y="208"/>
                    <a:pt x="144" y="283"/>
                    <a:pt x="149" y="306"/>
                  </a:cubicBezTo>
                  <a:cubicBezTo>
                    <a:pt x="109" y="235"/>
                    <a:pt x="64" y="226"/>
                    <a:pt x="65" y="259"/>
                  </a:cubicBezTo>
                  <a:cubicBezTo>
                    <a:pt x="64" y="292"/>
                    <a:pt x="132" y="248"/>
                    <a:pt x="165" y="360"/>
                  </a:cubicBezTo>
                  <a:cubicBezTo>
                    <a:pt x="165" y="360"/>
                    <a:pt x="160" y="326"/>
                    <a:pt x="165" y="361"/>
                  </a:cubicBezTo>
                  <a:cubicBezTo>
                    <a:pt x="170" y="395"/>
                    <a:pt x="186" y="506"/>
                    <a:pt x="146" y="599"/>
                  </a:cubicBezTo>
                  <a:cubicBezTo>
                    <a:pt x="189" y="528"/>
                    <a:pt x="188" y="416"/>
                    <a:pt x="176" y="355"/>
                  </a:cubicBezTo>
                  <a:cubicBezTo>
                    <a:pt x="164" y="294"/>
                    <a:pt x="229" y="259"/>
                    <a:pt x="210" y="232"/>
                  </a:cubicBezTo>
                  <a:close/>
                  <a:moveTo>
                    <a:pt x="39" y="114"/>
                  </a:moveTo>
                  <a:cubicBezTo>
                    <a:pt x="57" y="110"/>
                    <a:pt x="95" y="133"/>
                    <a:pt x="106" y="156"/>
                  </a:cubicBezTo>
                  <a:cubicBezTo>
                    <a:pt x="106" y="142"/>
                    <a:pt x="85" y="80"/>
                    <a:pt x="104" y="36"/>
                  </a:cubicBezTo>
                  <a:cubicBezTo>
                    <a:pt x="101" y="67"/>
                    <a:pt x="111" y="124"/>
                    <a:pt x="118" y="161"/>
                  </a:cubicBezTo>
                  <a:cubicBezTo>
                    <a:pt x="127" y="140"/>
                    <a:pt x="148" y="100"/>
                    <a:pt x="171" y="100"/>
                  </a:cubicBezTo>
                  <a:cubicBezTo>
                    <a:pt x="157" y="114"/>
                    <a:pt x="125" y="148"/>
                    <a:pt x="123" y="192"/>
                  </a:cubicBezTo>
                  <a:cubicBezTo>
                    <a:pt x="98" y="155"/>
                    <a:pt x="72" y="131"/>
                    <a:pt x="39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148" y="4440"/>
              <a:ext cx="80" cy="116"/>
            </a:xfrm>
            <a:custGeom>
              <a:avLst/>
              <a:gdLst>
                <a:gd name="T0" fmla="*/ 12 w 34"/>
                <a:gd name="T1" fmla="*/ 49 h 49"/>
                <a:gd name="T2" fmla="*/ 31 w 34"/>
                <a:gd name="T3" fmla="*/ 27 h 49"/>
                <a:gd name="T4" fmla="*/ 21 w 34"/>
                <a:gd name="T5" fmla="*/ 2 h 49"/>
                <a:gd name="T6" fmla="*/ 4 w 34"/>
                <a:gd name="T7" fmla="*/ 20 h 49"/>
                <a:gd name="T8" fmla="*/ 9 w 34"/>
                <a:gd name="T9" fmla="*/ 48 h 49"/>
                <a:gd name="T10" fmla="*/ 11 w 34"/>
                <a:gd name="T11" fmla="*/ 27 h 49"/>
                <a:gd name="T12" fmla="*/ 11 w 34"/>
                <a:gd name="T13" fmla="*/ 48 h 49"/>
                <a:gd name="T14" fmla="*/ 21 w 34"/>
                <a:gd name="T15" fmla="*/ 28 h 49"/>
                <a:gd name="T16" fmla="*/ 12 w 34"/>
                <a:gd name="T1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49">
                  <a:moveTo>
                    <a:pt x="12" y="49"/>
                  </a:moveTo>
                  <a:cubicBezTo>
                    <a:pt x="16" y="46"/>
                    <a:pt x="28" y="38"/>
                    <a:pt x="31" y="27"/>
                  </a:cubicBezTo>
                  <a:cubicBezTo>
                    <a:pt x="34" y="16"/>
                    <a:pt x="28" y="3"/>
                    <a:pt x="21" y="2"/>
                  </a:cubicBezTo>
                  <a:cubicBezTo>
                    <a:pt x="13" y="0"/>
                    <a:pt x="8" y="10"/>
                    <a:pt x="4" y="20"/>
                  </a:cubicBezTo>
                  <a:cubicBezTo>
                    <a:pt x="0" y="30"/>
                    <a:pt x="8" y="43"/>
                    <a:pt x="9" y="48"/>
                  </a:cubicBezTo>
                  <a:cubicBezTo>
                    <a:pt x="12" y="43"/>
                    <a:pt x="10" y="26"/>
                    <a:pt x="11" y="27"/>
                  </a:cubicBezTo>
                  <a:cubicBezTo>
                    <a:pt x="12" y="28"/>
                    <a:pt x="13" y="44"/>
                    <a:pt x="11" y="48"/>
                  </a:cubicBezTo>
                  <a:cubicBezTo>
                    <a:pt x="14" y="45"/>
                    <a:pt x="21" y="27"/>
                    <a:pt x="21" y="28"/>
                  </a:cubicBezTo>
                  <a:cubicBezTo>
                    <a:pt x="21" y="30"/>
                    <a:pt x="18" y="40"/>
                    <a:pt x="12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193" y="4506"/>
              <a:ext cx="102" cy="86"/>
            </a:xfrm>
            <a:custGeom>
              <a:avLst/>
              <a:gdLst>
                <a:gd name="T0" fmla="*/ 0 w 43"/>
                <a:gd name="T1" fmla="*/ 22 h 36"/>
                <a:gd name="T2" fmla="*/ 20 w 43"/>
                <a:gd name="T3" fmla="*/ 0 h 36"/>
                <a:gd name="T4" fmla="*/ 42 w 43"/>
                <a:gd name="T5" fmla="*/ 10 h 36"/>
                <a:gd name="T6" fmla="*/ 27 w 43"/>
                <a:gd name="T7" fmla="*/ 34 h 36"/>
                <a:gd name="T8" fmla="*/ 1 w 43"/>
                <a:gd name="T9" fmla="*/ 26 h 36"/>
                <a:gd name="T10" fmla="*/ 22 w 43"/>
                <a:gd name="T11" fmla="*/ 23 h 36"/>
                <a:gd name="T12" fmla="*/ 1 w 43"/>
                <a:gd name="T13" fmla="*/ 24 h 36"/>
                <a:gd name="T14" fmla="*/ 17 w 43"/>
                <a:gd name="T15" fmla="*/ 11 h 36"/>
                <a:gd name="T16" fmla="*/ 0 w 43"/>
                <a:gd name="T17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36">
                  <a:moveTo>
                    <a:pt x="0" y="22"/>
                  </a:moveTo>
                  <a:cubicBezTo>
                    <a:pt x="1" y="18"/>
                    <a:pt x="15" y="0"/>
                    <a:pt x="20" y="0"/>
                  </a:cubicBezTo>
                  <a:cubicBezTo>
                    <a:pt x="26" y="0"/>
                    <a:pt x="41" y="4"/>
                    <a:pt x="42" y="10"/>
                  </a:cubicBezTo>
                  <a:cubicBezTo>
                    <a:pt x="43" y="17"/>
                    <a:pt x="32" y="31"/>
                    <a:pt x="27" y="34"/>
                  </a:cubicBezTo>
                  <a:cubicBezTo>
                    <a:pt x="22" y="36"/>
                    <a:pt x="4" y="28"/>
                    <a:pt x="1" y="26"/>
                  </a:cubicBezTo>
                  <a:cubicBezTo>
                    <a:pt x="10" y="28"/>
                    <a:pt x="21" y="24"/>
                    <a:pt x="22" y="23"/>
                  </a:cubicBezTo>
                  <a:cubicBezTo>
                    <a:pt x="22" y="21"/>
                    <a:pt x="8" y="27"/>
                    <a:pt x="1" y="24"/>
                  </a:cubicBezTo>
                  <a:cubicBezTo>
                    <a:pt x="9" y="24"/>
                    <a:pt x="17" y="12"/>
                    <a:pt x="17" y="11"/>
                  </a:cubicBezTo>
                  <a:cubicBezTo>
                    <a:pt x="17" y="10"/>
                    <a:pt x="7" y="23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075" y="4504"/>
              <a:ext cx="92" cy="81"/>
            </a:xfrm>
            <a:custGeom>
              <a:avLst/>
              <a:gdLst>
                <a:gd name="T0" fmla="*/ 39 w 39"/>
                <a:gd name="T1" fmla="*/ 22 h 34"/>
                <a:gd name="T2" fmla="*/ 22 w 39"/>
                <a:gd name="T3" fmla="*/ 1 h 34"/>
                <a:gd name="T4" fmla="*/ 2 w 39"/>
                <a:gd name="T5" fmla="*/ 11 h 34"/>
                <a:gd name="T6" fmla="*/ 16 w 39"/>
                <a:gd name="T7" fmla="*/ 31 h 34"/>
                <a:gd name="T8" fmla="*/ 39 w 39"/>
                <a:gd name="T9" fmla="*/ 27 h 34"/>
                <a:gd name="T10" fmla="*/ 18 w 39"/>
                <a:gd name="T11" fmla="*/ 22 h 34"/>
                <a:gd name="T12" fmla="*/ 38 w 39"/>
                <a:gd name="T13" fmla="*/ 23 h 34"/>
                <a:gd name="T14" fmla="*/ 21 w 39"/>
                <a:gd name="T15" fmla="*/ 14 h 34"/>
                <a:gd name="T16" fmla="*/ 39 w 39"/>
                <a:gd name="T17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4">
                  <a:moveTo>
                    <a:pt x="39" y="22"/>
                  </a:moveTo>
                  <a:cubicBezTo>
                    <a:pt x="39" y="19"/>
                    <a:pt x="30" y="2"/>
                    <a:pt x="22" y="1"/>
                  </a:cubicBezTo>
                  <a:cubicBezTo>
                    <a:pt x="15" y="0"/>
                    <a:pt x="4" y="4"/>
                    <a:pt x="2" y="11"/>
                  </a:cubicBezTo>
                  <a:cubicBezTo>
                    <a:pt x="0" y="18"/>
                    <a:pt x="9" y="29"/>
                    <a:pt x="16" y="31"/>
                  </a:cubicBezTo>
                  <a:cubicBezTo>
                    <a:pt x="23" y="34"/>
                    <a:pt x="37" y="28"/>
                    <a:pt x="39" y="27"/>
                  </a:cubicBezTo>
                  <a:cubicBezTo>
                    <a:pt x="37" y="23"/>
                    <a:pt x="17" y="23"/>
                    <a:pt x="18" y="22"/>
                  </a:cubicBezTo>
                  <a:cubicBezTo>
                    <a:pt x="19" y="21"/>
                    <a:pt x="33" y="21"/>
                    <a:pt x="38" y="23"/>
                  </a:cubicBezTo>
                  <a:cubicBezTo>
                    <a:pt x="35" y="19"/>
                    <a:pt x="20" y="14"/>
                    <a:pt x="21" y="14"/>
                  </a:cubicBezTo>
                  <a:cubicBezTo>
                    <a:pt x="22" y="13"/>
                    <a:pt x="38" y="19"/>
                    <a:pt x="3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086" y="4573"/>
              <a:ext cx="93" cy="85"/>
            </a:xfrm>
            <a:custGeom>
              <a:avLst/>
              <a:gdLst>
                <a:gd name="T0" fmla="*/ 36 w 39"/>
                <a:gd name="T1" fmla="*/ 0 h 36"/>
                <a:gd name="T2" fmla="*/ 9 w 39"/>
                <a:gd name="T3" fmla="*/ 8 h 36"/>
                <a:gd name="T4" fmla="*/ 6 w 39"/>
                <a:gd name="T5" fmla="*/ 31 h 36"/>
                <a:gd name="T6" fmla="*/ 32 w 39"/>
                <a:gd name="T7" fmla="*/ 28 h 36"/>
                <a:gd name="T8" fmla="*/ 39 w 39"/>
                <a:gd name="T9" fmla="*/ 3 h 36"/>
                <a:gd name="T10" fmla="*/ 27 w 39"/>
                <a:gd name="T11" fmla="*/ 19 h 36"/>
                <a:gd name="T12" fmla="*/ 37 w 39"/>
                <a:gd name="T13" fmla="*/ 3 h 36"/>
                <a:gd name="T14" fmla="*/ 19 w 39"/>
                <a:gd name="T15" fmla="*/ 13 h 36"/>
                <a:gd name="T16" fmla="*/ 36 w 39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6">
                  <a:moveTo>
                    <a:pt x="36" y="0"/>
                  </a:moveTo>
                  <a:cubicBezTo>
                    <a:pt x="36" y="0"/>
                    <a:pt x="12" y="4"/>
                    <a:pt x="9" y="8"/>
                  </a:cubicBezTo>
                  <a:cubicBezTo>
                    <a:pt x="6" y="11"/>
                    <a:pt x="0" y="25"/>
                    <a:pt x="6" y="31"/>
                  </a:cubicBezTo>
                  <a:cubicBezTo>
                    <a:pt x="11" y="36"/>
                    <a:pt x="29" y="32"/>
                    <a:pt x="32" y="28"/>
                  </a:cubicBezTo>
                  <a:cubicBezTo>
                    <a:pt x="36" y="24"/>
                    <a:pt x="39" y="7"/>
                    <a:pt x="39" y="3"/>
                  </a:cubicBezTo>
                  <a:cubicBezTo>
                    <a:pt x="35" y="3"/>
                    <a:pt x="28" y="19"/>
                    <a:pt x="27" y="19"/>
                  </a:cubicBezTo>
                  <a:cubicBezTo>
                    <a:pt x="26" y="20"/>
                    <a:pt x="35" y="3"/>
                    <a:pt x="37" y="3"/>
                  </a:cubicBezTo>
                  <a:cubicBezTo>
                    <a:pt x="32" y="4"/>
                    <a:pt x="19" y="15"/>
                    <a:pt x="19" y="13"/>
                  </a:cubicBezTo>
                  <a:cubicBezTo>
                    <a:pt x="20" y="12"/>
                    <a:pt x="36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174" y="4573"/>
              <a:ext cx="85" cy="106"/>
            </a:xfrm>
            <a:custGeom>
              <a:avLst/>
              <a:gdLst>
                <a:gd name="T0" fmla="*/ 4 w 36"/>
                <a:gd name="T1" fmla="*/ 3 h 45"/>
                <a:gd name="T2" fmla="*/ 0 w 36"/>
                <a:gd name="T3" fmla="*/ 29 h 45"/>
                <a:gd name="T4" fmla="*/ 28 w 36"/>
                <a:gd name="T5" fmla="*/ 41 h 45"/>
                <a:gd name="T6" fmla="*/ 31 w 36"/>
                <a:gd name="T7" fmla="*/ 11 h 45"/>
                <a:gd name="T8" fmla="*/ 8 w 36"/>
                <a:gd name="T9" fmla="*/ 0 h 45"/>
                <a:gd name="T10" fmla="*/ 20 w 36"/>
                <a:gd name="T11" fmla="*/ 17 h 45"/>
                <a:gd name="T12" fmla="*/ 6 w 36"/>
                <a:gd name="T13" fmla="*/ 2 h 45"/>
                <a:gd name="T14" fmla="*/ 10 w 36"/>
                <a:gd name="T15" fmla="*/ 23 h 45"/>
                <a:gd name="T16" fmla="*/ 4 w 36"/>
                <a:gd name="T17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5">
                  <a:moveTo>
                    <a:pt x="4" y="3"/>
                  </a:moveTo>
                  <a:cubicBezTo>
                    <a:pt x="3" y="6"/>
                    <a:pt x="0" y="19"/>
                    <a:pt x="0" y="29"/>
                  </a:cubicBezTo>
                  <a:cubicBezTo>
                    <a:pt x="0" y="38"/>
                    <a:pt x="21" y="45"/>
                    <a:pt x="28" y="41"/>
                  </a:cubicBezTo>
                  <a:cubicBezTo>
                    <a:pt x="36" y="37"/>
                    <a:pt x="36" y="15"/>
                    <a:pt x="31" y="11"/>
                  </a:cubicBezTo>
                  <a:cubicBezTo>
                    <a:pt x="27" y="7"/>
                    <a:pt x="11" y="1"/>
                    <a:pt x="8" y="0"/>
                  </a:cubicBezTo>
                  <a:cubicBezTo>
                    <a:pt x="16" y="4"/>
                    <a:pt x="22" y="18"/>
                    <a:pt x="20" y="17"/>
                  </a:cubicBezTo>
                  <a:cubicBezTo>
                    <a:pt x="18" y="15"/>
                    <a:pt x="12" y="4"/>
                    <a:pt x="6" y="2"/>
                  </a:cubicBezTo>
                  <a:cubicBezTo>
                    <a:pt x="9" y="4"/>
                    <a:pt x="11" y="26"/>
                    <a:pt x="10" y="23"/>
                  </a:cubicBezTo>
                  <a:cubicBezTo>
                    <a:pt x="9" y="21"/>
                    <a:pt x="7" y="7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出自【趣你的PPT】(微信:qunideppt)：最优质的PPT资源库"/>
            <p:cNvSpPr>
              <a:spLocks/>
            </p:cNvSpPr>
            <p:nvPr/>
          </p:nvSpPr>
          <p:spPr bwMode="auto">
            <a:xfrm>
              <a:off x="7065" y="3044"/>
              <a:ext cx="159" cy="114"/>
            </a:xfrm>
            <a:custGeom>
              <a:avLst/>
              <a:gdLst>
                <a:gd name="T0" fmla="*/ 1 w 67"/>
                <a:gd name="T1" fmla="*/ 37 h 48"/>
                <a:gd name="T2" fmla="*/ 41 w 67"/>
                <a:gd name="T3" fmla="*/ 43 h 48"/>
                <a:gd name="T4" fmla="*/ 63 w 67"/>
                <a:gd name="T5" fmla="*/ 10 h 48"/>
                <a:gd name="T6" fmla="*/ 28 w 67"/>
                <a:gd name="T7" fmla="*/ 5 h 48"/>
                <a:gd name="T8" fmla="*/ 0 w 67"/>
                <a:gd name="T9" fmla="*/ 32 h 48"/>
                <a:gd name="T10" fmla="*/ 26 w 67"/>
                <a:gd name="T11" fmla="*/ 19 h 48"/>
                <a:gd name="T12" fmla="*/ 1 w 67"/>
                <a:gd name="T13" fmla="*/ 35 h 48"/>
                <a:gd name="T14" fmla="*/ 32 w 67"/>
                <a:gd name="T15" fmla="*/ 32 h 48"/>
                <a:gd name="T16" fmla="*/ 1 w 67"/>
                <a:gd name="T17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48">
                  <a:moveTo>
                    <a:pt x="1" y="37"/>
                  </a:moveTo>
                  <a:cubicBezTo>
                    <a:pt x="7" y="39"/>
                    <a:pt x="26" y="48"/>
                    <a:pt x="41" y="43"/>
                  </a:cubicBezTo>
                  <a:cubicBezTo>
                    <a:pt x="57" y="38"/>
                    <a:pt x="67" y="20"/>
                    <a:pt x="63" y="10"/>
                  </a:cubicBezTo>
                  <a:cubicBezTo>
                    <a:pt x="60" y="0"/>
                    <a:pt x="43" y="3"/>
                    <a:pt x="28" y="5"/>
                  </a:cubicBezTo>
                  <a:cubicBezTo>
                    <a:pt x="13" y="8"/>
                    <a:pt x="5" y="28"/>
                    <a:pt x="0" y="32"/>
                  </a:cubicBezTo>
                  <a:cubicBezTo>
                    <a:pt x="7" y="32"/>
                    <a:pt x="26" y="17"/>
                    <a:pt x="26" y="19"/>
                  </a:cubicBezTo>
                  <a:cubicBezTo>
                    <a:pt x="25" y="21"/>
                    <a:pt x="7" y="35"/>
                    <a:pt x="1" y="35"/>
                  </a:cubicBezTo>
                  <a:cubicBezTo>
                    <a:pt x="7" y="37"/>
                    <a:pt x="33" y="30"/>
                    <a:pt x="32" y="32"/>
                  </a:cubicBezTo>
                  <a:cubicBezTo>
                    <a:pt x="31" y="33"/>
                    <a:pt x="16" y="38"/>
                    <a:pt x="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出自【趣你的PPT】(微信:qunideppt)：最优质的PPT资源库"/>
            <p:cNvSpPr>
              <a:spLocks/>
            </p:cNvSpPr>
            <p:nvPr/>
          </p:nvSpPr>
          <p:spPr bwMode="auto">
            <a:xfrm>
              <a:off x="7068" y="3149"/>
              <a:ext cx="135" cy="115"/>
            </a:xfrm>
            <a:custGeom>
              <a:avLst/>
              <a:gdLst>
                <a:gd name="T0" fmla="*/ 4 w 57"/>
                <a:gd name="T1" fmla="*/ 2 h 49"/>
                <a:gd name="T2" fmla="*/ 46 w 57"/>
                <a:gd name="T3" fmla="*/ 9 h 49"/>
                <a:gd name="T4" fmla="*/ 50 w 57"/>
                <a:gd name="T5" fmla="*/ 43 h 49"/>
                <a:gd name="T6" fmla="*/ 11 w 57"/>
                <a:gd name="T7" fmla="*/ 43 h 49"/>
                <a:gd name="T8" fmla="*/ 0 w 57"/>
                <a:gd name="T9" fmla="*/ 6 h 49"/>
                <a:gd name="T10" fmla="*/ 20 w 57"/>
                <a:gd name="T11" fmla="*/ 28 h 49"/>
                <a:gd name="T12" fmla="*/ 2 w 57"/>
                <a:gd name="T13" fmla="*/ 5 h 49"/>
                <a:gd name="T14" fmla="*/ 30 w 57"/>
                <a:gd name="T15" fmla="*/ 13 h 49"/>
                <a:gd name="T16" fmla="*/ 4 w 57"/>
                <a:gd name="T17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9">
                  <a:moveTo>
                    <a:pt x="4" y="2"/>
                  </a:moveTo>
                  <a:cubicBezTo>
                    <a:pt x="9" y="0"/>
                    <a:pt x="42" y="3"/>
                    <a:pt x="46" y="9"/>
                  </a:cubicBezTo>
                  <a:cubicBezTo>
                    <a:pt x="50" y="16"/>
                    <a:pt x="57" y="36"/>
                    <a:pt x="50" y="43"/>
                  </a:cubicBezTo>
                  <a:cubicBezTo>
                    <a:pt x="43" y="49"/>
                    <a:pt x="19" y="47"/>
                    <a:pt x="11" y="43"/>
                  </a:cubicBezTo>
                  <a:cubicBezTo>
                    <a:pt x="4" y="39"/>
                    <a:pt x="0" y="12"/>
                    <a:pt x="0" y="6"/>
                  </a:cubicBezTo>
                  <a:cubicBezTo>
                    <a:pt x="5" y="19"/>
                    <a:pt x="18" y="29"/>
                    <a:pt x="20" y="28"/>
                  </a:cubicBezTo>
                  <a:cubicBezTo>
                    <a:pt x="22" y="28"/>
                    <a:pt x="4" y="16"/>
                    <a:pt x="2" y="5"/>
                  </a:cubicBezTo>
                  <a:cubicBezTo>
                    <a:pt x="9" y="14"/>
                    <a:pt x="29" y="14"/>
                    <a:pt x="30" y="13"/>
                  </a:cubicBezTo>
                  <a:cubicBezTo>
                    <a:pt x="31" y="12"/>
                    <a:pt x="8" y="11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985" y="2992"/>
              <a:ext cx="114" cy="138"/>
            </a:xfrm>
            <a:custGeom>
              <a:avLst/>
              <a:gdLst>
                <a:gd name="T0" fmla="*/ 32 w 48"/>
                <a:gd name="T1" fmla="*/ 55 h 58"/>
                <a:gd name="T2" fmla="*/ 43 w 48"/>
                <a:gd name="T3" fmla="*/ 19 h 58"/>
                <a:gd name="T4" fmla="*/ 16 w 48"/>
                <a:gd name="T5" fmla="*/ 3 h 58"/>
                <a:gd name="T6" fmla="*/ 2 w 48"/>
                <a:gd name="T7" fmla="*/ 35 h 58"/>
                <a:gd name="T8" fmla="*/ 25 w 48"/>
                <a:gd name="T9" fmla="*/ 58 h 58"/>
                <a:gd name="T10" fmla="*/ 15 w 48"/>
                <a:gd name="T11" fmla="*/ 30 h 58"/>
                <a:gd name="T12" fmla="*/ 29 w 48"/>
                <a:gd name="T13" fmla="*/ 54 h 58"/>
                <a:gd name="T14" fmla="*/ 27 w 48"/>
                <a:gd name="T15" fmla="*/ 26 h 58"/>
                <a:gd name="T16" fmla="*/ 32 w 48"/>
                <a:gd name="T17" fmla="*/ 5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8">
                  <a:moveTo>
                    <a:pt x="32" y="55"/>
                  </a:moveTo>
                  <a:cubicBezTo>
                    <a:pt x="35" y="52"/>
                    <a:pt x="48" y="28"/>
                    <a:pt x="43" y="19"/>
                  </a:cubicBezTo>
                  <a:cubicBezTo>
                    <a:pt x="38" y="9"/>
                    <a:pt x="26" y="0"/>
                    <a:pt x="16" y="3"/>
                  </a:cubicBezTo>
                  <a:cubicBezTo>
                    <a:pt x="6" y="6"/>
                    <a:pt x="0" y="24"/>
                    <a:pt x="2" y="35"/>
                  </a:cubicBezTo>
                  <a:cubicBezTo>
                    <a:pt x="5" y="45"/>
                    <a:pt x="23" y="57"/>
                    <a:pt x="25" y="58"/>
                  </a:cubicBezTo>
                  <a:cubicBezTo>
                    <a:pt x="29" y="52"/>
                    <a:pt x="13" y="29"/>
                    <a:pt x="15" y="30"/>
                  </a:cubicBezTo>
                  <a:cubicBezTo>
                    <a:pt x="17" y="30"/>
                    <a:pt x="28" y="47"/>
                    <a:pt x="29" y="54"/>
                  </a:cubicBezTo>
                  <a:cubicBezTo>
                    <a:pt x="32" y="48"/>
                    <a:pt x="25" y="26"/>
                    <a:pt x="27" y="26"/>
                  </a:cubicBezTo>
                  <a:cubicBezTo>
                    <a:pt x="29" y="27"/>
                    <a:pt x="34" y="51"/>
                    <a:pt x="32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898" y="3078"/>
              <a:ext cx="146" cy="106"/>
            </a:xfrm>
            <a:custGeom>
              <a:avLst/>
              <a:gdLst>
                <a:gd name="T0" fmla="*/ 61 w 62"/>
                <a:gd name="T1" fmla="*/ 26 h 45"/>
                <a:gd name="T2" fmla="*/ 32 w 62"/>
                <a:gd name="T3" fmla="*/ 1 h 45"/>
                <a:gd name="T4" fmla="*/ 2 w 62"/>
                <a:gd name="T5" fmla="*/ 15 h 45"/>
                <a:gd name="T6" fmla="*/ 26 w 62"/>
                <a:gd name="T7" fmla="*/ 44 h 45"/>
                <a:gd name="T8" fmla="*/ 62 w 62"/>
                <a:gd name="T9" fmla="*/ 32 h 45"/>
                <a:gd name="T10" fmla="*/ 32 w 62"/>
                <a:gd name="T11" fmla="*/ 31 h 45"/>
                <a:gd name="T12" fmla="*/ 60 w 62"/>
                <a:gd name="T13" fmla="*/ 30 h 45"/>
                <a:gd name="T14" fmla="*/ 33 w 62"/>
                <a:gd name="T15" fmla="*/ 17 h 45"/>
                <a:gd name="T16" fmla="*/ 61 w 62"/>
                <a:gd name="T17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45">
                  <a:moveTo>
                    <a:pt x="61" y="26"/>
                  </a:moveTo>
                  <a:cubicBezTo>
                    <a:pt x="61" y="26"/>
                    <a:pt x="38" y="1"/>
                    <a:pt x="32" y="1"/>
                  </a:cubicBezTo>
                  <a:cubicBezTo>
                    <a:pt x="25" y="0"/>
                    <a:pt x="4" y="4"/>
                    <a:pt x="2" y="15"/>
                  </a:cubicBezTo>
                  <a:cubicBezTo>
                    <a:pt x="0" y="25"/>
                    <a:pt x="18" y="43"/>
                    <a:pt x="26" y="44"/>
                  </a:cubicBezTo>
                  <a:cubicBezTo>
                    <a:pt x="33" y="45"/>
                    <a:pt x="56" y="35"/>
                    <a:pt x="62" y="32"/>
                  </a:cubicBezTo>
                  <a:cubicBezTo>
                    <a:pt x="57" y="28"/>
                    <a:pt x="34" y="32"/>
                    <a:pt x="32" y="31"/>
                  </a:cubicBezTo>
                  <a:cubicBezTo>
                    <a:pt x="30" y="29"/>
                    <a:pt x="58" y="28"/>
                    <a:pt x="60" y="30"/>
                  </a:cubicBezTo>
                  <a:cubicBezTo>
                    <a:pt x="55" y="25"/>
                    <a:pt x="31" y="18"/>
                    <a:pt x="33" y="17"/>
                  </a:cubicBezTo>
                  <a:cubicBezTo>
                    <a:pt x="35" y="16"/>
                    <a:pt x="61" y="26"/>
                    <a:pt x="6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938" y="3158"/>
              <a:ext cx="137" cy="154"/>
            </a:xfrm>
            <a:custGeom>
              <a:avLst/>
              <a:gdLst>
                <a:gd name="T0" fmla="*/ 46 w 58"/>
                <a:gd name="T1" fmla="*/ 0 h 65"/>
                <a:gd name="T2" fmla="*/ 12 w 58"/>
                <a:gd name="T3" fmla="*/ 16 h 65"/>
                <a:gd name="T4" fmla="*/ 19 w 58"/>
                <a:gd name="T5" fmla="*/ 59 h 65"/>
                <a:gd name="T6" fmla="*/ 57 w 58"/>
                <a:gd name="T7" fmla="*/ 39 h 65"/>
                <a:gd name="T8" fmla="*/ 52 w 58"/>
                <a:gd name="T9" fmla="*/ 2 h 65"/>
                <a:gd name="T10" fmla="*/ 41 w 58"/>
                <a:gd name="T11" fmla="*/ 30 h 65"/>
                <a:gd name="T12" fmla="*/ 48 w 58"/>
                <a:gd name="T13" fmla="*/ 2 h 65"/>
                <a:gd name="T14" fmla="*/ 26 w 58"/>
                <a:gd name="T15" fmla="*/ 23 h 65"/>
                <a:gd name="T16" fmla="*/ 46 w 58"/>
                <a:gd name="T1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65">
                  <a:moveTo>
                    <a:pt x="46" y="0"/>
                  </a:moveTo>
                  <a:cubicBezTo>
                    <a:pt x="41" y="2"/>
                    <a:pt x="23" y="9"/>
                    <a:pt x="12" y="16"/>
                  </a:cubicBezTo>
                  <a:cubicBezTo>
                    <a:pt x="0" y="23"/>
                    <a:pt x="9" y="53"/>
                    <a:pt x="19" y="59"/>
                  </a:cubicBezTo>
                  <a:cubicBezTo>
                    <a:pt x="30" y="65"/>
                    <a:pt x="55" y="47"/>
                    <a:pt x="57" y="39"/>
                  </a:cubicBezTo>
                  <a:cubicBezTo>
                    <a:pt x="58" y="31"/>
                    <a:pt x="53" y="7"/>
                    <a:pt x="52" y="2"/>
                  </a:cubicBezTo>
                  <a:cubicBezTo>
                    <a:pt x="53" y="16"/>
                    <a:pt x="41" y="34"/>
                    <a:pt x="41" y="30"/>
                  </a:cubicBezTo>
                  <a:cubicBezTo>
                    <a:pt x="42" y="26"/>
                    <a:pt x="50" y="11"/>
                    <a:pt x="48" y="2"/>
                  </a:cubicBezTo>
                  <a:cubicBezTo>
                    <a:pt x="47" y="7"/>
                    <a:pt x="24" y="26"/>
                    <a:pt x="26" y="23"/>
                  </a:cubicBezTo>
                  <a:cubicBezTo>
                    <a:pt x="28" y="21"/>
                    <a:pt x="43" y="8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202" y="4137"/>
              <a:ext cx="703" cy="429"/>
            </a:xfrm>
            <a:custGeom>
              <a:avLst/>
              <a:gdLst>
                <a:gd name="T0" fmla="*/ 200 w 297"/>
                <a:gd name="T1" fmla="*/ 57 h 181"/>
                <a:gd name="T2" fmla="*/ 227 w 297"/>
                <a:gd name="T3" fmla="*/ 90 h 181"/>
                <a:gd name="T4" fmla="*/ 177 w 297"/>
                <a:gd name="T5" fmla="*/ 119 h 181"/>
                <a:gd name="T6" fmla="*/ 147 w 297"/>
                <a:gd name="T7" fmla="*/ 63 h 181"/>
                <a:gd name="T8" fmla="*/ 192 w 297"/>
                <a:gd name="T9" fmla="*/ 16 h 181"/>
                <a:gd name="T10" fmla="*/ 255 w 297"/>
                <a:gd name="T11" fmla="*/ 22 h 181"/>
                <a:gd name="T12" fmla="*/ 292 w 297"/>
                <a:gd name="T13" fmla="*/ 68 h 181"/>
                <a:gd name="T14" fmla="*/ 292 w 297"/>
                <a:gd name="T15" fmla="*/ 119 h 181"/>
                <a:gd name="T16" fmla="*/ 271 w 297"/>
                <a:gd name="T17" fmla="*/ 153 h 181"/>
                <a:gd name="T18" fmla="*/ 239 w 297"/>
                <a:gd name="T19" fmla="*/ 173 h 181"/>
                <a:gd name="T20" fmla="*/ 195 w 297"/>
                <a:gd name="T21" fmla="*/ 180 h 181"/>
                <a:gd name="T22" fmla="*/ 149 w 297"/>
                <a:gd name="T23" fmla="*/ 164 h 181"/>
                <a:gd name="T24" fmla="*/ 115 w 297"/>
                <a:gd name="T25" fmla="*/ 126 h 181"/>
                <a:gd name="T26" fmla="*/ 90 w 297"/>
                <a:gd name="T27" fmla="*/ 84 h 181"/>
                <a:gd name="T28" fmla="*/ 64 w 297"/>
                <a:gd name="T29" fmla="*/ 46 h 181"/>
                <a:gd name="T30" fmla="*/ 33 w 297"/>
                <a:gd name="T31" fmla="*/ 18 h 181"/>
                <a:gd name="T32" fmla="*/ 0 w 297"/>
                <a:gd name="T33" fmla="*/ 0 h 181"/>
                <a:gd name="T34" fmla="*/ 36 w 297"/>
                <a:gd name="T35" fmla="*/ 12 h 181"/>
                <a:gd name="T36" fmla="*/ 71 w 297"/>
                <a:gd name="T37" fmla="*/ 39 h 181"/>
                <a:gd name="T38" fmla="*/ 101 w 297"/>
                <a:gd name="T39" fmla="*/ 77 h 181"/>
                <a:gd name="T40" fmla="*/ 127 w 297"/>
                <a:gd name="T41" fmla="*/ 118 h 181"/>
                <a:gd name="T42" fmla="*/ 157 w 297"/>
                <a:gd name="T43" fmla="*/ 151 h 181"/>
                <a:gd name="T44" fmla="*/ 196 w 297"/>
                <a:gd name="T45" fmla="*/ 164 h 181"/>
                <a:gd name="T46" fmla="*/ 233 w 297"/>
                <a:gd name="T47" fmla="*/ 159 h 181"/>
                <a:gd name="T48" fmla="*/ 260 w 297"/>
                <a:gd name="T49" fmla="*/ 142 h 181"/>
                <a:gd name="T50" fmla="*/ 277 w 297"/>
                <a:gd name="T51" fmla="*/ 115 h 181"/>
                <a:gd name="T52" fmla="*/ 277 w 297"/>
                <a:gd name="T53" fmla="*/ 73 h 181"/>
                <a:gd name="T54" fmla="*/ 248 w 297"/>
                <a:gd name="T55" fmla="*/ 35 h 181"/>
                <a:gd name="T56" fmla="*/ 196 w 297"/>
                <a:gd name="T57" fmla="*/ 29 h 181"/>
                <a:gd name="T58" fmla="*/ 159 w 297"/>
                <a:gd name="T59" fmla="*/ 66 h 181"/>
                <a:gd name="T60" fmla="*/ 179 w 297"/>
                <a:gd name="T61" fmla="*/ 111 h 181"/>
                <a:gd name="T62" fmla="*/ 223 w 297"/>
                <a:gd name="T63" fmla="*/ 88 h 181"/>
                <a:gd name="T64" fmla="*/ 200 w 297"/>
                <a:gd name="T65" fmla="*/ 57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7" h="181">
                  <a:moveTo>
                    <a:pt x="200" y="57"/>
                  </a:moveTo>
                  <a:cubicBezTo>
                    <a:pt x="218" y="45"/>
                    <a:pt x="237" y="72"/>
                    <a:pt x="227" y="90"/>
                  </a:cubicBezTo>
                  <a:cubicBezTo>
                    <a:pt x="222" y="108"/>
                    <a:pt x="200" y="127"/>
                    <a:pt x="177" y="119"/>
                  </a:cubicBezTo>
                  <a:cubicBezTo>
                    <a:pt x="154" y="112"/>
                    <a:pt x="142" y="86"/>
                    <a:pt x="147" y="63"/>
                  </a:cubicBezTo>
                  <a:cubicBezTo>
                    <a:pt x="151" y="41"/>
                    <a:pt x="170" y="21"/>
                    <a:pt x="192" y="16"/>
                  </a:cubicBezTo>
                  <a:cubicBezTo>
                    <a:pt x="213" y="10"/>
                    <a:pt x="237" y="10"/>
                    <a:pt x="255" y="22"/>
                  </a:cubicBezTo>
                  <a:cubicBezTo>
                    <a:pt x="275" y="32"/>
                    <a:pt x="285" y="51"/>
                    <a:pt x="292" y="68"/>
                  </a:cubicBezTo>
                  <a:cubicBezTo>
                    <a:pt x="297" y="86"/>
                    <a:pt x="297" y="104"/>
                    <a:pt x="292" y="119"/>
                  </a:cubicBezTo>
                  <a:cubicBezTo>
                    <a:pt x="287" y="134"/>
                    <a:pt x="279" y="146"/>
                    <a:pt x="271" y="153"/>
                  </a:cubicBezTo>
                  <a:cubicBezTo>
                    <a:pt x="263" y="161"/>
                    <a:pt x="252" y="168"/>
                    <a:pt x="239" y="173"/>
                  </a:cubicBezTo>
                  <a:cubicBezTo>
                    <a:pt x="226" y="178"/>
                    <a:pt x="211" y="181"/>
                    <a:pt x="195" y="180"/>
                  </a:cubicBezTo>
                  <a:cubicBezTo>
                    <a:pt x="179" y="179"/>
                    <a:pt x="163" y="174"/>
                    <a:pt x="149" y="164"/>
                  </a:cubicBezTo>
                  <a:cubicBezTo>
                    <a:pt x="134" y="154"/>
                    <a:pt x="124" y="140"/>
                    <a:pt x="115" y="126"/>
                  </a:cubicBezTo>
                  <a:cubicBezTo>
                    <a:pt x="106" y="112"/>
                    <a:pt x="98" y="98"/>
                    <a:pt x="90" y="84"/>
                  </a:cubicBezTo>
                  <a:cubicBezTo>
                    <a:pt x="81" y="71"/>
                    <a:pt x="74" y="57"/>
                    <a:pt x="64" y="46"/>
                  </a:cubicBezTo>
                  <a:cubicBezTo>
                    <a:pt x="55" y="34"/>
                    <a:pt x="43" y="27"/>
                    <a:pt x="33" y="18"/>
                  </a:cubicBezTo>
                  <a:cubicBezTo>
                    <a:pt x="21" y="11"/>
                    <a:pt x="10" y="6"/>
                    <a:pt x="0" y="0"/>
                  </a:cubicBezTo>
                  <a:cubicBezTo>
                    <a:pt x="11" y="4"/>
                    <a:pt x="23" y="7"/>
                    <a:pt x="36" y="12"/>
                  </a:cubicBezTo>
                  <a:cubicBezTo>
                    <a:pt x="47" y="20"/>
                    <a:pt x="61" y="27"/>
                    <a:pt x="71" y="39"/>
                  </a:cubicBezTo>
                  <a:cubicBezTo>
                    <a:pt x="83" y="50"/>
                    <a:pt x="92" y="63"/>
                    <a:pt x="101" y="77"/>
                  </a:cubicBezTo>
                  <a:cubicBezTo>
                    <a:pt x="127" y="118"/>
                    <a:pt x="127" y="118"/>
                    <a:pt x="127" y="118"/>
                  </a:cubicBezTo>
                  <a:cubicBezTo>
                    <a:pt x="136" y="131"/>
                    <a:pt x="146" y="143"/>
                    <a:pt x="157" y="151"/>
                  </a:cubicBezTo>
                  <a:cubicBezTo>
                    <a:pt x="169" y="159"/>
                    <a:pt x="183" y="163"/>
                    <a:pt x="196" y="164"/>
                  </a:cubicBezTo>
                  <a:cubicBezTo>
                    <a:pt x="210" y="165"/>
                    <a:pt x="222" y="163"/>
                    <a:pt x="233" y="159"/>
                  </a:cubicBezTo>
                  <a:cubicBezTo>
                    <a:pt x="244" y="155"/>
                    <a:pt x="253" y="148"/>
                    <a:pt x="260" y="142"/>
                  </a:cubicBezTo>
                  <a:cubicBezTo>
                    <a:pt x="267" y="136"/>
                    <a:pt x="273" y="126"/>
                    <a:pt x="277" y="115"/>
                  </a:cubicBezTo>
                  <a:cubicBezTo>
                    <a:pt x="281" y="103"/>
                    <a:pt x="282" y="88"/>
                    <a:pt x="277" y="73"/>
                  </a:cubicBezTo>
                  <a:cubicBezTo>
                    <a:pt x="272" y="58"/>
                    <a:pt x="263" y="43"/>
                    <a:pt x="248" y="35"/>
                  </a:cubicBezTo>
                  <a:cubicBezTo>
                    <a:pt x="234" y="25"/>
                    <a:pt x="214" y="24"/>
                    <a:pt x="196" y="29"/>
                  </a:cubicBezTo>
                  <a:cubicBezTo>
                    <a:pt x="177" y="33"/>
                    <a:pt x="163" y="48"/>
                    <a:pt x="159" y="66"/>
                  </a:cubicBezTo>
                  <a:cubicBezTo>
                    <a:pt x="154" y="83"/>
                    <a:pt x="162" y="104"/>
                    <a:pt x="179" y="111"/>
                  </a:cubicBezTo>
                  <a:cubicBezTo>
                    <a:pt x="197" y="118"/>
                    <a:pt x="216" y="105"/>
                    <a:pt x="223" y="88"/>
                  </a:cubicBezTo>
                  <a:cubicBezTo>
                    <a:pt x="232" y="73"/>
                    <a:pt x="218" y="48"/>
                    <a:pt x="200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893" y="4632"/>
              <a:ext cx="605" cy="343"/>
            </a:xfrm>
            <a:custGeom>
              <a:avLst/>
              <a:gdLst>
                <a:gd name="T0" fmla="*/ 168 w 256"/>
                <a:gd name="T1" fmla="*/ 98 h 145"/>
                <a:gd name="T2" fmla="*/ 194 w 256"/>
                <a:gd name="T3" fmla="*/ 82 h 145"/>
                <a:gd name="T4" fmla="*/ 169 w 256"/>
                <a:gd name="T5" fmla="*/ 52 h 145"/>
                <a:gd name="T6" fmla="*/ 139 w 256"/>
                <a:gd name="T7" fmla="*/ 79 h 145"/>
                <a:gd name="T8" fmla="*/ 155 w 256"/>
                <a:gd name="T9" fmla="*/ 118 h 145"/>
                <a:gd name="T10" fmla="*/ 196 w 256"/>
                <a:gd name="T11" fmla="*/ 130 h 145"/>
                <a:gd name="T12" fmla="*/ 230 w 256"/>
                <a:gd name="T13" fmla="*/ 111 h 145"/>
                <a:gd name="T14" fmla="*/ 243 w 256"/>
                <a:gd name="T15" fmla="*/ 79 h 145"/>
                <a:gd name="T16" fmla="*/ 238 w 256"/>
                <a:gd name="T17" fmla="*/ 54 h 145"/>
                <a:gd name="T18" fmla="*/ 224 w 256"/>
                <a:gd name="T19" fmla="*/ 33 h 145"/>
                <a:gd name="T20" fmla="*/ 198 w 256"/>
                <a:gd name="T21" fmla="*/ 18 h 145"/>
                <a:gd name="T22" fmla="*/ 165 w 256"/>
                <a:gd name="T23" fmla="*/ 15 h 145"/>
                <a:gd name="T24" fmla="*/ 132 w 256"/>
                <a:gd name="T25" fmla="*/ 30 h 145"/>
                <a:gd name="T26" fmla="*/ 100 w 256"/>
                <a:gd name="T27" fmla="*/ 53 h 145"/>
                <a:gd name="T28" fmla="*/ 66 w 256"/>
                <a:gd name="T29" fmla="*/ 71 h 145"/>
                <a:gd name="T30" fmla="*/ 31 w 256"/>
                <a:gd name="T31" fmla="*/ 80 h 145"/>
                <a:gd name="T32" fmla="*/ 0 w 256"/>
                <a:gd name="T33" fmla="*/ 78 h 145"/>
                <a:gd name="T34" fmla="*/ 30 w 256"/>
                <a:gd name="T35" fmla="*/ 75 h 145"/>
                <a:gd name="T36" fmla="*/ 62 w 256"/>
                <a:gd name="T37" fmla="*/ 63 h 145"/>
                <a:gd name="T38" fmla="*/ 94 w 256"/>
                <a:gd name="T39" fmla="*/ 44 h 145"/>
                <a:gd name="T40" fmla="*/ 125 w 256"/>
                <a:gd name="T41" fmla="*/ 20 h 145"/>
                <a:gd name="T42" fmla="*/ 162 w 256"/>
                <a:gd name="T43" fmla="*/ 2 h 145"/>
                <a:gd name="T44" fmla="*/ 202 w 256"/>
                <a:gd name="T45" fmla="*/ 5 h 145"/>
                <a:gd name="T46" fmla="*/ 233 w 256"/>
                <a:gd name="T47" fmla="*/ 24 h 145"/>
                <a:gd name="T48" fmla="*/ 250 w 256"/>
                <a:gd name="T49" fmla="*/ 49 h 145"/>
                <a:gd name="T50" fmla="*/ 255 w 256"/>
                <a:gd name="T51" fmla="*/ 81 h 145"/>
                <a:gd name="T52" fmla="*/ 239 w 256"/>
                <a:gd name="T53" fmla="*/ 118 h 145"/>
                <a:gd name="T54" fmla="*/ 197 w 256"/>
                <a:gd name="T55" fmla="*/ 141 h 145"/>
                <a:gd name="T56" fmla="*/ 148 w 256"/>
                <a:gd name="T57" fmla="*/ 126 h 145"/>
                <a:gd name="T58" fmla="*/ 130 w 256"/>
                <a:gd name="T59" fmla="*/ 77 h 145"/>
                <a:gd name="T60" fmla="*/ 169 w 256"/>
                <a:gd name="T61" fmla="*/ 44 h 145"/>
                <a:gd name="T62" fmla="*/ 198 w 256"/>
                <a:gd name="T63" fmla="*/ 82 h 145"/>
                <a:gd name="T64" fmla="*/ 168 w 256"/>
                <a:gd name="T65" fmla="*/ 9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6" h="145">
                  <a:moveTo>
                    <a:pt x="168" y="98"/>
                  </a:moveTo>
                  <a:cubicBezTo>
                    <a:pt x="178" y="110"/>
                    <a:pt x="196" y="96"/>
                    <a:pt x="194" y="82"/>
                  </a:cubicBezTo>
                  <a:cubicBezTo>
                    <a:pt x="194" y="68"/>
                    <a:pt x="184" y="51"/>
                    <a:pt x="169" y="52"/>
                  </a:cubicBezTo>
                  <a:cubicBezTo>
                    <a:pt x="154" y="51"/>
                    <a:pt x="141" y="64"/>
                    <a:pt x="139" y="79"/>
                  </a:cubicBezTo>
                  <a:cubicBezTo>
                    <a:pt x="137" y="93"/>
                    <a:pt x="143" y="109"/>
                    <a:pt x="155" y="118"/>
                  </a:cubicBezTo>
                  <a:cubicBezTo>
                    <a:pt x="167" y="127"/>
                    <a:pt x="182" y="133"/>
                    <a:pt x="196" y="130"/>
                  </a:cubicBezTo>
                  <a:cubicBezTo>
                    <a:pt x="210" y="129"/>
                    <a:pt x="221" y="120"/>
                    <a:pt x="230" y="111"/>
                  </a:cubicBezTo>
                  <a:cubicBezTo>
                    <a:pt x="237" y="100"/>
                    <a:pt x="242" y="90"/>
                    <a:pt x="243" y="79"/>
                  </a:cubicBezTo>
                  <a:cubicBezTo>
                    <a:pt x="243" y="70"/>
                    <a:pt x="242" y="60"/>
                    <a:pt x="238" y="54"/>
                  </a:cubicBezTo>
                  <a:cubicBezTo>
                    <a:pt x="236" y="46"/>
                    <a:pt x="231" y="40"/>
                    <a:pt x="224" y="33"/>
                  </a:cubicBezTo>
                  <a:cubicBezTo>
                    <a:pt x="217" y="27"/>
                    <a:pt x="209" y="20"/>
                    <a:pt x="198" y="18"/>
                  </a:cubicBezTo>
                  <a:cubicBezTo>
                    <a:pt x="188" y="13"/>
                    <a:pt x="176" y="13"/>
                    <a:pt x="165" y="15"/>
                  </a:cubicBezTo>
                  <a:cubicBezTo>
                    <a:pt x="154" y="17"/>
                    <a:pt x="143" y="23"/>
                    <a:pt x="132" y="30"/>
                  </a:cubicBezTo>
                  <a:cubicBezTo>
                    <a:pt x="100" y="53"/>
                    <a:pt x="100" y="53"/>
                    <a:pt x="100" y="53"/>
                  </a:cubicBezTo>
                  <a:cubicBezTo>
                    <a:pt x="89" y="60"/>
                    <a:pt x="78" y="67"/>
                    <a:pt x="66" y="71"/>
                  </a:cubicBezTo>
                  <a:cubicBezTo>
                    <a:pt x="55" y="77"/>
                    <a:pt x="42" y="78"/>
                    <a:pt x="31" y="80"/>
                  </a:cubicBezTo>
                  <a:cubicBezTo>
                    <a:pt x="20" y="80"/>
                    <a:pt x="9" y="79"/>
                    <a:pt x="0" y="78"/>
                  </a:cubicBezTo>
                  <a:cubicBezTo>
                    <a:pt x="10" y="77"/>
                    <a:pt x="20" y="76"/>
                    <a:pt x="30" y="75"/>
                  </a:cubicBezTo>
                  <a:cubicBezTo>
                    <a:pt x="41" y="71"/>
                    <a:pt x="52" y="70"/>
                    <a:pt x="62" y="63"/>
                  </a:cubicBezTo>
                  <a:cubicBezTo>
                    <a:pt x="73" y="59"/>
                    <a:pt x="83" y="51"/>
                    <a:pt x="94" y="44"/>
                  </a:cubicBezTo>
                  <a:cubicBezTo>
                    <a:pt x="104" y="36"/>
                    <a:pt x="114" y="28"/>
                    <a:pt x="125" y="20"/>
                  </a:cubicBezTo>
                  <a:cubicBezTo>
                    <a:pt x="136" y="12"/>
                    <a:pt x="148" y="5"/>
                    <a:pt x="162" y="2"/>
                  </a:cubicBezTo>
                  <a:cubicBezTo>
                    <a:pt x="176" y="0"/>
                    <a:pt x="190" y="1"/>
                    <a:pt x="202" y="5"/>
                  </a:cubicBezTo>
                  <a:cubicBezTo>
                    <a:pt x="215" y="8"/>
                    <a:pt x="224" y="17"/>
                    <a:pt x="233" y="24"/>
                  </a:cubicBezTo>
                  <a:cubicBezTo>
                    <a:pt x="241" y="32"/>
                    <a:pt x="247" y="40"/>
                    <a:pt x="250" y="49"/>
                  </a:cubicBezTo>
                  <a:cubicBezTo>
                    <a:pt x="254" y="56"/>
                    <a:pt x="256" y="68"/>
                    <a:pt x="255" y="81"/>
                  </a:cubicBezTo>
                  <a:cubicBezTo>
                    <a:pt x="254" y="93"/>
                    <a:pt x="248" y="106"/>
                    <a:pt x="239" y="118"/>
                  </a:cubicBezTo>
                  <a:cubicBezTo>
                    <a:pt x="229" y="129"/>
                    <a:pt x="215" y="140"/>
                    <a:pt x="197" y="141"/>
                  </a:cubicBezTo>
                  <a:cubicBezTo>
                    <a:pt x="180" y="145"/>
                    <a:pt x="162" y="137"/>
                    <a:pt x="148" y="126"/>
                  </a:cubicBezTo>
                  <a:cubicBezTo>
                    <a:pt x="134" y="116"/>
                    <a:pt x="126" y="95"/>
                    <a:pt x="130" y="77"/>
                  </a:cubicBezTo>
                  <a:cubicBezTo>
                    <a:pt x="133" y="58"/>
                    <a:pt x="150" y="43"/>
                    <a:pt x="169" y="44"/>
                  </a:cubicBezTo>
                  <a:cubicBezTo>
                    <a:pt x="189" y="46"/>
                    <a:pt x="200" y="67"/>
                    <a:pt x="198" y="82"/>
                  </a:cubicBezTo>
                  <a:cubicBezTo>
                    <a:pt x="199" y="99"/>
                    <a:pt x="177" y="112"/>
                    <a:pt x="168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514" y="4213"/>
              <a:ext cx="1213" cy="632"/>
            </a:xfrm>
            <a:custGeom>
              <a:avLst/>
              <a:gdLst>
                <a:gd name="T0" fmla="*/ 467 w 513"/>
                <a:gd name="T1" fmla="*/ 196 h 267"/>
                <a:gd name="T2" fmla="*/ 412 w 513"/>
                <a:gd name="T3" fmla="*/ 221 h 267"/>
                <a:gd name="T4" fmla="*/ 483 w 513"/>
                <a:gd name="T5" fmla="*/ 241 h 267"/>
                <a:gd name="T6" fmla="*/ 475 w 513"/>
                <a:gd name="T7" fmla="*/ 162 h 267"/>
                <a:gd name="T8" fmla="*/ 385 w 513"/>
                <a:gd name="T9" fmla="*/ 174 h 267"/>
                <a:gd name="T10" fmla="*/ 295 w 513"/>
                <a:gd name="T11" fmla="*/ 216 h 267"/>
                <a:gd name="T12" fmla="*/ 214 w 513"/>
                <a:gd name="T13" fmla="*/ 176 h 267"/>
                <a:gd name="T14" fmla="*/ 178 w 513"/>
                <a:gd name="T15" fmla="*/ 113 h 267"/>
                <a:gd name="T16" fmla="*/ 154 w 513"/>
                <a:gd name="T17" fmla="*/ 63 h 267"/>
                <a:gd name="T18" fmla="*/ 111 w 513"/>
                <a:gd name="T19" fmla="*/ 25 h 267"/>
                <a:gd name="T20" fmla="*/ 48 w 513"/>
                <a:gd name="T21" fmla="*/ 25 h 267"/>
                <a:gd name="T22" fmla="*/ 18 w 513"/>
                <a:gd name="T23" fmla="*/ 84 h 267"/>
                <a:gd name="T24" fmla="*/ 58 w 513"/>
                <a:gd name="T25" fmla="*/ 136 h 267"/>
                <a:gd name="T26" fmla="*/ 109 w 513"/>
                <a:gd name="T27" fmla="*/ 103 h 267"/>
                <a:gd name="T28" fmla="*/ 74 w 513"/>
                <a:gd name="T29" fmla="*/ 58 h 267"/>
                <a:gd name="T30" fmla="*/ 61 w 513"/>
                <a:gd name="T31" fmla="*/ 98 h 267"/>
                <a:gd name="T32" fmla="*/ 59 w 513"/>
                <a:gd name="T33" fmla="*/ 102 h 267"/>
                <a:gd name="T34" fmla="*/ 74 w 513"/>
                <a:gd name="T35" fmla="*/ 48 h 267"/>
                <a:gd name="T36" fmla="*/ 122 w 513"/>
                <a:gd name="T37" fmla="*/ 105 h 267"/>
                <a:gd name="T38" fmla="*/ 54 w 513"/>
                <a:gd name="T39" fmla="*/ 152 h 267"/>
                <a:gd name="T40" fmla="*/ 0 w 513"/>
                <a:gd name="T41" fmla="*/ 85 h 267"/>
                <a:gd name="T42" fmla="*/ 39 w 513"/>
                <a:gd name="T43" fmla="*/ 10 h 267"/>
                <a:gd name="T44" fmla="*/ 118 w 513"/>
                <a:gd name="T45" fmla="*/ 9 h 267"/>
                <a:gd name="T46" fmla="*/ 169 w 513"/>
                <a:gd name="T47" fmla="*/ 55 h 267"/>
                <a:gd name="T48" fmla="*/ 193 w 513"/>
                <a:gd name="T49" fmla="*/ 106 h 267"/>
                <a:gd name="T50" fmla="*/ 227 w 513"/>
                <a:gd name="T51" fmla="*/ 165 h 267"/>
                <a:gd name="T52" fmla="*/ 292 w 513"/>
                <a:gd name="T53" fmla="*/ 199 h 267"/>
                <a:gd name="T54" fmla="*/ 377 w 513"/>
                <a:gd name="T55" fmla="*/ 160 h 267"/>
                <a:gd name="T56" fmla="*/ 482 w 513"/>
                <a:gd name="T57" fmla="*/ 149 h 267"/>
                <a:gd name="T58" fmla="*/ 491 w 513"/>
                <a:gd name="T59" fmla="*/ 250 h 267"/>
                <a:gd name="T60" fmla="*/ 404 w 513"/>
                <a:gd name="T61" fmla="*/ 222 h 267"/>
                <a:gd name="T62" fmla="*/ 470 w 513"/>
                <a:gd name="T63" fmla="*/ 19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3" h="267">
                  <a:moveTo>
                    <a:pt x="447" y="224"/>
                  </a:moveTo>
                  <a:cubicBezTo>
                    <a:pt x="461" y="229"/>
                    <a:pt x="472" y="209"/>
                    <a:pt x="467" y="196"/>
                  </a:cubicBezTo>
                  <a:cubicBezTo>
                    <a:pt x="463" y="182"/>
                    <a:pt x="444" y="180"/>
                    <a:pt x="431" y="185"/>
                  </a:cubicBezTo>
                  <a:cubicBezTo>
                    <a:pt x="416" y="190"/>
                    <a:pt x="410" y="206"/>
                    <a:pt x="412" y="221"/>
                  </a:cubicBezTo>
                  <a:cubicBezTo>
                    <a:pt x="414" y="237"/>
                    <a:pt x="425" y="250"/>
                    <a:pt x="440" y="253"/>
                  </a:cubicBezTo>
                  <a:cubicBezTo>
                    <a:pt x="455" y="256"/>
                    <a:pt x="472" y="251"/>
                    <a:pt x="483" y="241"/>
                  </a:cubicBezTo>
                  <a:cubicBezTo>
                    <a:pt x="495" y="231"/>
                    <a:pt x="500" y="215"/>
                    <a:pt x="499" y="199"/>
                  </a:cubicBezTo>
                  <a:cubicBezTo>
                    <a:pt x="498" y="183"/>
                    <a:pt x="488" y="169"/>
                    <a:pt x="475" y="162"/>
                  </a:cubicBezTo>
                  <a:cubicBezTo>
                    <a:pt x="462" y="155"/>
                    <a:pt x="445" y="153"/>
                    <a:pt x="430" y="156"/>
                  </a:cubicBezTo>
                  <a:cubicBezTo>
                    <a:pt x="414" y="159"/>
                    <a:pt x="399" y="166"/>
                    <a:pt x="385" y="174"/>
                  </a:cubicBezTo>
                  <a:cubicBezTo>
                    <a:pt x="342" y="198"/>
                    <a:pt x="342" y="198"/>
                    <a:pt x="342" y="198"/>
                  </a:cubicBezTo>
                  <a:cubicBezTo>
                    <a:pt x="327" y="206"/>
                    <a:pt x="312" y="213"/>
                    <a:pt x="295" y="216"/>
                  </a:cubicBezTo>
                  <a:cubicBezTo>
                    <a:pt x="278" y="218"/>
                    <a:pt x="260" y="215"/>
                    <a:pt x="246" y="206"/>
                  </a:cubicBezTo>
                  <a:cubicBezTo>
                    <a:pt x="232" y="198"/>
                    <a:pt x="224" y="186"/>
                    <a:pt x="214" y="176"/>
                  </a:cubicBezTo>
                  <a:cubicBezTo>
                    <a:pt x="205" y="165"/>
                    <a:pt x="199" y="154"/>
                    <a:pt x="193" y="143"/>
                  </a:cubicBezTo>
                  <a:cubicBezTo>
                    <a:pt x="187" y="132"/>
                    <a:pt x="182" y="122"/>
                    <a:pt x="178" y="113"/>
                  </a:cubicBezTo>
                  <a:cubicBezTo>
                    <a:pt x="174" y="103"/>
                    <a:pt x="170" y="95"/>
                    <a:pt x="166" y="87"/>
                  </a:cubicBezTo>
                  <a:cubicBezTo>
                    <a:pt x="162" y="80"/>
                    <a:pt x="158" y="72"/>
                    <a:pt x="154" y="63"/>
                  </a:cubicBezTo>
                  <a:cubicBezTo>
                    <a:pt x="148" y="56"/>
                    <a:pt x="143" y="48"/>
                    <a:pt x="136" y="41"/>
                  </a:cubicBezTo>
                  <a:cubicBezTo>
                    <a:pt x="128" y="36"/>
                    <a:pt x="122" y="27"/>
                    <a:pt x="111" y="25"/>
                  </a:cubicBezTo>
                  <a:cubicBezTo>
                    <a:pt x="101" y="21"/>
                    <a:pt x="91" y="18"/>
                    <a:pt x="80" y="18"/>
                  </a:cubicBezTo>
                  <a:cubicBezTo>
                    <a:pt x="69" y="18"/>
                    <a:pt x="58" y="20"/>
                    <a:pt x="48" y="25"/>
                  </a:cubicBezTo>
                  <a:cubicBezTo>
                    <a:pt x="38" y="31"/>
                    <a:pt x="30" y="39"/>
                    <a:pt x="25" y="50"/>
                  </a:cubicBezTo>
                  <a:cubicBezTo>
                    <a:pt x="20" y="60"/>
                    <a:pt x="17" y="72"/>
                    <a:pt x="18" y="84"/>
                  </a:cubicBezTo>
                  <a:cubicBezTo>
                    <a:pt x="18" y="96"/>
                    <a:pt x="22" y="108"/>
                    <a:pt x="29" y="117"/>
                  </a:cubicBezTo>
                  <a:cubicBezTo>
                    <a:pt x="36" y="126"/>
                    <a:pt x="47" y="135"/>
                    <a:pt x="58" y="136"/>
                  </a:cubicBezTo>
                  <a:cubicBezTo>
                    <a:pt x="69" y="141"/>
                    <a:pt x="80" y="136"/>
                    <a:pt x="90" y="131"/>
                  </a:cubicBezTo>
                  <a:cubicBezTo>
                    <a:pt x="99" y="123"/>
                    <a:pt x="107" y="114"/>
                    <a:pt x="109" y="103"/>
                  </a:cubicBezTo>
                  <a:cubicBezTo>
                    <a:pt x="112" y="92"/>
                    <a:pt x="109" y="80"/>
                    <a:pt x="103" y="72"/>
                  </a:cubicBezTo>
                  <a:cubicBezTo>
                    <a:pt x="96" y="63"/>
                    <a:pt x="85" y="58"/>
                    <a:pt x="74" y="58"/>
                  </a:cubicBezTo>
                  <a:cubicBezTo>
                    <a:pt x="64" y="57"/>
                    <a:pt x="53" y="62"/>
                    <a:pt x="52" y="72"/>
                  </a:cubicBezTo>
                  <a:cubicBezTo>
                    <a:pt x="49" y="82"/>
                    <a:pt x="52" y="93"/>
                    <a:pt x="61" y="98"/>
                  </a:cubicBezTo>
                  <a:cubicBezTo>
                    <a:pt x="69" y="104"/>
                    <a:pt x="82" y="103"/>
                    <a:pt x="85" y="94"/>
                  </a:cubicBezTo>
                  <a:cubicBezTo>
                    <a:pt x="83" y="104"/>
                    <a:pt x="69" y="107"/>
                    <a:pt x="59" y="102"/>
                  </a:cubicBezTo>
                  <a:cubicBezTo>
                    <a:pt x="48" y="97"/>
                    <a:pt x="43" y="84"/>
                    <a:pt x="45" y="71"/>
                  </a:cubicBezTo>
                  <a:cubicBezTo>
                    <a:pt x="45" y="57"/>
                    <a:pt x="61" y="48"/>
                    <a:pt x="74" y="48"/>
                  </a:cubicBezTo>
                  <a:cubicBezTo>
                    <a:pt x="87" y="48"/>
                    <a:pt x="102" y="52"/>
                    <a:pt x="112" y="64"/>
                  </a:cubicBezTo>
                  <a:cubicBezTo>
                    <a:pt x="121" y="75"/>
                    <a:pt x="126" y="91"/>
                    <a:pt x="122" y="105"/>
                  </a:cubicBezTo>
                  <a:cubicBezTo>
                    <a:pt x="121" y="121"/>
                    <a:pt x="110" y="133"/>
                    <a:pt x="99" y="143"/>
                  </a:cubicBezTo>
                  <a:cubicBezTo>
                    <a:pt x="86" y="151"/>
                    <a:pt x="70" y="157"/>
                    <a:pt x="54" y="152"/>
                  </a:cubicBezTo>
                  <a:cubicBezTo>
                    <a:pt x="39" y="149"/>
                    <a:pt x="26" y="139"/>
                    <a:pt x="16" y="128"/>
                  </a:cubicBezTo>
                  <a:cubicBezTo>
                    <a:pt x="6" y="115"/>
                    <a:pt x="1" y="100"/>
                    <a:pt x="0" y="85"/>
                  </a:cubicBezTo>
                  <a:cubicBezTo>
                    <a:pt x="0" y="70"/>
                    <a:pt x="3" y="55"/>
                    <a:pt x="9" y="42"/>
                  </a:cubicBezTo>
                  <a:cubicBezTo>
                    <a:pt x="16" y="29"/>
                    <a:pt x="26" y="17"/>
                    <a:pt x="39" y="10"/>
                  </a:cubicBezTo>
                  <a:cubicBezTo>
                    <a:pt x="52" y="3"/>
                    <a:pt x="66" y="0"/>
                    <a:pt x="80" y="0"/>
                  </a:cubicBezTo>
                  <a:cubicBezTo>
                    <a:pt x="94" y="0"/>
                    <a:pt x="106" y="4"/>
                    <a:pt x="118" y="9"/>
                  </a:cubicBezTo>
                  <a:cubicBezTo>
                    <a:pt x="130" y="12"/>
                    <a:pt x="139" y="22"/>
                    <a:pt x="148" y="29"/>
                  </a:cubicBezTo>
                  <a:cubicBezTo>
                    <a:pt x="157" y="37"/>
                    <a:pt x="162" y="46"/>
                    <a:pt x="169" y="55"/>
                  </a:cubicBezTo>
                  <a:cubicBezTo>
                    <a:pt x="173" y="63"/>
                    <a:pt x="178" y="72"/>
                    <a:pt x="182" y="80"/>
                  </a:cubicBezTo>
                  <a:cubicBezTo>
                    <a:pt x="185" y="88"/>
                    <a:pt x="189" y="96"/>
                    <a:pt x="193" y="106"/>
                  </a:cubicBezTo>
                  <a:cubicBezTo>
                    <a:pt x="198" y="115"/>
                    <a:pt x="203" y="125"/>
                    <a:pt x="208" y="135"/>
                  </a:cubicBezTo>
                  <a:cubicBezTo>
                    <a:pt x="214" y="145"/>
                    <a:pt x="219" y="156"/>
                    <a:pt x="227" y="165"/>
                  </a:cubicBezTo>
                  <a:cubicBezTo>
                    <a:pt x="236" y="175"/>
                    <a:pt x="244" y="185"/>
                    <a:pt x="255" y="192"/>
                  </a:cubicBezTo>
                  <a:cubicBezTo>
                    <a:pt x="266" y="198"/>
                    <a:pt x="279" y="201"/>
                    <a:pt x="292" y="199"/>
                  </a:cubicBezTo>
                  <a:cubicBezTo>
                    <a:pt x="306" y="197"/>
                    <a:pt x="320" y="191"/>
                    <a:pt x="334" y="184"/>
                  </a:cubicBezTo>
                  <a:cubicBezTo>
                    <a:pt x="348" y="177"/>
                    <a:pt x="362" y="168"/>
                    <a:pt x="377" y="160"/>
                  </a:cubicBezTo>
                  <a:cubicBezTo>
                    <a:pt x="392" y="152"/>
                    <a:pt x="409" y="144"/>
                    <a:pt x="427" y="141"/>
                  </a:cubicBezTo>
                  <a:cubicBezTo>
                    <a:pt x="445" y="138"/>
                    <a:pt x="465" y="140"/>
                    <a:pt x="482" y="149"/>
                  </a:cubicBezTo>
                  <a:cubicBezTo>
                    <a:pt x="499" y="160"/>
                    <a:pt x="511" y="178"/>
                    <a:pt x="512" y="198"/>
                  </a:cubicBezTo>
                  <a:cubicBezTo>
                    <a:pt x="513" y="217"/>
                    <a:pt x="506" y="237"/>
                    <a:pt x="491" y="250"/>
                  </a:cubicBezTo>
                  <a:cubicBezTo>
                    <a:pt x="476" y="262"/>
                    <a:pt x="456" y="267"/>
                    <a:pt x="438" y="262"/>
                  </a:cubicBezTo>
                  <a:cubicBezTo>
                    <a:pt x="419" y="258"/>
                    <a:pt x="405" y="240"/>
                    <a:pt x="404" y="222"/>
                  </a:cubicBezTo>
                  <a:cubicBezTo>
                    <a:pt x="402" y="205"/>
                    <a:pt x="411" y="185"/>
                    <a:pt x="429" y="180"/>
                  </a:cubicBezTo>
                  <a:cubicBezTo>
                    <a:pt x="444" y="174"/>
                    <a:pt x="466" y="178"/>
                    <a:pt x="470" y="195"/>
                  </a:cubicBezTo>
                  <a:cubicBezTo>
                    <a:pt x="474" y="210"/>
                    <a:pt x="461" y="230"/>
                    <a:pt x="447" y="2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885" y="4137"/>
              <a:ext cx="599" cy="462"/>
            </a:xfrm>
            <a:custGeom>
              <a:avLst/>
              <a:gdLst>
                <a:gd name="T0" fmla="*/ 63 w 253"/>
                <a:gd name="T1" fmla="*/ 76 h 195"/>
                <a:gd name="T2" fmla="*/ 91 w 253"/>
                <a:gd name="T3" fmla="*/ 40 h 195"/>
                <a:gd name="T4" fmla="*/ 52 w 253"/>
                <a:gd name="T5" fmla="*/ 5 h 195"/>
                <a:gd name="T6" fmla="*/ 10 w 253"/>
                <a:gd name="T7" fmla="*/ 38 h 195"/>
                <a:gd name="T8" fmla="*/ 24 w 253"/>
                <a:gd name="T9" fmla="*/ 92 h 195"/>
                <a:gd name="T10" fmla="*/ 68 w 253"/>
                <a:gd name="T11" fmla="*/ 122 h 195"/>
                <a:gd name="T12" fmla="*/ 116 w 253"/>
                <a:gd name="T13" fmla="*/ 117 h 195"/>
                <a:gd name="T14" fmla="*/ 154 w 253"/>
                <a:gd name="T15" fmla="*/ 100 h 195"/>
                <a:gd name="T16" fmla="*/ 188 w 253"/>
                <a:gd name="T17" fmla="*/ 93 h 195"/>
                <a:gd name="T18" fmla="*/ 227 w 253"/>
                <a:gd name="T19" fmla="*/ 101 h 195"/>
                <a:gd name="T20" fmla="*/ 252 w 253"/>
                <a:gd name="T21" fmla="*/ 139 h 195"/>
                <a:gd name="T22" fmla="*/ 234 w 253"/>
                <a:gd name="T23" fmla="*/ 185 h 195"/>
                <a:gd name="T24" fmla="*/ 185 w 253"/>
                <a:gd name="T25" fmla="*/ 184 h 195"/>
                <a:gd name="T26" fmla="*/ 177 w 253"/>
                <a:gd name="T27" fmla="*/ 137 h 195"/>
                <a:gd name="T28" fmla="*/ 220 w 253"/>
                <a:gd name="T29" fmla="*/ 135 h 195"/>
                <a:gd name="T30" fmla="*/ 213 w 253"/>
                <a:gd name="T31" fmla="*/ 170 h 195"/>
                <a:gd name="T32" fmla="*/ 212 w 253"/>
                <a:gd name="T33" fmla="*/ 168 h 195"/>
                <a:gd name="T34" fmla="*/ 217 w 253"/>
                <a:gd name="T35" fmla="*/ 139 h 195"/>
                <a:gd name="T36" fmla="*/ 183 w 253"/>
                <a:gd name="T37" fmla="*/ 141 h 195"/>
                <a:gd name="T38" fmla="*/ 190 w 253"/>
                <a:gd name="T39" fmla="*/ 178 h 195"/>
                <a:gd name="T40" fmla="*/ 229 w 253"/>
                <a:gd name="T41" fmla="*/ 178 h 195"/>
                <a:gd name="T42" fmla="*/ 243 w 253"/>
                <a:gd name="T43" fmla="*/ 140 h 195"/>
                <a:gd name="T44" fmla="*/ 222 w 253"/>
                <a:gd name="T45" fmla="*/ 109 h 195"/>
                <a:gd name="T46" fmla="*/ 188 w 253"/>
                <a:gd name="T47" fmla="*/ 101 h 195"/>
                <a:gd name="T48" fmla="*/ 157 w 253"/>
                <a:gd name="T49" fmla="*/ 108 h 195"/>
                <a:gd name="T50" fmla="*/ 119 w 253"/>
                <a:gd name="T51" fmla="*/ 125 h 195"/>
                <a:gd name="T52" fmla="*/ 66 w 253"/>
                <a:gd name="T53" fmla="*/ 130 h 195"/>
                <a:gd name="T54" fmla="*/ 17 w 253"/>
                <a:gd name="T55" fmla="*/ 97 h 195"/>
                <a:gd name="T56" fmla="*/ 3 w 253"/>
                <a:gd name="T57" fmla="*/ 36 h 195"/>
                <a:gd name="T58" fmla="*/ 52 w 253"/>
                <a:gd name="T59" fmla="*/ 0 h 195"/>
                <a:gd name="T60" fmla="*/ 95 w 253"/>
                <a:gd name="T61" fmla="*/ 39 h 195"/>
                <a:gd name="T62" fmla="*/ 63 w 253"/>
                <a:gd name="T63" fmla="*/ 78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3" h="195">
                  <a:moveTo>
                    <a:pt x="39" y="67"/>
                  </a:moveTo>
                  <a:cubicBezTo>
                    <a:pt x="46" y="72"/>
                    <a:pt x="54" y="76"/>
                    <a:pt x="63" y="76"/>
                  </a:cubicBezTo>
                  <a:cubicBezTo>
                    <a:pt x="71" y="77"/>
                    <a:pt x="81" y="74"/>
                    <a:pt x="86" y="66"/>
                  </a:cubicBezTo>
                  <a:cubicBezTo>
                    <a:pt x="91" y="59"/>
                    <a:pt x="92" y="49"/>
                    <a:pt x="91" y="40"/>
                  </a:cubicBezTo>
                  <a:cubicBezTo>
                    <a:pt x="90" y="31"/>
                    <a:pt x="86" y="21"/>
                    <a:pt x="78" y="15"/>
                  </a:cubicBezTo>
                  <a:cubicBezTo>
                    <a:pt x="71" y="9"/>
                    <a:pt x="61" y="6"/>
                    <a:pt x="52" y="5"/>
                  </a:cubicBezTo>
                  <a:cubicBezTo>
                    <a:pt x="42" y="6"/>
                    <a:pt x="32" y="8"/>
                    <a:pt x="25" y="14"/>
                  </a:cubicBezTo>
                  <a:cubicBezTo>
                    <a:pt x="17" y="20"/>
                    <a:pt x="12" y="29"/>
                    <a:pt x="10" y="38"/>
                  </a:cubicBezTo>
                  <a:cubicBezTo>
                    <a:pt x="8" y="47"/>
                    <a:pt x="9" y="57"/>
                    <a:pt x="11" y="67"/>
                  </a:cubicBezTo>
                  <a:cubicBezTo>
                    <a:pt x="14" y="76"/>
                    <a:pt x="18" y="85"/>
                    <a:pt x="24" y="92"/>
                  </a:cubicBezTo>
                  <a:cubicBezTo>
                    <a:pt x="30" y="100"/>
                    <a:pt x="36" y="107"/>
                    <a:pt x="44" y="112"/>
                  </a:cubicBezTo>
                  <a:cubicBezTo>
                    <a:pt x="51" y="117"/>
                    <a:pt x="60" y="120"/>
                    <a:pt x="68" y="122"/>
                  </a:cubicBezTo>
                  <a:cubicBezTo>
                    <a:pt x="76" y="124"/>
                    <a:pt x="85" y="124"/>
                    <a:pt x="93" y="123"/>
                  </a:cubicBezTo>
                  <a:cubicBezTo>
                    <a:pt x="101" y="122"/>
                    <a:pt x="109" y="120"/>
                    <a:pt x="116" y="117"/>
                  </a:cubicBezTo>
                  <a:cubicBezTo>
                    <a:pt x="123" y="115"/>
                    <a:pt x="130" y="111"/>
                    <a:pt x="136" y="109"/>
                  </a:cubicBezTo>
                  <a:cubicBezTo>
                    <a:pt x="154" y="100"/>
                    <a:pt x="154" y="100"/>
                    <a:pt x="154" y="100"/>
                  </a:cubicBezTo>
                  <a:cubicBezTo>
                    <a:pt x="160" y="98"/>
                    <a:pt x="166" y="96"/>
                    <a:pt x="171" y="95"/>
                  </a:cubicBezTo>
                  <a:cubicBezTo>
                    <a:pt x="176" y="94"/>
                    <a:pt x="182" y="92"/>
                    <a:pt x="188" y="93"/>
                  </a:cubicBezTo>
                  <a:cubicBezTo>
                    <a:pt x="194" y="92"/>
                    <a:pt x="200" y="93"/>
                    <a:pt x="207" y="94"/>
                  </a:cubicBezTo>
                  <a:cubicBezTo>
                    <a:pt x="213" y="95"/>
                    <a:pt x="220" y="97"/>
                    <a:pt x="227" y="101"/>
                  </a:cubicBezTo>
                  <a:cubicBezTo>
                    <a:pt x="233" y="105"/>
                    <a:pt x="239" y="110"/>
                    <a:pt x="244" y="117"/>
                  </a:cubicBezTo>
                  <a:cubicBezTo>
                    <a:pt x="247" y="123"/>
                    <a:pt x="251" y="131"/>
                    <a:pt x="252" y="139"/>
                  </a:cubicBezTo>
                  <a:cubicBezTo>
                    <a:pt x="253" y="147"/>
                    <a:pt x="253" y="156"/>
                    <a:pt x="250" y="164"/>
                  </a:cubicBezTo>
                  <a:cubicBezTo>
                    <a:pt x="247" y="172"/>
                    <a:pt x="241" y="179"/>
                    <a:pt x="234" y="185"/>
                  </a:cubicBezTo>
                  <a:cubicBezTo>
                    <a:pt x="227" y="190"/>
                    <a:pt x="219" y="194"/>
                    <a:pt x="210" y="194"/>
                  </a:cubicBezTo>
                  <a:cubicBezTo>
                    <a:pt x="200" y="195"/>
                    <a:pt x="191" y="190"/>
                    <a:pt x="185" y="184"/>
                  </a:cubicBezTo>
                  <a:cubicBezTo>
                    <a:pt x="178" y="178"/>
                    <a:pt x="173" y="171"/>
                    <a:pt x="172" y="162"/>
                  </a:cubicBezTo>
                  <a:cubicBezTo>
                    <a:pt x="170" y="153"/>
                    <a:pt x="170" y="143"/>
                    <a:pt x="177" y="137"/>
                  </a:cubicBezTo>
                  <a:cubicBezTo>
                    <a:pt x="182" y="129"/>
                    <a:pt x="191" y="126"/>
                    <a:pt x="199" y="125"/>
                  </a:cubicBezTo>
                  <a:cubicBezTo>
                    <a:pt x="207" y="127"/>
                    <a:pt x="216" y="128"/>
                    <a:pt x="220" y="135"/>
                  </a:cubicBezTo>
                  <a:cubicBezTo>
                    <a:pt x="226" y="141"/>
                    <a:pt x="228" y="149"/>
                    <a:pt x="227" y="156"/>
                  </a:cubicBezTo>
                  <a:cubicBezTo>
                    <a:pt x="225" y="164"/>
                    <a:pt x="219" y="168"/>
                    <a:pt x="213" y="170"/>
                  </a:cubicBezTo>
                  <a:cubicBezTo>
                    <a:pt x="206" y="172"/>
                    <a:pt x="200" y="170"/>
                    <a:pt x="195" y="167"/>
                  </a:cubicBezTo>
                  <a:cubicBezTo>
                    <a:pt x="200" y="169"/>
                    <a:pt x="207" y="170"/>
                    <a:pt x="212" y="168"/>
                  </a:cubicBezTo>
                  <a:cubicBezTo>
                    <a:pt x="218" y="166"/>
                    <a:pt x="223" y="162"/>
                    <a:pt x="224" y="155"/>
                  </a:cubicBezTo>
                  <a:cubicBezTo>
                    <a:pt x="224" y="149"/>
                    <a:pt x="222" y="143"/>
                    <a:pt x="217" y="139"/>
                  </a:cubicBezTo>
                  <a:cubicBezTo>
                    <a:pt x="213" y="133"/>
                    <a:pt x="205" y="132"/>
                    <a:pt x="199" y="131"/>
                  </a:cubicBezTo>
                  <a:cubicBezTo>
                    <a:pt x="192" y="132"/>
                    <a:pt x="186" y="134"/>
                    <a:pt x="183" y="141"/>
                  </a:cubicBezTo>
                  <a:cubicBezTo>
                    <a:pt x="177" y="145"/>
                    <a:pt x="177" y="154"/>
                    <a:pt x="179" y="160"/>
                  </a:cubicBezTo>
                  <a:cubicBezTo>
                    <a:pt x="180" y="167"/>
                    <a:pt x="185" y="174"/>
                    <a:pt x="190" y="178"/>
                  </a:cubicBezTo>
                  <a:cubicBezTo>
                    <a:pt x="195" y="183"/>
                    <a:pt x="203" y="186"/>
                    <a:pt x="209" y="186"/>
                  </a:cubicBezTo>
                  <a:cubicBezTo>
                    <a:pt x="216" y="186"/>
                    <a:pt x="223" y="182"/>
                    <a:pt x="229" y="178"/>
                  </a:cubicBezTo>
                  <a:cubicBezTo>
                    <a:pt x="235" y="174"/>
                    <a:pt x="239" y="168"/>
                    <a:pt x="242" y="161"/>
                  </a:cubicBezTo>
                  <a:cubicBezTo>
                    <a:pt x="244" y="155"/>
                    <a:pt x="245" y="147"/>
                    <a:pt x="243" y="140"/>
                  </a:cubicBezTo>
                  <a:cubicBezTo>
                    <a:pt x="243" y="133"/>
                    <a:pt x="239" y="127"/>
                    <a:pt x="237" y="121"/>
                  </a:cubicBezTo>
                  <a:cubicBezTo>
                    <a:pt x="232" y="116"/>
                    <a:pt x="228" y="111"/>
                    <a:pt x="222" y="109"/>
                  </a:cubicBezTo>
                  <a:cubicBezTo>
                    <a:pt x="217" y="105"/>
                    <a:pt x="211" y="103"/>
                    <a:pt x="205" y="102"/>
                  </a:cubicBezTo>
                  <a:cubicBezTo>
                    <a:pt x="199" y="101"/>
                    <a:pt x="194" y="101"/>
                    <a:pt x="188" y="101"/>
                  </a:cubicBezTo>
                  <a:cubicBezTo>
                    <a:pt x="183" y="101"/>
                    <a:pt x="177" y="103"/>
                    <a:pt x="173" y="103"/>
                  </a:cubicBezTo>
                  <a:cubicBezTo>
                    <a:pt x="168" y="104"/>
                    <a:pt x="163" y="106"/>
                    <a:pt x="157" y="108"/>
                  </a:cubicBezTo>
                  <a:cubicBezTo>
                    <a:pt x="152" y="111"/>
                    <a:pt x="146" y="113"/>
                    <a:pt x="140" y="116"/>
                  </a:cubicBezTo>
                  <a:cubicBezTo>
                    <a:pt x="133" y="119"/>
                    <a:pt x="126" y="122"/>
                    <a:pt x="119" y="125"/>
                  </a:cubicBezTo>
                  <a:cubicBezTo>
                    <a:pt x="111" y="128"/>
                    <a:pt x="103" y="130"/>
                    <a:pt x="94" y="132"/>
                  </a:cubicBezTo>
                  <a:cubicBezTo>
                    <a:pt x="85" y="132"/>
                    <a:pt x="76" y="133"/>
                    <a:pt x="66" y="130"/>
                  </a:cubicBezTo>
                  <a:cubicBezTo>
                    <a:pt x="57" y="128"/>
                    <a:pt x="47" y="124"/>
                    <a:pt x="40" y="118"/>
                  </a:cubicBezTo>
                  <a:cubicBezTo>
                    <a:pt x="31" y="113"/>
                    <a:pt x="24" y="105"/>
                    <a:pt x="17" y="97"/>
                  </a:cubicBezTo>
                  <a:cubicBezTo>
                    <a:pt x="12" y="88"/>
                    <a:pt x="7" y="79"/>
                    <a:pt x="4" y="69"/>
                  </a:cubicBezTo>
                  <a:cubicBezTo>
                    <a:pt x="1" y="58"/>
                    <a:pt x="0" y="47"/>
                    <a:pt x="3" y="36"/>
                  </a:cubicBezTo>
                  <a:cubicBezTo>
                    <a:pt x="6" y="26"/>
                    <a:pt x="12" y="15"/>
                    <a:pt x="21" y="9"/>
                  </a:cubicBezTo>
                  <a:cubicBezTo>
                    <a:pt x="30" y="2"/>
                    <a:pt x="41" y="0"/>
                    <a:pt x="52" y="0"/>
                  </a:cubicBezTo>
                  <a:cubicBezTo>
                    <a:pt x="63" y="1"/>
                    <a:pt x="74" y="4"/>
                    <a:pt x="81" y="12"/>
                  </a:cubicBezTo>
                  <a:cubicBezTo>
                    <a:pt x="90" y="18"/>
                    <a:pt x="94" y="29"/>
                    <a:pt x="95" y="39"/>
                  </a:cubicBezTo>
                  <a:cubicBezTo>
                    <a:pt x="96" y="49"/>
                    <a:pt x="94" y="60"/>
                    <a:pt x="88" y="68"/>
                  </a:cubicBezTo>
                  <a:cubicBezTo>
                    <a:pt x="82" y="76"/>
                    <a:pt x="71" y="79"/>
                    <a:pt x="63" y="78"/>
                  </a:cubicBezTo>
                  <a:cubicBezTo>
                    <a:pt x="53" y="77"/>
                    <a:pt x="46" y="72"/>
                    <a:pt x="39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841" y="2678"/>
              <a:ext cx="430" cy="653"/>
            </a:xfrm>
            <a:custGeom>
              <a:avLst/>
              <a:gdLst>
                <a:gd name="T0" fmla="*/ 7 w 182"/>
                <a:gd name="T1" fmla="*/ 276 h 276"/>
                <a:gd name="T2" fmla="*/ 87 w 182"/>
                <a:gd name="T3" fmla="*/ 39 h 276"/>
                <a:gd name="T4" fmla="*/ 106 w 182"/>
                <a:gd name="T5" fmla="*/ 74 h 276"/>
                <a:gd name="T6" fmla="*/ 7 w 182"/>
                <a:gd name="T7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" h="276">
                  <a:moveTo>
                    <a:pt x="7" y="276"/>
                  </a:moveTo>
                  <a:cubicBezTo>
                    <a:pt x="0" y="173"/>
                    <a:pt x="11" y="79"/>
                    <a:pt x="87" y="39"/>
                  </a:cubicBezTo>
                  <a:cubicBezTo>
                    <a:pt x="159" y="0"/>
                    <a:pt x="182" y="56"/>
                    <a:pt x="106" y="74"/>
                  </a:cubicBezTo>
                  <a:cubicBezTo>
                    <a:pt x="30" y="92"/>
                    <a:pt x="13" y="182"/>
                    <a:pt x="7" y="2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373" y="2964"/>
              <a:ext cx="423" cy="248"/>
            </a:xfrm>
            <a:custGeom>
              <a:avLst/>
              <a:gdLst>
                <a:gd name="T0" fmla="*/ 179 w 179"/>
                <a:gd name="T1" fmla="*/ 105 h 105"/>
                <a:gd name="T2" fmla="*/ 53 w 179"/>
                <a:gd name="T3" fmla="*/ 4 h 105"/>
                <a:gd name="T4" fmla="*/ 55 w 179"/>
                <a:gd name="T5" fmla="*/ 30 h 105"/>
                <a:gd name="T6" fmla="*/ 179 w 179"/>
                <a:gd name="T7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9" h="105">
                  <a:moveTo>
                    <a:pt x="179" y="105"/>
                  </a:moveTo>
                  <a:cubicBezTo>
                    <a:pt x="156" y="51"/>
                    <a:pt x="109" y="0"/>
                    <a:pt x="53" y="4"/>
                  </a:cubicBezTo>
                  <a:cubicBezTo>
                    <a:pt x="0" y="8"/>
                    <a:pt x="7" y="46"/>
                    <a:pt x="55" y="30"/>
                  </a:cubicBezTo>
                  <a:cubicBezTo>
                    <a:pt x="103" y="13"/>
                    <a:pt x="148" y="60"/>
                    <a:pt x="179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295" y="2848"/>
              <a:ext cx="506" cy="355"/>
            </a:xfrm>
            <a:custGeom>
              <a:avLst/>
              <a:gdLst>
                <a:gd name="T0" fmla="*/ 214 w 214"/>
                <a:gd name="T1" fmla="*/ 150 h 150"/>
                <a:gd name="T2" fmla="*/ 68 w 214"/>
                <a:gd name="T3" fmla="*/ 2 h 150"/>
                <a:gd name="T4" fmla="*/ 67 w 214"/>
                <a:gd name="T5" fmla="*/ 36 h 150"/>
                <a:gd name="T6" fmla="*/ 214 w 214"/>
                <a:gd name="T7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" h="150">
                  <a:moveTo>
                    <a:pt x="214" y="150"/>
                  </a:moveTo>
                  <a:cubicBezTo>
                    <a:pt x="195" y="47"/>
                    <a:pt x="140" y="5"/>
                    <a:pt x="68" y="2"/>
                  </a:cubicBezTo>
                  <a:cubicBezTo>
                    <a:pt x="0" y="0"/>
                    <a:pt x="4" y="50"/>
                    <a:pt x="67" y="36"/>
                  </a:cubicBezTo>
                  <a:cubicBezTo>
                    <a:pt x="130" y="21"/>
                    <a:pt x="189" y="67"/>
                    <a:pt x="214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583" y="4540"/>
              <a:ext cx="468" cy="210"/>
            </a:xfrm>
            <a:custGeom>
              <a:avLst/>
              <a:gdLst>
                <a:gd name="T0" fmla="*/ 198 w 198"/>
                <a:gd name="T1" fmla="*/ 58 h 89"/>
                <a:gd name="T2" fmla="*/ 43 w 198"/>
                <a:gd name="T3" fmla="*/ 30 h 89"/>
                <a:gd name="T4" fmla="*/ 58 w 198"/>
                <a:gd name="T5" fmla="*/ 53 h 89"/>
                <a:gd name="T6" fmla="*/ 198 w 198"/>
                <a:gd name="T7" fmla="*/ 5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89">
                  <a:moveTo>
                    <a:pt x="198" y="58"/>
                  </a:moveTo>
                  <a:cubicBezTo>
                    <a:pt x="142" y="4"/>
                    <a:pt x="88" y="0"/>
                    <a:pt x="43" y="30"/>
                  </a:cubicBezTo>
                  <a:cubicBezTo>
                    <a:pt x="0" y="57"/>
                    <a:pt x="26" y="89"/>
                    <a:pt x="58" y="53"/>
                  </a:cubicBezTo>
                  <a:cubicBezTo>
                    <a:pt x="91" y="17"/>
                    <a:pt x="146" y="19"/>
                    <a:pt x="198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696" y="4629"/>
              <a:ext cx="360" cy="239"/>
            </a:xfrm>
            <a:custGeom>
              <a:avLst/>
              <a:gdLst>
                <a:gd name="T0" fmla="*/ 152 w 152"/>
                <a:gd name="T1" fmla="*/ 24 h 101"/>
                <a:gd name="T2" fmla="*/ 24 w 152"/>
                <a:gd name="T3" fmla="*/ 45 h 101"/>
                <a:gd name="T4" fmla="*/ 43 w 152"/>
                <a:gd name="T5" fmla="*/ 63 h 101"/>
                <a:gd name="T6" fmla="*/ 152 w 152"/>
                <a:gd name="T7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101">
                  <a:moveTo>
                    <a:pt x="152" y="24"/>
                  </a:moveTo>
                  <a:cubicBezTo>
                    <a:pt x="92" y="0"/>
                    <a:pt x="50" y="9"/>
                    <a:pt x="24" y="45"/>
                  </a:cubicBezTo>
                  <a:cubicBezTo>
                    <a:pt x="0" y="80"/>
                    <a:pt x="29" y="101"/>
                    <a:pt x="43" y="63"/>
                  </a:cubicBezTo>
                  <a:cubicBezTo>
                    <a:pt x="57" y="25"/>
                    <a:pt x="101" y="10"/>
                    <a:pt x="15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7" name="Group 4出自【趣你的PPT】(微信:qunideppt)：最优质的PPT资源库"/>
          <p:cNvGrpSpPr>
            <a:grpSpLocks noChangeAspect="1"/>
          </p:cNvGrpSpPr>
          <p:nvPr/>
        </p:nvGrpSpPr>
        <p:grpSpPr bwMode="auto">
          <a:xfrm rot="10800000" flipH="1">
            <a:off x="8683189" y="408772"/>
            <a:ext cx="3054945" cy="2080274"/>
            <a:chOff x="6" y="2"/>
            <a:chExt cx="7303" cy="4973"/>
          </a:xfrm>
          <a:solidFill>
            <a:srgbClr val="AD4F1F"/>
          </a:solidFill>
        </p:grpSpPr>
        <p:sp>
          <p:nvSpPr>
            <p:cNvPr id="138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" y="4398"/>
              <a:ext cx="4508" cy="2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635" y="2"/>
              <a:ext cx="31" cy="218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843" y="3141"/>
              <a:ext cx="998" cy="1505"/>
            </a:xfrm>
            <a:custGeom>
              <a:avLst/>
              <a:gdLst>
                <a:gd name="T0" fmla="*/ 162 w 422"/>
                <a:gd name="T1" fmla="*/ 366 h 636"/>
                <a:gd name="T2" fmla="*/ 151 w 422"/>
                <a:gd name="T3" fmla="*/ 476 h 636"/>
                <a:gd name="T4" fmla="*/ 276 w 422"/>
                <a:gd name="T5" fmla="*/ 440 h 636"/>
                <a:gd name="T6" fmla="*/ 201 w 422"/>
                <a:gd name="T7" fmla="*/ 317 h 636"/>
                <a:gd name="T8" fmla="*/ 56 w 422"/>
                <a:gd name="T9" fmla="*/ 347 h 636"/>
                <a:gd name="T10" fmla="*/ 38 w 422"/>
                <a:gd name="T11" fmla="*/ 492 h 636"/>
                <a:gd name="T12" fmla="*/ 135 w 422"/>
                <a:gd name="T13" fmla="*/ 589 h 636"/>
                <a:gd name="T14" fmla="*/ 254 w 422"/>
                <a:gd name="T15" fmla="*/ 608 h 636"/>
                <a:gd name="T16" fmla="*/ 337 w 422"/>
                <a:gd name="T17" fmla="*/ 568 h 636"/>
                <a:gd name="T18" fmla="*/ 385 w 422"/>
                <a:gd name="T19" fmla="*/ 493 h 636"/>
                <a:gd name="T20" fmla="*/ 391 w 422"/>
                <a:gd name="T21" fmla="*/ 388 h 636"/>
                <a:gd name="T22" fmla="*/ 342 w 422"/>
                <a:gd name="T23" fmla="*/ 278 h 636"/>
                <a:gd name="T24" fmla="*/ 265 w 422"/>
                <a:gd name="T25" fmla="*/ 173 h 636"/>
                <a:gd name="T26" fmla="*/ 257 w 422"/>
                <a:gd name="T27" fmla="*/ 39 h 636"/>
                <a:gd name="T28" fmla="*/ 383 w 422"/>
                <a:gd name="T29" fmla="*/ 46 h 636"/>
                <a:gd name="T30" fmla="*/ 351 w 422"/>
                <a:gd name="T31" fmla="*/ 146 h 636"/>
                <a:gd name="T32" fmla="*/ 311 w 422"/>
                <a:gd name="T33" fmla="*/ 79 h 636"/>
                <a:gd name="T34" fmla="*/ 350 w 422"/>
                <a:gd name="T35" fmla="*/ 137 h 636"/>
                <a:gd name="T36" fmla="*/ 372 w 422"/>
                <a:gd name="T37" fmla="*/ 56 h 636"/>
                <a:gd name="T38" fmla="*/ 271 w 422"/>
                <a:gd name="T39" fmla="*/ 52 h 636"/>
                <a:gd name="T40" fmla="*/ 282 w 422"/>
                <a:gd name="T41" fmla="*/ 160 h 636"/>
                <a:gd name="T42" fmla="*/ 362 w 422"/>
                <a:gd name="T43" fmla="*/ 266 h 636"/>
                <a:gd name="T44" fmla="*/ 413 w 422"/>
                <a:gd name="T45" fmla="*/ 384 h 636"/>
                <a:gd name="T46" fmla="*/ 407 w 422"/>
                <a:gd name="T47" fmla="*/ 501 h 636"/>
                <a:gd name="T48" fmla="*/ 353 w 422"/>
                <a:gd name="T49" fmla="*/ 584 h 636"/>
                <a:gd name="T50" fmla="*/ 258 w 422"/>
                <a:gd name="T51" fmla="*/ 630 h 636"/>
                <a:gd name="T52" fmla="*/ 126 w 422"/>
                <a:gd name="T53" fmla="*/ 610 h 636"/>
                <a:gd name="T54" fmla="*/ 18 w 422"/>
                <a:gd name="T55" fmla="*/ 500 h 636"/>
                <a:gd name="T56" fmla="*/ 41 w 422"/>
                <a:gd name="T57" fmla="*/ 334 h 636"/>
                <a:gd name="T58" fmla="*/ 207 w 422"/>
                <a:gd name="T59" fmla="*/ 302 h 636"/>
                <a:gd name="T60" fmla="*/ 288 w 422"/>
                <a:gd name="T61" fmla="*/ 444 h 636"/>
                <a:gd name="T62" fmla="*/ 147 w 422"/>
                <a:gd name="T63" fmla="*/ 481 h 636"/>
                <a:gd name="T64" fmla="*/ 162 w 422"/>
                <a:gd name="T65" fmla="*/ 36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22" h="636">
                  <a:moveTo>
                    <a:pt x="162" y="366"/>
                  </a:moveTo>
                  <a:cubicBezTo>
                    <a:pt x="110" y="374"/>
                    <a:pt x="105" y="449"/>
                    <a:pt x="151" y="476"/>
                  </a:cubicBezTo>
                  <a:cubicBezTo>
                    <a:pt x="191" y="505"/>
                    <a:pt x="263" y="496"/>
                    <a:pt x="276" y="440"/>
                  </a:cubicBezTo>
                  <a:cubicBezTo>
                    <a:pt x="293" y="389"/>
                    <a:pt x="250" y="336"/>
                    <a:pt x="201" y="317"/>
                  </a:cubicBezTo>
                  <a:cubicBezTo>
                    <a:pt x="152" y="297"/>
                    <a:pt x="87" y="305"/>
                    <a:pt x="56" y="347"/>
                  </a:cubicBezTo>
                  <a:cubicBezTo>
                    <a:pt x="23" y="387"/>
                    <a:pt x="21" y="447"/>
                    <a:pt x="38" y="492"/>
                  </a:cubicBezTo>
                  <a:cubicBezTo>
                    <a:pt x="55" y="539"/>
                    <a:pt x="94" y="573"/>
                    <a:pt x="135" y="589"/>
                  </a:cubicBezTo>
                  <a:cubicBezTo>
                    <a:pt x="176" y="607"/>
                    <a:pt x="218" y="614"/>
                    <a:pt x="254" y="608"/>
                  </a:cubicBezTo>
                  <a:cubicBezTo>
                    <a:pt x="290" y="602"/>
                    <a:pt x="318" y="585"/>
                    <a:pt x="337" y="568"/>
                  </a:cubicBezTo>
                  <a:cubicBezTo>
                    <a:pt x="357" y="550"/>
                    <a:pt x="375" y="525"/>
                    <a:pt x="385" y="493"/>
                  </a:cubicBezTo>
                  <a:cubicBezTo>
                    <a:pt x="396" y="462"/>
                    <a:pt x="399" y="425"/>
                    <a:pt x="391" y="388"/>
                  </a:cubicBezTo>
                  <a:cubicBezTo>
                    <a:pt x="383" y="352"/>
                    <a:pt x="364" y="314"/>
                    <a:pt x="342" y="278"/>
                  </a:cubicBezTo>
                  <a:cubicBezTo>
                    <a:pt x="321" y="241"/>
                    <a:pt x="293" y="209"/>
                    <a:pt x="265" y="173"/>
                  </a:cubicBezTo>
                  <a:cubicBezTo>
                    <a:pt x="236" y="139"/>
                    <a:pt x="219" y="77"/>
                    <a:pt x="257" y="39"/>
                  </a:cubicBezTo>
                  <a:cubicBezTo>
                    <a:pt x="293" y="0"/>
                    <a:pt x="356" y="10"/>
                    <a:pt x="383" y="46"/>
                  </a:cubicBezTo>
                  <a:cubicBezTo>
                    <a:pt x="416" y="80"/>
                    <a:pt x="398" y="148"/>
                    <a:pt x="351" y="146"/>
                  </a:cubicBezTo>
                  <a:cubicBezTo>
                    <a:pt x="312" y="152"/>
                    <a:pt x="272" y="97"/>
                    <a:pt x="311" y="79"/>
                  </a:cubicBezTo>
                  <a:cubicBezTo>
                    <a:pt x="276" y="100"/>
                    <a:pt x="318" y="144"/>
                    <a:pt x="350" y="137"/>
                  </a:cubicBezTo>
                  <a:cubicBezTo>
                    <a:pt x="388" y="137"/>
                    <a:pt x="398" y="82"/>
                    <a:pt x="372" y="56"/>
                  </a:cubicBezTo>
                  <a:cubicBezTo>
                    <a:pt x="347" y="27"/>
                    <a:pt x="297" y="22"/>
                    <a:pt x="271" y="52"/>
                  </a:cubicBezTo>
                  <a:cubicBezTo>
                    <a:pt x="244" y="82"/>
                    <a:pt x="255" y="128"/>
                    <a:pt x="282" y="160"/>
                  </a:cubicBezTo>
                  <a:cubicBezTo>
                    <a:pt x="309" y="193"/>
                    <a:pt x="340" y="228"/>
                    <a:pt x="362" y="266"/>
                  </a:cubicBezTo>
                  <a:cubicBezTo>
                    <a:pt x="384" y="304"/>
                    <a:pt x="404" y="342"/>
                    <a:pt x="413" y="384"/>
                  </a:cubicBezTo>
                  <a:cubicBezTo>
                    <a:pt x="422" y="425"/>
                    <a:pt x="419" y="466"/>
                    <a:pt x="407" y="501"/>
                  </a:cubicBezTo>
                  <a:cubicBezTo>
                    <a:pt x="395" y="536"/>
                    <a:pt x="374" y="564"/>
                    <a:pt x="353" y="584"/>
                  </a:cubicBezTo>
                  <a:cubicBezTo>
                    <a:pt x="331" y="604"/>
                    <a:pt x="298" y="624"/>
                    <a:pt x="258" y="630"/>
                  </a:cubicBezTo>
                  <a:cubicBezTo>
                    <a:pt x="217" y="636"/>
                    <a:pt x="170" y="629"/>
                    <a:pt x="126" y="610"/>
                  </a:cubicBezTo>
                  <a:cubicBezTo>
                    <a:pt x="81" y="591"/>
                    <a:pt x="37" y="553"/>
                    <a:pt x="18" y="500"/>
                  </a:cubicBezTo>
                  <a:cubicBezTo>
                    <a:pt x="0" y="448"/>
                    <a:pt x="2" y="382"/>
                    <a:pt x="41" y="334"/>
                  </a:cubicBezTo>
                  <a:cubicBezTo>
                    <a:pt x="80" y="285"/>
                    <a:pt x="153" y="278"/>
                    <a:pt x="207" y="302"/>
                  </a:cubicBezTo>
                  <a:cubicBezTo>
                    <a:pt x="261" y="323"/>
                    <a:pt x="309" y="384"/>
                    <a:pt x="288" y="444"/>
                  </a:cubicBezTo>
                  <a:cubicBezTo>
                    <a:pt x="270" y="508"/>
                    <a:pt x="187" y="515"/>
                    <a:pt x="147" y="481"/>
                  </a:cubicBezTo>
                  <a:cubicBezTo>
                    <a:pt x="98" y="451"/>
                    <a:pt x="109" y="369"/>
                    <a:pt x="162" y="3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715" y="4499"/>
              <a:ext cx="535" cy="322"/>
            </a:xfrm>
            <a:custGeom>
              <a:avLst/>
              <a:gdLst>
                <a:gd name="T0" fmla="*/ 226 w 226"/>
                <a:gd name="T1" fmla="*/ 47 h 136"/>
                <a:gd name="T2" fmla="*/ 190 w 226"/>
                <a:gd name="T3" fmla="*/ 52 h 136"/>
                <a:gd name="T4" fmla="*/ 151 w 226"/>
                <a:gd name="T5" fmla="*/ 44 h 136"/>
                <a:gd name="T6" fmla="*/ 114 w 226"/>
                <a:gd name="T7" fmla="*/ 27 h 136"/>
                <a:gd name="T8" fmla="*/ 77 w 226"/>
                <a:gd name="T9" fmla="*/ 13 h 136"/>
                <a:gd name="T10" fmla="*/ 41 w 226"/>
                <a:gd name="T11" fmla="*/ 19 h 136"/>
                <a:gd name="T12" fmla="*/ 18 w 226"/>
                <a:gd name="T13" fmla="*/ 42 h 136"/>
                <a:gd name="T14" fmla="*/ 12 w 226"/>
                <a:gd name="T15" fmla="*/ 69 h 136"/>
                <a:gd name="T16" fmla="*/ 18 w 226"/>
                <a:gd name="T17" fmla="*/ 90 h 136"/>
                <a:gd name="T18" fmla="*/ 30 w 226"/>
                <a:gd name="T19" fmla="*/ 107 h 136"/>
                <a:gd name="T20" fmla="*/ 51 w 226"/>
                <a:gd name="T21" fmla="*/ 120 h 136"/>
                <a:gd name="T22" fmla="*/ 78 w 226"/>
                <a:gd name="T23" fmla="*/ 121 h 136"/>
                <a:gd name="T24" fmla="*/ 102 w 226"/>
                <a:gd name="T25" fmla="*/ 107 h 136"/>
                <a:gd name="T26" fmla="*/ 107 w 226"/>
                <a:gd name="T27" fmla="*/ 82 h 136"/>
                <a:gd name="T28" fmla="*/ 92 w 226"/>
                <a:gd name="T29" fmla="*/ 58 h 136"/>
                <a:gd name="T30" fmla="*/ 67 w 226"/>
                <a:gd name="T31" fmla="*/ 51 h 136"/>
                <a:gd name="T32" fmla="*/ 52 w 226"/>
                <a:gd name="T33" fmla="*/ 66 h 136"/>
                <a:gd name="T34" fmla="*/ 66 w 226"/>
                <a:gd name="T35" fmla="*/ 46 h 136"/>
                <a:gd name="T36" fmla="*/ 96 w 226"/>
                <a:gd name="T37" fmla="*/ 52 h 136"/>
                <a:gd name="T38" fmla="*/ 116 w 226"/>
                <a:gd name="T39" fmla="*/ 79 h 136"/>
                <a:gd name="T40" fmla="*/ 110 w 226"/>
                <a:gd name="T41" fmla="*/ 114 h 136"/>
                <a:gd name="T42" fmla="*/ 80 w 226"/>
                <a:gd name="T43" fmla="*/ 133 h 136"/>
                <a:gd name="T44" fmla="*/ 48 w 226"/>
                <a:gd name="T45" fmla="*/ 131 h 136"/>
                <a:gd name="T46" fmla="*/ 23 w 226"/>
                <a:gd name="T47" fmla="*/ 115 h 136"/>
                <a:gd name="T48" fmla="*/ 8 w 226"/>
                <a:gd name="T49" fmla="*/ 95 h 136"/>
                <a:gd name="T50" fmla="*/ 1 w 226"/>
                <a:gd name="T51" fmla="*/ 69 h 136"/>
                <a:gd name="T52" fmla="*/ 8 w 226"/>
                <a:gd name="T53" fmla="*/ 36 h 136"/>
                <a:gd name="T54" fmla="*/ 37 w 226"/>
                <a:gd name="T55" fmla="*/ 10 h 136"/>
                <a:gd name="T56" fmla="*/ 78 w 226"/>
                <a:gd name="T57" fmla="*/ 3 h 136"/>
                <a:gd name="T58" fmla="*/ 118 w 226"/>
                <a:gd name="T59" fmla="*/ 19 h 136"/>
                <a:gd name="T60" fmla="*/ 154 w 226"/>
                <a:gd name="T61" fmla="*/ 38 h 136"/>
                <a:gd name="T62" fmla="*/ 191 w 226"/>
                <a:gd name="T63" fmla="*/ 49 h 136"/>
                <a:gd name="T64" fmla="*/ 226 w 226"/>
                <a:gd name="T65" fmla="*/ 4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6" h="136">
                  <a:moveTo>
                    <a:pt x="226" y="47"/>
                  </a:moveTo>
                  <a:cubicBezTo>
                    <a:pt x="215" y="49"/>
                    <a:pt x="203" y="54"/>
                    <a:pt x="190" y="52"/>
                  </a:cubicBezTo>
                  <a:cubicBezTo>
                    <a:pt x="177" y="53"/>
                    <a:pt x="164" y="49"/>
                    <a:pt x="151" y="44"/>
                  </a:cubicBezTo>
                  <a:cubicBezTo>
                    <a:pt x="138" y="39"/>
                    <a:pt x="126" y="33"/>
                    <a:pt x="114" y="27"/>
                  </a:cubicBezTo>
                  <a:cubicBezTo>
                    <a:pt x="101" y="21"/>
                    <a:pt x="89" y="14"/>
                    <a:pt x="77" y="13"/>
                  </a:cubicBezTo>
                  <a:cubicBezTo>
                    <a:pt x="65" y="10"/>
                    <a:pt x="51" y="14"/>
                    <a:pt x="41" y="19"/>
                  </a:cubicBezTo>
                  <a:cubicBezTo>
                    <a:pt x="31" y="24"/>
                    <a:pt x="23" y="33"/>
                    <a:pt x="18" y="42"/>
                  </a:cubicBezTo>
                  <a:cubicBezTo>
                    <a:pt x="14" y="51"/>
                    <a:pt x="12" y="60"/>
                    <a:pt x="12" y="69"/>
                  </a:cubicBezTo>
                  <a:cubicBezTo>
                    <a:pt x="12" y="77"/>
                    <a:pt x="16" y="84"/>
                    <a:pt x="18" y="90"/>
                  </a:cubicBezTo>
                  <a:cubicBezTo>
                    <a:pt x="22" y="95"/>
                    <a:pt x="25" y="102"/>
                    <a:pt x="30" y="107"/>
                  </a:cubicBezTo>
                  <a:cubicBezTo>
                    <a:pt x="36" y="112"/>
                    <a:pt x="43" y="117"/>
                    <a:pt x="51" y="120"/>
                  </a:cubicBezTo>
                  <a:cubicBezTo>
                    <a:pt x="59" y="123"/>
                    <a:pt x="69" y="124"/>
                    <a:pt x="78" y="121"/>
                  </a:cubicBezTo>
                  <a:cubicBezTo>
                    <a:pt x="87" y="120"/>
                    <a:pt x="95" y="114"/>
                    <a:pt x="102" y="107"/>
                  </a:cubicBezTo>
                  <a:cubicBezTo>
                    <a:pt x="107" y="100"/>
                    <a:pt x="109" y="91"/>
                    <a:pt x="107" y="82"/>
                  </a:cubicBezTo>
                  <a:cubicBezTo>
                    <a:pt x="105" y="72"/>
                    <a:pt x="98" y="64"/>
                    <a:pt x="92" y="58"/>
                  </a:cubicBezTo>
                  <a:cubicBezTo>
                    <a:pt x="84" y="53"/>
                    <a:pt x="75" y="49"/>
                    <a:pt x="67" y="51"/>
                  </a:cubicBezTo>
                  <a:cubicBezTo>
                    <a:pt x="59" y="51"/>
                    <a:pt x="54" y="59"/>
                    <a:pt x="52" y="66"/>
                  </a:cubicBezTo>
                  <a:cubicBezTo>
                    <a:pt x="52" y="59"/>
                    <a:pt x="56" y="48"/>
                    <a:pt x="66" y="46"/>
                  </a:cubicBezTo>
                  <a:cubicBezTo>
                    <a:pt x="76" y="43"/>
                    <a:pt x="87" y="46"/>
                    <a:pt x="96" y="52"/>
                  </a:cubicBezTo>
                  <a:cubicBezTo>
                    <a:pt x="105" y="58"/>
                    <a:pt x="113" y="67"/>
                    <a:pt x="116" y="79"/>
                  </a:cubicBezTo>
                  <a:cubicBezTo>
                    <a:pt x="120" y="90"/>
                    <a:pt x="117" y="104"/>
                    <a:pt x="110" y="114"/>
                  </a:cubicBezTo>
                  <a:cubicBezTo>
                    <a:pt x="102" y="123"/>
                    <a:pt x="92" y="130"/>
                    <a:pt x="80" y="133"/>
                  </a:cubicBezTo>
                  <a:cubicBezTo>
                    <a:pt x="69" y="136"/>
                    <a:pt x="57" y="134"/>
                    <a:pt x="48" y="131"/>
                  </a:cubicBezTo>
                  <a:cubicBezTo>
                    <a:pt x="37" y="128"/>
                    <a:pt x="29" y="121"/>
                    <a:pt x="23" y="115"/>
                  </a:cubicBezTo>
                  <a:cubicBezTo>
                    <a:pt x="16" y="109"/>
                    <a:pt x="12" y="101"/>
                    <a:pt x="8" y="95"/>
                  </a:cubicBezTo>
                  <a:cubicBezTo>
                    <a:pt x="6" y="88"/>
                    <a:pt x="1" y="80"/>
                    <a:pt x="1" y="69"/>
                  </a:cubicBezTo>
                  <a:cubicBezTo>
                    <a:pt x="0" y="59"/>
                    <a:pt x="3" y="47"/>
                    <a:pt x="8" y="36"/>
                  </a:cubicBezTo>
                  <a:cubicBezTo>
                    <a:pt x="14" y="26"/>
                    <a:pt x="24" y="15"/>
                    <a:pt x="37" y="10"/>
                  </a:cubicBezTo>
                  <a:cubicBezTo>
                    <a:pt x="49" y="3"/>
                    <a:pt x="64" y="0"/>
                    <a:pt x="78" y="3"/>
                  </a:cubicBezTo>
                  <a:cubicBezTo>
                    <a:pt x="93" y="5"/>
                    <a:pt x="105" y="12"/>
                    <a:pt x="118" y="19"/>
                  </a:cubicBezTo>
                  <a:cubicBezTo>
                    <a:pt x="130" y="26"/>
                    <a:pt x="142" y="33"/>
                    <a:pt x="154" y="38"/>
                  </a:cubicBezTo>
                  <a:cubicBezTo>
                    <a:pt x="166" y="43"/>
                    <a:pt x="178" y="48"/>
                    <a:pt x="191" y="49"/>
                  </a:cubicBezTo>
                  <a:cubicBezTo>
                    <a:pt x="203" y="52"/>
                    <a:pt x="215" y="47"/>
                    <a:pt x="226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812" y="3924"/>
              <a:ext cx="320" cy="533"/>
            </a:xfrm>
            <a:custGeom>
              <a:avLst/>
              <a:gdLst>
                <a:gd name="T0" fmla="*/ 47 w 135"/>
                <a:gd name="T1" fmla="*/ 0 h 225"/>
                <a:gd name="T2" fmla="*/ 52 w 135"/>
                <a:gd name="T3" fmla="*/ 35 h 225"/>
                <a:gd name="T4" fmla="*/ 44 w 135"/>
                <a:gd name="T5" fmla="*/ 74 h 225"/>
                <a:gd name="T6" fmla="*/ 26 w 135"/>
                <a:gd name="T7" fmla="*/ 112 h 225"/>
                <a:gd name="T8" fmla="*/ 12 w 135"/>
                <a:gd name="T9" fmla="*/ 149 h 225"/>
                <a:gd name="T10" fmla="*/ 19 w 135"/>
                <a:gd name="T11" fmla="*/ 184 h 225"/>
                <a:gd name="T12" fmla="*/ 41 w 135"/>
                <a:gd name="T13" fmla="*/ 207 h 225"/>
                <a:gd name="T14" fmla="*/ 69 w 135"/>
                <a:gd name="T15" fmla="*/ 213 h 225"/>
                <a:gd name="T16" fmla="*/ 90 w 135"/>
                <a:gd name="T17" fmla="*/ 208 h 225"/>
                <a:gd name="T18" fmla="*/ 106 w 135"/>
                <a:gd name="T19" fmla="*/ 195 h 225"/>
                <a:gd name="T20" fmla="*/ 120 w 135"/>
                <a:gd name="T21" fmla="*/ 174 h 225"/>
                <a:gd name="T22" fmla="*/ 121 w 135"/>
                <a:gd name="T23" fmla="*/ 148 h 225"/>
                <a:gd name="T24" fmla="*/ 107 w 135"/>
                <a:gd name="T25" fmla="*/ 124 h 225"/>
                <a:gd name="T26" fmla="*/ 81 w 135"/>
                <a:gd name="T27" fmla="*/ 119 h 225"/>
                <a:gd name="T28" fmla="*/ 58 w 135"/>
                <a:gd name="T29" fmla="*/ 134 h 225"/>
                <a:gd name="T30" fmla="*/ 50 w 135"/>
                <a:gd name="T31" fmla="*/ 158 h 225"/>
                <a:gd name="T32" fmla="*/ 66 w 135"/>
                <a:gd name="T33" fmla="*/ 174 h 225"/>
                <a:gd name="T34" fmla="*/ 46 w 135"/>
                <a:gd name="T35" fmla="*/ 159 h 225"/>
                <a:gd name="T36" fmla="*/ 52 w 135"/>
                <a:gd name="T37" fmla="*/ 129 h 225"/>
                <a:gd name="T38" fmla="*/ 79 w 135"/>
                <a:gd name="T39" fmla="*/ 109 h 225"/>
                <a:gd name="T40" fmla="*/ 114 w 135"/>
                <a:gd name="T41" fmla="*/ 115 h 225"/>
                <a:gd name="T42" fmla="*/ 132 w 135"/>
                <a:gd name="T43" fmla="*/ 145 h 225"/>
                <a:gd name="T44" fmla="*/ 130 w 135"/>
                <a:gd name="T45" fmla="*/ 178 h 225"/>
                <a:gd name="T46" fmla="*/ 115 w 135"/>
                <a:gd name="T47" fmla="*/ 203 h 225"/>
                <a:gd name="T48" fmla="*/ 95 w 135"/>
                <a:gd name="T49" fmla="*/ 218 h 225"/>
                <a:gd name="T50" fmla="*/ 69 w 135"/>
                <a:gd name="T51" fmla="*/ 224 h 225"/>
                <a:gd name="T52" fmla="*/ 36 w 135"/>
                <a:gd name="T53" fmla="*/ 217 h 225"/>
                <a:gd name="T54" fmla="*/ 9 w 135"/>
                <a:gd name="T55" fmla="*/ 189 h 225"/>
                <a:gd name="T56" fmla="*/ 3 w 135"/>
                <a:gd name="T57" fmla="*/ 147 h 225"/>
                <a:gd name="T58" fmla="*/ 19 w 135"/>
                <a:gd name="T59" fmla="*/ 108 h 225"/>
                <a:gd name="T60" fmla="*/ 38 w 135"/>
                <a:gd name="T61" fmla="*/ 72 h 225"/>
                <a:gd name="T62" fmla="*/ 48 w 135"/>
                <a:gd name="T63" fmla="*/ 35 h 225"/>
                <a:gd name="T64" fmla="*/ 47 w 135"/>
                <a:gd name="T6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5">
                  <a:moveTo>
                    <a:pt x="47" y="0"/>
                  </a:moveTo>
                  <a:cubicBezTo>
                    <a:pt x="48" y="10"/>
                    <a:pt x="54" y="22"/>
                    <a:pt x="52" y="35"/>
                  </a:cubicBezTo>
                  <a:cubicBezTo>
                    <a:pt x="52" y="48"/>
                    <a:pt x="48" y="61"/>
                    <a:pt x="44" y="74"/>
                  </a:cubicBezTo>
                  <a:cubicBezTo>
                    <a:pt x="39" y="87"/>
                    <a:pt x="33" y="100"/>
                    <a:pt x="26" y="112"/>
                  </a:cubicBezTo>
                  <a:cubicBezTo>
                    <a:pt x="20" y="124"/>
                    <a:pt x="14" y="136"/>
                    <a:pt x="12" y="149"/>
                  </a:cubicBezTo>
                  <a:cubicBezTo>
                    <a:pt x="10" y="161"/>
                    <a:pt x="13" y="174"/>
                    <a:pt x="19" y="184"/>
                  </a:cubicBezTo>
                  <a:cubicBezTo>
                    <a:pt x="24" y="195"/>
                    <a:pt x="33" y="202"/>
                    <a:pt x="41" y="207"/>
                  </a:cubicBezTo>
                  <a:cubicBezTo>
                    <a:pt x="50" y="212"/>
                    <a:pt x="60" y="214"/>
                    <a:pt x="69" y="213"/>
                  </a:cubicBezTo>
                  <a:cubicBezTo>
                    <a:pt x="77" y="214"/>
                    <a:pt x="84" y="209"/>
                    <a:pt x="90" y="208"/>
                  </a:cubicBezTo>
                  <a:cubicBezTo>
                    <a:pt x="95" y="204"/>
                    <a:pt x="102" y="201"/>
                    <a:pt x="106" y="195"/>
                  </a:cubicBezTo>
                  <a:cubicBezTo>
                    <a:pt x="112" y="189"/>
                    <a:pt x="117" y="183"/>
                    <a:pt x="120" y="174"/>
                  </a:cubicBezTo>
                  <a:cubicBezTo>
                    <a:pt x="123" y="166"/>
                    <a:pt x="123" y="157"/>
                    <a:pt x="121" y="148"/>
                  </a:cubicBezTo>
                  <a:cubicBezTo>
                    <a:pt x="120" y="138"/>
                    <a:pt x="114" y="130"/>
                    <a:pt x="107" y="124"/>
                  </a:cubicBezTo>
                  <a:cubicBezTo>
                    <a:pt x="100" y="119"/>
                    <a:pt x="91" y="116"/>
                    <a:pt x="81" y="119"/>
                  </a:cubicBezTo>
                  <a:cubicBezTo>
                    <a:pt x="72" y="121"/>
                    <a:pt x="64" y="127"/>
                    <a:pt x="58" y="134"/>
                  </a:cubicBezTo>
                  <a:cubicBezTo>
                    <a:pt x="53" y="141"/>
                    <a:pt x="49" y="150"/>
                    <a:pt x="50" y="158"/>
                  </a:cubicBezTo>
                  <a:cubicBezTo>
                    <a:pt x="51" y="167"/>
                    <a:pt x="59" y="171"/>
                    <a:pt x="66" y="174"/>
                  </a:cubicBezTo>
                  <a:cubicBezTo>
                    <a:pt x="59" y="173"/>
                    <a:pt x="48" y="170"/>
                    <a:pt x="46" y="159"/>
                  </a:cubicBezTo>
                  <a:cubicBezTo>
                    <a:pt x="42" y="149"/>
                    <a:pt x="46" y="138"/>
                    <a:pt x="52" y="129"/>
                  </a:cubicBezTo>
                  <a:cubicBezTo>
                    <a:pt x="58" y="121"/>
                    <a:pt x="67" y="112"/>
                    <a:pt x="79" y="109"/>
                  </a:cubicBezTo>
                  <a:cubicBezTo>
                    <a:pt x="90" y="105"/>
                    <a:pt x="104" y="108"/>
                    <a:pt x="114" y="115"/>
                  </a:cubicBezTo>
                  <a:cubicBezTo>
                    <a:pt x="123" y="123"/>
                    <a:pt x="130" y="134"/>
                    <a:pt x="132" y="145"/>
                  </a:cubicBezTo>
                  <a:cubicBezTo>
                    <a:pt x="135" y="156"/>
                    <a:pt x="134" y="168"/>
                    <a:pt x="130" y="178"/>
                  </a:cubicBezTo>
                  <a:cubicBezTo>
                    <a:pt x="127" y="188"/>
                    <a:pt x="121" y="196"/>
                    <a:pt x="115" y="203"/>
                  </a:cubicBezTo>
                  <a:cubicBezTo>
                    <a:pt x="109" y="210"/>
                    <a:pt x="101" y="213"/>
                    <a:pt x="95" y="218"/>
                  </a:cubicBezTo>
                  <a:cubicBezTo>
                    <a:pt x="88" y="220"/>
                    <a:pt x="80" y="225"/>
                    <a:pt x="69" y="224"/>
                  </a:cubicBezTo>
                  <a:cubicBezTo>
                    <a:pt x="59" y="225"/>
                    <a:pt x="47" y="223"/>
                    <a:pt x="36" y="217"/>
                  </a:cubicBezTo>
                  <a:cubicBezTo>
                    <a:pt x="25" y="211"/>
                    <a:pt x="15" y="202"/>
                    <a:pt x="9" y="189"/>
                  </a:cubicBezTo>
                  <a:cubicBezTo>
                    <a:pt x="3" y="177"/>
                    <a:pt x="0" y="162"/>
                    <a:pt x="3" y="147"/>
                  </a:cubicBezTo>
                  <a:cubicBezTo>
                    <a:pt x="5" y="133"/>
                    <a:pt x="12" y="120"/>
                    <a:pt x="19" y="108"/>
                  </a:cubicBezTo>
                  <a:cubicBezTo>
                    <a:pt x="26" y="96"/>
                    <a:pt x="32" y="84"/>
                    <a:pt x="38" y="72"/>
                  </a:cubicBezTo>
                  <a:cubicBezTo>
                    <a:pt x="43" y="60"/>
                    <a:pt x="48" y="47"/>
                    <a:pt x="48" y="35"/>
                  </a:cubicBezTo>
                  <a:cubicBezTo>
                    <a:pt x="51" y="23"/>
                    <a:pt x="47" y="11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325" y="3636"/>
              <a:ext cx="440" cy="369"/>
            </a:xfrm>
            <a:custGeom>
              <a:avLst/>
              <a:gdLst>
                <a:gd name="T0" fmla="*/ 60 w 186"/>
                <a:gd name="T1" fmla="*/ 86 h 156"/>
                <a:gd name="T2" fmla="*/ 47 w 186"/>
                <a:gd name="T3" fmla="*/ 59 h 156"/>
                <a:gd name="T4" fmla="*/ 86 w 186"/>
                <a:gd name="T5" fmla="*/ 47 h 156"/>
                <a:gd name="T6" fmla="*/ 97 w 186"/>
                <a:gd name="T7" fmla="*/ 90 h 156"/>
                <a:gd name="T8" fmla="*/ 59 w 186"/>
                <a:gd name="T9" fmla="*/ 115 h 156"/>
                <a:gd name="T10" fmla="*/ 17 w 186"/>
                <a:gd name="T11" fmla="*/ 101 h 156"/>
                <a:gd name="T12" fmla="*/ 0 w 186"/>
                <a:gd name="T13" fmla="*/ 64 h 156"/>
                <a:gd name="T14" fmla="*/ 8 w 186"/>
                <a:gd name="T15" fmla="*/ 29 h 156"/>
                <a:gd name="T16" fmla="*/ 28 w 186"/>
                <a:gd name="T17" fmla="*/ 10 h 156"/>
                <a:gd name="T18" fmla="*/ 52 w 186"/>
                <a:gd name="T19" fmla="*/ 1 h 156"/>
                <a:gd name="T20" fmla="*/ 83 w 186"/>
                <a:gd name="T21" fmla="*/ 4 h 156"/>
                <a:gd name="T22" fmla="*/ 112 w 186"/>
                <a:gd name="T23" fmla="*/ 22 h 156"/>
                <a:gd name="T24" fmla="*/ 129 w 186"/>
                <a:gd name="T25" fmla="*/ 53 h 156"/>
                <a:gd name="T26" fmla="*/ 139 w 186"/>
                <a:gd name="T27" fmla="*/ 85 h 156"/>
                <a:gd name="T28" fmla="*/ 150 w 186"/>
                <a:gd name="T29" fmla="*/ 114 h 156"/>
                <a:gd name="T30" fmla="*/ 167 w 186"/>
                <a:gd name="T31" fmla="*/ 139 h 156"/>
                <a:gd name="T32" fmla="*/ 186 w 186"/>
                <a:gd name="T33" fmla="*/ 156 h 156"/>
                <a:gd name="T34" fmla="*/ 164 w 186"/>
                <a:gd name="T35" fmla="*/ 142 h 156"/>
                <a:gd name="T36" fmla="*/ 144 w 186"/>
                <a:gd name="T37" fmla="*/ 118 h 156"/>
                <a:gd name="T38" fmla="*/ 130 w 186"/>
                <a:gd name="T39" fmla="*/ 88 h 156"/>
                <a:gd name="T40" fmla="*/ 119 w 186"/>
                <a:gd name="T41" fmla="*/ 56 h 156"/>
                <a:gd name="T42" fmla="*/ 104 w 186"/>
                <a:gd name="T43" fmla="*/ 29 h 156"/>
                <a:gd name="T44" fmla="*/ 79 w 186"/>
                <a:gd name="T45" fmla="*/ 14 h 156"/>
                <a:gd name="T46" fmla="*/ 54 w 186"/>
                <a:gd name="T47" fmla="*/ 12 h 156"/>
                <a:gd name="T48" fmla="*/ 33 w 186"/>
                <a:gd name="T49" fmla="*/ 19 h 156"/>
                <a:gd name="T50" fmla="*/ 17 w 186"/>
                <a:gd name="T51" fmla="*/ 35 h 156"/>
                <a:gd name="T52" fmla="*/ 11 w 186"/>
                <a:gd name="T53" fmla="*/ 63 h 156"/>
                <a:gd name="T54" fmla="*/ 24 w 186"/>
                <a:gd name="T55" fmla="*/ 93 h 156"/>
                <a:gd name="T56" fmla="*/ 58 w 186"/>
                <a:gd name="T57" fmla="*/ 105 h 156"/>
                <a:gd name="T58" fmla="*/ 89 w 186"/>
                <a:gd name="T59" fmla="*/ 86 h 156"/>
                <a:gd name="T60" fmla="*/ 82 w 186"/>
                <a:gd name="T61" fmla="*/ 53 h 156"/>
                <a:gd name="T62" fmla="*/ 50 w 186"/>
                <a:gd name="T63" fmla="*/ 61 h 156"/>
                <a:gd name="T64" fmla="*/ 60 w 186"/>
                <a:gd name="T65" fmla="*/ 8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6" h="156">
                  <a:moveTo>
                    <a:pt x="60" y="86"/>
                  </a:moveTo>
                  <a:cubicBezTo>
                    <a:pt x="46" y="91"/>
                    <a:pt x="38" y="70"/>
                    <a:pt x="47" y="59"/>
                  </a:cubicBezTo>
                  <a:cubicBezTo>
                    <a:pt x="54" y="48"/>
                    <a:pt x="71" y="38"/>
                    <a:pt x="86" y="47"/>
                  </a:cubicBezTo>
                  <a:cubicBezTo>
                    <a:pt x="100" y="56"/>
                    <a:pt x="104" y="76"/>
                    <a:pt x="97" y="90"/>
                  </a:cubicBezTo>
                  <a:cubicBezTo>
                    <a:pt x="91" y="104"/>
                    <a:pt x="75" y="115"/>
                    <a:pt x="59" y="115"/>
                  </a:cubicBezTo>
                  <a:cubicBezTo>
                    <a:pt x="44" y="116"/>
                    <a:pt x="28" y="111"/>
                    <a:pt x="17" y="101"/>
                  </a:cubicBezTo>
                  <a:cubicBezTo>
                    <a:pt x="6" y="91"/>
                    <a:pt x="2" y="76"/>
                    <a:pt x="0" y="64"/>
                  </a:cubicBezTo>
                  <a:cubicBezTo>
                    <a:pt x="0" y="51"/>
                    <a:pt x="2" y="39"/>
                    <a:pt x="8" y="29"/>
                  </a:cubicBezTo>
                  <a:cubicBezTo>
                    <a:pt x="14" y="21"/>
                    <a:pt x="21" y="13"/>
                    <a:pt x="28" y="10"/>
                  </a:cubicBezTo>
                  <a:cubicBezTo>
                    <a:pt x="34" y="6"/>
                    <a:pt x="43" y="3"/>
                    <a:pt x="52" y="1"/>
                  </a:cubicBezTo>
                  <a:cubicBezTo>
                    <a:pt x="62" y="1"/>
                    <a:pt x="73" y="0"/>
                    <a:pt x="83" y="4"/>
                  </a:cubicBezTo>
                  <a:cubicBezTo>
                    <a:pt x="93" y="7"/>
                    <a:pt x="103" y="14"/>
                    <a:pt x="112" y="22"/>
                  </a:cubicBezTo>
                  <a:cubicBezTo>
                    <a:pt x="120" y="31"/>
                    <a:pt x="125" y="42"/>
                    <a:pt x="129" y="53"/>
                  </a:cubicBezTo>
                  <a:cubicBezTo>
                    <a:pt x="139" y="85"/>
                    <a:pt x="139" y="85"/>
                    <a:pt x="139" y="85"/>
                  </a:cubicBezTo>
                  <a:cubicBezTo>
                    <a:pt x="142" y="95"/>
                    <a:pt x="145" y="106"/>
                    <a:pt x="150" y="114"/>
                  </a:cubicBezTo>
                  <a:cubicBezTo>
                    <a:pt x="154" y="124"/>
                    <a:pt x="162" y="131"/>
                    <a:pt x="167" y="139"/>
                  </a:cubicBezTo>
                  <a:cubicBezTo>
                    <a:pt x="173" y="145"/>
                    <a:pt x="180" y="150"/>
                    <a:pt x="186" y="156"/>
                  </a:cubicBezTo>
                  <a:cubicBezTo>
                    <a:pt x="179" y="152"/>
                    <a:pt x="172" y="147"/>
                    <a:pt x="164" y="142"/>
                  </a:cubicBezTo>
                  <a:cubicBezTo>
                    <a:pt x="157" y="135"/>
                    <a:pt x="149" y="128"/>
                    <a:pt x="144" y="118"/>
                  </a:cubicBezTo>
                  <a:cubicBezTo>
                    <a:pt x="138" y="109"/>
                    <a:pt x="134" y="99"/>
                    <a:pt x="130" y="88"/>
                  </a:cubicBezTo>
                  <a:cubicBezTo>
                    <a:pt x="119" y="56"/>
                    <a:pt x="119" y="56"/>
                    <a:pt x="119" y="56"/>
                  </a:cubicBezTo>
                  <a:cubicBezTo>
                    <a:pt x="115" y="46"/>
                    <a:pt x="110" y="36"/>
                    <a:pt x="104" y="29"/>
                  </a:cubicBezTo>
                  <a:cubicBezTo>
                    <a:pt x="97" y="23"/>
                    <a:pt x="88" y="16"/>
                    <a:pt x="79" y="14"/>
                  </a:cubicBezTo>
                  <a:cubicBezTo>
                    <a:pt x="71" y="11"/>
                    <a:pt x="62" y="11"/>
                    <a:pt x="54" y="12"/>
                  </a:cubicBezTo>
                  <a:cubicBezTo>
                    <a:pt x="46" y="13"/>
                    <a:pt x="39" y="15"/>
                    <a:pt x="33" y="19"/>
                  </a:cubicBezTo>
                  <a:cubicBezTo>
                    <a:pt x="27" y="22"/>
                    <a:pt x="22" y="28"/>
                    <a:pt x="17" y="35"/>
                  </a:cubicBezTo>
                  <a:cubicBezTo>
                    <a:pt x="12" y="42"/>
                    <a:pt x="11" y="52"/>
                    <a:pt x="11" y="63"/>
                  </a:cubicBezTo>
                  <a:cubicBezTo>
                    <a:pt x="12" y="74"/>
                    <a:pt x="15" y="85"/>
                    <a:pt x="24" y="93"/>
                  </a:cubicBezTo>
                  <a:cubicBezTo>
                    <a:pt x="32" y="102"/>
                    <a:pt x="46" y="106"/>
                    <a:pt x="58" y="105"/>
                  </a:cubicBezTo>
                  <a:cubicBezTo>
                    <a:pt x="72" y="106"/>
                    <a:pt x="84" y="98"/>
                    <a:pt x="89" y="86"/>
                  </a:cubicBezTo>
                  <a:cubicBezTo>
                    <a:pt x="96" y="75"/>
                    <a:pt x="93" y="60"/>
                    <a:pt x="82" y="53"/>
                  </a:cubicBezTo>
                  <a:cubicBezTo>
                    <a:pt x="72" y="45"/>
                    <a:pt x="57" y="51"/>
                    <a:pt x="50" y="61"/>
                  </a:cubicBezTo>
                  <a:cubicBezTo>
                    <a:pt x="41" y="70"/>
                    <a:pt x="46" y="89"/>
                    <a:pt x="60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552" y="3958"/>
              <a:ext cx="308" cy="229"/>
            </a:xfrm>
            <a:custGeom>
              <a:avLst/>
              <a:gdLst>
                <a:gd name="T0" fmla="*/ 61 w 130"/>
                <a:gd name="T1" fmla="*/ 65 h 97"/>
                <a:gd name="T2" fmla="*/ 48 w 130"/>
                <a:gd name="T3" fmla="*/ 84 h 97"/>
                <a:gd name="T4" fmla="*/ 24 w 130"/>
                <a:gd name="T5" fmla="*/ 86 h 97"/>
                <a:gd name="T6" fmla="*/ 4 w 130"/>
                <a:gd name="T7" fmla="*/ 69 h 97"/>
                <a:gd name="T8" fmla="*/ 0 w 130"/>
                <a:gd name="T9" fmla="*/ 43 h 97"/>
                <a:gd name="T10" fmla="*/ 9 w 130"/>
                <a:gd name="T11" fmla="*/ 21 h 97"/>
                <a:gd name="T12" fmla="*/ 25 w 130"/>
                <a:gd name="T13" fmla="*/ 6 h 97"/>
                <a:gd name="T14" fmla="*/ 41 w 130"/>
                <a:gd name="T15" fmla="*/ 1 h 97"/>
                <a:gd name="T16" fmla="*/ 55 w 130"/>
                <a:gd name="T17" fmla="*/ 1 h 97"/>
                <a:gd name="T18" fmla="*/ 71 w 130"/>
                <a:gd name="T19" fmla="*/ 4 h 97"/>
                <a:gd name="T20" fmla="*/ 87 w 130"/>
                <a:gd name="T21" fmla="*/ 12 h 97"/>
                <a:gd name="T22" fmla="*/ 101 w 130"/>
                <a:gd name="T23" fmla="*/ 24 h 97"/>
                <a:gd name="T24" fmla="*/ 113 w 130"/>
                <a:gd name="T25" fmla="*/ 40 h 97"/>
                <a:gd name="T26" fmla="*/ 122 w 130"/>
                <a:gd name="T27" fmla="*/ 57 h 97"/>
                <a:gd name="T28" fmla="*/ 127 w 130"/>
                <a:gd name="T29" fmla="*/ 74 h 97"/>
                <a:gd name="T30" fmla="*/ 130 w 130"/>
                <a:gd name="T31" fmla="*/ 90 h 97"/>
                <a:gd name="T32" fmla="*/ 128 w 130"/>
                <a:gd name="T33" fmla="*/ 91 h 97"/>
                <a:gd name="T34" fmla="*/ 123 w 130"/>
                <a:gd name="T35" fmla="*/ 75 h 97"/>
                <a:gd name="T36" fmla="*/ 117 w 130"/>
                <a:gd name="T37" fmla="*/ 59 h 97"/>
                <a:gd name="T38" fmla="*/ 108 w 130"/>
                <a:gd name="T39" fmla="*/ 44 h 97"/>
                <a:gd name="T40" fmla="*/ 96 w 130"/>
                <a:gd name="T41" fmla="*/ 29 h 97"/>
                <a:gd name="T42" fmla="*/ 82 w 130"/>
                <a:gd name="T43" fmla="*/ 18 h 97"/>
                <a:gd name="T44" fmla="*/ 68 w 130"/>
                <a:gd name="T45" fmla="*/ 11 h 97"/>
                <a:gd name="T46" fmla="*/ 54 w 130"/>
                <a:gd name="T47" fmla="*/ 8 h 97"/>
                <a:gd name="T48" fmla="*/ 42 w 130"/>
                <a:gd name="T49" fmla="*/ 8 h 97"/>
                <a:gd name="T50" fmla="*/ 28 w 130"/>
                <a:gd name="T51" fmla="*/ 13 h 97"/>
                <a:gd name="T52" fmla="*/ 15 w 130"/>
                <a:gd name="T53" fmla="*/ 25 h 97"/>
                <a:gd name="T54" fmla="*/ 7 w 130"/>
                <a:gd name="T55" fmla="*/ 44 h 97"/>
                <a:gd name="T56" fmla="*/ 10 w 130"/>
                <a:gd name="T57" fmla="*/ 66 h 97"/>
                <a:gd name="T58" fmla="*/ 25 w 130"/>
                <a:gd name="T59" fmla="*/ 81 h 97"/>
                <a:gd name="T60" fmla="*/ 47 w 130"/>
                <a:gd name="T61" fmla="*/ 81 h 97"/>
                <a:gd name="T62" fmla="*/ 60 w 130"/>
                <a:gd name="T63" fmla="*/ 6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0" h="97">
                  <a:moveTo>
                    <a:pt x="60" y="55"/>
                  </a:moveTo>
                  <a:cubicBezTo>
                    <a:pt x="60" y="58"/>
                    <a:pt x="61" y="62"/>
                    <a:pt x="61" y="65"/>
                  </a:cubicBezTo>
                  <a:cubicBezTo>
                    <a:pt x="60" y="69"/>
                    <a:pt x="60" y="73"/>
                    <a:pt x="57" y="76"/>
                  </a:cubicBezTo>
                  <a:cubicBezTo>
                    <a:pt x="55" y="79"/>
                    <a:pt x="52" y="81"/>
                    <a:pt x="48" y="84"/>
                  </a:cubicBezTo>
                  <a:cubicBezTo>
                    <a:pt x="45" y="85"/>
                    <a:pt x="41" y="87"/>
                    <a:pt x="36" y="87"/>
                  </a:cubicBezTo>
                  <a:cubicBezTo>
                    <a:pt x="32" y="88"/>
                    <a:pt x="28" y="87"/>
                    <a:pt x="24" y="86"/>
                  </a:cubicBezTo>
                  <a:cubicBezTo>
                    <a:pt x="19" y="85"/>
                    <a:pt x="16" y="81"/>
                    <a:pt x="12" y="79"/>
                  </a:cubicBezTo>
                  <a:cubicBezTo>
                    <a:pt x="9" y="76"/>
                    <a:pt x="6" y="72"/>
                    <a:pt x="4" y="69"/>
                  </a:cubicBezTo>
                  <a:cubicBezTo>
                    <a:pt x="3" y="64"/>
                    <a:pt x="1" y="60"/>
                    <a:pt x="0" y="56"/>
                  </a:cubicBezTo>
                  <a:cubicBezTo>
                    <a:pt x="0" y="52"/>
                    <a:pt x="0" y="47"/>
                    <a:pt x="0" y="43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1" y="17"/>
                    <a:pt x="14" y="15"/>
                    <a:pt x="16" y="12"/>
                  </a:cubicBezTo>
                  <a:cubicBezTo>
                    <a:pt x="18" y="9"/>
                    <a:pt x="22" y="8"/>
                    <a:pt x="25" y="6"/>
                  </a:cubicBezTo>
                  <a:cubicBezTo>
                    <a:pt x="28" y="5"/>
                    <a:pt x="30" y="3"/>
                    <a:pt x="33" y="2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5" y="2"/>
                    <a:pt x="68" y="3"/>
                    <a:pt x="71" y="4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82" y="8"/>
                    <a:pt x="84" y="10"/>
                    <a:pt x="87" y="12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4" y="27"/>
                    <a:pt x="106" y="29"/>
                    <a:pt x="108" y="32"/>
                  </a:cubicBezTo>
                  <a:cubicBezTo>
                    <a:pt x="113" y="40"/>
                    <a:pt x="113" y="40"/>
                    <a:pt x="113" y="40"/>
                  </a:cubicBezTo>
                  <a:cubicBezTo>
                    <a:pt x="115" y="42"/>
                    <a:pt x="117" y="45"/>
                    <a:pt x="118" y="48"/>
                  </a:cubicBezTo>
                  <a:cubicBezTo>
                    <a:pt x="122" y="57"/>
                    <a:pt x="122" y="57"/>
                    <a:pt x="122" y="57"/>
                  </a:cubicBezTo>
                  <a:cubicBezTo>
                    <a:pt x="124" y="60"/>
                    <a:pt x="124" y="63"/>
                    <a:pt x="125" y="66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7"/>
                    <a:pt x="130" y="97"/>
                    <a:pt x="130" y="97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6" y="83"/>
                    <a:pt x="126" y="83"/>
                    <a:pt x="126" y="83"/>
                  </a:cubicBezTo>
                  <a:cubicBezTo>
                    <a:pt x="123" y="75"/>
                    <a:pt x="123" y="75"/>
                    <a:pt x="123" y="75"/>
                  </a:cubicBezTo>
                  <a:cubicBezTo>
                    <a:pt x="120" y="67"/>
                    <a:pt x="120" y="67"/>
                    <a:pt x="120" y="67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08" y="44"/>
                    <a:pt x="108" y="44"/>
                    <a:pt x="108" y="44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1" y="33"/>
                    <a:pt x="98" y="32"/>
                    <a:pt x="96" y="29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0" y="17"/>
                    <a:pt x="78" y="15"/>
                    <a:pt x="75" y="14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6" y="10"/>
                    <a:pt x="63" y="9"/>
                    <a:pt x="61" y="9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3" y="10"/>
                    <a:pt x="31" y="12"/>
                    <a:pt x="28" y="13"/>
                  </a:cubicBezTo>
                  <a:cubicBezTo>
                    <a:pt x="26" y="14"/>
                    <a:pt x="23" y="15"/>
                    <a:pt x="21" y="18"/>
                  </a:cubicBezTo>
                  <a:cubicBezTo>
                    <a:pt x="19" y="20"/>
                    <a:pt x="16" y="22"/>
                    <a:pt x="15" y="25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8"/>
                    <a:pt x="7" y="51"/>
                    <a:pt x="7" y="55"/>
                  </a:cubicBezTo>
                  <a:cubicBezTo>
                    <a:pt x="7" y="59"/>
                    <a:pt x="9" y="62"/>
                    <a:pt x="10" y="66"/>
                  </a:cubicBezTo>
                  <a:cubicBezTo>
                    <a:pt x="16" y="75"/>
                    <a:pt x="16" y="75"/>
                    <a:pt x="16" y="75"/>
                  </a:cubicBezTo>
                  <a:cubicBezTo>
                    <a:pt x="19" y="77"/>
                    <a:pt x="22" y="80"/>
                    <a:pt x="25" y="81"/>
                  </a:cubicBezTo>
                  <a:cubicBezTo>
                    <a:pt x="29" y="82"/>
                    <a:pt x="32" y="83"/>
                    <a:pt x="36" y="83"/>
                  </a:cubicBezTo>
                  <a:cubicBezTo>
                    <a:pt x="40" y="83"/>
                    <a:pt x="43" y="82"/>
                    <a:pt x="47" y="81"/>
                  </a:cubicBezTo>
                  <a:cubicBezTo>
                    <a:pt x="50" y="79"/>
                    <a:pt x="53" y="77"/>
                    <a:pt x="55" y="74"/>
                  </a:cubicBezTo>
                  <a:cubicBezTo>
                    <a:pt x="58" y="72"/>
                    <a:pt x="58" y="68"/>
                    <a:pt x="60" y="65"/>
                  </a:cubicBezTo>
                  <a:cubicBezTo>
                    <a:pt x="60" y="62"/>
                    <a:pt x="60" y="58"/>
                    <a:pt x="6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711" y="2929"/>
              <a:ext cx="598" cy="1000"/>
            </a:xfrm>
            <a:custGeom>
              <a:avLst/>
              <a:gdLst>
                <a:gd name="T0" fmla="*/ 108 w 253"/>
                <a:gd name="T1" fmla="*/ 303 h 423"/>
                <a:gd name="T2" fmla="*/ 135 w 253"/>
                <a:gd name="T3" fmla="*/ 355 h 423"/>
                <a:gd name="T4" fmla="*/ 105 w 253"/>
                <a:gd name="T5" fmla="*/ 414 h 423"/>
                <a:gd name="T6" fmla="*/ 37 w 253"/>
                <a:gd name="T7" fmla="*/ 411 h 423"/>
                <a:gd name="T8" fmla="*/ 2 w 253"/>
                <a:gd name="T9" fmla="*/ 353 h 423"/>
                <a:gd name="T10" fmla="*/ 9 w 253"/>
                <a:gd name="T11" fmla="*/ 291 h 423"/>
                <a:gd name="T12" fmla="*/ 33 w 253"/>
                <a:gd name="T13" fmla="*/ 240 h 423"/>
                <a:gd name="T14" fmla="*/ 65 w 253"/>
                <a:gd name="T15" fmla="*/ 207 h 423"/>
                <a:gd name="T16" fmla="*/ 97 w 253"/>
                <a:gd name="T17" fmla="*/ 188 h 423"/>
                <a:gd name="T18" fmla="*/ 135 w 253"/>
                <a:gd name="T19" fmla="*/ 175 h 423"/>
                <a:gd name="T20" fmla="*/ 176 w 253"/>
                <a:gd name="T21" fmla="*/ 160 h 423"/>
                <a:gd name="T22" fmla="*/ 213 w 253"/>
                <a:gd name="T23" fmla="*/ 133 h 423"/>
                <a:gd name="T24" fmla="*/ 235 w 253"/>
                <a:gd name="T25" fmla="*/ 92 h 423"/>
                <a:gd name="T26" fmla="*/ 234 w 253"/>
                <a:gd name="T27" fmla="*/ 47 h 423"/>
                <a:gd name="T28" fmla="*/ 211 w 253"/>
                <a:gd name="T29" fmla="*/ 13 h 423"/>
                <a:gd name="T30" fmla="*/ 172 w 253"/>
                <a:gd name="T31" fmla="*/ 8 h 423"/>
                <a:gd name="T32" fmla="*/ 171 w 253"/>
                <a:gd name="T33" fmla="*/ 5 h 423"/>
                <a:gd name="T34" fmla="*/ 215 w 253"/>
                <a:gd name="T35" fmla="*/ 5 h 423"/>
                <a:gd name="T36" fmla="*/ 247 w 253"/>
                <a:gd name="T37" fmla="*/ 43 h 423"/>
                <a:gd name="T38" fmla="*/ 250 w 253"/>
                <a:gd name="T39" fmla="*/ 96 h 423"/>
                <a:gd name="T40" fmla="*/ 226 w 253"/>
                <a:gd name="T41" fmla="*/ 144 h 423"/>
                <a:gd name="T42" fmla="*/ 184 w 253"/>
                <a:gd name="T43" fmla="*/ 175 h 423"/>
                <a:gd name="T44" fmla="*/ 140 w 253"/>
                <a:gd name="T45" fmla="*/ 192 h 423"/>
                <a:gd name="T46" fmla="*/ 103 w 253"/>
                <a:gd name="T47" fmla="*/ 204 h 423"/>
                <a:gd name="T48" fmla="*/ 76 w 253"/>
                <a:gd name="T49" fmla="*/ 220 h 423"/>
                <a:gd name="T50" fmla="*/ 47 w 253"/>
                <a:gd name="T51" fmla="*/ 250 h 423"/>
                <a:gd name="T52" fmla="*/ 25 w 253"/>
                <a:gd name="T53" fmla="*/ 296 h 423"/>
                <a:gd name="T54" fmla="*/ 17 w 253"/>
                <a:gd name="T55" fmla="*/ 351 h 423"/>
                <a:gd name="T56" fmla="*/ 45 w 253"/>
                <a:gd name="T57" fmla="*/ 399 h 423"/>
                <a:gd name="T58" fmla="*/ 99 w 253"/>
                <a:gd name="T59" fmla="*/ 404 h 423"/>
                <a:gd name="T60" fmla="*/ 127 w 253"/>
                <a:gd name="T61" fmla="*/ 355 h 423"/>
                <a:gd name="T62" fmla="*/ 107 w 253"/>
                <a:gd name="T63" fmla="*/ 306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3" h="423">
                  <a:moveTo>
                    <a:pt x="81" y="307"/>
                  </a:moveTo>
                  <a:cubicBezTo>
                    <a:pt x="89" y="302"/>
                    <a:pt x="98" y="301"/>
                    <a:pt x="108" y="303"/>
                  </a:cubicBezTo>
                  <a:cubicBezTo>
                    <a:pt x="117" y="307"/>
                    <a:pt x="125" y="315"/>
                    <a:pt x="129" y="324"/>
                  </a:cubicBezTo>
                  <a:cubicBezTo>
                    <a:pt x="133" y="334"/>
                    <a:pt x="135" y="345"/>
                    <a:pt x="135" y="355"/>
                  </a:cubicBezTo>
                  <a:cubicBezTo>
                    <a:pt x="132" y="366"/>
                    <a:pt x="133" y="377"/>
                    <a:pt x="127" y="387"/>
                  </a:cubicBezTo>
                  <a:cubicBezTo>
                    <a:pt x="123" y="398"/>
                    <a:pt x="116" y="407"/>
                    <a:pt x="105" y="414"/>
                  </a:cubicBezTo>
                  <a:cubicBezTo>
                    <a:pt x="95" y="420"/>
                    <a:pt x="83" y="423"/>
                    <a:pt x="71" y="422"/>
                  </a:cubicBezTo>
                  <a:cubicBezTo>
                    <a:pt x="59" y="422"/>
                    <a:pt x="47" y="417"/>
                    <a:pt x="37" y="411"/>
                  </a:cubicBezTo>
                  <a:cubicBezTo>
                    <a:pt x="26" y="405"/>
                    <a:pt x="19" y="396"/>
                    <a:pt x="12" y="386"/>
                  </a:cubicBezTo>
                  <a:cubicBezTo>
                    <a:pt x="7" y="376"/>
                    <a:pt x="2" y="364"/>
                    <a:pt x="2" y="353"/>
                  </a:cubicBezTo>
                  <a:cubicBezTo>
                    <a:pt x="1" y="342"/>
                    <a:pt x="0" y="331"/>
                    <a:pt x="3" y="321"/>
                  </a:cubicBezTo>
                  <a:cubicBezTo>
                    <a:pt x="4" y="310"/>
                    <a:pt x="5" y="300"/>
                    <a:pt x="9" y="291"/>
                  </a:cubicBezTo>
                  <a:cubicBezTo>
                    <a:pt x="13" y="281"/>
                    <a:pt x="15" y="272"/>
                    <a:pt x="20" y="264"/>
                  </a:cubicBezTo>
                  <a:cubicBezTo>
                    <a:pt x="33" y="240"/>
                    <a:pt x="33" y="240"/>
                    <a:pt x="33" y="240"/>
                  </a:cubicBezTo>
                  <a:cubicBezTo>
                    <a:pt x="49" y="222"/>
                    <a:pt x="49" y="222"/>
                    <a:pt x="49" y="222"/>
                  </a:cubicBezTo>
                  <a:cubicBezTo>
                    <a:pt x="54" y="215"/>
                    <a:pt x="60" y="211"/>
                    <a:pt x="65" y="207"/>
                  </a:cubicBezTo>
                  <a:cubicBezTo>
                    <a:pt x="71" y="203"/>
                    <a:pt x="76" y="199"/>
                    <a:pt x="80" y="196"/>
                  </a:cubicBezTo>
                  <a:cubicBezTo>
                    <a:pt x="85" y="192"/>
                    <a:pt x="91" y="191"/>
                    <a:pt x="97" y="188"/>
                  </a:cubicBezTo>
                  <a:cubicBezTo>
                    <a:pt x="116" y="181"/>
                    <a:pt x="116" y="181"/>
                    <a:pt x="116" y="181"/>
                  </a:cubicBezTo>
                  <a:cubicBezTo>
                    <a:pt x="135" y="175"/>
                    <a:pt x="135" y="175"/>
                    <a:pt x="135" y="175"/>
                  </a:cubicBezTo>
                  <a:cubicBezTo>
                    <a:pt x="142" y="174"/>
                    <a:pt x="149" y="172"/>
                    <a:pt x="156" y="168"/>
                  </a:cubicBezTo>
                  <a:cubicBezTo>
                    <a:pt x="162" y="165"/>
                    <a:pt x="170" y="163"/>
                    <a:pt x="176" y="160"/>
                  </a:cubicBezTo>
                  <a:cubicBezTo>
                    <a:pt x="183" y="156"/>
                    <a:pt x="190" y="152"/>
                    <a:pt x="196" y="148"/>
                  </a:cubicBezTo>
                  <a:cubicBezTo>
                    <a:pt x="201" y="143"/>
                    <a:pt x="208" y="138"/>
                    <a:pt x="213" y="133"/>
                  </a:cubicBezTo>
                  <a:cubicBezTo>
                    <a:pt x="218" y="126"/>
                    <a:pt x="224" y="121"/>
                    <a:pt x="227" y="114"/>
                  </a:cubicBezTo>
                  <a:cubicBezTo>
                    <a:pt x="230" y="107"/>
                    <a:pt x="234" y="100"/>
                    <a:pt x="235" y="92"/>
                  </a:cubicBezTo>
                  <a:cubicBezTo>
                    <a:pt x="237" y="85"/>
                    <a:pt x="237" y="77"/>
                    <a:pt x="237" y="69"/>
                  </a:cubicBezTo>
                  <a:cubicBezTo>
                    <a:pt x="238" y="61"/>
                    <a:pt x="236" y="54"/>
                    <a:pt x="234" y="47"/>
                  </a:cubicBezTo>
                  <a:cubicBezTo>
                    <a:pt x="234" y="39"/>
                    <a:pt x="229" y="33"/>
                    <a:pt x="226" y="27"/>
                  </a:cubicBezTo>
                  <a:cubicBezTo>
                    <a:pt x="221" y="22"/>
                    <a:pt x="217" y="15"/>
                    <a:pt x="211" y="13"/>
                  </a:cubicBezTo>
                  <a:cubicBezTo>
                    <a:pt x="205" y="9"/>
                    <a:pt x="198" y="8"/>
                    <a:pt x="192" y="7"/>
                  </a:cubicBezTo>
                  <a:cubicBezTo>
                    <a:pt x="185" y="7"/>
                    <a:pt x="178" y="6"/>
                    <a:pt x="172" y="8"/>
                  </a:cubicBezTo>
                  <a:cubicBezTo>
                    <a:pt x="166" y="9"/>
                    <a:pt x="160" y="12"/>
                    <a:pt x="155" y="14"/>
                  </a:cubicBezTo>
                  <a:cubicBezTo>
                    <a:pt x="160" y="11"/>
                    <a:pt x="165" y="7"/>
                    <a:pt x="171" y="5"/>
                  </a:cubicBezTo>
                  <a:cubicBezTo>
                    <a:pt x="177" y="1"/>
                    <a:pt x="185" y="1"/>
                    <a:pt x="192" y="0"/>
                  </a:cubicBezTo>
                  <a:cubicBezTo>
                    <a:pt x="199" y="1"/>
                    <a:pt x="207" y="1"/>
                    <a:pt x="215" y="5"/>
                  </a:cubicBezTo>
                  <a:cubicBezTo>
                    <a:pt x="223" y="7"/>
                    <a:pt x="229" y="14"/>
                    <a:pt x="236" y="19"/>
                  </a:cubicBezTo>
                  <a:cubicBezTo>
                    <a:pt x="240" y="27"/>
                    <a:pt x="246" y="34"/>
                    <a:pt x="247" y="43"/>
                  </a:cubicBezTo>
                  <a:cubicBezTo>
                    <a:pt x="250" y="51"/>
                    <a:pt x="252" y="60"/>
                    <a:pt x="252" y="69"/>
                  </a:cubicBezTo>
                  <a:cubicBezTo>
                    <a:pt x="253" y="78"/>
                    <a:pt x="253" y="87"/>
                    <a:pt x="250" y="96"/>
                  </a:cubicBezTo>
                  <a:cubicBezTo>
                    <a:pt x="249" y="105"/>
                    <a:pt x="245" y="113"/>
                    <a:pt x="241" y="122"/>
                  </a:cubicBezTo>
                  <a:cubicBezTo>
                    <a:pt x="238" y="131"/>
                    <a:pt x="231" y="137"/>
                    <a:pt x="226" y="144"/>
                  </a:cubicBezTo>
                  <a:cubicBezTo>
                    <a:pt x="220" y="151"/>
                    <a:pt x="213" y="156"/>
                    <a:pt x="206" y="162"/>
                  </a:cubicBezTo>
                  <a:cubicBezTo>
                    <a:pt x="199" y="167"/>
                    <a:pt x="191" y="171"/>
                    <a:pt x="184" y="175"/>
                  </a:cubicBezTo>
                  <a:cubicBezTo>
                    <a:pt x="177" y="179"/>
                    <a:pt x="169" y="182"/>
                    <a:pt x="162" y="185"/>
                  </a:cubicBezTo>
                  <a:cubicBezTo>
                    <a:pt x="155" y="188"/>
                    <a:pt x="147" y="190"/>
                    <a:pt x="140" y="192"/>
                  </a:cubicBezTo>
                  <a:cubicBezTo>
                    <a:pt x="120" y="198"/>
                    <a:pt x="120" y="198"/>
                    <a:pt x="120" y="198"/>
                  </a:cubicBezTo>
                  <a:cubicBezTo>
                    <a:pt x="103" y="204"/>
                    <a:pt x="103" y="204"/>
                    <a:pt x="103" y="204"/>
                  </a:cubicBezTo>
                  <a:cubicBezTo>
                    <a:pt x="98" y="207"/>
                    <a:pt x="93" y="207"/>
                    <a:pt x="89" y="211"/>
                  </a:cubicBezTo>
                  <a:cubicBezTo>
                    <a:pt x="85" y="214"/>
                    <a:pt x="81" y="217"/>
                    <a:pt x="76" y="220"/>
                  </a:cubicBezTo>
                  <a:cubicBezTo>
                    <a:pt x="71" y="224"/>
                    <a:pt x="66" y="228"/>
                    <a:pt x="62" y="233"/>
                  </a:cubicBezTo>
                  <a:cubicBezTo>
                    <a:pt x="47" y="250"/>
                    <a:pt x="47" y="250"/>
                    <a:pt x="47" y="250"/>
                  </a:cubicBezTo>
                  <a:cubicBezTo>
                    <a:pt x="35" y="271"/>
                    <a:pt x="35" y="271"/>
                    <a:pt x="35" y="271"/>
                  </a:cubicBezTo>
                  <a:cubicBezTo>
                    <a:pt x="30" y="278"/>
                    <a:pt x="29" y="287"/>
                    <a:pt x="25" y="296"/>
                  </a:cubicBezTo>
                  <a:cubicBezTo>
                    <a:pt x="21" y="304"/>
                    <a:pt x="20" y="313"/>
                    <a:pt x="19" y="323"/>
                  </a:cubicBezTo>
                  <a:cubicBezTo>
                    <a:pt x="16" y="332"/>
                    <a:pt x="17" y="342"/>
                    <a:pt x="17" y="351"/>
                  </a:cubicBezTo>
                  <a:cubicBezTo>
                    <a:pt x="18" y="361"/>
                    <a:pt x="22" y="370"/>
                    <a:pt x="25" y="378"/>
                  </a:cubicBezTo>
                  <a:cubicBezTo>
                    <a:pt x="30" y="386"/>
                    <a:pt x="36" y="394"/>
                    <a:pt x="45" y="399"/>
                  </a:cubicBezTo>
                  <a:cubicBezTo>
                    <a:pt x="52" y="404"/>
                    <a:pt x="62" y="409"/>
                    <a:pt x="72" y="409"/>
                  </a:cubicBezTo>
                  <a:cubicBezTo>
                    <a:pt x="81" y="411"/>
                    <a:pt x="91" y="408"/>
                    <a:pt x="99" y="404"/>
                  </a:cubicBezTo>
                  <a:cubicBezTo>
                    <a:pt x="108" y="399"/>
                    <a:pt x="114" y="392"/>
                    <a:pt x="118" y="383"/>
                  </a:cubicBezTo>
                  <a:cubicBezTo>
                    <a:pt x="124" y="375"/>
                    <a:pt x="124" y="364"/>
                    <a:pt x="127" y="355"/>
                  </a:cubicBezTo>
                  <a:cubicBezTo>
                    <a:pt x="127" y="345"/>
                    <a:pt x="127" y="335"/>
                    <a:pt x="124" y="326"/>
                  </a:cubicBezTo>
                  <a:cubicBezTo>
                    <a:pt x="121" y="318"/>
                    <a:pt x="115" y="310"/>
                    <a:pt x="107" y="306"/>
                  </a:cubicBezTo>
                  <a:cubicBezTo>
                    <a:pt x="98" y="303"/>
                    <a:pt x="89" y="303"/>
                    <a:pt x="81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056" y="4312"/>
              <a:ext cx="560" cy="220"/>
            </a:xfrm>
            <a:custGeom>
              <a:avLst/>
              <a:gdLst>
                <a:gd name="T0" fmla="*/ 237 w 237"/>
                <a:gd name="T1" fmla="*/ 83 h 93"/>
                <a:gd name="T2" fmla="*/ 218 w 237"/>
                <a:gd name="T3" fmla="*/ 91 h 93"/>
                <a:gd name="T4" fmla="*/ 194 w 237"/>
                <a:gd name="T5" fmla="*/ 91 h 93"/>
                <a:gd name="T6" fmla="*/ 171 w 237"/>
                <a:gd name="T7" fmla="*/ 81 h 93"/>
                <a:gd name="T8" fmla="*/ 152 w 237"/>
                <a:gd name="T9" fmla="*/ 66 h 93"/>
                <a:gd name="T10" fmla="*/ 135 w 237"/>
                <a:gd name="T11" fmla="*/ 50 h 93"/>
                <a:gd name="T12" fmla="*/ 120 w 237"/>
                <a:gd name="T13" fmla="*/ 36 h 93"/>
                <a:gd name="T14" fmla="*/ 107 w 237"/>
                <a:gd name="T15" fmla="*/ 25 h 93"/>
                <a:gd name="T16" fmla="*/ 96 w 237"/>
                <a:gd name="T17" fmla="*/ 19 h 93"/>
                <a:gd name="T18" fmla="*/ 85 w 237"/>
                <a:gd name="T19" fmla="*/ 16 h 93"/>
                <a:gd name="T20" fmla="*/ 71 w 237"/>
                <a:gd name="T21" fmla="*/ 15 h 93"/>
                <a:gd name="T22" fmla="*/ 56 w 237"/>
                <a:gd name="T23" fmla="*/ 18 h 93"/>
                <a:gd name="T24" fmla="*/ 41 w 237"/>
                <a:gd name="T25" fmla="*/ 25 h 93"/>
                <a:gd name="T26" fmla="*/ 27 w 237"/>
                <a:gd name="T27" fmla="*/ 34 h 93"/>
                <a:gd name="T28" fmla="*/ 15 w 237"/>
                <a:gd name="T29" fmla="*/ 46 h 93"/>
                <a:gd name="T30" fmla="*/ 6 w 237"/>
                <a:gd name="T31" fmla="*/ 59 h 93"/>
                <a:gd name="T32" fmla="*/ 1 w 237"/>
                <a:gd name="T33" fmla="*/ 72 h 93"/>
                <a:gd name="T34" fmla="*/ 1 w 237"/>
                <a:gd name="T35" fmla="*/ 57 h 93"/>
                <a:gd name="T36" fmla="*/ 6 w 237"/>
                <a:gd name="T37" fmla="*/ 40 h 93"/>
                <a:gd name="T38" fmla="*/ 18 w 237"/>
                <a:gd name="T39" fmla="*/ 24 h 93"/>
                <a:gd name="T40" fmla="*/ 33 w 237"/>
                <a:gd name="T41" fmla="*/ 12 h 93"/>
                <a:gd name="T42" fmla="*/ 52 w 237"/>
                <a:gd name="T43" fmla="*/ 4 h 93"/>
                <a:gd name="T44" fmla="*/ 70 w 237"/>
                <a:gd name="T45" fmla="*/ 0 h 93"/>
                <a:gd name="T46" fmla="*/ 88 w 237"/>
                <a:gd name="T47" fmla="*/ 1 h 93"/>
                <a:gd name="T48" fmla="*/ 102 w 237"/>
                <a:gd name="T49" fmla="*/ 6 h 93"/>
                <a:gd name="T50" fmla="*/ 116 w 237"/>
                <a:gd name="T51" fmla="*/ 13 h 93"/>
                <a:gd name="T52" fmla="*/ 130 w 237"/>
                <a:gd name="T53" fmla="*/ 25 h 93"/>
                <a:gd name="T54" fmla="*/ 145 w 237"/>
                <a:gd name="T55" fmla="*/ 40 h 93"/>
                <a:gd name="T56" fmla="*/ 161 w 237"/>
                <a:gd name="T57" fmla="*/ 56 h 93"/>
                <a:gd name="T58" fmla="*/ 178 w 237"/>
                <a:gd name="T59" fmla="*/ 72 h 93"/>
                <a:gd name="T60" fmla="*/ 197 w 237"/>
                <a:gd name="T61" fmla="*/ 83 h 93"/>
                <a:gd name="T62" fmla="*/ 217 w 237"/>
                <a:gd name="T63" fmla="*/ 86 h 93"/>
                <a:gd name="T64" fmla="*/ 237 w 237"/>
                <a:gd name="T65" fmla="*/ 8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7" h="93">
                  <a:moveTo>
                    <a:pt x="237" y="83"/>
                  </a:moveTo>
                  <a:cubicBezTo>
                    <a:pt x="232" y="86"/>
                    <a:pt x="225" y="89"/>
                    <a:pt x="218" y="91"/>
                  </a:cubicBezTo>
                  <a:cubicBezTo>
                    <a:pt x="211" y="93"/>
                    <a:pt x="202" y="93"/>
                    <a:pt x="194" y="91"/>
                  </a:cubicBezTo>
                  <a:cubicBezTo>
                    <a:pt x="186" y="89"/>
                    <a:pt x="178" y="86"/>
                    <a:pt x="171" y="81"/>
                  </a:cubicBezTo>
                  <a:cubicBezTo>
                    <a:pt x="164" y="77"/>
                    <a:pt x="158" y="71"/>
                    <a:pt x="152" y="66"/>
                  </a:cubicBezTo>
                  <a:cubicBezTo>
                    <a:pt x="135" y="50"/>
                    <a:pt x="135" y="50"/>
                    <a:pt x="135" y="50"/>
                  </a:cubicBezTo>
                  <a:cubicBezTo>
                    <a:pt x="130" y="45"/>
                    <a:pt x="125" y="40"/>
                    <a:pt x="120" y="36"/>
                  </a:cubicBezTo>
                  <a:cubicBezTo>
                    <a:pt x="115" y="32"/>
                    <a:pt x="111" y="28"/>
                    <a:pt x="107" y="25"/>
                  </a:cubicBezTo>
                  <a:cubicBezTo>
                    <a:pt x="103" y="23"/>
                    <a:pt x="99" y="20"/>
                    <a:pt x="96" y="19"/>
                  </a:cubicBezTo>
                  <a:cubicBezTo>
                    <a:pt x="93" y="18"/>
                    <a:pt x="89" y="17"/>
                    <a:pt x="85" y="16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3" y="38"/>
                    <a:pt x="18" y="42"/>
                    <a:pt x="15" y="46"/>
                  </a:cubicBezTo>
                  <a:cubicBezTo>
                    <a:pt x="12" y="50"/>
                    <a:pt x="9" y="54"/>
                    <a:pt x="6" y="59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68"/>
                    <a:pt x="0" y="62"/>
                    <a:pt x="1" y="57"/>
                  </a:cubicBezTo>
                  <a:cubicBezTo>
                    <a:pt x="1" y="51"/>
                    <a:pt x="4" y="46"/>
                    <a:pt x="6" y="40"/>
                  </a:cubicBezTo>
                  <a:cubicBezTo>
                    <a:pt x="9" y="35"/>
                    <a:pt x="14" y="30"/>
                    <a:pt x="18" y="24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9" y="9"/>
                    <a:pt x="45" y="6"/>
                    <a:pt x="52" y="4"/>
                  </a:cubicBezTo>
                  <a:cubicBezTo>
                    <a:pt x="58" y="2"/>
                    <a:pt x="64" y="1"/>
                    <a:pt x="70" y="0"/>
                  </a:cubicBezTo>
                  <a:cubicBezTo>
                    <a:pt x="77" y="0"/>
                    <a:pt x="82" y="1"/>
                    <a:pt x="88" y="1"/>
                  </a:cubicBezTo>
                  <a:cubicBezTo>
                    <a:pt x="93" y="2"/>
                    <a:pt x="98" y="4"/>
                    <a:pt x="102" y="6"/>
                  </a:cubicBezTo>
                  <a:cubicBezTo>
                    <a:pt x="106" y="7"/>
                    <a:pt x="111" y="10"/>
                    <a:pt x="116" y="13"/>
                  </a:cubicBezTo>
                  <a:cubicBezTo>
                    <a:pt x="120" y="16"/>
                    <a:pt x="125" y="20"/>
                    <a:pt x="130" y="25"/>
                  </a:cubicBezTo>
                  <a:cubicBezTo>
                    <a:pt x="135" y="30"/>
                    <a:pt x="140" y="35"/>
                    <a:pt x="145" y="40"/>
                  </a:cubicBezTo>
                  <a:cubicBezTo>
                    <a:pt x="161" y="56"/>
                    <a:pt x="161" y="56"/>
                    <a:pt x="161" y="56"/>
                  </a:cubicBezTo>
                  <a:cubicBezTo>
                    <a:pt x="166" y="62"/>
                    <a:pt x="172" y="67"/>
                    <a:pt x="178" y="72"/>
                  </a:cubicBezTo>
                  <a:cubicBezTo>
                    <a:pt x="183" y="77"/>
                    <a:pt x="190" y="80"/>
                    <a:pt x="197" y="83"/>
                  </a:cubicBezTo>
                  <a:cubicBezTo>
                    <a:pt x="203" y="85"/>
                    <a:pt x="210" y="86"/>
                    <a:pt x="217" y="86"/>
                  </a:cubicBezTo>
                  <a:cubicBezTo>
                    <a:pt x="224" y="86"/>
                    <a:pt x="231" y="84"/>
                    <a:pt x="237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394" y="3958"/>
              <a:ext cx="385" cy="522"/>
            </a:xfrm>
            <a:custGeom>
              <a:avLst/>
              <a:gdLst>
                <a:gd name="T0" fmla="*/ 163 w 163"/>
                <a:gd name="T1" fmla="*/ 50 h 221"/>
                <a:gd name="T2" fmla="*/ 140 w 163"/>
                <a:gd name="T3" fmla="*/ 29 h 221"/>
                <a:gd name="T4" fmla="*/ 110 w 163"/>
                <a:gd name="T5" fmla="*/ 14 h 221"/>
                <a:gd name="T6" fmla="*/ 78 w 163"/>
                <a:gd name="T7" fmla="*/ 18 h 221"/>
                <a:gd name="T8" fmla="*/ 71 w 163"/>
                <a:gd name="T9" fmla="*/ 45 h 221"/>
                <a:gd name="T10" fmla="*/ 89 w 163"/>
                <a:gd name="T11" fmla="*/ 71 h 221"/>
                <a:gd name="T12" fmla="*/ 113 w 163"/>
                <a:gd name="T13" fmla="*/ 93 h 221"/>
                <a:gd name="T14" fmla="*/ 131 w 163"/>
                <a:gd name="T15" fmla="*/ 118 h 221"/>
                <a:gd name="T16" fmla="*/ 138 w 163"/>
                <a:gd name="T17" fmla="*/ 141 h 221"/>
                <a:gd name="T18" fmla="*/ 139 w 163"/>
                <a:gd name="T19" fmla="*/ 164 h 221"/>
                <a:gd name="T20" fmla="*/ 130 w 163"/>
                <a:gd name="T21" fmla="*/ 190 h 221"/>
                <a:gd name="T22" fmla="*/ 108 w 163"/>
                <a:gd name="T23" fmla="*/ 211 h 221"/>
                <a:gd name="T24" fmla="*/ 77 w 163"/>
                <a:gd name="T25" fmla="*/ 220 h 221"/>
                <a:gd name="T26" fmla="*/ 46 w 163"/>
                <a:gd name="T27" fmla="*/ 215 h 221"/>
                <a:gd name="T28" fmla="*/ 21 w 163"/>
                <a:gd name="T29" fmla="*/ 198 h 221"/>
                <a:gd name="T30" fmla="*/ 6 w 163"/>
                <a:gd name="T31" fmla="*/ 175 h 221"/>
                <a:gd name="T32" fmla="*/ 0 w 163"/>
                <a:gd name="T33" fmla="*/ 153 h 221"/>
                <a:gd name="T34" fmla="*/ 12 w 163"/>
                <a:gd name="T35" fmla="*/ 172 h 221"/>
                <a:gd name="T36" fmla="*/ 28 w 163"/>
                <a:gd name="T37" fmla="*/ 190 h 221"/>
                <a:gd name="T38" fmla="*/ 50 w 163"/>
                <a:gd name="T39" fmla="*/ 203 h 221"/>
                <a:gd name="T40" fmla="*/ 76 w 163"/>
                <a:gd name="T41" fmla="*/ 206 h 221"/>
                <a:gd name="T42" fmla="*/ 100 w 163"/>
                <a:gd name="T43" fmla="*/ 198 h 221"/>
                <a:gd name="T44" fmla="*/ 117 w 163"/>
                <a:gd name="T45" fmla="*/ 182 h 221"/>
                <a:gd name="T46" fmla="*/ 124 w 163"/>
                <a:gd name="T47" fmla="*/ 162 h 221"/>
                <a:gd name="T48" fmla="*/ 123 w 163"/>
                <a:gd name="T49" fmla="*/ 143 h 221"/>
                <a:gd name="T50" fmla="*/ 118 w 163"/>
                <a:gd name="T51" fmla="*/ 124 h 221"/>
                <a:gd name="T52" fmla="*/ 102 w 163"/>
                <a:gd name="T53" fmla="*/ 104 h 221"/>
                <a:gd name="T54" fmla="*/ 79 w 163"/>
                <a:gd name="T55" fmla="*/ 81 h 221"/>
                <a:gd name="T56" fmla="*/ 58 w 163"/>
                <a:gd name="T57" fmla="*/ 48 h 221"/>
                <a:gd name="T58" fmla="*/ 72 w 163"/>
                <a:gd name="T59" fmla="*/ 9 h 221"/>
                <a:gd name="T60" fmla="*/ 112 w 163"/>
                <a:gd name="T61" fmla="*/ 5 h 221"/>
                <a:gd name="T62" fmla="*/ 143 w 163"/>
                <a:gd name="T63" fmla="*/ 25 h 221"/>
                <a:gd name="T64" fmla="*/ 163 w 163"/>
                <a:gd name="T65" fmla="*/ 5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3" h="221">
                  <a:moveTo>
                    <a:pt x="163" y="50"/>
                  </a:moveTo>
                  <a:cubicBezTo>
                    <a:pt x="156" y="44"/>
                    <a:pt x="149" y="35"/>
                    <a:pt x="140" y="29"/>
                  </a:cubicBezTo>
                  <a:cubicBezTo>
                    <a:pt x="131" y="22"/>
                    <a:pt x="121" y="17"/>
                    <a:pt x="110" y="14"/>
                  </a:cubicBezTo>
                  <a:cubicBezTo>
                    <a:pt x="99" y="12"/>
                    <a:pt x="86" y="11"/>
                    <a:pt x="78" y="18"/>
                  </a:cubicBezTo>
                  <a:cubicBezTo>
                    <a:pt x="70" y="24"/>
                    <a:pt x="68" y="35"/>
                    <a:pt x="71" y="45"/>
                  </a:cubicBezTo>
                  <a:cubicBezTo>
                    <a:pt x="73" y="55"/>
                    <a:pt x="81" y="63"/>
                    <a:pt x="89" y="71"/>
                  </a:cubicBezTo>
                  <a:cubicBezTo>
                    <a:pt x="97" y="78"/>
                    <a:pt x="106" y="85"/>
                    <a:pt x="113" y="93"/>
                  </a:cubicBezTo>
                  <a:cubicBezTo>
                    <a:pt x="121" y="101"/>
                    <a:pt x="126" y="110"/>
                    <a:pt x="131" y="118"/>
                  </a:cubicBezTo>
                  <a:cubicBezTo>
                    <a:pt x="134" y="127"/>
                    <a:pt x="138" y="134"/>
                    <a:pt x="138" y="141"/>
                  </a:cubicBezTo>
                  <a:cubicBezTo>
                    <a:pt x="138" y="148"/>
                    <a:pt x="140" y="155"/>
                    <a:pt x="139" y="164"/>
                  </a:cubicBezTo>
                  <a:cubicBezTo>
                    <a:pt x="138" y="172"/>
                    <a:pt x="135" y="181"/>
                    <a:pt x="130" y="190"/>
                  </a:cubicBezTo>
                  <a:cubicBezTo>
                    <a:pt x="125" y="199"/>
                    <a:pt x="117" y="205"/>
                    <a:pt x="108" y="211"/>
                  </a:cubicBezTo>
                  <a:cubicBezTo>
                    <a:pt x="98" y="216"/>
                    <a:pt x="88" y="220"/>
                    <a:pt x="77" y="220"/>
                  </a:cubicBezTo>
                  <a:cubicBezTo>
                    <a:pt x="66" y="221"/>
                    <a:pt x="55" y="219"/>
                    <a:pt x="46" y="215"/>
                  </a:cubicBezTo>
                  <a:cubicBezTo>
                    <a:pt x="36" y="211"/>
                    <a:pt x="27" y="205"/>
                    <a:pt x="21" y="198"/>
                  </a:cubicBezTo>
                  <a:cubicBezTo>
                    <a:pt x="14" y="191"/>
                    <a:pt x="9" y="183"/>
                    <a:pt x="6" y="175"/>
                  </a:cubicBezTo>
                  <a:cubicBezTo>
                    <a:pt x="2" y="167"/>
                    <a:pt x="2" y="159"/>
                    <a:pt x="0" y="153"/>
                  </a:cubicBezTo>
                  <a:cubicBezTo>
                    <a:pt x="4" y="159"/>
                    <a:pt x="6" y="166"/>
                    <a:pt x="12" y="172"/>
                  </a:cubicBezTo>
                  <a:cubicBezTo>
                    <a:pt x="16" y="179"/>
                    <a:pt x="21" y="185"/>
                    <a:pt x="28" y="190"/>
                  </a:cubicBezTo>
                  <a:cubicBezTo>
                    <a:pt x="34" y="196"/>
                    <a:pt x="42" y="200"/>
                    <a:pt x="50" y="203"/>
                  </a:cubicBezTo>
                  <a:cubicBezTo>
                    <a:pt x="58" y="205"/>
                    <a:pt x="67" y="206"/>
                    <a:pt x="76" y="206"/>
                  </a:cubicBezTo>
                  <a:cubicBezTo>
                    <a:pt x="85" y="205"/>
                    <a:pt x="93" y="202"/>
                    <a:pt x="100" y="198"/>
                  </a:cubicBezTo>
                  <a:cubicBezTo>
                    <a:pt x="107" y="193"/>
                    <a:pt x="113" y="188"/>
                    <a:pt x="117" y="182"/>
                  </a:cubicBezTo>
                  <a:cubicBezTo>
                    <a:pt x="121" y="175"/>
                    <a:pt x="123" y="168"/>
                    <a:pt x="124" y="162"/>
                  </a:cubicBezTo>
                  <a:cubicBezTo>
                    <a:pt x="125" y="155"/>
                    <a:pt x="123" y="149"/>
                    <a:pt x="123" y="143"/>
                  </a:cubicBezTo>
                  <a:cubicBezTo>
                    <a:pt x="124" y="137"/>
                    <a:pt x="120" y="132"/>
                    <a:pt x="118" y="124"/>
                  </a:cubicBezTo>
                  <a:cubicBezTo>
                    <a:pt x="113" y="118"/>
                    <a:pt x="109" y="110"/>
                    <a:pt x="102" y="104"/>
                  </a:cubicBezTo>
                  <a:cubicBezTo>
                    <a:pt x="96" y="96"/>
                    <a:pt x="87" y="89"/>
                    <a:pt x="79" y="81"/>
                  </a:cubicBezTo>
                  <a:cubicBezTo>
                    <a:pt x="71" y="72"/>
                    <a:pt x="61" y="62"/>
                    <a:pt x="58" y="48"/>
                  </a:cubicBezTo>
                  <a:cubicBezTo>
                    <a:pt x="54" y="35"/>
                    <a:pt x="59" y="16"/>
                    <a:pt x="72" y="9"/>
                  </a:cubicBezTo>
                  <a:cubicBezTo>
                    <a:pt x="85" y="0"/>
                    <a:pt x="100" y="3"/>
                    <a:pt x="112" y="5"/>
                  </a:cubicBezTo>
                  <a:cubicBezTo>
                    <a:pt x="124" y="10"/>
                    <a:pt x="135" y="17"/>
                    <a:pt x="143" y="25"/>
                  </a:cubicBezTo>
                  <a:cubicBezTo>
                    <a:pt x="152" y="32"/>
                    <a:pt x="157" y="43"/>
                    <a:pt x="163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6155" y="3922"/>
              <a:ext cx="246" cy="369"/>
            </a:xfrm>
            <a:custGeom>
              <a:avLst/>
              <a:gdLst>
                <a:gd name="T0" fmla="*/ 38 w 104"/>
                <a:gd name="T1" fmla="*/ 87 h 156"/>
                <a:gd name="T2" fmla="*/ 79 w 104"/>
                <a:gd name="T3" fmla="*/ 83 h 156"/>
                <a:gd name="T4" fmla="*/ 55 w 104"/>
                <a:gd name="T5" fmla="*/ 115 h 156"/>
                <a:gd name="T6" fmla="*/ 23 w 104"/>
                <a:gd name="T7" fmla="*/ 86 h 156"/>
                <a:gd name="T8" fmla="*/ 36 w 104"/>
                <a:gd name="T9" fmla="*/ 116 h 156"/>
                <a:gd name="T10" fmla="*/ 0 w 104"/>
                <a:gd name="T11" fmla="*/ 119 h 156"/>
                <a:gd name="T12" fmla="*/ 36 w 104"/>
                <a:gd name="T13" fmla="*/ 126 h 156"/>
                <a:gd name="T14" fmla="*/ 34 w 104"/>
                <a:gd name="T15" fmla="*/ 156 h 156"/>
                <a:gd name="T16" fmla="*/ 56 w 104"/>
                <a:gd name="T17" fmla="*/ 120 h 156"/>
                <a:gd name="T18" fmla="*/ 80 w 104"/>
                <a:gd name="T19" fmla="*/ 91 h 156"/>
                <a:gd name="T20" fmla="*/ 98 w 104"/>
                <a:gd name="T21" fmla="*/ 118 h 156"/>
                <a:gd name="T22" fmla="*/ 85 w 104"/>
                <a:gd name="T23" fmla="*/ 74 h 156"/>
                <a:gd name="T24" fmla="*/ 80 w 104"/>
                <a:gd name="T25" fmla="*/ 38 h 156"/>
                <a:gd name="T26" fmla="*/ 104 w 104"/>
                <a:gd name="T27" fmla="*/ 4 h 156"/>
                <a:gd name="T28" fmla="*/ 74 w 104"/>
                <a:gd name="T29" fmla="*/ 41 h 156"/>
                <a:gd name="T30" fmla="*/ 82 w 104"/>
                <a:gd name="T31" fmla="*/ 73 h 156"/>
                <a:gd name="T32" fmla="*/ 38 w 104"/>
                <a:gd name="T33" fmla="*/ 87 h 156"/>
                <a:gd name="T34" fmla="*/ 33 w 104"/>
                <a:gd name="T35" fmla="*/ 142 h 156"/>
                <a:gd name="T36" fmla="*/ 45 w 104"/>
                <a:gd name="T37" fmla="*/ 122 h 156"/>
                <a:gd name="T38" fmla="*/ 16 w 104"/>
                <a:gd name="T39" fmla="*/ 121 h 156"/>
                <a:gd name="T40" fmla="*/ 46 w 104"/>
                <a:gd name="T41" fmla="*/ 119 h 156"/>
                <a:gd name="T42" fmla="*/ 31 w 104"/>
                <a:gd name="T43" fmla="*/ 105 h 156"/>
                <a:gd name="T44" fmla="*/ 54 w 104"/>
                <a:gd name="T45" fmla="*/ 118 h 156"/>
                <a:gd name="T46" fmla="*/ 33 w 104"/>
                <a:gd name="T47" fmla="*/ 142 h 156"/>
                <a:gd name="T48" fmla="*/ 82 w 104"/>
                <a:gd name="T49" fmla="*/ 93 h 156"/>
                <a:gd name="T50" fmla="*/ 93 w 104"/>
                <a:gd name="T51" fmla="*/ 113 h 156"/>
                <a:gd name="T52" fmla="*/ 82 w 104"/>
                <a:gd name="T53" fmla="*/ 93 h 156"/>
                <a:gd name="T54" fmla="*/ 76 w 104"/>
                <a:gd name="T55" fmla="*/ 82 h 156"/>
                <a:gd name="T56" fmla="*/ 47 w 104"/>
                <a:gd name="T57" fmla="*/ 87 h 156"/>
                <a:gd name="T58" fmla="*/ 76 w 104"/>
                <a:gd name="T59" fmla="*/ 8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4" h="156">
                  <a:moveTo>
                    <a:pt x="38" y="87"/>
                  </a:moveTo>
                  <a:cubicBezTo>
                    <a:pt x="39" y="101"/>
                    <a:pt x="74" y="92"/>
                    <a:pt x="79" y="83"/>
                  </a:cubicBezTo>
                  <a:cubicBezTo>
                    <a:pt x="78" y="93"/>
                    <a:pt x="60" y="116"/>
                    <a:pt x="55" y="115"/>
                  </a:cubicBezTo>
                  <a:cubicBezTo>
                    <a:pt x="49" y="112"/>
                    <a:pt x="30" y="100"/>
                    <a:pt x="23" y="86"/>
                  </a:cubicBezTo>
                  <a:cubicBezTo>
                    <a:pt x="13" y="98"/>
                    <a:pt x="27" y="113"/>
                    <a:pt x="36" y="116"/>
                  </a:cubicBezTo>
                  <a:cubicBezTo>
                    <a:pt x="26" y="112"/>
                    <a:pt x="9" y="113"/>
                    <a:pt x="0" y="119"/>
                  </a:cubicBezTo>
                  <a:cubicBezTo>
                    <a:pt x="8" y="129"/>
                    <a:pt x="22" y="134"/>
                    <a:pt x="36" y="126"/>
                  </a:cubicBezTo>
                  <a:cubicBezTo>
                    <a:pt x="27" y="132"/>
                    <a:pt x="25" y="144"/>
                    <a:pt x="34" y="156"/>
                  </a:cubicBezTo>
                  <a:cubicBezTo>
                    <a:pt x="35" y="142"/>
                    <a:pt x="48" y="124"/>
                    <a:pt x="56" y="120"/>
                  </a:cubicBezTo>
                  <a:cubicBezTo>
                    <a:pt x="65" y="117"/>
                    <a:pt x="74" y="106"/>
                    <a:pt x="80" y="91"/>
                  </a:cubicBezTo>
                  <a:cubicBezTo>
                    <a:pt x="77" y="110"/>
                    <a:pt x="92" y="127"/>
                    <a:pt x="98" y="118"/>
                  </a:cubicBezTo>
                  <a:cubicBezTo>
                    <a:pt x="104" y="110"/>
                    <a:pt x="76" y="105"/>
                    <a:pt x="85" y="74"/>
                  </a:cubicBezTo>
                  <a:cubicBezTo>
                    <a:pt x="88" y="64"/>
                    <a:pt x="86" y="51"/>
                    <a:pt x="80" y="38"/>
                  </a:cubicBezTo>
                  <a:cubicBezTo>
                    <a:pt x="75" y="26"/>
                    <a:pt x="85" y="8"/>
                    <a:pt x="104" y="4"/>
                  </a:cubicBezTo>
                  <a:cubicBezTo>
                    <a:pt x="79" y="0"/>
                    <a:pt x="67" y="25"/>
                    <a:pt x="74" y="41"/>
                  </a:cubicBezTo>
                  <a:cubicBezTo>
                    <a:pt x="80" y="56"/>
                    <a:pt x="84" y="67"/>
                    <a:pt x="82" y="73"/>
                  </a:cubicBezTo>
                  <a:cubicBezTo>
                    <a:pt x="77" y="87"/>
                    <a:pt x="37" y="72"/>
                    <a:pt x="38" y="87"/>
                  </a:cubicBezTo>
                  <a:close/>
                  <a:moveTo>
                    <a:pt x="33" y="142"/>
                  </a:moveTo>
                  <a:cubicBezTo>
                    <a:pt x="32" y="137"/>
                    <a:pt x="39" y="124"/>
                    <a:pt x="45" y="122"/>
                  </a:cubicBezTo>
                  <a:cubicBezTo>
                    <a:pt x="41" y="122"/>
                    <a:pt x="26" y="127"/>
                    <a:pt x="16" y="121"/>
                  </a:cubicBezTo>
                  <a:cubicBezTo>
                    <a:pt x="23" y="122"/>
                    <a:pt x="37" y="120"/>
                    <a:pt x="46" y="119"/>
                  </a:cubicBezTo>
                  <a:cubicBezTo>
                    <a:pt x="41" y="117"/>
                    <a:pt x="31" y="111"/>
                    <a:pt x="31" y="105"/>
                  </a:cubicBezTo>
                  <a:cubicBezTo>
                    <a:pt x="35" y="109"/>
                    <a:pt x="43" y="117"/>
                    <a:pt x="54" y="118"/>
                  </a:cubicBezTo>
                  <a:cubicBezTo>
                    <a:pt x="45" y="124"/>
                    <a:pt x="38" y="134"/>
                    <a:pt x="33" y="142"/>
                  </a:cubicBezTo>
                  <a:close/>
                  <a:moveTo>
                    <a:pt x="82" y="93"/>
                  </a:moveTo>
                  <a:cubicBezTo>
                    <a:pt x="83" y="100"/>
                    <a:pt x="90" y="111"/>
                    <a:pt x="93" y="113"/>
                  </a:cubicBezTo>
                  <a:cubicBezTo>
                    <a:pt x="86" y="112"/>
                    <a:pt x="80" y="100"/>
                    <a:pt x="82" y="93"/>
                  </a:cubicBezTo>
                  <a:close/>
                  <a:moveTo>
                    <a:pt x="76" y="82"/>
                  </a:moveTo>
                  <a:cubicBezTo>
                    <a:pt x="70" y="88"/>
                    <a:pt x="55" y="92"/>
                    <a:pt x="47" y="87"/>
                  </a:cubicBezTo>
                  <a:cubicBezTo>
                    <a:pt x="54" y="85"/>
                    <a:pt x="69" y="84"/>
                    <a:pt x="76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5954" y="3920"/>
              <a:ext cx="170" cy="513"/>
            </a:xfrm>
            <a:custGeom>
              <a:avLst/>
              <a:gdLst>
                <a:gd name="T0" fmla="*/ 66 w 72"/>
                <a:gd name="T1" fmla="*/ 88 h 217"/>
                <a:gd name="T2" fmla="*/ 45 w 72"/>
                <a:gd name="T3" fmla="*/ 119 h 217"/>
                <a:gd name="T4" fmla="*/ 44 w 72"/>
                <a:gd name="T5" fmla="*/ 70 h 217"/>
                <a:gd name="T6" fmla="*/ 72 w 72"/>
                <a:gd name="T7" fmla="*/ 38 h 217"/>
                <a:gd name="T8" fmla="*/ 43 w 72"/>
                <a:gd name="T9" fmla="*/ 43 h 217"/>
                <a:gd name="T10" fmla="*/ 43 w 72"/>
                <a:gd name="T11" fmla="*/ 0 h 217"/>
                <a:gd name="T12" fmla="*/ 29 w 72"/>
                <a:gd name="T13" fmla="*/ 42 h 217"/>
                <a:gd name="T14" fmla="*/ 0 w 72"/>
                <a:gd name="T15" fmla="*/ 34 h 217"/>
                <a:gd name="T16" fmla="*/ 30 w 72"/>
                <a:gd name="T17" fmla="*/ 64 h 217"/>
                <a:gd name="T18" fmla="*/ 40 w 72"/>
                <a:gd name="T19" fmla="*/ 112 h 217"/>
                <a:gd name="T20" fmla="*/ 12 w 72"/>
                <a:gd name="T21" fmla="*/ 91 h 217"/>
                <a:gd name="T22" fmla="*/ 42 w 72"/>
                <a:gd name="T23" fmla="*/ 132 h 217"/>
                <a:gd name="T24" fmla="*/ 42 w 72"/>
                <a:gd name="T25" fmla="*/ 132 h 217"/>
                <a:gd name="T26" fmla="*/ 21 w 72"/>
                <a:gd name="T27" fmla="*/ 217 h 217"/>
                <a:gd name="T28" fmla="*/ 46 w 72"/>
                <a:gd name="T29" fmla="*/ 131 h 217"/>
                <a:gd name="T30" fmla="*/ 66 w 72"/>
                <a:gd name="T31" fmla="*/ 88 h 217"/>
                <a:gd name="T32" fmla="*/ 11 w 72"/>
                <a:gd name="T33" fmla="*/ 37 h 217"/>
                <a:gd name="T34" fmla="*/ 33 w 72"/>
                <a:gd name="T35" fmla="*/ 56 h 217"/>
                <a:gd name="T36" fmla="*/ 40 w 72"/>
                <a:gd name="T37" fmla="*/ 13 h 217"/>
                <a:gd name="T38" fmla="*/ 37 w 72"/>
                <a:gd name="T39" fmla="*/ 58 h 217"/>
                <a:gd name="T40" fmla="*/ 60 w 72"/>
                <a:gd name="T41" fmla="*/ 39 h 217"/>
                <a:gd name="T42" fmla="*/ 37 w 72"/>
                <a:gd name="T43" fmla="*/ 70 h 217"/>
                <a:gd name="T44" fmla="*/ 11 w 72"/>
                <a:gd name="T45" fmla="*/ 3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2" h="217">
                  <a:moveTo>
                    <a:pt x="66" y="88"/>
                  </a:moveTo>
                  <a:cubicBezTo>
                    <a:pt x="58" y="79"/>
                    <a:pt x="46" y="104"/>
                    <a:pt x="45" y="119"/>
                  </a:cubicBezTo>
                  <a:cubicBezTo>
                    <a:pt x="42" y="112"/>
                    <a:pt x="40" y="77"/>
                    <a:pt x="44" y="70"/>
                  </a:cubicBezTo>
                  <a:cubicBezTo>
                    <a:pt x="48" y="62"/>
                    <a:pt x="61" y="45"/>
                    <a:pt x="72" y="38"/>
                  </a:cubicBezTo>
                  <a:cubicBezTo>
                    <a:pt x="57" y="28"/>
                    <a:pt x="50" y="31"/>
                    <a:pt x="43" y="43"/>
                  </a:cubicBezTo>
                  <a:cubicBezTo>
                    <a:pt x="46" y="32"/>
                    <a:pt x="50" y="14"/>
                    <a:pt x="43" y="0"/>
                  </a:cubicBezTo>
                  <a:cubicBezTo>
                    <a:pt x="27" y="9"/>
                    <a:pt x="24" y="25"/>
                    <a:pt x="29" y="42"/>
                  </a:cubicBezTo>
                  <a:cubicBezTo>
                    <a:pt x="21" y="30"/>
                    <a:pt x="8" y="28"/>
                    <a:pt x="0" y="34"/>
                  </a:cubicBezTo>
                  <a:cubicBezTo>
                    <a:pt x="12" y="43"/>
                    <a:pt x="25" y="58"/>
                    <a:pt x="30" y="64"/>
                  </a:cubicBezTo>
                  <a:cubicBezTo>
                    <a:pt x="36" y="69"/>
                    <a:pt x="39" y="103"/>
                    <a:pt x="40" y="112"/>
                  </a:cubicBezTo>
                  <a:cubicBezTo>
                    <a:pt x="29" y="84"/>
                    <a:pt x="14" y="79"/>
                    <a:pt x="12" y="91"/>
                  </a:cubicBezTo>
                  <a:cubicBezTo>
                    <a:pt x="10" y="102"/>
                    <a:pt x="37" y="90"/>
                    <a:pt x="42" y="132"/>
                  </a:cubicBezTo>
                  <a:cubicBezTo>
                    <a:pt x="42" y="132"/>
                    <a:pt x="42" y="120"/>
                    <a:pt x="42" y="132"/>
                  </a:cubicBezTo>
                  <a:cubicBezTo>
                    <a:pt x="42" y="145"/>
                    <a:pt x="41" y="185"/>
                    <a:pt x="21" y="217"/>
                  </a:cubicBezTo>
                  <a:cubicBezTo>
                    <a:pt x="41" y="194"/>
                    <a:pt x="47" y="153"/>
                    <a:pt x="46" y="131"/>
                  </a:cubicBezTo>
                  <a:cubicBezTo>
                    <a:pt x="46" y="108"/>
                    <a:pt x="72" y="96"/>
                    <a:pt x="66" y="88"/>
                  </a:cubicBezTo>
                  <a:close/>
                  <a:moveTo>
                    <a:pt x="11" y="37"/>
                  </a:moveTo>
                  <a:cubicBezTo>
                    <a:pt x="18" y="37"/>
                    <a:pt x="30" y="47"/>
                    <a:pt x="33" y="56"/>
                  </a:cubicBezTo>
                  <a:cubicBezTo>
                    <a:pt x="34" y="51"/>
                    <a:pt x="30" y="27"/>
                    <a:pt x="40" y="13"/>
                  </a:cubicBezTo>
                  <a:cubicBezTo>
                    <a:pt x="37" y="23"/>
                    <a:pt x="37" y="44"/>
                    <a:pt x="37" y="58"/>
                  </a:cubicBezTo>
                  <a:cubicBezTo>
                    <a:pt x="42" y="51"/>
                    <a:pt x="52" y="38"/>
                    <a:pt x="60" y="39"/>
                  </a:cubicBezTo>
                  <a:cubicBezTo>
                    <a:pt x="54" y="43"/>
                    <a:pt x="40" y="54"/>
                    <a:pt x="37" y="70"/>
                  </a:cubicBezTo>
                  <a:cubicBezTo>
                    <a:pt x="30" y="55"/>
                    <a:pt x="22" y="45"/>
                    <a:pt x="1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6401" y="2136"/>
              <a:ext cx="541" cy="1417"/>
            </a:xfrm>
            <a:custGeom>
              <a:avLst/>
              <a:gdLst>
                <a:gd name="T0" fmla="*/ 210 w 229"/>
                <a:gd name="T1" fmla="*/ 232 h 599"/>
                <a:gd name="T2" fmla="*/ 168 w 229"/>
                <a:gd name="T3" fmla="*/ 324 h 599"/>
                <a:gd name="T4" fmla="*/ 135 w 229"/>
                <a:gd name="T5" fmla="*/ 190 h 599"/>
                <a:gd name="T6" fmla="*/ 202 w 229"/>
                <a:gd name="T7" fmla="*/ 93 h 599"/>
                <a:gd name="T8" fmla="*/ 127 w 229"/>
                <a:gd name="T9" fmla="*/ 119 h 599"/>
                <a:gd name="T10" fmla="*/ 107 w 229"/>
                <a:gd name="T11" fmla="*/ 0 h 599"/>
                <a:gd name="T12" fmla="*/ 89 w 229"/>
                <a:gd name="T13" fmla="*/ 120 h 599"/>
                <a:gd name="T14" fmla="*/ 0 w 229"/>
                <a:gd name="T15" fmla="*/ 116 h 599"/>
                <a:gd name="T16" fmla="*/ 102 w 229"/>
                <a:gd name="T17" fmla="*/ 186 h 599"/>
                <a:gd name="T18" fmla="*/ 149 w 229"/>
                <a:gd name="T19" fmla="*/ 306 h 599"/>
                <a:gd name="T20" fmla="*/ 65 w 229"/>
                <a:gd name="T21" fmla="*/ 259 h 599"/>
                <a:gd name="T22" fmla="*/ 165 w 229"/>
                <a:gd name="T23" fmla="*/ 360 h 599"/>
                <a:gd name="T24" fmla="*/ 165 w 229"/>
                <a:gd name="T25" fmla="*/ 361 h 599"/>
                <a:gd name="T26" fmla="*/ 146 w 229"/>
                <a:gd name="T27" fmla="*/ 599 h 599"/>
                <a:gd name="T28" fmla="*/ 176 w 229"/>
                <a:gd name="T29" fmla="*/ 355 h 599"/>
                <a:gd name="T30" fmla="*/ 210 w 229"/>
                <a:gd name="T31" fmla="*/ 232 h 599"/>
                <a:gd name="T32" fmla="*/ 39 w 229"/>
                <a:gd name="T33" fmla="*/ 114 h 599"/>
                <a:gd name="T34" fmla="*/ 106 w 229"/>
                <a:gd name="T35" fmla="*/ 156 h 599"/>
                <a:gd name="T36" fmla="*/ 104 w 229"/>
                <a:gd name="T37" fmla="*/ 36 h 599"/>
                <a:gd name="T38" fmla="*/ 118 w 229"/>
                <a:gd name="T39" fmla="*/ 161 h 599"/>
                <a:gd name="T40" fmla="*/ 171 w 229"/>
                <a:gd name="T41" fmla="*/ 100 h 599"/>
                <a:gd name="T42" fmla="*/ 123 w 229"/>
                <a:gd name="T43" fmla="*/ 192 h 599"/>
                <a:gd name="T44" fmla="*/ 39 w 229"/>
                <a:gd name="T45" fmla="*/ 114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9" h="599">
                  <a:moveTo>
                    <a:pt x="210" y="232"/>
                  </a:moveTo>
                  <a:cubicBezTo>
                    <a:pt x="191" y="206"/>
                    <a:pt x="163" y="283"/>
                    <a:pt x="168" y="324"/>
                  </a:cubicBezTo>
                  <a:cubicBezTo>
                    <a:pt x="157" y="306"/>
                    <a:pt x="130" y="211"/>
                    <a:pt x="135" y="190"/>
                  </a:cubicBezTo>
                  <a:cubicBezTo>
                    <a:pt x="145" y="166"/>
                    <a:pt x="173" y="110"/>
                    <a:pt x="202" y="93"/>
                  </a:cubicBezTo>
                  <a:cubicBezTo>
                    <a:pt x="158" y="71"/>
                    <a:pt x="140" y="81"/>
                    <a:pt x="127" y="119"/>
                  </a:cubicBezTo>
                  <a:cubicBezTo>
                    <a:pt x="130" y="88"/>
                    <a:pt x="133" y="35"/>
                    <a:pt x="107" y="0"/>
                  </a:cubicBezTo>
                  <a:cubicBezTo>
                    <a:pt x="69" y="32"/>
                    <a:pt x="69" y="77"/>
                    <a:pt x="89" y="120"/>
                  </a:cubicBezTo>
                  <a:cubicBezTo>
                    <a:pt x="63" y="92"/>
                    <a:pt x="20" y="96"/>
                    <a:pt x="0" y="116"/>
                  </a:cubicBezTo>
                  <a:cubicBezTo>
                    <a:pt x="36" y="135"/>
                    <a:pt x="84" y="164"/>
                    <a:pt x="102" y="186"/>
                  </a:cubicBezTo>
                  <a:cubicBezTo>
                    <a:pt x="120" y="208"/>
                    <a:pt x="144" y="283"/>
                    <a:pt x="149" y="306"/>
                  </a:cubicBezTo>
                  <a:cubicBezTo>
                    <a:pt x="109" y="235"/>
                    <a:pt x="64" y="226"/>
                    <a:pt x="65" y="259"/>
                  </a:cubicBezTo>
                  <a:cubicBezTo>
                    <a:pt x="64" y="292"/>
                    <a:pt x="132" y="248"/>
                    <a:pt x="165" y="360"/>
                  </a:cubicBezTo>
                  <a:cubicBezTo>
                    <a:pt x="165" y="360"/>
                    <a:pt x="160" y="326"/>
                    <a:pt x="165" y="361"/>
                  </a:cubicBezTo>
                  <a:cubicBezTo>
                    <a:pt x="170" y="395"/>
                    <a:pt x="186" y="506"/>
                    <a:pt x="146" y="599"/>
                  </a:cubicBezTo>
                  <a:cubicBezTo>
                    <a:pt x="189" y="528"/>
                    <a:pt x="188" y="416"/>
                    <a:pt x="176" y="355"/>
                  </a:cubicBezTo>
                  <a:cubicBezTo>
                    <a:pt x="164" y="294"/>
                    <a:pt x="229" y="259"/>
                    <a:pt x="210" y="232"/>
                  </a:cubicBezTo>
                  <a:close/>
                  <a:moveTo>
                    <a:pt x="39" y="114"/>
                  </a:moveTo>
                  <a:cubicBezTo>
                    <a:pt x="57" y="110"/>
                    <a:pt x="95" y="133"/>
                    <a:pt x="106" y="156"/>
                  </a:cubicBezTo>
                  <a:cubicBezTo>
                    <a:pt x="106" y="142"/>
                    <a:pt x="85" y="80"/>
                    <a:pt x="104" y="36"/>
                  </a:cubicBezTo>
                  <a:cubicBezTo>
                    <a:pt x="101" y="67"/>
                    <a:pt x="111" y="124"/>
                    <a:pt x="118" y="161"/>
                  </a:cubicBezTo>
                  <a:cubicBezTo>
                    <a:pt x="127" y="140"/>
                    <a:pt x="148" y="100"/>
                    <a:pt x="171" y="100"/>
                  </a:cubicBezTo>
                  <a:cubicBezTo>
                    <a:pt x="157" y="114"/>
                    <a:pt x="125" y="148"/>
                    <a:pt x="123" y="192"/>
                  </a:cubicBezTo>
                  <a:cubicBezTo>
                    <a:pt x="98" y="155"/>
                    <a:pt x="72" y="131"/>
                    <a:pt x="39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148" y="4440"/>
              <a:ext cx="80" cy="116"/>
            </a:xfrm>
            <a:custGeom>
              <a:avLst/>
              <a:gdLst>
                <a:gd name="T0" fmla="*/ 12 w 34"/>
                <a:gd name="T1" fmla="*/ 49 h 49"/>
                <a:gd name="T2" fmla="*/ 31 w 34"/>
                <a:gd name="T3" fmla="*/ 27 h 49"/>
                <a:gd name="T4" fmla="*/ 21 w 34"/>
                <a:gd name="T5" fmla="*/ 2 h 49"/>
                <a:gd name="T6" fmla="*/ 4 w 34"/>
                <a:gd name="T7" fmla="*/ 20 h 49"/>
                <a:gd name="T8" fmla="*/ 9 w 34"/>
                <a:gd name="T9" fmla="*/ 48 h 49"/>
                <a:gd name="T10" fmla="*/ 11 w 34"/>
                <a:gd name="T11" fmla="*/ 27 h 49"/>
                <a:gd name="T12" fmla="*/ 11 w 34"/>
                <a:gd name="T13" fmla="*/ 48 h 49"/>
                <a:gd name="T14" fmla="*/ 21 w 34"/>
                <a:gd name="T15" fmla="*/ 28 h 49"/>
                <a:gd name="T16" fmla="*/ 12 w 34"/>
                <a:gd name="T1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49">
                  <a:moveTo>
                    <a:pt x="12" y="49"/>
                  </a:moveTo>
                  <a:cubicBezTo>
                    <a:pt x="16" y="46"/>
                    <a:pt x="28" y="38"/>
                    <a:pt x="31" y="27"/>
                  </a:cubicBezTo>
                  <a:cubicBezTo>
                    <a:pt x="34" y="16"/>
                    <a:pt x="28" y="3"/>
                    <a:pt x="21" y="2"/>
                  </a:cubicBezTo>
                  <a:cubicBezTo>
                    <a:pt x="13" y="0"/>
                    <a:pt x="8" y="10"/>
                    <a:pt x="4" y="20"/>
                  </a:cubicBezTo>
                  <a:cubicBezTo>
                    <a:pt x="0" y="30"/>
                    <a:pt x="8" y="43"/>
                    <a:pt x="9" y="48"/>
                  </a:cubicBezTo>
                  <a:cubicBezTo>
                    <a:pt x="12" y="43"/>
                    <a:pt x="10" y="26"/>
                    <a:pt x="11" y="27"/>
                  </a:cubicBezTo>
                  <a:cubicBezTo>
                    <a:pt x="12" y="28"/>
                    <a:pt x="13" y="44"/>
                    <a:pt x="11" y="48"/>
                  </a:cubicBezTo>
                  <a:cubicBezTo>
                    <a:pt x="14" y="45"/>
                    <a:pt x="21" y="27"/>
                    <a:pt x="21" y="28"/>
                  </a:cubicBezTo>
                  <a:cubicBezTo>
                    <a:pt x="21" y="30"/>
                    <a:pt x="18" y="40"/>
                    <a:pt x="12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193" y="4506"/>
              <a:ext cx="102" cy="86"/>
            </a:xfrm>
            <a:custGeom>
              <a:avLst/>
              <a:gdLst>
                <a:gd name="T0" fmla="*/ 0 w 43"/>
                <a:gd name="T1" fmla="*/ 22 h 36"/>
                <a:gd name="T2" fmla="*/ 20 w 43"/>
                <a:gd name="T3" fmla="*/ 0 h 36"/>
                <a:gd name="T4" fmla="*/ 42 w 43"/>
                <a:gd name="T5" fmla="*/ 10 h 36"/>
                <a:gd name="T6" fmla="*/ 27 w 43"/>
                <a:gd name="T7" fmla="*/ 34 h 36"/>
                <a:gd name="T8" fmla="*/ 1 w 43"/>
                <a:gd name="T9" fmla="*/ 26 h 36"/>
                <a:gd name="T10" fmla="*/ 22 w 43"/>
                <a:gd name="T11" fmla="*/ 23 h 36"/>
                <a:gd name="T12" fmla="*/ 1 w 43"/>
                <a:gd name="T13" fmla="*/ 24 h 36"/>
                <a:gd name="T14" fmla="*/ 17 w 43"/>
                <a:gd name="T15" fmla="*/ 11 h 36"/>
                <a:gd name="T16" fmla="*/ 0 w 43"/>
                <a:gd name="T17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36">
                  <a:moveTo>
                    <a:pt x="0" y="22"/>
                  </a:moveTo>
                  <a:cubicBezTo>
                    <a:pt x="1" y="18"/>
                    <a:pt x="15" y="0"/>
                    <a:pt x="20" y="0"/>
                  </a:cubicBezTo>
                  <a:cubicBezTo>
                    <a:pt x="26" y="0"/>
                    <a:pt x="41" y="4"/>
                    <a:pt x="42" y="10"/>
                  </a:cubicBezTo>
                  <a:cubicBezTo>
                    <a:pt x="43" y="17"/>
                    <a:pt x="32" y="31"/>
                    <a:pt x="27" y="34"/>
                  </a:cubicBezTo>
                  <a:cubicBezTo>
                    <a:pt x="22" y="36"/>
                    <a:pt x="4" y="28"/>
                    <a:pt x="1" y="26"/>
                  </a:cubicBezTo>
                  <a:cubicBezTo>
                    <a:pt x="10" y="28"/>
                    <a:pt x="21" y="24"/>
                    <a:pt x="22" y="23"/>
                  </a:cubicBezTo>
                  <a:cubicBezTo>
                    <a:pt x="22" y="21"/>
                    <a:pt x="8" y="27"/>
                    <a:pt x="1" y="24"/>
                  </a:cubicBezTo>
                  <a:cubicBezTo>
                    <a:pt x="9" y="24"/>
                    <a:pt x="17" y="12"/>
                    <a:pt x="17" y="11"/>
                  </a:cubicBezTo>
                  <a:cubicBezTo>
                    <a:pt x="17" y="10"/>
                    <a:pt x="7" y="23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075" y="4504"/>
              <a:ext cx="92" cy="81"/>
            </a:xfrm>
            <a:custGeom>
              <a:avLst/>
              <a:gdLst>
                <a:gd name="T0" fmla="*/ 39 w 39"/>
                <a:gd name="T1" fmla="*/ 22 h 34"/>
                <a:gd name="T2" fmla="*/ 22 w 39"/>
                <a:gd name="T3" fmla="*/ 1 h 34"/>
                <a:gd name="T4" fmla="*/ 2 w 39"/>
                <a:gd name="T5" fmla="*/ 11 h 34"/>
                <a:gd name="T6" fmla="*/ 16 w 39"/>
                <a:gd name="T7" fmla="*/ 31 h 34"/>
                <a:gd name="T8" fmla="*/ 39 w 39"/>
                <a:gd name="T9" fmla="*/ 27 h 34"/>
                <a:gd name="T10" fmla="*/ 18 w 39"/>
                <a:gd name="T11" fmla="*/ 22 h 34"/>
                <a:gd name="T12" fmla="*/ 38 w 39"/>
                <a:gd name="T13" fmla="*/ 23 h 34"/>
                <a:gd name="T14" fmla="*/ 21 w 39"/>
                <a:gd name="T15" fmla="*/ 14 h 34"/>
                <a:gd name="T16" fmla="*/ 39 w 39"/>
                <a:gd name="T17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4">
                  <a:moveTo>
                    <a:pt x="39" y="22"/>
                  </a:moveTo>
                  <a:cubicBezTo>
                    <a:pt x="39" y="19"/>
                    <a:pt x="30" y="2"/>
                    <a:pt x="22" y="1"/>
                  </a:cubicBezTo>
                  <a:cubicBezTo>
                    <a:pt x="15" y="0"/>
                    <a:pt x="4" y="4"/>
                    <a:pt x="2" y="11"/>
                  </a:cubicBezTo>
                  <a:cubicBezTo>
                    <a:pt x="0" y="18"/>
                    <a:pt x="9" y="29"/>
                    <a:pt x="16" y="31"/>
                  </a:cubicBezTo>
                  <a:cubicBezTo>
                    <a:pt x="23" y="34"/>
                    <a:pt x="37" y="28"/>
                    <a:pt x="39" y="27"/>
                  </a:cubicBezTo>
                  <a:cubicBezTo>
                    <a:pt x="37" y="23"/>
                    <a:pt x="17" y="23"/>
                    <a:pt x="18" y="22"/>
                  </a:cubicBezTo>
                  <a:cubicBezTo>
                    <a:pt x="19" y="21"/>
                    <a:pt x="33" y="21"/>
                    <a:pt x="38" y="23"/>
                  </a:cubicBezTo>
                  <a:cubicBezTo>
                    <a:pt x="35" y="19"/>
                    <a:pt x="20" y="14"/>
                    <a:pt x="21" y="14"/>
                  </a:cubicBezTo>
                  <a:cubicBezTo>
                    <a:pt x="22" y="13"/>
                    <a:pt x="38" y="19"/>
                    <a:pt x="3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086" y="4573"/>
              <a:ext cx="93" cy="85"/>
            </a:xfrm>
            <a:custGeom>
              <a:avLst/>
              <a:gdLst>
                <a:gd name="T0" fmla="*/ 36 w 39"/>
                <a:gd name="T1" fmla="*/ 0 h 36"/>
                <a:gd name="T2" fmla="*/ 9 w 39"/>
                <a:gd name="T3" fmla="*/ 8 h 36"/>
                <a:gd name="T4" fmla="*/ 6 w 39"/>
                <a:gd name="T5" fmla="*/ 31 h 36"/>
                <a:gd name="T6" fmla="*/ 32 w 39"/>
                <a:gd name="T7" fmla="*/ 28 h 36"/>
                <a:gd name="T8" fmla="*/ 39 w 39"/>
                <a:gd name="T9" fmla="*/ 3 h 36"/>
                <a:gd name="T10" fmla="*/ 27 w 39"/>
                <a:gd name="T11" fmla="*/ 19 h 36"/>
                <a:gd name="T12" fmla="*/ 37 w 39"/>
                <a:gd name="T13" fmla="*/ 3 h 36"/>
                <a:gd name="T14" fmla="*/ 19 w 39"/>
                <a:gd name="T15" fmla="*/ 13 h 36"/>
                <a:gd name="T16" fmla="*/ 36 w 39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6">
                  <a:moveTo>
                    <a:pt x="36" y="0"/>
                  </a:moveTo>
                  <a:cubicBezTo>
                    <a:pt x="36" y="0"/>
                    <a:pt x="12" y="4"/>
                    <a:pt x="9" y="8"/>
                  </a:cubicBezTo>
                  <a:cubicBezTo>
                    <a:pt x="6" y="11"/>
                    <a:pt x="0" y="25"/>
                    <a:pt x="6" y="31"/>
                  </a:cubicBezTo>
                  <a:cubicBezTo>
                    <a:pt x="11" y="36"/>
                    <a:pt x="29" y="32"/>
                    <a:pt x="32" y="28"/>
                  </a:cubicBezTo>
                  <a:cubicBezTo>
                    <a:pt x="36" y="24"/>
                    <a:pt x="39" y="7"/>
                    <a:pt x="39" y="3"/>
                  </a:cubicBezTo>
                  <a:cubicBezTo>
                    <a:pt x="35" y="3"/>
                    <a:pt x="28" y="19"/>
                    <a:pt x="27" y="19"/>
                  </a:cubicBezTo>
                  <a:cubicBezTo>
                    <a:pt x="26" y="20"/>
                    <a:pt x="35" y="3"/>
                    <a:pt x="37" y="3"/>
                  </a:cubicBezTo>
                  <a:cubicBezTo>
                    <a:pt x="32" y="4"/>
                    <a:pt x="19" y="15"/>
                    <a:pt x="19" y="13"/>
                  </a:cubicBezTo>
                  <a:cubicBezTo>
                    <a:pt x="20" y="12"/>
                    <a:pt x="36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174" y="4573"/>
              <a:ext cx="85" cy="106"/>
            </a:xfrm>
            <a:custGeom>
              <a:avLst/>
              <a:gdLst>
                <a:gd name="T0" fmla="*/ 4 w 36"/>
                <a:gd name="T1" fmla="*/ 3 h 45"/>
                <a:gd name="T2" fmla="*/ 0 w 36"/>
                <a:gd name="T3" fmla="*/ 29 h 45"/>
                <a:gd name="T4" fmla="*/ 28 w 36"/>
                <a:gd name="T5" fmla="*/ 41 h 45"/>
                <a:gd name="T6" fmla="*/ 31 w 36"/>
                <a:gd name="T7" fmla="*/ 11 h 45"/>
                <a:gd name="T8" fmla="*/ 8 w 36"/>
                <a:gd name="T9" fmla="*/ 0 h 45"/>
                <a:gd name="T10" fmla="*/ 20 w 36"/>
                <a:gd name="T11" fmla="*/ 17 h 45"/>
                <a:gd name="T12" fmla="*/ 6 w 36"/>
                <a:gd name="T13" fmla="*/ 2 h 45"/>
                <a:gd name="T14" fmla="*/ 10 w 36"/>
                <a:gd name="T15" fmla="*/ 23 h 45"/>
                <a:gd name="T16" fmla="*/ 4 w 36"/>
                <a:gd name="T17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5">
                  <a:moveTo>
                    <a:pt x="4" y="3"/>
                  </a:moveTo>
                  <a:cubicBezTo>
                    <a:pt x="3" y="6"/>
                    <a:pt x="0" y="19"/>
                    <a:pt x="0" y="29"/>
                  </a:cubicBezTo>
                  <a:cubicBezTo>
                    <a:pt x="0" y="38"/>
                    <a:pt x="21" y="45"/>
                    <a:pt x="28" y="41"/>
                  </a:cubicBezTo>
                  <a:cubicBezTo>
                    <a:pt x="36" y="37"/>
                    <a:pt x="36" y="15"/>
                    <a:pt x="31" y="11"/>
                  </a:cubicBezTo>
                  <a:cubicBezTo>
                    <a:pt x="27" y="7"/>
                    <a:pt x="11" y="1"/>
                    <a:pt x="8" y="0"/>
                  </a:cubicBezTo>
                  <a:cubicBezTo>
                    <a:pt x="16" y="4"/>
                    <a:pt x="22" y="18"/>
                    <a:pt x="20" y="17"/>
                  </a:cubicBezTo>
                  <a:cubicBezTo>
                    <a:pt x="18" y="15"/>
                    <a:pt x="12" y="4"/>
                    <a:pt x="6" y="2"/>
                  </a:cubicBezTo>
                  <a:cubicBezTo>
                    <a:pt x="9" y="4"/>
                    <a:pt x="11" y="26"/>
                    <a:pt x="10" y="23"/>
                  </a:cubicBezTo>
                  <a:cubicBezTo>
                    <a:pt x="9" y="21"/>
                    <a:pt x="7" y="7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出自【趣你的PPT】(微信:qunideppt)：最优质的PPT资源库"/>
            <p:cNvSpPr>
              <a:spLocks/>
            </p:cNvSpPr>
            <p:nvPr/>
          </p:nvSpPr>
          <p:spPr bwMode="auto">
            <a:xfrm>
              <a:off x="7065" y="3044"/>
              <a:ext cx="159" cy="114"/>
            </a:xfrm>
            <a:custGeom>
              <a:avLst/>
              <a:gdLst>
                <a:gd name="T0" fmla="*/ 1 w 67"/>
                <a:gd name="T1" fmla="*/ 37 h 48"/>
                <a:gd name="T2" fmla="*/ 41 w 67"/>
                <a:gd name="T3" fmla="*/ 43 h 48"/>
                <a:gd name="T4" fmla="*/ 63 w 67"/>
                <a:gd name="T5" fmla="*/ 10 h 48"/>
                <a:gd name="T6" fmla="*/ 28 w 67"/>
                <a:gd name="T7" fmla="*/ 5 h 48"/>
                <a:gd name="T8" fmla="*/ 0 w 67"/>
                <a:gd name="T9" fmla="*/ 32 h 48"/>
                <a:gd name="T10" fmla="*/ 26 w 67"/>
                <a:gd name="T11" fmla="*/ 19 h 48"/>
                <a:gd name="T12" fmla="*/ 1 w 67"/>
                <a:gd name="T13" fmla="*/ 35 h 48"/>
                <a:gd name="T14" fmla="*/ 32 w 67"/>
                <a:gd name="T15" fmla="*/ 32 h 48"/>
                <a:gd name="T16" fmla="*/ 1 w 67"/>
                <a:gd name="T17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48">
                  <a:moveTo>
                    <a:pt x="1" y="37"/>
                  </a:moveTo>
                  <a:cubicBezTo>
                    <a:pt x="7" y="39"/>
                    <a:pt x="26" y="48"/>
                    <a:pt x="41" y="43"/>
                  </a:cubicBezTo>
                  <a:cubicBezTo>
                    <a:pt x="57" y="38"/>
                    <a:pt x="67" y="20"/>
                    <a:pt x="63" y="10"/>
                  </a:cubicBezTo>
                  <a:cubicBezTo>
                    <a:pt x="60" y="0"/>
                    <a:pt x="43" y="3"/>
                    <a:pt x="28" y="5"/>
                  </a:cubicBezTo>
                  <a:cubicBezTo>
                    <a:pt x="13" y="8"/>
                    <a:pt x="5" y="28"/>
                    <a:pt x="0" y="32"/>
                  </a:cubicBezTo>
                  <a:cubicBezTo>
                    <a:pt x="7" y="32"/>
                    <a:pt x="26" y="17"/>
                    <a:pt x="26" y="19"/>
                  </a:cubicBezTo>
                  <a:cubicBezTo>
                    <a:pt x="25" y="21"/>
                    <a:pt x="7" y="35"/>
                    <a:pt x="1" y="35"/>
                  </a:cubicBezTo>
                  <a:cubicBezTo>
                    <a:pt x="7" y="37"/>
                    <a:pt x="33" y="30"/>
                    <a:pt x="32" y="32"/>
                  </a:cubicBezTo>
                  <a:cubicBezTo>
                    <a:pt x="31" y="33"/>
                    <a:pt x="16" y="38"/>
                    <a:pt x="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出自【趣你的PPT】(微信:qunideppt)：最优质的PPT资源库"/>
            <p:cNvSpPr>
              <a:spLocks/>
            </p:cNvSpPr>
            <p:nvPr/>
          </p:nvSpPr>
          <p:spPr bwMode="auto">
            <a:xfrm>
              <a:off x="7068" y="3149"/>
              <a:ext cx="135" cy="115"/>
            </a:xfrm>
            <a:custGeom>
              <a:avLst/>
              <a:gdLst>
                <a:gd name="T0" fmla="*/ 4 w 57"/>
                <a:gd name="T1" fmla="*/ 2 h 49"/>
                <a:gd name="T2" fmla="*/ 46 w 57"/>
                <a:gd name="T3" fmla="*/ 9 h 49"/>
                <a:gd name="T4" fmla="*/ 50 w 57"/>
                <a:gd name="T5" fmla="*/ 43 h 49"/>
                <a:gd name="T6" fmla="*/ 11 w 57"/>
                <a:gd name="T7" fmla="*/ 43 h 49"/>
                <a:gd name="T8" fmla="*/ 0 w 57"/>
                <a:gd name="T9" fmla="*/ 6 h 49"/>
                <a:gd name="T10" fmla="*/ 20 w 57"/>
                <a:gd name="T11" fmla="*/ 28 h 49"/>
                <a:gd name="T12" fmla="*/ 2 w 57"/>
                <a:gd name="T13" fmla="*/ 5 h 49"/>
                <a:gd name="T14" fmla="*/ 30 w 57"/>
                <a:gd name="T15" fmla="*/ 13 h 49"/>
                <a:gd name="T16" fmla="*/ 4 w 57"/>
                <a:gd name="T17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9">
                  <a:moveTo>
                    <a:pt x="4" y="2"/>
                  </a:moveTo>
                  <a:cubicBezTo>
                    <a:pt x="9" y="0"/>
                    <a:pt x="42" y="3"/>
                    <a:pt x="46" y="9"/>
                  </a:cubicBezTo>
                  <a:cubicBezTo>
                    <a:pt x="50" y="16"/>
                    <a:pt x="57" y="36"/>
                    <a:pt x="50" y="43"/>
                  </a:cubicBezTo>
                  <a:cubicBezTo>
                    <a:pt x="43" y="49"/>
                    <a:pt x="19" y="47"/>
                    <a:pt x="11" y="43"/>
                  </a:cubicBezTo>
                  <a:cubicBezTo>
                    <a:pt x="4" y="39"/>
                    <a:pt x="0" y="12"/>
                    <a:pt x="0" y="6"/>
                  </a:cubicBezTo>
                  <a:cubicBezTo>
                    <a:pt x="5" y="19"/>
                    <a:pt x="18" y="29"/>
                    <a:pt x="20" y="28"/>
                  </a:cubicBezTo>
                  <a:cubicBezTo>
                    <a:pt x="22" y="28"/>
                    <a:pt x="4" y="16"/>
                    <a:pt x="2" y="5"/>
                  </a:cubicBezTo>
                  <a:cubicBezTo>
                    <a:pt x="9" y="14"/>
                    <a:pt x="29" y="14"/>
                    <a:pt x="30" y="13"/>
                  </a:cubicBezTo>
                  <a:cubicBezTo>
                    <a:pt x="31" y="12"/>
                    <a:pt x="8" y="11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985" y="2992"/>
              <a:ext cx="114" cy="138"/>
            </a:xfrm>
            <a:custGeom>
              <a:avLst/>
              <a:gdLst>
                <a:gd name="T0" fmla="*/ 32 w 48"/>
                <a:gd name="T1" fmla="*/ 55 h 58"/>
                <a:gd name="T2" fmla="*/ 43 w 48"/>
                <a:gd name="T3" fmla="*/ 19 h 58"/>
                <a:gd name="T4" fmla="*/ 16 w 48"/>
                <a:gd name="T5" fmla="*/ 3 h 58"/>
                <a:gd name="T6" fmla="*/ 2 w 48"/>
                <a:gd name="T7" fmla="*/ 35 h 58"/>
                <a:gd name="T8" fmla="*/ 25 w 48"/>
                <a:gd name="T9" fmla="*/ 58 h 58"/>
                <a:gd name="T10" fmla="*/ 15 w 48"/>
                <a:gd name="T11" fmla="*/ 30 h 58"/>
                <a:gd name="T12" fmla="*/ 29 w 48"/>
                <a:gd name="T13" fmla="*/ 54 h 58"/>
                <a:gd name="T14" fmla="*/ 27 w 48"/>
                <a:gd name="T15" fmla="*/ 26 h 58"/>
                <a:gd name="T16" fmla="*/ 32 w 48"/>
                <a:gd name="T17" fmla="*/ 5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8">
                  <a:moveTo>
                    <a:pt x="32" y="55"/>
                  </a:moveTo>
                  <a:cubicBezTo>
                    <a:pt x="35" y="52"/>
                    <a:pt x="48" y="28"/>
                    <a:pt x="43" y="19"/>
                  </a:cubicBezTo>
                  <a:cubicBezTo>
                    <a:pt x="38" y="9"/>
                    <a:pt x="26" y="0"/>
                    <a:pt x="16" y="3"/>
                  </a:cubicBezTo>
                  <a:cubicBezTo>
                    <a:pt x="6" y="6"/>
                    <a:pt x="0" y="24"/>
                    <a:pt x="2" y="35"/>
                  </a:cubicBezTo>
                  <a:cubicBezTo>
                    <a:pt x="5" y="45"/>
                    <a:pt x="23" y="57"/>
                    <a:pt x="25" y="58"/>
                  </a:cubicBezTo>
                  <a:cubicBezTo>
                    <a:pt x="29" y="52"/>
                    <a:pt x="13" y="29"/>
                    <a:pt x="15" y="30"/>
                  </a:cubicBezTo>
                  <a:cubicBezTo>
                    <a:pt x="17" y="30"/>
                    <a:pt x="28" y="47"/>
                    <a:pt x="29" y="54"/>
                  </a:cubicBezTo>
                  <a:cubicBezTo>
                    <a:pt x="32" y="48"/>
                    <a:pt x="25" y="26"/>
                    <a:pt x="27" y="26"/>
                  </a:cubicBezTo>
                  <a:cubicBezTo>
                    <a:pt x="29" y="27"/>
                    <a:pt x="34" y="51"/>
                    <a:pt x="32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898" y="3078"/>
              <a:ext cx="146" cy="106"/>
            </a:xfrm>
            <a:custGeom>
              <a:avLst/>
              <a:gdLst>
                <a:gd name="T0" fmla="*/ 61 w 62"/>
                <a:gd name="T1" fmla="*/ 26 h 45"/>
                <a:gd name="T2" fmla="*/ 32 w 62"/>
                <a:gd name="T3" fmla="*/ 1 h 45"/>
                <a:gd name="T4" fmla="*/ 2 w 62"/>
                <a:gd name="T5" fmla="*/ 15 h 45"/>
                <a:gd name="T6" fmla="*/ 26 w 62"/>
                <a:gd name="T7" fmla="*/ 44 h 45"/>
                <a:gd name="T8" fmla="*/ 62 w 62"/>
                <a:gd name="T9" fmla="*/ 32 h 45"/>
                <a:gd name="T10" fmla="*/ 32 w 62"/>
                <a:gd name="T11" fmla="*/ 31 h 45"/>
                <a:gd name="T12" fmla="*/ 60 w 62"/>
                <a:gd name="T13" fmla="*/ 30 h 45"/>
                <a:gd name="T14" fmla="*/ 33 w 62"/>
                <a:gd name="T15" fmla="*/ 17 h 45"/>
                <a:gd name="T16" fmla="*/ 61 w 62"/>
                <a:gd name="T17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45">
                  <a:moveTo>
                    <a:pt x="61" y="26"/>
                  </a:moveTo>
                  <a:cubicBezTo>
                    <a:pt x="61" y="26"/>
                    <a:pt x="38" y="1"/>
                    <a:pt x="32" y="1"/>
                  </a:cubicBezTo>
                  <a:cubicBezTo>
                    <a:pt x="25" y="0"/>
                    <a:pt x="4" y="4"/>
                    <a:pt x="2" y="15"/>
                  </a:cubicBezTo>
                  <a:cubicBezTo>
                    <a:pt x="0" y="25"/>
                    <a:pt x="18" y="43"/>
                    <a:pt x="26" y="44"/>
                  </a:cubicBezTo>
                  <a:cubicBezTo>
                    <a:pt x="33" y="45"/>
                    <a:pt x="56" y="35"/>
                    <a:pt x="62" y="32"/>
                  </a:cubicBezTo>
                  <a:cubicBezTo>
                    <a:pt x="57" y="28"/>
                    <a:pt x="34" y="32"/>
                    <a:pt x="32" y="31"/>
                  </a:cubicBezTo>
                  <a:cubicBezTo>
                    <a:pt x="30" y="29"/>
                    <a:pt x="58" y="28"/>
                    <a:pt x="60" y="30"/>
                  </a:cubicBezTo>
                  <a:cubicBezTo>
                    <a:pt x="55" y="25"/>
                    <a:pt x="31" y="18"/>
                    <a:pt x="33" y="17"/>
                  </a:cubicBezTo>
                  <a:cubicBezTo>
                    <a:pt x="35" y="16"/>
                    <a:pt x="61" y="26"/>
                    <a:pt x="6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938" y="3158"/>
              <a:ext cx="137" cy="154"/>
            </a:xfrm>
            <a:custGeom>
              <a:avLst/>
              <a:gdLst>
                <a:gd name="T0" fmla="*/ 46 w 58"/>
                <a:gd name="T1" fmla="*/ 0 h 65"/>
                <a:gd name="T2" fmla="*/ 12 w 58"/>
                <a:gd name="T3" fmla="*/ 16 h 65"/>
                <a:gd name="T4" fmla="*/ 19 w 58"/>
                <a:gd name="T5" fmla="*/ 59 h 65"/>
                <a:gd name="T6" fmla="*/ 57 w 58"/>
                <a:gd name="T7" fmla="*/ 39 h 65"/>
                <a:gd name="T8" fmla="*/ 52 w 58"/>
                <a:gd name="T9" fmla="*/ 2 h 65"/>
                <a:gd name="T10" fmla="*/ 41 w 58"/>
                <a:gd name="T11" fmla="*/ 30 h 65"/>
                <a:gd name="T12" fmla="*/ 48 w 58"/>
                <a:gd name="T13" fmla="*/ 2 h 65"/>
                <a:gd name="T14" fmla="*/ 26 w 58"/>
                <a:gd name="T15" fmla="*/ 23 h 65"/>
                <a:gd name="T16" fmla="*/ 46 w 58"/>
                <a:gd name="T1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65">
                  <a:moveTo>
                    <a:pt x="46" y="0"/>
                  </a:moveTo>
                  <a:cubicBezTo>
                    <a:pt x="41" y="2"/>
                    <a:pt x="23" y="9"/>
                    <a:pt x="12" y="16"/>
                  </a:cubicBezTo>
                  <a:cubicBezTo>
                    <a:pt x="0" y="23"/>
                    <a:pt x="9" y="53"/>
                    <a:pt x="19" y="59"/>
                  </a:cubicBezTo>
                  <a:cubicBezTo>
                    <a:pt x="30" y="65"/>
                    <a:pt x="55" y="47"/>
                    <a:pt x="57" y="39"/>
                  </a:cubicBezTo>
                  <a:cubicBezTo>
                    <a:pt x="58" y="31"/>
                    <a:pt x="53" y="7"/>
                    <a:pt x="52" y="2"/>
                  </a:cubicBezTo>
                  <a:cubicBezTo>
                    <a:pt x="53" y="16"/>
                    <a:pt x="41" y="34"/>
                    <a:pt x="41" y="30"/>
                  </a:cubicBezTo>
                  <a:cubicBezTo>
                    <a:pt x="42" y="26"/>
                    <a:pt x="50" y="11"/>
                    <a:pt x="48" y="2"/>
                  </a:cubicBezTo>
                  <a:cubicBezTo>
                    <a:pt x="47" y="7"/>
                    <a:pt x="24" y="26"/>
                    <a:pt x="26" y="23"/>
                  </a:cubicBezTo>
                  <a:cubicBezTo>
                    <a:pt x="28" y="21"/>
                    <a:pt x="43" y="8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202" y="4137"/>
              <a:ext cx="703" cy="429"/>
            </a:xfrm>
            <a:custGeom>
              <a:avLst/>
              <a:gdLst>
                <a:gd name="T0" fmla="*/ 200 w 297"/>
                <a:gd name="T1" fmla="*/ 57 h 181"/>
                <a:gd name="T2" fmla="*/ 227 w 297"/>
                <a:gd name="T3" fmla="*/ 90 h 181"/>
                <a:gd name="T4" fmla="*/ 177 w 297"/>
                <a:gd name="T5" fmla="*/ 119 h 181"/>
                <a:gd name="T6" fmla="*/ 147 w 297"/>
                <a:gd name="T7" fmla="*/ 63 h 181"/>
                <a:gd name="T8" fmla="*/ 192 w 297"/>
                <a:gd name="T9" fmla="*/ 16 h 181"/>
                <a:gd name="T10" fmla="*/ 255 w 297"/>
                <a:gd name="T11" fmla="*/ 22 h 181"/>
                <a:gd name="T12" fmla="*/ 292 w 297"/>
                <a:gd name="T13" fmla="*/ 68 h 181"/>
                <a:gd name="T14" fmla="*/ 292 w 297"/>
                <a:gd name="T15" fmla="*/ 119 h 181"/>
                <a:gd name="T16" fmla="*/ 271 w 297"/>
                <a:gd name="T17" fmla="*/ 153 h 181"/>
                <a:gd name="T18" fmla="*/ 239 w 297"/>
                <a:gd name="T19" fmla="*/ 173 h 181"/>
                <a:gd name="T20" fmla="*/ 195 w 297"/>
                <a:gd name="T21" fmla="*/ 180 h 181"/>
                <a:gd name="T22" fmla="*/ 149 w 297"/>
                <a:gd name="T23" fmla="*/ 164 h 181"/>
                <a:gd name="T24" fmla="*/ 115 w 297"/>
                <a:gd name="T25" fmla="*/ 126 h 181"/>
                <a:gd name="T26" fmla="*/ 90 w 297"/>
                <a:gd name="T27" fmla="*/ 84 h 181"/>
                <a:gd name="T28" fmla="*/ 64 w 297"/>
                <a:gd name="T29" fmla="*/ 46 h 181"/>
                <a:gd name="T30" fmla="*/ 33 w 297"/>
                <a:gd name="T31" fmla="*/ 18 h 181"/>
                <a:gd name="T32" fmla="*/ 0 w 297"/>
                <a:gd name="T33" fmla="*/ 0 h 181"/>
                <a:gd name="T34" fmla="*/ 36 w 297"/>
                <a:gd name="T35" fmla="*/ 12 h 181"/>
                <a:gd name="T36" fmla="*/ 71 w 297"/>
                <a:gd name="T37" fmla="*/ 39 h 181"/>
                <a:gd name="T38" fmla="*/ 101 w 297"/>
                <a:gd name="T39" fmla="*/ 77 h 181"/>
                <a:gd name="T40" fmla="*/ 127 w 297"/>
                <a:gd name="T41" fmla="*/ 118 h 181"/>
                <a:gd name="T42" fmla="*/ 157 w 297"/>
                <a:gd name="T43" fmla="*/ 151 h 181"/>
                <a:gd name="T44" fmla="*/ 196 w 297"/>
                <a:gd name="T45" fmla="*/ 164 h 181"/>
                <a:gd name="T46" fmla="*/ 233 w 297"/>
                <a:gd name="T47" fmla="*/ 159 h 181"/>
                <a:gd name="T48" fmla="*/ 260 w 297"/>
                <a:gd name="T49" fmla="*/ 142 h 181"/>
                <a:gd name="T50" fmla="*/ 277 w 297"/>
                <a:gd name="T51" fmla="*/ 115 h 181"/>
                <a:gd name="T52" fmla="*/ 277 w 297"/>
                <a:gd name="T53" fmla="*/ 73 h 181"/>
                <a:gd name="T54" fmla="*/ 248 w 297"/>
                <a:gd name="T55" fmla="*/ 35 h 181"/>
                <a:gd name="T56" fmla="*/ 196 w 297"/>
                <a:gd name="T57" fmla="*/ 29 h 181"/>
                <a:gd name="T58" fmla="*/ 159 w 297"/>
                <a:gd name="T59" fmla="*/ 66 h 181"/>
                <a:gd name="T60" fmla="*/ 179 w 297"/>
                <a:gd name="T61" fmla="*/ 111 h 181"/>
                <a:gd name="T62" fmla="*/ 223 w 297"/>
                <a:gd name="T63" fmla="*/ 88 h 181"/>
                <a:gd name="T64" fmla="*/ 200 w 297"/>
                <a:gd name="T65" fmla="*/ 57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7" h="181">
                  <a:moveTo>
                    <a:pt x="200" y="57"/>
                  </a:moveTo>
                  <a:cubicBezTo>
                    <a:pt x="218" y="45"/>
                    <a:pt x="237" y="72"/>
                    <a:pt x="227" y="90"/>
                  </a:cubicBezTo>
                  <a:cubicBezTo>
                    <a:pt x="222" y="108"/>
                    <a:pt x="200" y="127"/>
                    <a:pt x="177" y="119"/>
                  </a:cubicBezTo>
                  <a:cubicBezTo>
                    <a:pt x="154" y="112"/>
                    <a:pt x="142" y="86"/>
                    <a:pt x="147" y="63"/>
                  </a:cubicBezTo>
                  <a:cubicBezTo>
                    <a:pt x="151" y="41"/>
                    <a:pt x="170" y="21"/>
                    <a:pt x="192" y="16"/>
                  </a:cubicBezTo>
                  <a:cubicBezTo>
                    <a:pt x="213" y="10"/>
                    <a:pt x="237" y="10"/>
                    <a:pt x="255" y="22"/>
                  </a:cubicBezTo>
                  <a:cubicBezTo>
                    <a:pt x="275" y="32"/>
                    <a:pt x="285" y="51"/>
                    <a:pt x="292" y="68"/>
                  </a:cubicBezTo>
                  <a:cubicBezTo>
                    <a:pt x="297" y="86"/>
                    <a:pt x="297" y="104"/>
                    <a:pt x="292" y="119"/>
                  </a:cubicBezTo>
                  <a:cubicBezTo>
                    <a:pt x="287" y="134"/>
                    <a:pt x="279" y="146"/>
                    <a:pt x="271" y="153"/>
                  </a:cubicBezTo>
                  <a:cubicBezTo>
                    <a:pt x="263" y="161"/>
                    <a:pt x="252" y="168"/>
                    <a:pt x="239" y="173"/>
                  </a:cubicBezTo>
                  <a:cubicBezTo>
                    <a:pt x="226" y="178"/>
                    <a:pt x="211" y="181"/>
                    <a:pt x="195" y="180"/>
                  </a:cubicBezTo>
                  <a:cubicBezTo>
                    <a:pt x="179" y="179"/>
                    <a:pt x="163" y="174"/>
                    <a:pt x="149" y="164"/>
                  </a:cubicBezTo>
                  <a:cubicBezTo>
                    <a:pt x="134" y="154"/>
                    <a:pt x="124" y="140"/>
                    <a:pt x="115" y="126"/>
                  </a:cubicBezTo>
                  <a:cubicBezTo>
                    <a:pt x="106" y="112"/>
                    <a:pt x="98" y="98"/>
                    <a:pt x="90" y="84"/>
                  </a:cubicBezTo>
                  <a:cubicBezTo>
                    <a:pt x="81" y="71"/>
                    <a:pt x="74" y="57"/>
                    <a:pt x="64" y="46"/>
                  </a:cubicBezTo>
                  <a:cubicBezTo>
                    <a:pt x="55" y="34"/>
                    <a:pt x="43" y="27"/>
                    <a:pt x="33" y="18"/>
                  </a:cubicBezTo>
                  <a:cubicBezTo>
                    <a:pt x="21" y="11"/>
                    <a:pt x="10" y="6"/>
                    <a:pt x="0" y="0"/>
                  </a:cubicBezTo>
                  <a:cubicBezTo>
                    <a:pt x="11" y="4"/>
                    <a:pt x="23" y="7"/>
                    <a:pt x="36" y="12"/>
                  </a:cubicBezTo>
                  <a:cubicBezTo>
                    <a:pt x="47" y="20"/>
                    <a:pt x="61" y="27"/>
                    <a:pt x="71" y="39"/>
                  </a:cubicBezTo>
                  <a:cubicBezTo>
                    <a:pt x="83" y="50"/>
                    <a:pt x="92" y="63"/>
                    <a:pt x="101" y="77"/>
                  </a:cubicBezTo>
                  <a:cubicBezTo>
                    <a:pt x="127" y="118"/>
                    <a:pt x="127" y="118"/>
                    <a:pt x="127" y="118"/>
                  </a:cubicBezTo>
                  <a:cubicBezTo>
                    <a:pt x="136" y="131"/>
                    <a:pt x="146" y="143"/>
                    <a:pt x="157" y="151"/>
                  </a:cubicBezTo>
                  <a:cubicBezTo>
                    <a:pt x="169" y="159"/>
                    <a:pt x="183" y="163"/>
                    <a:pt x="196" y="164"/>
                  </a:cubicBezTo>
                  <a:cubicBezTo>
                    <a:pt x="210" y="165"/>
                    <a:pt x="222" y="163"/>
                    <a:pt x="233" y="159"/>
                  </a:cubicBezTo>
                  <a:cubicBezTo>
                    <a:pt x="244" y="155"/>
                    <a:pt x="253" y="148"/>
                    <a:pt x="260" y="142"/>
                  </a:cubicBezTo>
                  <a:cubicBezTo>
                    <a:pt x="267" y="136"/>
                    <a:pt x="273" y="126"/>
                    <a:pt x="277" y="115"/>
                  </a:cubicBezTo>
                  <a:cubicBezTo>
                    <a:pt x="281" y="103"/>
                    <a:pt x="282" y="88"/>
                    <a:pt x="277" y="73"/>
                  </a:cubicBezTo>
                  <a:cubicBezTo>
                    <a:pt x="272" y="58"/>
                    <a:pt x="263" y="43"/>
                    <a:pt x="248" y="35"/>
                  </a:cubicBezTo>
                  <a:cubicBezTo>
                    <a:pt x="234" y="25"/>
                    <a:pt x="214" y="24"/>
                    <a:pt x="196" y="29"/>
                  </a:cubicBezTo>
                  <a:cubicBezTo>
                    <a:pt x="177" y="33"/>
                    <a:pt x="163" y="48"/>
                    <a:pt x="159" y="66"/>
                  </a:cubicBezTo>
                  <a:cubicBezTo>
                    <a:pt x="154" y="83"/>
                    <a:pt x="162" y="104"/>
                    <a:pt x="179" y="111"/>
                  </a:cubicBezTo>
                  <a:cubicBezTo>
                    <a:pt x="197" y="118"/>
                    <a:pt x="216" y="105"/>
                    <a:pt x="223" y="88"/>
                  </a:cubicBezTo>
                  <a:cubicBezTo>
                    <a:pt x="232" y="73"/>
                    <a:pt x="218" y="48"/>
                    <a:pt x="200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893" y="4632"/>
              <a:ext cx="605" cy="343"/>
            </a:xfrm>
            <a:custGeom>
              <a:avLst/>
              <a:gdLst>
                <a:gd name="T0" fmla="*/ 168 w 256"/>
                <a:gd name="T1" fmla="*/ 98 h 145"/>
                <a:gd name="T2" fmla="*/ 194 w 256"/>
                <a:gd name="T3" fmla="*/ 82 h 145"/>
                <a:gd name="T4" fmla="*/ 169 w 256"/>
                <a:gd name="T5" fmla="*/ 52 h 145"/>
                <a:gd name="T6" fmla="*/ 139 w 256"/>
                <a:gd name="T7" fmla="*/ 79 h 145"/>
                <a:gd name="T8" fmla="*/ 155 w 256"/>
                <a:gd name="T9" fmla="*/ 118 h 145"/>
                <a:gd name="T10" fmla="*/ 196 w 256"/>
                <a:gd name="T11" fmla="*/ 130 h 145"/>
                <a:gd name="T12" fmla="*/ 230 w 256"/>
                <a:gd name="T13" fmla="*/ 111 h 145"/>
                <a:gd name="T14" fmla="*/ 243 w 256"/>
                <a:gd name="T15" fmla="*/ 79 h 145"/>
                <a:gd name="T16" fmla="*/ 238 w 256"/>
                <a:gd name="T17" fmla="*/ 54 h 145"/>
                <a:gd name="T18" fmla="*/ 224 w 256"/>
                <a:gd name="T19" fmla="*/ 33 h 145"/>
                <a:gd name="T20" fmla="*/ 198 w 256"/>
                <a:gd name="T21" fmla="*/ 18 h 145"/>
                <a:gd name="T22" fmla="*/ 165 w 256"/>
                <a:gd name="T23" fmla="*/ 15 h 145"/>
                <a:gd name="T24" fmla="*/ 132 w 256"/>
                <a:gd name="T25" fmla="*/ 30 h 145"/>
                <a:gd name="T26" fmla="*/ 100 w 256"/>
                <a:gd name="T27" fmla="*/ 53 h 145"/>
                <a:gd name="T28" fmla="*/ 66 w 256"/>
                <a:gd name="T29" fmla="*/ 71 h 145"/>
                <a:gd name="T30" fmla="*/ 31 w 256"/>
                <a:gd name="T31" fmla="*/ 80 h 145"/>
                <a:gd name="T32" fmla="*/ 0 w 256"/>
                <a:gd name="T33" fmla="*/ 78 h 145"/>
                <a:gd name="T34" fmla="*/ 30 w 256"/>
                <a:gd name="T35" fmla="*/ 75 h 145"/>
                <a:gd name="T36" fmla="*/ 62 w 256"/>
                <a:gd name="T37" fmla="*/ 63 h 145"/>
                <a:gd name="T38" fmla="*/ 94 w 256"/>
                <a:gd name="T39" fmla="*/ 44 h 145"/>
                <a:gd name="T40" fmla="*/ 125 w 256"/>
                <a:gd name="T41" fmla="*/ 20 h 145"/>
                <a:gd name="T42" fmla="*/ 162 w 256"/>
                <a:gd name="T43" fmla="*/ 2 h 145"/>
                <a:gd name="T44" fmla="*/ 202 w 256"/>
                <a:gd name="T45" fmla="*/ 5 h 145"/>
                <a:gd name="T46" fmla="*/ 233 w 256"/>
                <a:gd name="T47" fmla="*/ 24 h 145"/>
                <a:gd name="T48" fmla="*/ 250 w 256"/>
                <a:gd name="T49" fmla="*/ 49 h 145"/>
                <a:gd name="T50" fmla="*/ 255 w 256"/>
                <a:gd name="T51" fmla="*/ 81 h 145"/>
                <a:gd name="T52" fmla="*/ 239 w 256"/>
                <a:gd name="T53" fmla="*/ 118 h 145"/>
                <a:gd name="T54" fmla="*/ 197 w 256"/>
                <a:gd name="T55" fmla="*/ 141 h 145"/>
                <a:gd name="T56" fmla="*/ 148 w 256"/>
                <a:gd name="T57" fmla="*/ 126 h 145"/>
                <a:gd name="T58" fmla="*/ 130 w 256"/>
                <a:gd name="T59" fmla="*/ 77 h 145"/>
                <a:gd name="T60" fmla="*/ 169 w 256"/>
                <a:gd name="T61" fmla="*/ 44 h 145"/>
                <a:gd name="T62" fmla="*/ 198 w 256"/>
                <a:gd name="T63" fmla="*/ 82 h 145"/>
                <a:gd name="T64" fmla="*/ 168 w 256"/>
                <a:gd name="T65" fmla="*/ 9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6" h="145">
                  <a:moveTo>
                    <a:pt x="168" y="98"/>
                  </a:moveTo>
                  <a:cubicBezTo>
                    <a:pt x="178" y="110"/>
                    <a:pt x="196" y="96"/>
                    <a:pt x="194" y="82"/>
                  </a:cubicBezTo>
                  <a:cubicBezTo>
                    <a:pt x="194" y="68"/>
                    <a:pt x="184" y="51"/>
                    <a:pt x="169" y="52"/>
                  </a:cubicBezTo>
                  <a:cubicBezTo>
                    <a:pt x="154" y="51"/>
                    <a:pt x="141" y="64"/>
                    <a:pt x="139" y="79"/>
                  </a:cubicBezTo>
                  <a:cubicBezTo>
                    <a:pt x="137" y="93"/>
                    <a:pt x="143" y="109"/>
                    <a:pt x="155" y="118"/>
                  </a:cubicBezTo>
                  <a:cubicBezTo>
                    <a:pt x="167" y="127"/>
                    <a:pt x="182" y="133"/>
                    <a:pt x="196" y="130"/>
                  </a:cubicBezTo>
                  <a:cubicBezTo>
                    <a:pt x="210" y="129"/>
                    <a:pt x="221" y="120"/>
                    <a:pt x="230" y="111"/>
                  </a:cubicBezTo>
                  <a:cubicBezTo>
                    <a:pt x="237" y="100"/>
                    <a:pt x="242" y="90"/>
                    <a:pt x="243" y="79"/>
                  </a:cubicBezTo>
                  <a:cubicBezTo>
                    <a:pt x="243" y="70"/>
                    <a:pt x="242" y="60"/>
                    <a:pt x="238" y="54"/>
                  </a:cubicBezTo>
                  <a:cubicBezTo>
                    <a:pt x="236" y="46"/>
                    <a:pt x="231" y="40"/>
                    <a:pt x="224" y="33"/>
                  </a:cubicBezTo>
                  <a:cubicBezTo>
                    <a:pt x="217" y="27"/>
                    <a:pt x="209" y="20"/>
                    <a:pt x="198" y="18"/>
                  </a:cubicBezTo>
                  <a:cubicBezTo>
                    <a:pt x="188" y="13"/>
                    <a:pt x="176" y="13"/>
                    <a:pt x="165" y="15"/>
                  </a:cubicBezTo>
                  <a:cubicBezTo>
                    <a:pt x="154" y="17"/>
                    <a:pt x="143" y="23"/>
                    <a:pt x="132" y="30"/>
                  </a:cubicBezTo>
                  <a:cubicBezTo>
                    <a:pt x="100" y="53"/>
                    <a:pt x="100" y="53"/>
                    <a:pt x="100" y="53"/>
                  </a:cubicBezTo>
                  <a:cubicBezTo>
                    <a:pt x="89" y="60"/>
                    <a:pt x="78" y="67"/>
                    <a:pt x="66" y="71"/>
                  </a:cubicBezTo>
                  <a:cubicBezTo>
                    <a:pt x="55" y="77"/>
                    <a:pt x="42" y="78"/>
                    <a:pt x="31" y="80"/>
                  </a:cubicBezTo>
                  <a:cubicBezTo>
                    <a:pt x="20" y="80"/>
                    <a:pt x="9" y="79"/>
                    <a:pt x="0" y="78"/>
                  </a:cubicBezTo>
                  <a:cubicBezTo>
                    <a:pt x="10" y="77"/>
                    <a:pt x="20" y="76"/>
                    <a:pt x="30" y="75"/>
                  </a:cubicBezTo>
                  <a:cubicBezTo>
                    <a:pt x="41" y="71"/>
                    <a:pt x="52" y="70"/>
                    <a:pt x="62" y="63"/>
                  </a:cubicBezTo>
                  <a:cubicBezTo>
                    <a:pt x="73" y="59"/>
                    <a:pt x="83" y="51"/>
                    <a:pt x="94" y="44"/>
                  </a:cubicBezTo>
                  <a:cubicBezTo>
                    <a:pt x="104" y="36"/>
                    <a:pt x="114" y="28"/>
                    <a:pt x="125" y="20"/>
                  </a:cubicBezTo>
                  <a:cubicBezTo>
                    <a:pt x="136" y="12"/>
                    <a:pt x="148" y="5"/>
                    <a:pt x="162" y="2"/>
                  </a:cubicBezTo>
                  <a:cubicBezTo>
                    <a:pt x="176" y="0"/>
                    <a:pt x="190" y="1"/>
                    <a:pt x="202" y="5"/>
                  </a:cubicBezTo>
                  <a:cubicBezTo>
                    <a:pt x="215" y="8"/>
                    <a:pt x="224" y="17"/>
                    <a:pt x="233" y="24"/>
                  </a:cubicBezTo>
                  <a:cubicBezTo>
                    <a:pt x="241" y="32"/>
                    <a:pt x="247" y="40"/>
                    <a:pt x="250" y="49"/>
                  </a:cubicBezTo>
                  <a:cubicBezTo>
                    <a:pt x="254" y="56"/>
                    <a:pt x="256" y="68"/>
                    <a:pt x="255" y="81"/>
                  </a:cubicBezTo>
                  <a:cubicBezTo>
                    <a:pt x="254" y="93"/>
                    <a:pt x="248" y="106"/>
                    <a:pt x="239" y="118"/>
                  </a:cubicBezTo>
                  <a:cubicBezTo>
                    <a:pt x="229" y="129"/>
                    <a:pt x="215" y="140"/>
                    <a:pt x="197" y="141"/>
                  </a:cubicBezTo>
                  <a:cubicBezTo>
                    <a:pt x="180" y="145"/>
                    <a:pt x="162" y="137"/>
                    <a:pt x="148" y="126"/>
                  </a:cubicBezTo>
                  <a:cubicBezTo>
                    <a:pt x="134" y="116"/>
                    <a:pt x="126" y="95"/>
                    <a:pt x="130" y="77"/>
                  </a:cubicBezTo>
                  <a:cubicBezTo>
                    <a:pt x="133" y="58"/>
                    <a:pt x="150" y="43"/>
                    <a:pt x="169" y="44"/>
                  </a:cubicBezTo>
                  <a:cubicBezTo>
                    <a:pt x="189" y="46"/>
                    <a:pt x="200" y="67"/>
                    <a:pt x="198" y="82"/>
                  </a:cubicBezTo>
                  <a:cubicBezTo>
                    <a:pt x="199" y="99"/>
                    <a:pt x="177" y="112"/>
                    <a:pt x="168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514" y="4213"/>
              <a:ext cx="1213" cy="632"/>
            </a:xfrm>
            <a:custGeom>
              <a:avLst/>
              <a:gdLst>
                <a:gd name="T0" fmla="*/ 467 w 513"/>
                <a:gd name="T1" fmla="*/ 196 h 267"/>
                <a:gd name="T2" fmla="*/ 412 w 513"/>
                <a:gd name="T3" fmla="*/ 221 h 267"/>
                <a:gd name="T4" fmla="*/ 483 w 513"/>
                <a:gd name="T5" fmla="*/ 241 h 267"/>
                <a:gd name="T6" fmla="*/ 475 w 513"/>
                <a:gd name="T7" fmla="*/ 162 h 267"/>
                <a:gd name="T8" fmla="*/ 385 w 513"/>
                <a:gd name="T9" fmla="*/ 174 h 267"/>
                <a:gd name="T10" fmla="*/ 295 w 513"/>
                <a:gd name="T11" fmla="*/ 216 h 267"/>
                <a:gd name="T12" fmla="*/ 214 w 513"/>
                <a:gd name="T13" fmla="*/ 176 h 267"/>
                <a:gd name="T14" fmla="*/ 178 w 513"/>
                <a:gd name="T15" fmla="*/ 113 h 267"/>
                <a:gd name="T16" fmla="*/ 154 w 513"/>
                <a:gd name="T17" fmla="*/ 63 h 267"/>
                <a:gd name="T18" fmla="*/ 111 w 513"/>
                <a:gd name="T19" fmla="*/ 25 h 267"/>
                <a:gd name="T20" fmla="*/ 48 w 513"/>
                <a:gd name="T21" fmla="*/ 25 h 267"/>
                <a:gd name="T22" fmla="*/ 18 w 513"/>
                <a:gd name="T23" fmla="*/ 84 h 267"/>
                <a:gd name="T24" fmla="*/ 58 w 513"/>
                <a:gd name="T25" fmla="*/ 136 h 267"/>
                <a:gd name="T26" fmla="*/ 109 w 513"/>
                <a:gd name="T27" fmla="*/ 103 h 267"/>
                <a:gd name="T28" fmla="*/ 74 w 513"/>
                <a:gd name="T29" fmla="*/ 58 h 267"/>
                <a:gd name="T30" fmla="*/ 61 w 513"/>
                <a:gd name="T31" fmla="*/ 98 h 267"/>
                <a:gd name="T32" fmla="*/ 59 w 513"/>
                <a:gd name="T33" fmla="*/ 102 h 267"/>
                <a:gd name="T34" fmla="*/ 74 w 513"/>
                <a:gd name="T35" fmla="*/ 48 h 267"/>
                <a:gd name="T36" fmla="*/ 122 w 513"/>
                <a:gd name="T37" fmla="*/ 105 h 267"/>
                <a:gd name="T38" fmla="*/ 54 w 513"/>
                <a:gd name="T39" fmla="*/ 152 h 267"/>
                <a:gd name="T40" fmla="*/ 0 w 513"/>
                <a:gd name="T41" fmla="*/ 85 h 267"/>
                <a:gd name="T42" fmla="*/ 39 w 513"/>
                <a:gd name="T43" fmla="*/ 10 h 267"/>
                <a:gd name="T44" fmla="*/ 118 w 513"/>
                <a:gd name="T45" fmla="*/ 9 h 267"/>
                <a:gd name="T46" fmla="*/ 169 w 513"/>
                <a:gd name="T47" fmla="*/ 55 h 267"/>
                <a:gd name="T48" fmla="*/ 193 w 513"/>
                <a:gd name="T49" fmla="*/ 106 h 267"/>
                <a:gd name="T50" fmla="*/ 227 w 513"/>
                <a:gd name="T51" fmla="*/ 165 h 267"/>
                <a:gd name="T52" fmla="*/ 292 w 513"/>
                <a:gd name="T53" fmla="*/ 199 h 267"/>
                <a:gd name="T54" fmla="*/ 377 w 513"/>
                <a:gd name="T55" fmla="*/ 160 h 267"/>
                <a:gd name="T56" fmla="*/ 482 w 513"/>
                <a:gd name="T57" fmla="*/ 149 h 267"/>
                <a:gd name="T58" fmla="*/ 491 w 513"/>
                <a:gd name="T59" fmla="*/ 250 h 267"/>
                <a:gd name="T60" fmla="*/ 404 w 513"/>
                <a:gd name="T61" fmla="*/ 222 h 267"/>
                <a:gd name="T62" fmla="*/ 470 w 513"/>
                <a:gd name="T63" fmla="*/ 19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3" h="267">
                  <a:moveTo>
                    <a:pt x="447" y="224"/>
                  </a:moveTo>
                  <a:cubicBezTo>
                    <a:pt x="461" y="229"/>
                    <a:pt x="472" y="209"/>
                    <a:pt x="467" y="196"/>
                  </a:cubicBezTo>
                  <a:cubicBezTo>
                    <a:pt x="463" y="182"/>
                    <a:pt x="444" y="180"/>
                    <a:pt x="431" y="185"/>
                  </a:cubicBezTo>
                  <a:cubicBezTo>
                    <a:pt x="416" y="190"/>
                    <a:pt x="410" y="206"/>
                    <a:pt x="412" y="221"/>
                  </a:cubicBezTo>
                  <a:cubicBezTo>
                    <a:pt x="414" y="237"/>
                    <a:pt x="425" y="250"/>
                    <a:pt x="440" y="253"/>
                  </a:cubicBezTo>
                  <a:cubicBezTo>
                    <a:pt x="455" y="256"/>
                    <a:pt x="472" y="251"/>
                    <a:pt x="483" y="241"/>
                  </a:cubicBezTo>
                  <a:cubicBezTo>
                    <a:pt x="495" y="231"/>
                    <a:pt x="500" y="215"/>
                    <a:pt x="499" y="199"/>
                  </a:cubicBezTo>
                  <a:cubicBezTo>
                    <a:pt x="498" y="183"/>
                    <a:pt x="488" y="169"/>
                    <a:pt x="475" y="162"/>
                  </a:cubicBezTo>
                  <a:cubicBezTo>
                    <a:pt x="462" y="155"/>
                    <a:pt x="445" y="153"/>
                    <a:pt x="430" y="156"/>
                  </a:cubicBezTo>
                  <a:cubicBezTo>
                    <a:pt x="414" y="159"/>
                    <a:pt x="399" y="166"/>
                    <a:pt x="385" y="174"/>
                  </a:cubicBezTo>
                  <a:cubicBezTo>
                    <a:pt x="342" y="198"/>
                    <a:pt x="342" y="198"/>
                    <a:pt x="342" y="198"/>
                  </a:cubicBezTo>
                  <a:cubicBezTo>
                    <a:pt x="327" y="206"/>
                    <a:pt x="312" y="213"/>
                    <a:pt x="295" y="216"/>
                  </a:cubicBezTo>
                  <a:cubicBezTo>
                    <a:pt x="278" y="218"/>
                    <a:pt x="260" y="215"/>
                    <a:pt x="246" y="206"/>
                  </a:cubicBezTo>
                  <a:cubicBezTo>
                    <a:pt x="232" y="198"/>
                    <a:pt x="224" y="186"/>
                    <a:pt x="214" y="176"/>
                  </a:cubicBezTo>
                  <a:cubicBezTo>
                    <a:pt x="205" y="165"/>
                    <a:pt x="199" y="154"/>
                    <a:pt x="193" y="143"/>
                  </a:cubicBezTo>
                  <a:cubicBezTo>
                    <a:pt x="187" y="132"/>
                    <a:pt x="182" y="122"/>
                    <a:pt x="178" y="113"/>
                  </a:cubicBezTo>
                  <a:cubicBezTo>
                    <a:pt x="174" y="103"/>
                    <a:pt x="170" y="95"/>
                    <a:pt x="166" y="87"/>
                  </a:cubicBezTo>
                  <a:cubicBezTo>
                    <a:pt x="162" y="80"/>
                    <a:pt x="158" y="72"/>
                    <a:pt x="154" y="63"/>
                  </a:cubicBezTo>
                  <a:cubicBezTo>
                    <a:pt x="148" y="56"/>
                    <a:pt x="143" y="48"/>
                    <a:pt x="136" y="41"/>
                  </a:cubicBezTo>
                  <a:cubicBezTo>
                    <a:pt x="128" y="36"/>
                    <a:pt x="122" y="27"/>
                    <a:pt x="111" y="25"/>
                  </a:cubicBezTo>
                  <a:cubicBezTo>
                    <a:pt x="101" y="21"/>
                    <a:pt x="91" y="18"/>
                    <a:pt x="80" y="18"/>
                  </a:cubicBezTo>
                  <a:cubicBezTo>
                    <a:pt x="69" y="18"/>
                    <a:pt x="58" y="20"/>
                    <a:pt x="48" y="25"/>
                  </a:cubicBezTo>
                  <a:cubicBezTo>
                    <a:pt x="38" y="31"/>
                    <a:pt x="30" y="39"/>
                    <a:pt x="25" y="50"/>
                  </a:cubicBezTo>
                  <a:cubicBezTo>
                    <a:pt x="20" y="60"/>
                    <a:pt x="17" y="72"/>
                    <a:pt x="18" y="84"/>
                  </a:cubicBezTo>
                  <a:cubicBezTo>
                    <a:pt x="18" y="96"/>
                    <a:pt x="22" y="108"/>
                    <a:pt x="29" y="117"/>
                  </a:cubicBezTo>
                  <a:cubicBezTo>
                    <a:pt x="36" y="126"/>
                    <a:pt x="47" y="135"/>
                    <a:pt x="58" y="136"/>
                  </a:cubicBezTo>
                  <a:cubicBezTo>
                    <a:pt x="69" y="141"/>
                    <a:pt x="80" y="136"/>
                    <a:pt x="90" y="131"/>
                  </a:cubicBezTo>
                  <a:cubicBezTo>
                    <a:pt x="99" y="123"/>
                    <a:pt x="107" y="114"/>
                    <a:pt x="109" y="103"/>
                  </a:cubicBezTo>
                  <a:cubicBezTo>
                    <a:pt x="112" y="92"/>
                    <a:pt x="109" y="80"/>
                    <a:pt x="103" y="72"/>
                  </a:cubicBezTo>
                  <a:cubicBezTo>
                    <a:pt x="96" y="63"/>
                    <a:pt x="85" y="58"/>
                    <a:pt x="74" y="58"/>
                  </a:cubicBezTo>
                  <a:cubicBezTo>
                    <a:pt x="64" y="57"/>
                    <a:pt x="53" y="62"/>
                    <a:pt x="52" y="72"/>
                  </a:cubicBezTo>
                  <a:cubicBezTo>
                    <a:pt x="49" y="82"/>
                    <a:pt x="52" y="93"/>
                    <a:pt x="61" y="98"/>
                  </a:cubicBezTo>
                  <a:cubicBezTo>
                    <a:pt x="69" y="104"/>
                    <a:pt x="82" y="103"/>
                    <a:pt x="85" y="94"/>
                  </a:cubicBezTo>
                  <a:cubicBezTo>
                    <a:pt x="83" y="104"/>
                    <a:pt x="69" y="107"/>
                    <a:pt x="59" y="102"/>
                  </a:cubicBezTo>
                  <a:cubicBezTo>
                    <a:pt x="48" y="97"/>
                    <a:pt x="43" y="84"/>
                    <a:pt x="45" y="71"/>
                  </a:cubicBezTo>
                  <a:cubicBezTo>
                    <a:pt x="45" y="57"/>
                    <a:pt x="61" y="48"/>
                    <a:pt x="74" y="48"/>
                  </a:cubicBezTo>
                  <a:cubicBezTo>
                    <a:pt x="87" y="48"/>
                    <a:pt x="102" y="52"/>
                    <a:pt x="112" y="64"/>
                  </a:cubicBezTo>
                  <a:cubicBezTo>
                    <a:pt x="121" y="75"/>
                    <a:pt x="126" y="91"/>
                    <a:pt x="122" y="105"/>
                  </a:cubicBezTo>
                  <a:cubicBezTo>
                    <a:pt x="121" y="121"/>
                    <a:pt x="110" y="133"/>
                    <a:pt x="99" y="143"/>
                  </a:cubicBezTo>
                  <a:cubicBezTo>
                    <a:pt x="86" y="151"/>
                    <a:pt x="70" y="157"/>
                    <a:pt x="54" y="152"/>
                  </a:cubicBezTo>
                  <a:cubicBezTo>
                    <a:pt x="39" y="149"/>
                    <a:pt x="26" y="139"/>
                    <a:pt x="16" y="128"/>
                  </a:cubicBezTo>
                  <a:cubicBezTo>
                    <a:pt x="6" y="115"/>
                    <a:pt x="1" y="100"/>
                    <a:pt x="0" y="85"/>
                  </a:cubicBezTo>
                  <a:cubicBezTo>
                    <a:pt x="0" y="70"/>
                    <a:pt x="3" y="55"/>
                    <a:pt x="9" y="42"/>
                  </a:cubicBezTo>
                  <a:cubicBezTo>
                    <a:pt x="16" y="29"/>
                    <a:pt x="26" y="17"/>
                    <a:pt x="39" y="10"/>
                  </a:cubicBezTo>
                  <a:cubicBezTo>
                    <a:pt x="52" y="3"/>
                    <a:pt x="66" y="0"/>
                    <a:pt x="80" y="0"/>
                  </a:cubicBezTo>
                  <a:cubicBezTo>
                    <a:pt x="94" y="0"/>
                    <a:pt x="106" y="4"/>
                    <a:pt x="118" y="9"/>
                  </a:cubicBezTo>
                  <a:cubicBezTo>
                    <a:pt x="130" y="12"/>
                    <a:pt x="139" y="22"/>
                    <a:pt x="148" y="29"/>
                  </a:cubicBezTo>
                  <a:cubicBezTo>
                    <a:pt x="157" y="37"/>
                    <a:pt x="162" y="46"/>
                    <a:pt x="169" y="55"/>
                  </a:cubicBezTo>
                  <a:cubicBezTo>
                    <a:pt x="173" y="63"/>
                    <a:pt x="178" y="72"/>
                    <a:pt x="182" y="80"/>
                  </a:cubicBezTo>
                  <a:cubicBezTo>
                    <a:pt x="185" y="88"/>
                    <a:pt x="189" y="96"/>
                    <a:pt x="193" y="106"/>
                  </a:cubicBezTo>
                  <a:cubicBezTo>
                    <a:pt x="198" y="115"/>
                    <a:pt x="203" y="125"/>
                    <a:pt x="208" y="135"/>
                  </a:cubicBezTo>
                  <a:cubicBezTo>
                    <a:pt x="214" y="145"/>
                    <a:pt x="219" y="156"/>
                    <a:pt x="227" y="165"/>
                  </a:cubicBezTo>
                  <a:cubicBezTo>
                    <a:pt x="236" y="175"/>
                    <a:pt x="244" y="185"/>
                    <a:pt x="255" y="192"/>
                  </a:cubicBezTo>
                  <a:cubicBezTo>
                    <a:pt x="266" y="198"/>
                    <a:pt x="279" y="201"/>
                    <a:pt x="292" y="199"/>
                  </a:cubicBezTo>
                  <a:cubicBezTo>
                    <a:pt x="306" y="197"/>
                    <a:pt x="320" y="191"/>
                    <a:pt x="334" y="184"/>
                  </a:cubicBezTo>
                  <a:cubicBezTo>
                    <a:pt x="348" y="177"/>
                    <a:pt x="362" y="168"/>
                    <a:pt x="377" y="160"/>
                  </a:cubicBezTo>
                  <a:cubicBezTo>
                    <a:pt x="392" y="152"/>
                    <a:pt x="409" y="144"/>
                    <a:pt x="427" y="141"/>
                  </a:cubicBezTo>
                  <a:cubicBezTo>
                    <a:pt x="445" y="138"/>
                    <a:pt x="465" y="140"/>
                    <a:pt x="482" y="149"/>
                  </a:cubicBezTo>
                  <a:cubicBezTo>
                    <a:pt x="499" y="160"/>
                    <a:pt x="511" y="178"/>
                    <a:pt x="512" y="198"/>
                  </a:cubicBezTo>
                  <a:cubicBezTo>
                    <a:pt x="513" y="217"/>
                    <a:pt x="506" y="237"/>
                    <a:pt x="491" y="250"/>
                  </a:cubicBezTo>
                  <a:cubicBezTo>
                    <a:pt x="476" y="262"/>
                    <a:pt x="456" y="267"/>
                    <a:pt x="438" y="262"/>
                  </a:cubicBezTo>
                  <a:cubicBezTo>
                    <a:pt x="419" y="258"/>
                    <a:pt x="405" y="240"/>
                    <a:pt x="404" y="222"/>
                  </a:cubicBezTo>
                  <a:cubicBezTo>
                    <a:pt x="402" y="205"/>
                    <a:pt x="411" y="185"/>
                    <a:pt x="429" y="180"/>
                  </a:cubicBezTo>
                  <a:cubicBezTo>
                    <a:pt x="444" y="174"/>
                    <a:pt x="466" y="178"/>
                    <a:pt x="470" y="195"/>
                  </a:cubicBezTo>
                  <a:cubicBezTo>
                    <a:pt x="474" y="210"/>
                    <a:pt x="461" y="230"/>
                    <a:pt x="447" y="2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885" y="4137"/>
              <a:ext cx="599" cy="462"/>
            </a:xfrm>
            <a:custGeom>
              <a:avLst/>
              <a:gdLst>
                <a:gd name="T0" fmla="*/ 63 w 253"/>
                <a:gd name="T1" fmla="*/ 76 h 195"/>
                <a:gd name="T2" fmla="*/ 91 w 253"/>
                <a:gd name="T3" fmla="*/ 40 h 195"/>
                <a:gd name="T4" fmla="*/ 52 w 253"/>
                <a:gd name="T5" fmla="*/ 5 h 195"/>
                <a:gd name="T6" fmla="*/ 10 w 253"/>
                <a:gd name="T7" fmla="*/ 38 h 195"/>
                <a:gd name="T8" fmla="*/ 24 w 253"/>
                <a:gd name="T9" fmla="*/ 92 h 195"/>
                <a:gd name="T10" fmla="*/ 68 w 253"/>
                <a:gd name="T11" fmla="*/ 122 h 195"/>
                <a:gd name="T12" fmla="*/ 116 w 253"/>
                <a:gd name="T13" fmla="*/ 117 h 195"/>
                <a:gd name="T14" fmla="*/ 154 w 253"/>
                <a:gd name="T15" fmla="*/ 100 h 195"/>
                <a:gd name="T16" fmla="*/ 188 w 253"/>
                <a:gd name="T17" fmla="*/ 93 h 195"/>
                <a:gd name="T18" fmla="*/ 227 w 253"/>
                <a:gd name="T19" fmla="*/ 101 h 195"/>
                <a:gd name="T20" fmla="*/ 252 w 253"/>
                <a:gd name="T21" fmla="*/ 139 h 195"/>
                <a:gd name="T22" fmla="*/ 234 w 253"/>
                <a:gd name="T23" fmla="*/ 185 h 195"/>
                <a:gd name="T24" fmla="*/ 185 w 253"/>
                <a:gd name="T25" fmla="*/ 184 h 195"/>
                <a:gd name="T26" fmla="*/ 177 w 253"/>
                <a:gd name="T27" fmla="*/ 137 h 195"/>
                <a:gd name="T28" fmla="*/ 220 w 253"/>
                <a:gd name="T29" fmla="*/ 135 h 195"/>
                <a:gd name="T30" fmla="*/ 213 w 253"/>
                <a:gd name="T31" fmla="*/ 170 h 195"/>
                <a:gd name="T32" fmla="*/ 212 w 253"/>
                <a:gd name="T33" fmla="*/ 168 h 195"/>
                <a:gd name="T34" fmla="*/ 217 w 253"/>
                <a:gd name="T35" fmla="*/ 139 h 195"/>
                <a:gd name="T36" fmla="*/ 183 w 253"/>
                <a:gd name="T37" fmla="*/ 141 h 195"/>
                <a:gd name="T38" fmla="*/ 190 w 253"/>
                <a:gd name="T39" fmla="*/ 178 h 195"/>
                <a:gd name="T40" fmla="*/ 229 w 253"/>
                <a:gd name="T41" fmla="*/ 178 h 195"/>
                <a:gd name="T42" fmla="*/ 243 w 253"/>
                <a:gd name="T43" fmla="*/ 140 h 195"/>
                <a:gd name="T44" fmla="*/ 222 w 253"/>
                <a:gd name="T45" fmla="*/ 109 h 195"/>
                <a:gd name="T46" fmla="*/ 188 w 253"/>
                <a:gd name="T47" fmla="*/ 101 h 195"/>
                <a:gd name="T48" fmla="*/ 157 w 253"/>
                <a:gd name="T49" fmla="*/ 108 h 195"/>
                <a:gd name="T50" fmla="*/ 119 w 253"/>
                <a:gd name="T51" fmla="*/ 125 h 195"/>
                <a:gd name="T52" fmla="*/ 66 w 253"/>
                <a:gd name="T53" fmla="*/ 130 h 195"/>
                <a:gd name="T54" fmla="*/ 17 w 253"/>
                <a:gd name="T55" fmla="*/ 97 h 195"/>
                <a:gd name="T56" fmla="*/ 3 w 253"/>
                <a:gd name="T57" fmla="*/ 36 h 195"/>
                <a:gd name="T58" fmla="*/ 52 w 253"/>
                <a:gd name="T59" fmla="*/ 0 h 195"/>
                <a:gd name="T60" fmla="*/ 95 w 253"/>
                <a:gd name="T61" fmla="*/ 39 h 195"/>
                <a:gd name="T62" fmla="*/ 63 w 253"/>
                <a:gd name="T63" fmla="*/ 78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3" h="195">
                  <a:moveTo>
                    <a:pt x="39" y="67"/>
                  </a:moveTo>
                  <a:cubicBezTo>
                    <a:pt x="46" y="72"/>
                    <a:pt x="54" y="76"/>
                    <a:pt x="63" y="76"/>
                  </a:cubicBezTo>
                  <a:cubicBezTo>
                    <a:pt x="71" y="77"/>
                    <a:pt x="81" y="74"/>
                    <a:pt x="86" y="66"/>
                  </a:cubicBezTo>
                  <a:cubicBezTo>
                    <a:pt x="91" y="59"/>
                    <a:pt x="92" y="49"/>
                    <a:pt x="91" y="40"/>
                  </a:cubicBezTo>
                  <a:cubicBezTo>
                    <a:pt x="90" y="31"/>
                    <a:pt x="86" y="21"/>
                    <a:pt x="78" y="15"/>
                  </a:cubicBezTo>
                  <a:cubicBezTo>
                    <a:pt x="71" y="9"/>
                    <a:pt x="61" y="6"/>
                    <a:pt x="52" y="5"/>
                  </a:cubicBezTo>
                  <a:cubicBezTo>
                    <a:pt x="42" y="6"/>
                    <a:pt x="32" y="8"/>
                    <a:pt x="25" y="14"/>
                  </a:cubicBezTo>
                  <a:cubicBezTo>
                    <a:pt x="17" y="20"/>
                    <a:pt x="12" y="29"/>
                    <a:pt x="10" y="38"/>
                  </a:cubicBezTo>
                  <a:cubicBezTo>
                    <a:pt x="8" y="47"/>
                    <a:pt x="9" y="57"/>
                    <a:pt x="11" y="67"/>
                  </a:cubicBezTo>
                  <a:cubicBezTo>
                    <a:pt x="14" y="76"/>
                    <a:pt x="18" y="85"/>
                    <a:pt x="24" y="92"/>
                  </a:cubicBezTo>
                  <a:cubicBezTo>
                    <a:pt x="30" y="100"/>
                    <a:pt x="36" y="107"/>
                    <a:pt x="44" y="112"/>
                  </a:cubicBezTo>
                  <a:cubicBezTo>
                    <a:pt x="51" y="117"/>
                    <a:pt x="60" y="120"/>
                    <a:pt x="68" y="122"/>
                  </a:cubicBezTo>
                  <a:cubicBezTo>
                    <a:pt x="76" y="124"/>
                    <a:pt x="85" y="124"/>
                    <a:pt x="93" y="123"/>
                  </a:cubicBezTo>
                  <a:cubicBezTo>
                    <a:pt x="101" y="122"/>
                    <a:pt x="109" y="120"/>
                    <a:pt x="116" y="117"/>
                  </a:cubicBezTo>
                  <a:cubicBezTo>
                    <a:pt x="123" y="115"/>
                    <a:pt x="130" y="111"/>
                    <a:pt x="136" y="109"/>
                  </a:cubicBezTo>
                  <a:cubicBezTo>
                    <a:pt x="154" y="100"/>
                    <a:pt x="154" y="100"/>
                    <a:pt x="154" y="100"/>
                  </a:cubicBezTo>
                  <a:cubicBezTo>
                    <a:pt x="160" y="98"/>
                    <a:pt x="166" y="96"/>
                    <a:pt x="171" y="95"/>
                  </a:cubicBezTo>
                  <a:cubicBezTo>
                    <a:pt x="176" y="94"/>
                    <a:pt x="182" y="92"/>
                    <a:pt x="188" y="93"/>
                  </a:cubicBezTo>
                  <a:cubicBezTo>
                    <a:pt x="194" y="92"/>
                    <a:pt x="200" y="93"/>
                    <a:pt x="207" y="94"/>
                  </a:cubicBezTo>
                  <a:cubicBezTo>
                    <a:pt x="213" y="95"/>
                    <a:pt x="220" y="97"/>
                    <a:pt x="227" y="101"/>
                  </a:cubicBezTo>
                  <a:cubicBezTo>
                    <a:pt x="233" y="105"/>
                    <a:pt x="239" y="110"/>
                    <a:pt x="244" y="117"/>
                  </a:cubicBezTo>
                  <a:cubicBezTo>
                    <a:pt x="247" y="123"/>
                    <a:pt x="251" y="131"/>
                    <a:pt x="252" y="139"/>
                  </a:cubicBezTo>
                  <a:cubicBezTo>
                    <a:pt x="253" y="147"/>
                    <a:pt x="253" y="156"/>
                    <a:pt x="250" y="164"/>
                  </a:cubicBezTo>
                  <a:cubicBezTo>
                    <a:pt x="247" y="172"/>
                    <a:pt x="241" y="179"/>
                    <a:pt x="234" y="185"/>
                  </a:cubicBezTo>
                  <a:cubicBezTo>
                    <a:pt x="227" y="190"/>
                    <a:pt x="219" y="194"/>
                    <a:pt x="210" y="194"/>
                  </a:cubicBezTo>
                  <a:cubicBezTo>
                    <a:pt x="200" y="195"/>
                    <a:pt x="191" y="190"/>
                    <a:pt x="185" y="184"/>
                  </a:cubicBezTo>
                  <a:cubicBezTo>
                    <a:pt x="178" y="178"/>
                    <a:pt x="173" y="171"/>
                    <a:pt x="172" y="162"/>
                  </a:cubicBezTo>
                  <a:cubicBezTo>
                    <a:pt x="170" y="153"/>
                    <a:pt x="170" y="143"/>
                    <a:pt x="177" y="137"/>
                  </a:cubicBezTo>
                  <a:cubicBezTo>
                    <a:pt x="182" y="129"/>
                    <a:pt x="191" y="126"/>
                    <a:pt x="199" y="125"/>
                  </a:cubicBezTo>
                  <a:cubicBezTo>
                    <a:pt x="207" y="127"/>
                    <a:pt x="216" y="128"/>
                    <a:pt x="220" y="135"/>
                  </a:cubicBezTo>
                  <a:cubicBezTo>
                    <a:pt x="226" y="141"/>
                    <a:pt x="228" y="149"/>
                    <a:pt x="227" y="156"/>
                  </a:cubicBezTo>
                  <a:cubicBezTo>
                    <a:pt x="225" y="164"/>
                    <a:pt x="219" y="168"/>
                    <a:pt x="213" y="170"/>
                  </a:cubicBezTo>
                  <a:cubicBezTo>
                    <a:pt x="206" y="172"/>
                    <a:pt x="200" y="170"/>
                    <a:pt x="195" y="167"/>
                  </a:cubicBezTo>
                  <a:cubicBezTo>
                    <a:pt x="200" y="169"/>
                    <a:pt x="207" y="170"/>
                    <a:pt x="212" y="168"/>
                  </a:cubicBezTo>
                  <a:cubicBezTo>
                    <a:pt x="218" y="166"/>
                    <a:pt x="223" y="162"/>
                    <a:pt x="224" y="155"/>
                  </a:cubicBezTo>
                  <a:cubicBezTo>
                    <a:pt x="224" y="149"/>
                    <a:pt x="222" y="143"/>
                    <a:pt x="217" y="139"/>
                  </a:cubicBezTo>
                  <a:cubicBezTo>
                    <a:pt x="213" y="133"/>
                    <a:pt x="205" y="132"/>
                    <a:pt x="199" y="131"/>
                  </a:cubicBezTo>
                  <a:cubicBezTo>
                    <a:pt x="192" y="132"/>
                    <a:pt x="186" y="134"/>
                    <a:pt x="183" y="141"/>
                  </a:cubicBezTo>
                  <a:cubicBezTo>
                    <a:pt x="177" y="145"/>
                    <a:pt x="177" y="154"/>
                    <a:pt x="179" y="160"/>
                  </a:cubicBezTo>
                  <a:cubicBezTo>
                    <a:pt x="180" y="167"/>
                    <a:pt x="185" y="174"/>
                    <a:pt x="190" y="178"/>
                  </a:cubicBezTo>
                  <a:cubicBezTo>
                    <a:pt x="195" y="183"/>
                    <a:pt x="203" y="186"/>
                    <a:pt x="209" y="186"/>
                  </a:cubicBezTo>
                  <a:cubicBezTo>
                    <a:pt x="216" y="186"/>
                    <a:pt x="223" y="182"/>
                    <a:pt x="229" y="178"/>
                  </a:cubicBezTo>
                  <a:cubicBezTo>
                    <a:pt x="235" y="174"/>
                    <a:pt x="239" y="168"/>
                    <a:pt x="242" y="161"/>
                  </a:cubicBezTo>
                  <a:cubicBezTo>
                    <a:pt x="244" y="155"/>
                    <a:pt x="245" y="147"/>
                    <a:pt x="243" y="140"/>
                  </a:cubicBezTo>
                  <a:cubicBezTo>
                    <a:pt x="243" y="133"/>
                    <a:pt x="239" y="127"/>
                    <a:pt x="237" y="121"/>
                  </a:cubicBezTo>
                  <a:cubicBezTo>
                    <a:pt x="232" y="116"/>
                    <a:pt x="228" y="111"/>
                    <a:pt x="222" y="109"/>
                  </a:cubicBezTo>
                  <a:cubicBezTo>
                    <a:pt x="217" y="105"/>
                    <a:pt x="211" y="103"/>
                    <a:pt x="205" y="102"/>
                  </a:cubicBezTo>
                  <a:cubicBezTo>
                    <a:pt x="199" y="101"/>
                    <a:pt x="194" y="101"/>
                    <a:pt x="188" y="101"/>
                  </a:cubicBezTo>
                  <a:cubicBezTo>
                    <a:pt x="183" y="101"/>
                    <a:pt x="177" y="103"/>
                    <a:pt x="173" y="103"/>
                  </a:cubicBezTo>
                  <a:cubicBezTo>
                    <a:pt x="168" y="104"/>
                    <a:pt x="163" y="106"/>
                    <a:pt x="157" y="108"/>
                  </a:cubicBezTo>
                  <a:cubicBezTo>
                    <a:pt x="152" y="111"/>
                    <a:pt x="146" y="113"/>
                    <a:pt x="140" y="116"/>
                  </a:cubicBezTo>
                  <a:cubicBezTo>
                    <a:pt x="133" y="119"/>
                    <a:pt x="126" y="122"/>
                    <a:pt x="119" y="125"/>
                  </a:cubicBezTo>
                  <a:cubicBezTo>
                    <a:pt x="111" y="128"/>
                    <a:pt x="103" y="130"/>
                    <a:pt x="94" y="132"/>
                  </a:cubicBezTo>
                  <a:cubicBezTo>
                    <a:pt x="85" y="132"/>
                    <a:pt x="76" y="133"/>
                    <a:pt x="66" y="130"/>
                  </a:cubicBezTo>
                  <a:cubicBezTo>
                    <a:pt x="57" y="128"/>
                    <a:pt x="47" y="124"/>
                    <a:pt x="40" y="118"/>
                  </a:cubicBezTo>
                  <a:cubicBezTo>
                    <a:pt x="31" y="113"/>
                    <a:pt x="24" y="105"/>
                    <a:pt x="17" y="97"/>
                  </a:cubicBezTo>
                  <a:cubicBezTo>
                    <a:pt x="12" y="88"/>
                    <a:pt x="7" y="79"/>
                    <a:pt x="4" y="69"/>
                  </a:cubicBezTo>
                  <a:cubicBezTo>
                    <a:pt x="1" y="58"/>
                    <a:pt x="0" y="47"/>
                    <a:pt x="3" y="36"/>
                  </a:cubicBezTo>
                  <a:cubicBezTo>
                    <a:pt x="6" y="26"/>
                    <a:pt x="12" y="15"/>
                    <a:pt x="21" y="9"/>
                  </a:cubicBezTo>
                  <a:cubicBezTo>
                    <a:pt x="30" y="2"/>
                    <a:pt x="41" y="0"/>
                    <a:pt x="52" y="0"/>
                  </a:cubicBezTo>
                  <a:cubicBezTo>
                    <a:pt x="63" y="1"/>
                    <a:pt x="74" y="4"/>
                    <a:pt x="81" y="12"/>
                  </a:cubicBezTo>
                  <a:cubicBezTo>
                    <a:pt x="90" y="18"/>
                    <a:pt x="94" y="29"/>
                    <a:pt x="95" y="39"/>
                  </a:cubicBezTo>
                  <a:cubicBezTo>
                    <a:pt x="96" y="49"/>
                    <a:pt x="94" y="60"/>
                    <a:pt x="88" y="68"/>
                  </a:cubicBezTo>
                  <a:cubicBezTo>
                    <a:pt x="82" y="76"/>
                    <a:pt x="71" y="79"/>
                    <a:pt x="63" y="78"/>
                  </a:cubicBezTo>
                  <a:cubicBezTo>
                    <a:pt x="53" y="77"/>
                    <a:pt x="46" y="72"/>
                    <a:pt x="39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841" y="2678"/>
              <a:ext cx="430" cy="653"/>
            </a:xfrm>
            <a:custGeom>
              <a:avLst/>
              <a:gdLst>
                <a:gd name="T0" fmla="*/ 7 w 182"/>
                <a:gd name="T1" fmla="*/ 276 h 276"/>
                <a:gd name="T2" fmla="*/ 87 w 182"/>
                <a:gd name="T3" fmla="*/ 39 h 276"/>
                <a:gd name="T4" fmla="*/ 106 w 182"/>
                <a:gd name="T5" fmla="*/ 74 h 276"/>
                <a:gd name="T6" fmla="*/ 7 w 182"/>
                <a:gd name="T7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" h="276">
                  <a:moveTo>
                    <a:pt x="7" y="276"/>
                  </a:moveTo>
                  <a:cubicBezTo>
                    <a:pt x="0" y="173"/>
                    <a:pt x="11" y="79"/>
                    <a:pt x="87" y="39"/>
                  </a:cubicBezTo>
                  <a:cubicBezTo>
                    <a:pt x="159" y="0"/>
                    <a:pt x="182" y="56"/>
                    <a:pt x="106" y="74"/>
                  </a:cubicBezTo>
                  <a:cubicBezTo>
                    <a:pt x="30" y="92"/>
                    <a:pt x="13" y="182"/>
                    <a:pt x="7" y="2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373" y="2964"/>
              <a:ext cx="423" cy="248"/>
            </a:xfrm>
            <a:custGeom>
              <a:avLst/>
              <a:gdLst>
                <a:gd name="T0" fmla="*/ 179 w 179"/>
                <a:gd name="T1" fmla="*/ 105 h 105"/>
                <a:gd name="T2" fmla="*/ 53 w 179"/>
                <a:gd name="T3" fmla="*/ 4 h 105"/>
                <a:gd name="T4" fmla="*/ 55 w 179"/>
                <a:gd name="T5" fmla="*/ 30 h 105"/>
                <a:gd name="T6" fmla="*/ 179 w 179"/>
                <a:gd name="T7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9" h="105">
                  <a:moveTo>
                    <a:pt x="179" y="105"/>
                  </a:moveTo>
                  <a:cubicBezTo>
                    <a:pt x="156" y="51"/>
                    <a:pt x="109" y="0"/>
                    <a:pt x="53" y="4"/>
                  </a:cubicBezTo>
                  <a:cubicBezTo>
                    <a:pt x="0" y="8"/>
                    <a:pt x="7" y="46"/>
                    <a:pt x="55" y="30"/>
                  </a:cubicBezTo>
                  <a:cubicBezTo>
                    <a:pt x="103" y="13"/>
                    <a:pt x="148" y="60"/>
                    <a:pt x="179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295" y="2848"/>
              <a:ext cx="506" cy="355"/>
            </a:xfrm>
            <a:custGeom>
              <a:avLst/>
              <a:gdLst>
                <a:gd name="T0" fmla="*/ 214 w 214"/>
                <a:gd name="T1" fmla="*/ 150 h 150"/>
                <a:gd name="T2" fmla="*/ 68 w 214"/>
                <a:gd name="T3" fmla="*/ 2 h 150"/>
                <a:gd name="T4" fmla="*/ 67 w 214"/>
                <a:gd name="T5" fmla="*/ 36 h 150"/>
                <a:gd name="T6" fmla="*/ 214 w 214"/>
                <a:gd name="T7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" h="150">
                  <a:moveTo>
                    <a:pt x="214" y="150"/>
                  </a:moveTo>
                  <a:cubicBezTo>
                    <a:pt x="195" y="47"/>
                    <a:pt x="140" y="5"/>
                    <a:pt x="68" y="2"/>
                  </a:cubicBezTo>
                  <a:cubicBezTo>
                    <a:pt x="0" y="0"/>
                    <a:pt x="4" y="50"/>
                    <a:pt x="67" y="36"/>
                  </a:cubicBezTo>
                  <a:cubicBezTo>
                    <a:pt x="130" y="21"/>
                    <a:pt x="189" y="67"/>
                    <a:pt x="214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583" y="4540"/>
              <a:ext cx="468" cy="210"/>
            </a:xfrm>
            <a:custGeom>
              <a:avLst/>
              <a:gdLst>
                <a:gd name="T0" fmla="*/ 198 w 198"/>
                <a:gd name="T1" fmla="*/ 58 h 89"/>
                <a:gd name="T2" fmla="*/ 43 w 198"/>
                <a:gd name="T3" fmla="*/ 30 h 89"/>
                <a:gd name="T4" fmla="*/ 58 w 198"/>
                <a:gd name="T5" fmla="*/ 53 h 89"/>
                <a:gd name="T6" fmla="*/ 198 w 198"/>
                <a:gd name="T7" fmla="*/ 5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89">
                  <a:moveTo>
                    <a:pt x="198" y="58"/>
                  </a:moveTo>
                  <a:cubicBezTo>
                    <a:pt x="142" y="4"/>
                    <a:pt x="88" y="0"/>
                    <a:pt x="43" y="30"/>
                  </a:cubicBezTo>
                  <a:cubicBezTo>
                    <a:pt x="0" y="57"/>
                    <a:pt x="26" y="89"/>
                    <a:pt x="58" y="53"/>
                  </a:cubicBezTo>
                  <a:cubicBezTo>
                    <a:pt x="91" y="17"/>
                    <a:pt x="146" y="19"/>
                    <a:pt x="198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696" y="4629"/>
              <a:ext cx="360" cy="239"/>
            </a:xfrm>
            <a:custGeom>
              <a:avLst/>
              <a:gdLst>
                <a:gd name="T0" fmla="*/ 152 w 152"/>
                <a:gd name="T1" fmla="*/ 24 h 101"/>
                <a:gd name="T2" fmla="*/ 24 w 152"/>
                <a:gd name="T3" fmla="*/ 45 h 101"/>
                <a:gd name="T4" fmla="*/ 43 w 152"/>
                <a:gd name="T5" fmla="*/ 63 h 101"/>
                <a:gd name="T6" fmla="*/ 152 w 152"/>
                <a:gd name="T7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101">
                  <a:moveTo>
                    <a:pt x="152" y="24"/>
                  </a:moveTo>
                  <a:cubicBezTo>
                    <a:pt x="92" y="0"/>
                    <a:pt x="50" y="9"/>
                    <a:pt x="24" y="45"/>
                  </a:cubicBezTo>
                  <a:cubicBezTo>
                    <a:pt x="0" y="80"/>
                    <a:pt x="29" y="101"/>
                    <a:pt x="43" y="63"/>
                  </a:cubicBezTo>
                  <a:cubicBezTo>
                    <a:pt x="57" y="25"/>
                    <a:pt x="101" y="10"/>
                    <a:pt x="15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0" name="Group 4出自【趣你的PPT】(微信:qunideppt)：最优质的PPT资源库"/>
          <p:cNvGrpSpPr>
            <a:grpSpLocks noChangeAspect="1"/>
          </p:cNvGrpSpPr>
          <p:nvPr/>
        </p:nvGrpSpPr>
        <p:grpSpPr bwMode="auto">
          <a:xfrm flipH="1">
            <a:off x="394978" y="4345005"/>
            <a:ext cx="3054945" cy="2080274"/>
            <a:chOff x="6" y="2"/>
            <a:chExt cx="7303" cy="4973"/>
          </a:xfrm>
          <a:solidFill>
            <a:srgbClr val="AD4F1F"/>
          </a:solidFill>
        </p:grpSpPr>
        <p:sp>
          <p:nvSpPr>
            <p:cNvPr id="171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" y="4398"/>
              <a:ext cx="4508" cy="2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635" y="2"/>
              <a:ext cx="31" cy="218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843" y="3141"/>
              <a:ext cx="998" cy="1505"/>
            </a:xfrm>
            <a:custGeom>
              <a:avLst/>
              <a:gdLst>
                <a:gd name="T0" fmla="*/ 162 w 422"/>
                <a:gd name="T1" fmla="*/ 366 h 636"/>
                <a:gd name="T2" fmla="*/ 151 w 422"/>
                <a:gd name="T3" fmla="*/ 476 h 636"/>
                <a:gd name="T4" fmla="*/ 276 w 422"/>
                <a:gd name="T5" fmla="*/ 440 h 636"/>
                <a:gd name="T6" fmla="*/ 201 w 422"/>
                <a:gd name="T7" fmla="*/ 317 h 636"/>
                <a:gd name="T8" fmla="*/ 56 w 422"/>
                <a:gd name="T9" fmla="*/ 347 h 636"/>
                <a:gd name="T10" fmla="*/ 38 w 422"/>
                <a:gd name="T11" fmla="*/ 492 h 636"/>
                <a:gd name="T12" fmla="*/ 135 w 422"/>
                <a:gd name="T13" fmla="*/ 589 h 636"/>
                <a:gd name="T14" fmla="*/ 254 w 422"/>
                <a:gd name="T15" fmla="*/ 608 h 636"/>
                <a:gd name="T16" fmla="*/ 337 w 422"/>
                <a:gd name="T17" fmla="*/ 568 h 636"/>
                <a:gd name="T18" fmla="*/ 385 w 422"/>
                <a:gd name="T19" fmla="*/ 493 h 636"/>
                <a:gd name="T20" fmla="*/ 391 w 422"/>
                <a:gd name="T21" fmla="*/ 388 h 636"/>
                <a:gd name="T22" fmla="*/ 342 w 422"/>
                <a:gd name="T23" fmla="*/ 278 h 636"/>
                <a:gd name="T24" fmla="*/ 265 w 422"/>
                <a:gd name="T25" fmla="*/ 173 h 636"/>
                <a:gd name="T26" fmla="*/ 257 w 422"/>
                <a:gd name="T27" fmla="*/ 39 h 636"/>
                <a:gd name="T28" fmla="*/ 383 w 422"/>
                <a:gd name="T29" fmla="*/ 46 h 636"/>
                <a:gd name="T30" fmla="*/ 351 w 422"/>
                <a:gd name="T31" fmla="*/ 146 h 636"/>
                <a:gd name="T32" fmla="*/ 311 w 422"/>
                <a:gd name="T33" fmla="*/ 79 h 636"/>
                <a:gd name="T34" fmla="*/ 350 w 422"/>
                <a:gd name="T35" fmla="*/ 137 h 636"/>
                <a:gd name="T36" fmla="*/ 372 w 422"/>
                <a:gd name="T37" fmla="*/ 56 h 636"/>
                <a:gd name="T38" fmla="*/ 271 w 422"/>
                <a:gd name="T39" fmla="*/ 52 h 636"/>
                <a:gd name="T40" fmla="*/ 282 w 422"/>
                <a:gd name="T41" fmla="*/ 160 h 636"/>
                <a:gd name="T42" fmla="*/ 362 w 422"/>
                <a:gd name="T43" fmla="*/ 266 h 636"/>
                <a:gd name="T44" fmla="*/ 413 w 422"/>
                <a:gd name="T45" fmla="*/ 384 h 636"/>
                <a:gd name="T46" fmla="*/ 407 w 422"/>
                <a:gd name="T47" fmla="*/ 501 h 636"/>
                <a:gd name="T48" fmla="*/ 353 w 422"/>
                <a:gd name="T49" fmla="*/ 584 h 636"/>
                <a:gd name="T50" fmla="*/ 258 w 422"/>
                <a:gd name="T51" fmla="*/ 630 h 636"/>
                <a:gd name="T52" fmla="*/ 126 w 422"/>
                <a:gd name="T53" fmla="*/ 610 h 636"/>
                <a:gd name="T54" fmla="*/ 18 w 422"/>
                <a:gd name="T55" fmla="*/ 500 h 636"/>
                <a:gd name="T56" fmla="*/ 41 w 422"/>
                <a:gd name="T57" fmla="*/ 334 h 636"/>
                <a:gd name="T58" fmla="*/ 207 w 422"/>
                <a:gd name="T59" fmla="*/ 302 h 636"/>
                <a:gd name="T60" fmla="*/ 288 w 422"/>
                <a:gd name="T61" fmla="*/ 444 h 636"/>
                <a:gd name="T62" fmla="*/ 147 w 422"/>
                <a:gd name="T63" fmla="*/ 481 h 636"/>
                <a:gd name="T64" fmla="*/ 162 w 422"/>
                <a:gd name="T65" fmla="*/ 36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22" h="636">
                  <a:moveTo>
                    <a:pt x="162" y="366"/>
                  </a:moveTo>
                  <a:cubicBezTo>
                    <a:pt x="110" y="374"/>
                    <a:pt x="105" y="449"/>
                    <a:pt x="151" y="476"/>
                  </a:cubicBezTo>
                  <a:cubicBezTo>
                    <a:pt x="191" y="505"/>
                    <a:pt x="263" y="496"/>
                    <a:pt x="276" y="440"/>
                  </a:cubicBezTo>
                  <a:cubicBezTo>
                    <a:pt x="293" y="389"/>
                    <a:pt x="250" y="336"/>
                    <a:pt x="201" y="317"/>
                  </a:cubicBezTo>
                  <a:cubicBezTo>
                    <a:pt x="152" y="297"/>
                    <a:pt x="87" y="305"/>
                    <a:pt x="56" y="347"/>
                  </a:cubicBezTo>
                  <a:cubicBezTo>
                    <a:pt x="23" y="387"/>
                    <a:pt x="21" y="447"/>
                    <a:pt x="38" y="492"/>
                  </a:cubicBezTo>
                  <a:cubicBezTo>
                    <a:pt x="55" y="539"/>
                    <a:pt x="94" y="573"/>
                    <a:pt x="135" y="589"/>
                  </a:cubicBezTo>
                  <a:cubicBezTo>
                    <a:pt x="176" y="607"/>
                    <a:pt x="218" y="614"/>
                    <a:pt x="254" y="608"/>
                  </a:cubicBezTo>
                  <a:cubicBezTo>
                    <a:pt x="290" y="602"/>
                    <a:pt x="318" y="585"/>
                    <a:pt x="337" y="568"/>
                  </a:cubicBezTo>
                  <a:cubicBezTo>
                    <a:pt x="357" y="550"/>
                    <a:pt x="375" y="525"/>
                    <a:pt x="385" y="493"/>
                  </a:cubicBezTo>
                  <a:cubicBezTo>
                    <a:pt x="396" y="462"/>
                    <a:pt x="399" y="425"/>
                    <a:pt x="391" y="388"/>
                  </a:cubicBezTo>
                  <a:cubicBezTo>
                    <a:pt x="383" y="352"/>
                    <a:pt x="364" y="314"/>
                    <a:pt x="342" y="278"/>
                  </a:cubicBezTo>
                  <a:cubicBezTo>
                    <a:pt x="321" y="241"/>
                    <a:pt x="293" y="209"/>
                    <a:pt x="265" y="173"/>
                  </a:cubicBezTo>
                  <a:cubicBezTo>
                    <a:pt x="236" y="139"/>
                    <a:pt x="219" y="77"/>
                    <a:pt x="257" y="39"/>
                  </a:cubicBezTo>
                  <a:cubicBezTo>
                    <a:pt x="293" y="0"/>
                    <a:pt x="356" y="10"/>
                    <a:pt x="383" y="46"/>
                  </a:cubicBezTo>
                  <a:cubicBezTo>
                    <a:pt x="416" y="80"/>
                    <a:pt x="398" y="148"/>
                    <a:pt x="351" y="146"/>
                  </a:cubicBezTo>
                  <a:cubicBezTo>
                    <a:pt x="312" y="152"/>
                    <a:pt x="272" y="97"/>
                    <a:pt x="311" y="79"/>
                  </a:cubicBezTo>
                  <a:cubicBezTo>
                    <a:pt x="276" y="100"/>
                    <a:pt x="318" y="144"/>
                    <a:pt x="350" y="137"/>
                  </a:cubicBezTo>
                  <a:cubicBezTo>
                    <a:pt x="388" y="137"/>
                    <a:pt x="398" y="82"/>
                    <a:pt x="372" y="56"/>
                  </a:cubicBezTo>
                  <a:cubicBezTo>
                    <a:pt x="347" y="27"/>
                    <a:pt x="297" y="22"/>
                    <a:pt x="271" y="52"/>
                  </a:cubicBezTo>
                  <a:cubicBezTo>
                    <a:pt x="244" y="82"/>
                    <a:pt x="255" y="128"/>
                    <a:pt x="282" y="160"/>
                  </a:cubicBezTo>
                  <a:cubicBezTo>
                    <a:pt x="309" y="193"/>
                    <a:pt x="340" y="228"/>
                    <a:pt x="362" y="266"/>
                  </a:cubicBezTo>
                  <a:cubicBezTo>
                    <a:pt x="384" y="304"/>
                    <a:pt x="404" y="342"/>
                    <a:pt x="413" y="384"/>
                  </a:cubicBezTo>
                  <a:cubicBezTo>
                    <a:pt x="422" y="425"/>
                    <a:pt x="419" y="466"/>
                    <a:pt x="407" y="501"/>
                  </a:cubicBezTo>
                  <a:cubicBezTo>
                    <a:pt x="395" y="536"/>
                    <a:pt x="374" y="564"/>
                    <a:pt x="353" y="584"/>
                  </a:cubicBezTo>
                  <a:cubicBezTo>
                    <a:pt x="331" y="604"/>
                    <a:pt x="298" y="624"/>
                    <a:pt x="258" y="630"/>
                  </a:cubicBezTo>
                  <a:cubicBezTo>
                    <a:pt x="217" y="636"/>
                    <a:pt x="170" y="629"/>
                    <a:pt x="126" y="610"/>
                  </a:cubicBezTo>
                  <a:cubicBezTo>
                    <a:pt x="81" y="591"/>
                    <a:pt x="37" y="553"/>
                    <a:pt x="18" y="500"/>
                  </a:cubicBezTo>
                  <a:cubicBezTo>
                    <a:pt x="0" y="448"/>
                    <a:pt x="2" y="382"/>
                    <a:pt x="41" y="334"/>
                  </a:cubicBezTo>
                  <a:cubicBezTo>
                    <a:pt x="80" y="285"/>
                    <a:pt x="153" y="278"/>
                    <a:pt x="207" y="302"/>
                  </a:cubicBezTo>
                  <a:cubicBezTo>
                    <a:pt x="261" y="323"/>
                    <a:pt x="309" y="384"/>
                    <a:pt x="288" y="444"/>
                  </a:cubicBezTo>
                  <a:cubicBezTo>
                    <a:pt x="270" y="508"/>
                    <a:pt x="187" y="515"/>
                    <a:pt x="147" y="481"/>
                  </a:cubicBezTo>
                  <a:cubicBezTo>
                    <a:pt x="98" y="451"/>
                    <a:pt x="109" y="369"/>
                    <a:pt x="162" y="3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715" y="4499"/>
              <a:ext cx="535" cy="322"/>
            </a:xfrm>
            <a:custGeom>
              <a:avLst/>
              <a:gdLst>
                <a:gd name="T0" fmla="*/ 226 w 226"/>
                <a:gd name="T1" fmla="*/ 47 h 136"/>
                <a:gd name="T2" fmla="*/ 190 w 226"/>
                <a:gd name="T3" fmla="*/ 52 h 136"/>
                <a:gd name="T4" fmla="*/ 151 w 226"/>
                <a:gd name="T5" fmla="*/ 44 h 136"/>
                <a:gd name="T6" fmla="*/ 114 w 226"/>
                <a:gd name="T7" fmla="*/ 27 h 136"/>
                <a:gd name="T8" fmla="*/ 77 w 226"/>
                <a:gd name="T9" fmla="*/ 13 h 136"/>
                <a:gd name="T10" fmla="*/ 41 w 226"/>
                <a:gd name="T11" fmla="*/ 19 h 136"/>
                <a:gd name="T12" fmla="*/ 18 w 226"/>
                <a:gd name="T13" fmla="*/ 42 h 136"/>
                <a:gd name="T14" fmla="*/ 12 w 226"/>
                <a:gd name="T15" fmla="*/ 69 h 136"/>
                <a:gd name="T16" fmla="*/ 18 w 226"/>
                <a:gd name="T17" fmla="*/ 90 h 136"/>
                <a:gd name="T18" fmla="*/ 30 w 226"/>
                <a:gd name="T19" fmla="*/ 107 h 136"/>
                <a:gd name="T20" fmla="*/ 51 w 226"/>
                <a:gd name="T21" fmla="*/ 120 h 136"/>
                <a:gd name="T22" fmla="*/ 78 w 226"/>
                <a:gd name="T23" fmla="*/ 121 h 136"/>
                <a:gd name="T24" fmla="*/ 102 w 226"/>
                <a:gd name="T25" fmla="*/ 107 h 136"/>
                <a:gd name="T26" fmla="*/ 107 w 226"/>
                <a:gd name="T27" fmla="*/ 82 h 136"/>
                <a:gd name="T28" fmla="*/ 92 w 226"/>
                <a:gd name="T29" fmla="*/ 58 h 136"/>
                <a:gd name="T30" fmla="*/ 67 w 226"/>
                <a:gd name="T31" fmla="*/ 51 h 136"/>
                <a:gd name="T32" fmla="*/ 52 w 226"/>
                <a:gd name="T33" fmla="*/ 66 h 136"/>
                <a:gd name="T34" fmla="*/ 66 w 226"/>
                <a:gd name="T35" fmla="*/ 46 h 136"/>
                <a:gd name="T36" fmla="*/ 96 w 226"/>
                <a:gd name="T37" fmla="*/ 52 h 136"/>
                <a:gd name="T38" fmla="*/ 116 w 226"/>
                <a:gd name="T39" fmla="*/ 79 h 136"/>
                <a:gd name="T40" fmla="*/ 110 w 226"/>
                <a:gd name="T41" fmla="*/ 114 h 136"/>
                <a:gd name="T42" fmla="*/ 80 w 226"/>
                <a:gd name="T43" fmla="*/ 133 h 136"/>
                <a:gd name="T44" fmla="*/ 48 w 226"/>
                <a:gd name="T45" fmla="*/ 131 h 136"/>
                <a:gd name="T46" fmla="*/ 23 w 226"/>
                <a:gd name="T47" fmla="*/ 115 h 136"/>
                <a:gd name="T48" fmla="*/ 8 w 226"/>
                <a:gd name="T49" fmla="*/ 95 h 136"/>
                <a:gd name="T50" fmla="*/ 1 w 226"/>
                <a:gd name="T51" fmla="*/ 69 h 136"/>
                <a:gd name="T52" fmla="*/ 8 w 226"/>
                <a:gd name="T53" fmla="*/ 36 h 136"/>
                <a:gd name="T54" fmla="*/ 37 w 226"/>
                <a:gd name="T55" fmla="*/ 10 h 136"/>
                <a:gd name="T56" fmla="*/ 78 w 226"/>
                <a:gd name="T57" fmla="*/ 3 h 136"/>
                <a:gd name="T58" fmla="*/ 118 w 226"/>
                <a:gd name="T59" fmla="*/ 19 h 136"/>
                <a:gd name="T60" fmla="*/ 154 w 226"/>
                <a:gd name="T61" fmla="*/ 38 h 136"/>
                <a:gd name="T62" fmla="*/ 191 w 226"/>
                <a:gd name="T63" fmla="*/ 49 h 136"/>
                <a:gd name="T64" fmla="*/ 226 w 226"/>
                <a:gd name="T65" fmla="*/ 4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6" h="136">
                  <a:moveTo>
                    <a:pt x="226" y="47"/>
                  </a:moveTo>
                  <a:cubicBezTo>
                    <a:pt x="215" y="49"/>
                    <a:pt x="203" y="54"/>
                    <a:pt x="190" y="52"/>
                  </a:cubicBezTo>
                  <a:cubicBezTo>
                    <a:pt x="177" y="53"/>
                    <a:pt x="164" y="49"/>
                    <a:pt x="151" y="44"/>
                  </a:cubicBezTo>
                  <a:cubicBezTo>
                    <a:pt x="138" y="39"/>
                    <a:pt x="126" y="33"/>
                    <a:pt x="114" y="27"/>
                  </a:cubicBezTo>
                  <a:cubicBezTo>
                    <a:pt x="101" y="21"/>
                    <a:pt x="89" y="14"/>
                    <a:pt x="77" y="13"/>
                  </a:cubicBezTo>
                  <a:cubicBezTo>
                    <a:pt x="65" y="10"/>
                    <a:pt x="51" y="14"/>
                    <a:pt x="41" y="19"/>
                  </a:cubicBezTo>
                  <a:cubicBezTo>
                    <a:pt x="31" y="24"/>
                    <a:pt x="23" y="33"/>
                    <a:pt x="18" y="42"/>
                  </a:cubicBezTo>
                  <a:cubicBezTo>
                    <a:pt x="14" y="51"/>
                    <a:pt x="12" y="60"/>
                    <a:pt x="12" y="69"/>
                  </a:cubicBezTo>
                  <a:cubicBezTo>
                    <a:pt x="12" y="77"/>
                    <a:pt x="16" y="84"/>
                    <a:pt x="18" y="90"/>
                  </a:cubicBezTo>
                  <a:cubicBezTo>
                    <a:pt x="22" y="95"/>
                    <a:pt x="25" y="102"/>
                    <a:pt x="30" y="107"/>
                  </a:cubicBezTo>
                  <a:cubicBezTo>
                    <a:pt x="36" y="112"/>
                    <a:pt x="43" y="117"/>
                    <a:pt x="51" y="120"/>
                  </a:cubicBezTo>
                  <a:cubicBezTo>
                    <a:pt x="59" y="123"/>
                    <a:pt x="69" y="124"/>
                    <a:pt x="78" y="121"/>
                  </a:cubicBezTo>
                  <a:cubicBezTo>
                    <a:pt x="87" y="120"/>
                    <a:pt x="95" y="114"/>
                    <a:pt x="102" y="107"/>
                  </a:cubicBezTo>
                  <a:cubicBezTo>
                    <a:pt x="107" y="100"/>
                    <a:pt x="109" y="91"/>
                    <a:pt x="107" y="82"/>
                  </a:cubicBezTo>
                  <a:cubicBezTo>
                    <a:pt x="105" y="72"/>
                    <a:pt x="98" y="64"/>
                    <a:pt x="92" y="58"/>
                  </a:cubicBezTo>
                  <a:cubicBezTo>
                    <a:pt x="84" y="53"/>
                    <a:pt x="75" y="49"/>
                    <a:pt x="67" y="51"/>
                  </a:cubicBezTo>
                  <a:cubicBezTo>
                    <a:pt x="59" y="51"/>
                    <a:pt x="54" y="59"/>
                    <a:pt x="52" y="66"/>
                  </a:cubicBezTo>
                  <a:cubicBezTo>
                    <a:pt x="52" y="59"/>
                    <a:pt x="56" y="48"/>
                    <a:pt x="66" y="46"/>
                  </a:cubicBezTo>
                  <a:cubicBezTo>
                    <a:pt x="76" y="43"/>
                    <a:pt x="87" y="46"/>
                    <a:pt x="96" y="52"/>
                  </a:cubicBezTo>
                  <a:cubicBezTo>
                    <a:pt x="105" y="58"/>
                    <a:pt x="113" y="67"/>
                    <a:pt x="116" y="79"/>
                  </a:cubicBezTo>
                  <a:cubicBezTo>
                    <a:pt x="120" y="90"/>
                    <a:pt x="117" y="104"/>
                    <a:pt x="110" y="114"/>
                  </a:cubicBezTo>
                  <a:cubicBezTo>
                    <a:pt x="102" y="123"/>
                    <a:pt x="92" y="130"/>
                    <a:pt x="80" y="133"/>
                  </a:cubicBezTo>
                  <a:cubicBezTo>
                    <a:pt x="69" y="136"/>
                    <a:pt x="57" y="134"/>
                    <a:pt x="48" y="131"/>
                  </a:cubicBezTo>
                  <a:cubicBezTo>
                    <a:pt x="37" y="128"/>
                    <a:pt x="29" y="121"/>
                    <a:pt x="23" y="115"/>
                  </a:cubicBezTo>
                  <a:cubicBezTo>
                    <a:pt x="16" y="109"/>
                    <a:pt x="12" y="101"/>
                    <a:pt x="8" y="95"/>
                  </a:cubicBezTo>
                  <a:cubicBezTo>
                    <a:pt x="6" y="88"/>
                    <a:pt x="1" y="80"/>
                    <a:pt x="1" y="69"/>
                  </a:cubicBezTo>
                  <a:cubicBezTo>
                    <a:pt x="0" y="59"/>
                    <a:pt x="3" y="47"/>
                    <a:pt x="8" y="36"/>
                  </a:cubicBezTo>
                  <a:cubicBezTo>
                    <a:pt x="14" y="26"/>
                    <a:pt x="24" y="15"/>
                    <a:pt x="37" y="10"/>
                  </a:cubicBezTo>
                  <a:cubicBezTo>
                    <a:pt x="49" y="3"/>
                    <a:pt x="64" y="0"/>
                    <a:pt x="78" y="3"/>
                  </a:cubicBezTo>
                  <a:cubicBezTo>
                    <a:pt x="93" y="5"/>
                    <a:pt x="105" y="12"/>
                    <a:pt x="118" y="19"/>
                  </a:cubicBezTo>
                  <a:cubicBezTo>
                    <a:pt x="130" y="26"/>
                    <a:pt x="142" y="33"/>
                    <a:pt x="154" y="38"/>
                  </a:cubicBezTo>
                  <a:cubicBezTo>
                    <a:pt x="166" y="43"/>
                    <a:pt x="178" y="48"/>
                    <a:pt x="191" y="49"/>
                  </a:cubicBezTo>
                  <a:cubicBezTo>
                    <a:pt x="203" y="52"/>
                    <a:pt x="215" y="47"/>
                    <a:pt x="226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812" y="3924"/>
              <a:ext cx="320" cy="533"/>
            </a:xfrm>
            <a:custGeom>
              <a:avLst/>
              <a:gdLst>
                <a:gd name="T0" fmla="*/ 47 w 135"/>
                <a:gd name="T1" fmla="*/ 0 h 225"/>
                <a:gd name="T2" fmla="*/ 52 w 135"/>
                <a:gd name="T3" fmla="*/ 35 h 225"/>
                <a:gd name="T4" fmla="*/ 44 w 135"/>
                <a:gd name="T5" fmla="*/ 74 h 225"/>
                <a:gd name="T6" fmla="*/ 26 w 135"/>
                <a:gd name="T7" fmla="*/ 112 h 225"/>
                <a:gd name="T8" fmla="*/ 12 w 135"/>
                <a:gd name="T9" fmla="*/ 149 h 225"/>
                <a:gd name="T10" fmla="*/ 19 w 135"/>
                <a:gd name="T11" fmla="*/ 184 h 225"/>
                <a:gd name="T12" fmla="*/ 41 w 135"/>
                <a:gd name="T13" fmla="*/ 207 h 225"/>
                <a:gd name="T14" fmla="*/ 69 w 135"/>
                <a:gd name="T15" fmla="*/ 213 h 225"/>
                <a:gd name="T16" fmla="*/ 90 w 135"/>
                <a:gd name="T17" fmla="*/ 208 h 225"/>
                <a:gd name="T18" fmla="*/ 106 w 135"/>
                <a:gd name="T19" fmla="*/ 195 h 225"/>
                <a:gd name="T20" fmla="*/ 120 w 135"/>
                <a:gd name="T21" fmla="*/ 174 h 225"/>
                <a:gd name="T22" fmla="*/ 121 w 135"/>
                <a:gd name="T23" fmla="*/ 148 h 225"/>
                <a:gd name="T24" fmla="*/ 107 w 135"/>
                <a:gd name="T25" fmla="*/ 124 h 225"/>
                <a:gd name="T26" fmla="*/ 81 w 135"/>
                <a:gd name="T27" fmla="*/ 119 h 225"/>
                <a:gd name="T28" fmla="*/ 58 w 135"/>
                <a:gd name="T29" fmla="*/ 134 h 225"/>
                <a:gd name="T30" fmla="*/ 50 w 135"/>
                <a:gd name="T31" fmla="*/ 158 h 225"/>
                <a:gd name="T32" fmla="*/ 66 w 135"/>
                <a:gd name="T33" fmla="*/ 174 h 225"/>
                <a:gd name="T34" fmla="*/ 46 w 135"/>
                <a:gd name="T35" fmla="*/ 159 h 225"/>
                <a:gd name="T36" fmla="*/ 52 w 135"/>
                <a:gd name="T37" fmla="*/ 129 h 225"/>
                <a:gd name="T38" fmla="*/ 79 w 135"/>
                <a:gd name="T39" fmla="*/ 109 h 225"/>
                <a:gd name="T40" fmla="*/ 114 w 135"/>
                <a:gd name="T41" fmla="*/ 115 h 225"/>
                <a:gd name="T42" fmla="*/ 132 w 135"/>
                <a:gd name="T43" fmla="*/ 145 h 225"/>
                <a:gd name="T44" fmla="*/ 130 w 135"/>
                <a:gd name="T45" fmla="*/ 178 h 225"/>
                <a:gd name="T46" fmla="*/ 115 w 135"/>
                <a:gd name="T47" fmla="*/ 203 h 225"/>
                <a:gd name="T48" fmla="*/ 95 w 135"/>
                <a:gd name="T49" fmla="*/ 218 h 225"/>
                <a:gd name="T50" fmla="*/ 69 w 135"/>
                <a:gd name="T51" fmla="*/ 224 h 225"/>
                <a:gd name="T52" fmla="*/ 36 w 135"/>
                <a:gd name="T53" fmla="*/ 217 h 225"/>
                <a:gd name="T54" fmla="*/ 9 w 135"/>
                <a:gd name="T55" fmla="*/ 189 h 225"/>
                <a:gd name="T56" fmla="*/ 3 w 135"/>
                <a:gd name="T57" fmla="*/ 147 h 225"/>
                <a:gd name="T58" fmla="*/ 19 w 135"/>
                <a:gd name="T59" fmla="*/ 108 h 225"/>
                <a:gd name="T60" fmla="*/ 38 w 135"/>
                <a:gd name="T61" fmla="*/ 72 h 225"/>
                <a:gd name="T62" fmla="*/ 48 w 135"/>
                <a:gd name="T63" fmla="*/ 35 h 225"/>
                <a:gd name="T64" fmla="*/ 47 w 135"/>
                <a:gd name="T6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5">
                  <a:moveTo>
                    <a:pt x="47" y="0"/>
                  </a:moveTo>
                  <a:cubicBezTo>
                    <a:pt x="48" y="10"/>
                    <a:pt x="54" y="22"/>
                    <a:pt x="52" y="35"/>
                  </a:cubicBezTo>
                  <a:cubicBezTo>
                    <a:pt x="52" y="48"/>
                    <a:pt x="48" y="61"/>
                    <a:pt x="44" y="74"/>
                  </a:cubicBezTo>
                  <a:cubicBezTo>
                    <a:pt x="39" y="87"/>
                    <a:pt x="33" y="100"/>
                    <a:pt x="26" y="112"/>
                  </a:cubicBezTo>
                  <a:cubicBezTo>
                    <a:pt x="20" y="124"/>
                    <a:pt x="14" y="136"/>
                    <a:pt x="12" y="149"/>
                  </a:cubicBezTo>
                  <a:cubicBezTo>
                    <a:pt x="10" y="161"/>
                    <a:pt x="13" y="174"/>
                    <a:pt x="19" y="184"/>
                  </a:cubicBezTo>
                  <a:cubicBezTo>
                    <a:pt x="24" y="195"/>
                    <a:pt x="33" y="202"/>
                    <a:pt x="41" y="207"/>
                  </a:cubicBezTo>
                  <a:cubicBezTo>
                    <a:pt x="50" y="212"/>
                    <a:pt x="60" y="214"/>
                    <a:pt x="69" y="213"/>
                  </a:cubicBezTo>
                  <a:cubicBezTo>
                    <a:pt x="77" y="214"/>
                    <a:pt x="84" y="209"/>
                    <a:pt x="90" y="208"/>
                  </a:cubicBezTo>
                  <a:cubicBezTo>
                    <a:pt x="95" y="204"/>
                    <a:pt x="102" y="201"/>
                    <a:pt x="106" y="195"/>
                  </a:cubicBezTo>
                  <a:cubicBezTo>
                    <a:pt x="112" y="189"/>
                    <a:pt x="117" y="183"/>
                    <a:pt x="120" y="174"/>
                  </a:cubicBezTo>
                  <a:cubicBezTo>
                    <a:pt x="123" y="166"/>
                    <a:pt x="123" y="157"/>
                    <a:pt x="121" y="148"/>
                  </a:cubicBezTo>
                  <a:cubicBezTo>
                    <a:pt x="120" y="138"/>
                    <a:pt x="114" y="130"/>
                    <a:pt x="107" y="124"/>
                  </a:cubicBezTo>
                  <a:cubicBezTo>
                    <a:pt x="100" y="119"/>
                    <a:pt x="91" y="116"/>
                    <a:pt x="81" y="119"/>
                  </a:cubicBezTo>
                  <a:cubicBezTo>
                    <a:pt x="72" y="121"/>
                    <a:pt x="64" y="127"/>
                    <a:pt x="58" y="134"/>
                  </a:cubicBezTo>
                  <a:cubicBezTo>
                    <a:pt x="53" y="141"/>
                    <a:pt x="49" y="150"/>
                    <a:pt x="50" y="158"/>
                  </a:cubicBezTo>
                  <a:cubicBezTo>
                    <a:pt x="51" y="167"/>
                    <a:pt x="59" y="171"/>
                    <a:pt x="66" y="174"/>
                  </a:cubicBezTo>
                  <a:cubicBezTo>
                    <a:pt x="59" y="173"/>
                    <a:pt x="48" y="170"/>
                    <a:pt x="46" y="159"/>
                  </a:cubicBezTo>
                  <a:cubicBezTo>
                    <a:pt x="42" y="149"/>
                    <a:pt x="46" y="138"/>
                    <a:pt x="52" y="129"/>
                  </a:cubicBezTo>
                  <a:cubicBezTo>
                    <a:pt x="58" y="121"/>
                    <a:pt x="67" y="112"/>
                    <a:pt x="79" y="109"/>
                  </a:cubicBezTo>
                  <a:cubicBezTo>
                    <a:pt x="90" y="105"/>
                    <a:pt x="104" y="108"/>
                    <a:pt x="114" y="115"/>
                  </a:cubicBezTo>
                  <a:cubicBezTo>
                    <a:pt x="123" y="123"/>
                    <a:pt x="130" y="134"/>
                    <a:pt x="132" y="145"/>
                  </a:cubicBezTo>
                  <a:cubicBezTo>
                    <a:pt x="135" y="156"/>
                    <a:pt x="134" y="168"/>
                    <a:pt x="130" y="178"/>
                  </a:cubicBezTo>
                  <a:cubicBezTo>
                    <a:pt x="127" y="188"/>
                    <a:pt x="121" y="196"/>
                    <a:pt x="115" y="203"/>
                  </a:cubicBezTo>
                  <a:cubicBezTo>
                    <a:pt x="109" y="210"/>
                    <a:pt x="101" y="213"/>
                    <a:pt x="95" y="218"/>
                  </a:cubicBezTo>
                  <a:cubicBezTo>
                    <a:pt x="88" y="220"/>
                    <a:pt x="80" y="225"/>
                    <a:pt x="69" y="224"/>
                  </a:cubicBezTo>
                  <a:cubicBezTo>
                    <a:pt x="59" y="225"/>
                    <a:pt x="47" y="223"/>
                    <a:pt x="36" y="217"/>
                  </a:cubicBezTo>
                  <a:cubicBezTo>
                    <a:pt x="25" y="211"/>
                    <a:pt x="15" y="202"/>
                    <a:pt x="9" y="189"/>
                  </a:cubicBezTo>
                  <a:cubicBezTo>
                    <a:pt x="3" y="177"/>
                    <a:pt x="0" y="162"/>
                    <a:pt x="3" y="147"/>
                  </a:cubicBezTo>
                  <a:cubicBezTo>
                    <a:pt x="5" y="133"/>
                    <a:pt x="12" y="120"/>
                    <a:pt x="19" y="108"/>
                  </a:cubicBezTo>
                  <a:cubicBezTo>
                    <a:pt x="26" y="96"/>
                    <a:pt x="32" y="84"/>
                    <a:pt x="38" y="72"/>
                  </a:cubicBezTo>
                  <a:cubicBezTo>
                    <a:pt x="43" y="60"/>
                    <a:pt x="48" y="47"/>
                    <a:pt x="48" y="35"/>
                  </a:cubicBezTo>
                  <a:cubicBezTo>
                    <a:pt x="51" y="23"/>
                    <a:pt x="47" y="11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325" y="3636"/>
              <a:ext cx="440" cy="369"/>
            </a:xfrm>
            <a:custGeom>
              <a:avLst/>
              <a:gdLst>
                <a:gd name="T0" fmla="*/ 60 w 186"/>
                <a:gd name="T1" fmla="*/ 86 h 156"/>
                <a:gd name="T2" fmla="*/ 47 w 186"/>
                <a:gd name="T3" fmla="*/ 59 h 156"/>
                <a:gd name="T4" fmla="*/ 86 w 186"/>
                <a:gd name="T5" fmla="*/ 47 h 156"/>
                <a:gd name="T6" fmla="*/ 97 w 186"/>
                <a:gd name="T7" fmla="*/ 90 h 156"/>
                <a:gd name="T8" fmla="*/ 59 w 186"/>
                <a:gd name="T9" fmla="*/ 115 h 156"/>
                <a:gd name="T10" fmla="*/ 17 w 186"/>
                <a:gd name="T11" fmla="*/ 101 h 156"/>
                <a:gd name="T12" fmla="*/ 0 w 186"/>
                <a:gd name="T13" fmla="*/ 64 h 156"/>
                <a:gd name="T14" fmla="*/ 8 w 186"/>
                <a:gd name="T15" fmla="*/ 29 h 156"/>
                <a:gd name="T16" fmla="*/ 28 w 186"/>
                <a:gd name="T17" fmla="*/ 10 h 156"/>
                <a:gd name="T18" fmla="*/ 52 w 186"/>
                <a:gd name="T19" fmla="*/ 1 h 156"/>
                <a:gd name="T20" fmla="*/ 83 w 186"/>
                <a:gd name="T21" fmla="*/ 4 h 156"/>
                <a:gd name="T22" fmla="*/ 112 w 186"/>
                <a:gd name="T23" fmla="*/ 22 h 156"/>
                <a:gd name="T24" fmla="*/ 129 w 186"/>
                <a:gd name="T25" fmla="*/ 53 h 156"/>
                <a:gd name="T26" fmla="*/ 139 w 186"/>
                <a:gd name="T27" fmla="*/ 85 h 156"/>
                <a:gd name="T28" fmla="*/ 150 w 186"/>
                <a:gd name="T29" fmla="*/ 114 h 156"/>
                <a:gd name="T30" fmla="*/ 167 w 186"/>
                <a:gd name="T31" fmla="*/ 139 h 156"/>
                <a:gd name="T32" fmla="*/ 186 w 186"/>
                <a:gd name="T33" fmla="*/ 156 h 156"/>
                <a:gd name="T34" fmla="*/ 164 w 186"/>
                <a:gd name="T35" fmla="*/ 142 h 156"/>
                <a:gd name="T36" fmla="*/ 144 w 186"/>
                <a:gd name="T37" fmla="*/ 118 h 156"/>
                <a:gd name="T38" fmla="*/ 130 w 186"/>
                <a:gd name="T39" fmla="*/ 88 h 156"/>
                <a:gd name="T40" fmla="*/ 119 w 186"/>
                <a:gd name="T41" fmla="*/ 56 h 156"/>
                <a:gd name="T42" fmla="*/ 104 w 186"/>
                <a:gd name="T43" fmla="*/ 29 h 156"/>
                <a:gd name="T44" fmla="*/ 79 w 186"/>
                <a:gd name="T45" fmla="*/ 14 h 156"/>
                <a:gd name="T46" fmla="*/ 54 w 186"/>
                <a:gd name="T47" fmla="*/ 12 h 156"/>
                <a:gd name="T48" fmla="*/ 33 w 186"/>
                <a:gd name="T49" fmla="*/ 19 h 156"/>
                <a:gd name="T50" fmla="*/ 17 w 186"/>
                <a:gd name="T51" fmla="*/ 35 h 156"/>
                <a:gd name="T52" fmla="*/ 11 w 186"/>
                <a:gd name="T53" fmla="*/ 63 h 156"/>
                <a:gd name="T54" fmla="*/ 24 w 186"/>
                <a:gd name="T55" fmla="*/ 93 h 156"/>
                <a:gd name="T56" fmla="*/ 58 w 186"/>
                <a:gd name="T57" fmla="*/ 105 h 156"/>
                <a:gd name="T58" fmla="*/ 89 w 186"/>
                <a:gd name="T59" fmla="*/ 86 h 156"/>
                <a:gd name="T60" fmla="*/ 82 w 186"/>
                <a:gd name="T61" fmla="*/ 53 h 156"/>
                <a:gd name="T62" fmla="*/ 50 w 186"/>
                <a:gd name="T63" fmla="*/ 61 h 156"/>
                <a:gd name="T64" fmla="*/ 60 w 186"/>
                <a:gd name="T65" fmla="*/ 8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6" h="156">
                  <a:moveTo>
                    <a:pt x="60" y="86"/>
                  </a:moveTo>
                  <a:cubicBezTo>
                    <a:pt x="46" y="91"/>
                    <a:pt x="38" y="70"/>
                    <a:pt x="47" y="59"/>
                  </a:cubicBezTo>
                  <a:cubicBezTo>
                    <a:pt x="54" y="48"/>
                    <a:pt x="71" y="38"/>
                    <a:pt x="86" y="47"/>
                  </a:cubicBezTo>
                  <a:cubicBezTo>
                    <a:pt x="100" y="56"/>
                    <a:pt x="104" y="76"/>
                    <a:pt x="97" y="90"/>
                  </a:cubicBezTo>
                  <a:cubicBezTo>
                    <a:pt x="91" y="104"/>
                    <a:pt x="75" y="115"/>
                    <a:pt x="59" y="115"/>
                  </a:cubicBezTo>
                  <a:cubicBezTo>
                    <a:pt x="44" y="116"/>
                    <a:pt x="28" y="111"/>
                    <a:pt x="17" y="101"/>
                  </a:cubicBezTo>
                  <a:cubicBezTo>
                    <a:pt x="6" y="91"/>
                    <a:pt x="2" y="76"/>
                    <a:pt x="0" y="64"/>
                  </a:cubicBezTo>
                  <a:cubicBezTo>
                    <a:pt x="0" y="51"/>
                    <a:pt x="2" y="39"/>
                    <a:pt x="8" y="29"/>
                  </a:cubicBezTo>
                  <a:cubicBezTo>
                    <a:pt x="14" y="21"/>
                    <a:pt x="21" y="13"/>
                    <a:pt x="28" y="10"/>
                  </a:cubicBezTo>
                  <a:cubicBezTo>
                    <a:pt x="34" y="6"/>
                    <a:pt x="43" y="3"/>
                    <a:pt x="52" y="1"/>
                  </a:cubicBezTo>
                  <a:cubicBezTo>
                    <a:pt x="62" y="1"/>
                    <a:pt x="73" y="0"/>
                    <a:pt x="83" y="4"/>
                  </a:cubicBezTo>
                  <a:cubicBezTo>
                    <a:pt x="93" y="7"/>
                    <a:pt x="103" y="14"/>
                    <a:pt x="112" y="22"/>
                  </a:cubicBezTo>
                  <a:cubicBezTo>
                    <a:pt x="120" y="31"/>
                    <a:pt x="125" y="42"/>
                    <a:pt x="129" y="53"/>
                  </a:cubicBezTo>
                  <a:cubicBezTo>
                    <a:pt x="139" y="85"/>
                    <a:pt x="139" y="85"/>
                    <a:pt x="139" y="85"/>
                  </a:cubicBezTo>
                  <a:cubicBezTo>
                    <a:pt x="142" y="95"/>
                    <a:pt x="145" y="106"/>
                    <a:pt x="150" y="114"/>
                  </a:cubicBezTo>
                  <a:cubicBezTo>
                    <a:pt x="154" y="124"/>
                    <a:pt x="162" y="131"/>
                    <a:pt x="167" y="139"/>
                  </a:cubicBezTo>
                  <a:cubicBezTo>
                    <a:pt x="173" y="145"/>
                    <a:pt x="180" y="150"/>
                    <a:pt x="186" y="156"/>
                  </a:cubicBezTo>
                  <a:cubicBezTo>
                    <a:pt x="179" y="152"/>
                    <a:pt x="172" y="147"/>
                    <a:pt x="164" y="142"/>
                  </a:cubicBezTo>
                  <a:cubicBezTo>
                    <a:pt x="157" y="135"/>
                    <a:pt x="149" y="128"/>
                    <a:pt x="144" y="118"/>
                  </a:cubicBezTo>
                  <a:cubicBezTo>
                    <a:pt x="138" y="109"/>
                    <a:pt x="134" y="99"/>
                    <a:pt x="130" y="88"/>
                  </a:cubicBezTo>
                  <a:cubicBezTo>
                    <a:pt x="119" y="56"/>
                    <a:pt x="119" y="56"/>
                    <a:pt x="119" y="56"/>
                  </a:cubicBezTo>
                  <a:cubicBezTo>
                    <a:pt x="115" y="46"/>
                    <a:pt x="110" y="36"/>
                    <a:pt x="104" y="29"/>
                  </a:cubicBezTo>
                  <a:cubicBezTo>
                    <a:pt x="97" y="23"/>
                    <a:pt x="88" y="16"/>
                    <a:pt x="79" y="14"/>
                  </a:cubicBezTo>
                  <a:cubicBezTo>
                    <a:pt x="71" y="11"/>
                    <a:pt x="62" y="11"/>
                    <a:pt x="54" y="12"/>
                  </a:cubicBezTo>
                  <a:cubicBezTo>
                    <a:pt x="46" y="13"/>
                    <a:pt x="39" y="15"/>
                    <a:pt x="33" y="19"/>
                  </a:cubicBezTo>
                  <a:cubicBezTo>
                    <a:pt x="27" y="22"/>
                    <a:pt x="22" y="28"/>
                    <a:pt x="17" y="35"/>
                  </a:cubicBezTo>
                  <a:cubicBezTo>
                    <a:pt x="12" y="42"/>
                    <a:pt x="11" y="52"/>
                    <a:pt x="11" y="63"/>
                  </a:cubicBezTo>
                  <a:cubicBezTo>
                    <a:pt x="12" y="74"/>
                    <a:pt x="15" y="85"/>
                    <a:pt x="24" y="93"/>
                  </a:cubicBezTo>
                  <a:cubicBezTo>
                    <a:pt x="32" y="102"/>
                    <a:pt x="46" y="106"/>
                    <a:pt x="58" y="105"/>
                  </a:cubicBezTo>
                  <a:cubicBezTo>
                    <a:pt x="72" y="106"/>
                    <a:pt x="84" y="98"/>
                    <a:pt x="89" y="86"/>
                  </a:cubicBezTo>
                  <a:cubicBezTo>
                    <a:pt x="96" y="75"/>
                    <a:pt x="93" y="60"/>
                    <a:pt x="82" y="53"/>
                  </a:cubicBezTo>
                  <a:cubicBezTo>
                    <a:pt x="72" y="45"/>
                    <a:pt x="57" y="51"/>
                    <a:pt x="50" y="61"/>
                  </a:cubicBezTo>
                  <a:cubicBezTo>
                    <a:pt x="41" y="70"/>
                    <a:pt x="46" y="89"/>
                    <a:pt x="60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552" y="3958"/>
              <a:ext cx="308" cy="229"/>
            </a:xfrm>
            <a:custGeom>
              <a:avLst/>
              <a:gdLst>
                <a:gd name="T0" fmla="*/ 61 w 130"/>
                <a:gd name="T1" fmla="*/ 65 h 97"/>
                <a:gd name="T2" fmla="*/ 48 w 130"/>
                <a:gd name="T3" fmla="*/ 84 h 97"/>
                <a:gd name="T4" fmla="*/ 24 w 130"/>
                <a:gd name="T5" fmla="*/ 86 h 97"/>
                <a:gd name="T6" fmla="*/ 4 w 130"/>
                <a:gd name="T7" fmla="*/ 69 h 97"/>
                <a:gd name="T8" fmla="*/ 0 w 130"/>
                <a:gd name="T9" fmla="*/ 43 h 97"/>
                <a:gd name="T10" fmla="*/ 9 w 130"/>
                <a:gd name="T11" fmla="*/ 21 h 97"/>
                <a:gd name="T12" fmla="*/ 25 w 130"/>
                <a:gd name="T13" fmla="*/ 6 h 97"/>
                <a:gd name="T14" fmla="*/ 41 w 130"/>
                <a:gd name="T15" fmla="*/ 1 h 97"/>
                <a:gd name="T16" fmla="*/ 55 w 130"/>
                <a:gd name="T17" fmla="*/ 1 h 97"/>
                <a:gd name="T18" fmla="*/ 71 w 130"/>
                <a:gd name="T19" fmla="*/ 4 h 97"/>
                <a:gd name="T20" fmla="*/ 87 w 130"/>
                <a:gd name="T21" fmla="*/ 12 h 97"/>
                <a:gd name="T22" fmla="*/ 101 w 130"/>
                <a:gd name="T23" fmla="*/ 24 h 97"/>
                <a:gd name="T24" fmla="*/ 113 w 130"/>
                <a:gd name="T25" fmla="*/ 40 h 97"/>
                <a:gd name="T26" fmla="*/ 122 w 130"/>
                <a:gd name="T27" fmla="*/ 57 h 97"/>
                <a:gd name="T28" fmla="*/ 127 w 130"/>
                <a:gd name="T29" fmla="*/ 74 h 97"/>
                <a:gd name="T30" fmla="*/ 130 w 130"/>
                <a:gd name="T31" fmla="*/ 90 h 97"/>
                <a:gd name="T32" fmla="*/ 128 w 130"/>
                <a:gd name="T33" fmla="*/ 91 h 97"/>
                <a:gd name="T34" fmla="*/ 123 w 130"/>
                <a:gd name="T35" fmla="*/ 75 h 97"/>
                <a:gd name="T36" fmla="*/ 117 w 130"/>
                <a:gd name="T37" fmla="*/ 59 h 97"/>
                <a:gd name="T38" fmla="*/ 108 w 130"/>
                <a:gd name="T39" fmla="*/ 44 h 97"/>
                <a:gd name="T40" fmla="*/ 96 w 130"/>
                <a:gd name="T41" fmla="*/ 29 h 97"/>
                <a:gd name="T42" fmla="*/ 82 w 130"/>
                <a:gd name="T43" fmla="*/ 18 h 97"/>
                <a:gd name="T44" fmla="*/ 68 w 130"/>
                <a:gd name="T45" fmla="*/ 11 h 97"/>
                <a:gd name="T46" fmla="*/ 54 w 130"/>
                <a:gd name="T47" fmla="*/ 8 h 97"/>
                <a:gd name="T48" fmla="*/ 42 w 130"/>
                <a:gd name="T49" fmla="*/ 8 h 97"/>
                <a:gd name="T50" fmla="*/ 28 w 130"/>
                <a:gd name="T51" fmla="*/ 13 h 97"/>
                <a:gd name="T52" fmla="*/ 15 w 130"/>
                <a:gd name="T53" fmla="*/ 25 h 97"/>
                <a:gd name="T54" fmla="*/ 7 w 130"/>
                <a:gd name="T55" fmla="*/ 44 h 97"/>
                <a:gd name="T56" fmla="*/ 10 w 130"/>
                <a:gd name="T57" fmla="*/ 66 h 97"/>
                <a:gd name="T58" fmla="*/ 25 w 130"/>
                <a:gd name="T59" fmla="*/ 81 h 97"/>
                <a:gd name="T60" fmla="*/ 47 w 130"/>
                <a:gd name="T61" fmla="*/ 81 h 97"/>
                <a:gd name="T62" fmla="*/ 60 w 130"/>
                <a:gd name="T63" fmla="*/ 6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0" h="97">
                  <a:moveTo>
                    <a:pt x="60" y="55"/>
                  </a:moveTo>
                  <a:cubicBezTo>
                    <a:pt x="60" y="58"/>
                    <a:pt x="61" y="62"/>
                    <a:pt x="61" y="65"/>
                  </a:cubicBezTo>
                  <a:cubicBezTo>
                    <a:pt x="60" y="69"/>
                    <a:pt x="60" y="73"/>
                    <a:pt x="57" y="76"/>
                  </a:cubicBezTo>
                  <a:cubicBezTo>
                    <a:pt x="55" y="79"/>
                    <a:pt x="52" y="81"/>
                    <a:pt x="48" y="84"/>
                  </a:cubicBezTo>
                  <a:cubicBezTo>
                    <a:pt x="45" y="85"/>
                    <a:pt x="41" y="87"/>
                    <a:pt x="36" y="87"/>
                  </a:cubicBezTo>
                  <a:cubicBezTo>
                    <a:pt x="32" y="88"/>
                    <a:pt x="28" y="87"/>
                    <a:pt x="24" y="86"/>
                  </a:cubicBezTo>
                  <a:cubicBezTo>
                    <a:pt x="19" y="85"/>
                    <a:pt x="16" y="81"/>
                    <a:pt x="12" y="79"/>
                  </a:cubicBezTo>
                  <a:cubicBezTo>
                    <a:pt x="9" y="76"/>
                    <a:pt x="6" y="72"/>
                    <a:pt x="4" y="69"/>
                  </a:cubicBezTo>
                  <a:cubicBezTo>
                    <a:pt x="3" y="64"/>
                    <a:pt x="1" y="60"/>
                    <a:pt x="0" y="56"/>
                  </a:cubicBezTo>
                  <a:cubicBezTo>
                    <a:pt x="0" y="52"/>
                    <a:pt x="0" y="47"/>
                    <a:pt x="0" y="43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1" y="17"/>
                    <a:pt x="14" y="15"/>
                    <a:pt x="16" y="12"/>
                  </a:cubicBezTo>
                  <a:cubicBezTo>
                    <a:pt x="18" y="9"/>
                    <a:pt x="22" y="8"/>
                    <a:pt x="25" y="6"/>
                  </a:cubicBezTo>
                  <a:cubicBezTo>
                    <a:pt x="28" y="5"/>
                    <a:pt x="30" y="3"/>
                    <a:pt x="33" y="2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5" y="2"/>
                    <a:pt x="68" y="3"/>
                    <a:pt x="71" y="4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82" y="8"/>
                    <a:pt x="84" y="10"/>
                    <a:pt x="87" y="12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4" y="27"/>
                    <a:pt x="106" y="29"/>
                    <a:pt x="108" y="32"/>
                  </a:cubicBezTo>
                  <a:cubicBezTo>
                    <a:pt x="113" y="40"/>
                    <a:pt x="113" y="40"/>
                    <a:pt x="113" y="40"/>
                  </a:cubicBezTo>
                  <a:cubicBezTo>
                    <a:pt x="115" y="42"/>
                    <a:pt x="117" y="45"/>
                    <a:pt x="118" y="48"/>
                  </a:cubicBezTo>
                  <a:cubicBezTo>
                    <a:pt x="122" y="57"/>
                    <a:pt x="122" y="57"/>
                    <a:pt x="122" y="57"/>
                  </a:cubicBezTo>
                  <a:cubicBezTo>
                    <a:pt x="124" y="60"/>
                    <a:pt x="124" y="63"/>
                    <a:pt x="125" y="66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7"/>
                    <a:pt x="130" y="97"/>
                    <a:pt x="130" y="97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6" y="83"/>
                    <a:pt x="126" y="83"/>
                    <a:pt x="126" y="83"/>
                  </a:cubicBezTo>
                  <a:cubicBezTo>
                    <a:pt x="123" y="75"/>
                    <a:pt x="123" y="75"/>
                    <a:pt x="123" y="75"/>
                  </a:cubicBezTo>
                  <a:cubicBezTo>
                    <a:pt x="120" y="67"/>
                    <a:pt x="120" y="67"/>
                    <a:pt x="120" y="67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08" y="44"/>
                    <a:pt x="108" y="44"/>
                    <a:pt x="108" y="44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1" y="33"/>
                    <a:pt x="98" y="32"/>
                    <a:pt x="96" y="29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0" y="17"/>
                    <a:pt x="78" y="15"/>
                    <a:pt x="75" y="14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6" y="10"/>
                    <a:pt x="63" y="9"/>
                    <a:pt x="61" y="9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3" y="10"/>
                    <a:pt x="31" y="12"/>
                    <a:pt x="28" y="13"/>
                  </a:cubicBezTo>
                  <a:cubicBezTo>
                    <a:pt x="26" y="14"/>
                    <a:pt x="23" y="15"/>
                    <a:pt x="21" y="18"/>
                  </a:cubicBezTo>
                  <a:cubicBezTo>
                    <a:pt x="19" y="20"/>
                    <a:pt x="16" y="22"/>
                    <a:pt x="15" y="25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8"/>
                    <a:pt x="7" y="51"/>
                    <a:pt x="7" y="55"/>
                  </a:cubicBezTo>
                  <a:cubicBezTo>
                    <a:pt x="7" y="59"/>
                    <a:pt x="9" y="62"/>
                    <a:pt x="10" y="66"/>
                  </a:cubicBezTo>
                  <a:cubicBezTo>
                    <a:pt x="16" y="75"/>
                    <a:pt x="16" y="75"/>
                    <a:pt x="16" y="75"/>
                  </a:cubicBezTo>
                  <a:cubicBezTo>
                    <a:pt x="19" y="77"/>
                    <a:pt x="22" y="80"/>
                    <a:pt x="25" y="81"/>
                  </a:cubicBezTo>
                  <a:cubicBezTo>
                    <a:pt x="29" y="82"/>
                    <a:pt x="32" y="83"/>
                    <a:pt x="36" y="83"/>
                  </a:cubicBezTo>
                  <a:cubicBezTo>
                    <a:pt x="40" y="83"/>
                    <a:pt x="43" y="82"/>
                    <a:pt x="47" y="81"/>
                  </a:cubicBezTo>
                  <a:cubicBezTo>
                    <a:pt x="50" y="79"/>
                    <a:pt x="53" y="77"/>
                    <a:pt x="55" y="74"/>
                  </a:cubicBezTo>
                  <a:cubicBezTo>
                    <a:pt x="58" y="72"/>
                    <a:pt x="58" y="68"/>
                    <a:pt x="60" y="65"/>
                  </a:cubicBezTo>
                  <a:cubicBezTo>
                    <a:pt x="60" y="62"/>
                    <a:pt x="60" y="58"/>
                    <a:pt x="6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711" y="2929"/>
              <a:ext cx="598" cy="1000"/>
            </a:xfrm>
            <a:custGeom>
              <a:avLst/>
              <a:gdLst>
                <a:gd name="T0" fmla="*/ 108 w 253"/>
                <a:gd name="T1" fmla="*/ 303 h 423"/>
                <a:gd name="T2" fmla="*/ 135 w 253"/>
                <a:gd name="T3" fmla="*/ 355 h 423"/>
                <a:gd name="T4" fmla="*/ 105 w 253"/>
                <a:gd name="T5" fmla="*/ 414 h 423"/>
                <a:gd name="T6" fmla="*/ 37 w 253"/>
                <a:gd name="T7" fmla="*/ 411 h 423"/>
                <a:gd name="T8" fmla="*/ 2 w 253"/>
                <a:gd name="T9" fmla="*/ 353 h 423"/>
                <a:gd name="T10" fmla="*/ 9 w 253"/>
                <a:gd name="T11" fmla="*/ 291 h 423"/>
                <a:gd name="T12" fmla="*/ 33 w 253"/>
                <a:gd name="T13" fmla="*/ 240 h 423"/>
                <a:gd name="T14" fmla="*/ 65 w 253"/>
                <a:gd name="T15" fmla="*/ 207 h 423"/>
                <a:gd name="T16" fmla="*/ 97 w 253"/>
                <a:gd name="T17" fmla="*/ 188 h 423"/>
                <a:gd name="T18" fmla="*/ 135 w 253"/>
                <a:gd name="T19" fmla="*/ 175 h 423"/>
                <a:gd name="T20" fmla="*/ 176 w 253"/>
                <a:gd name="T21" fmla="*/ 160 h 423"/>
                <a:gd name="T22" fmla="*/ 213 w 253"/>
                <a:gd name="T23" fmla="*/ 133 h 423"/>
                <a:gd name="T24" fmla="*/ 235 w 253"/>
                <a:gd name="T25" fmla="*/ 92 h 423"/>
                <a:gd name="T26" fmla="*/ 234 w 253"/>
                <a:gd name="T27" fmla="*/ 47 h 423"/>
                <a:gd name="T28" fmla="*/ 211 w 253"/>
                <a:gd name="T29" fmla="*/ 13 h 423"/>
                <a:gd name="T30" fmla="*/ 172 w 253"/>
                <a:gd name="T31" fmla="*/ 8 h 423"/>
                <a:gd name="T32" fmla="*/ 171 w 253"/>
                <a:gd name="T33" fmla="*/ 5 h 423"/>
                <a:gd name="T34" fmla="*/ 215 w 253"/>
                <a:gd name="T35" fmla="*/ 5 h 423"/>
                <a:gd name="T36" fmla="*/ 247 w 253"/>
                <a:gd name="T37" fmla="*/ 43 h 423"/>
                <a:gd name="T38" fmla="*/ 250 w 253"/>
                <a:gd name="T39" fmla="*/ 96 h 423"/>
                <a:gd name="T40" fmla="*/ 226 w 253"/>
                <a:gd name="T41" fmla="*/ 144 h 423"/>
                <a:gd name="T42" fmla="*/ 184 w 253"/>
                <a:gd name="T43" fmla="*/ 175 h 423"/>
                <a:gd name="T44" fmla="*/ 140 w 253"/>
                <a:gd name="T45" fmla="*/ 192 h 423"/>
                <a:gd name="T46" fmla="*/ 103 w 253"/>
                <a:gd name="T47" fmla="*/ 204 h 423"/>
                <a:gd name="T48" fmla="*/ 76 w 253"/>
                <a:gd name="T49" fmla="*/ 220 h 423"/>
                <a:gd name="T50" fmla="*/ 47 w 253"/>
                <a:gd name="T51" fmla="*/ 250 h 423"/>
                <a:gd name="T52" fmla="*/ 25 w 253"/>
                <a:gd name="T53" fmla="*/ 296 h 423"/>
                <a:gd name="T54" fmla="*/ 17 w 253"/>
                <a:gd name="T55" fmla="*/ 351 h 423"/>
                <a:gd name="T56" fmla="*/ 45 w 253"/>
                <a:gd name="T57" fmla="*/ 399 h 423"/>
                <a:gd name="T58" fmla="*/ 99 w 253"/>
                <a:gd name="T59" fmla="*/ 404 h 423"/>
                <a:gd name="T60" fmla="*/ 127 w 253"/>
                <a:gd name="T61" fmla="*/ 355 h 423"/>
                <a:gd name="T62" fmla="*/ 107 w 253"/>
                <a:gd name="T63" fmla="*/ 306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3" h="423">
                  <a:moveTo>
                    <a:pt x="81" y="307"/>
                  </a:moveTo>
                  <a:cubicBezTo>
                    <a:pt x="89" y="302"/>
                    <a:pt x="98" y="301"/>
                    <a:pt x="108" y="303"/>
                  </a:cubicBezTo>
                  <a:cubicBezTo>
                    <a:pt x="117" y="307"/>
                    <a:pt x="125" y="315"/>
                    <a:pt x="129" y="324"/>
                  </a:cubicBezTo>
                  <a:cubicBezTo>
                    <a:pt x="133" y="334"/>
                    <a:pt x="135" y="345"/>
                    <a:pt x="135" y="355"/>
                  </a:cubicBezTo>
                  <a:cubicBezTo>
                    <a:pt x="132" y="366"/>
                    <a:pt x="133" y="377"/>
                    <a:pt x="127" y="387"/>
                  </a:cubicBezTo>
                  <a:cubicBezTo>
                    <a:pt x="123" y="398"/>
                    <a:pt x="116" y="407"/>
                    <a:pt x="105" y="414"/>
                  </a:cubicBezTo>
                  <a:cubicBezTo>
                    <a:pt x="95" y="420"/>
                    <a:pt x="83" y="423"/>
                    <a:pt x="71" y="422"/>
                  </a:cubicBezTo>
                  <a:cubicBezTo>
                    <a:pt x="59" y="422"/>
                    <a:pt x="47" y="417"/>
                    <a:pt x="37" y="411"/>
                  </a:cubicBezTo>
                  <a:cubicBezTo>
                    <a:pt x="26" y="405"/>
                    <a:pt x="19" y="396"/>
                    <a:pt x="12" y="386"/>
                  </a:cubicBezTo>
                  <a:cubicBezTo>
                    <a:pt x="7" y="376"/>
                    <a:pt x="2" y="364"/>
                    <a:pt x="2" y="353"/>
                  </a:cubicBezTo>
                  <a:cubicBezTo>
                    <a:pt x="1" y="342"/>
                    <a:pt x="0" y="331"/>
                    <a:pt x="3" y="321"/>
                  </a:cubicBezTo>
                  <a:cubicBezTo>
                    <a:pt x="4" y="310"/>
                    <a:pt x="5" y="300"/>
                    <a:pt x="9" y="291"/>
                  </a:cubicBezTo>
                  <a:cubicBezTo>
                    <a:pt x="13" y="281"/>
                    <a:pt x="15" y="272"/>
                    <a:pt x="20" y="264"/>
                  </a:cubicBezTo>
                  <a:cubicBezTo>
                    <a:pt x="33" y="240"/>
                    <a:pt x="33" y="240"/>
                    <a:pt x="33" y="240"/>
                  </a:cubicBezTo>
                  <a:cubicBezTo>
                    <a:pt x="49" y="222"/>
                    <a:pt x="49" y="222"/>
                    <a:pt x="49" y="222"/>
                  </a:cubicBezTo>
                  <a:cubicBezTo>
                    <a:pt x="54" y="215"/>
                    <a:pt x="60" y="211"/>
                    <a:pt x="65" y="207"/>
                  </a:cubicBezTo>
                  <a:cubicBezTo>
                    <a:pt x="71" y="203"/>
                    <a:pt x="76" y="199"/>
                    <a:pt x="80" y="196"/>
                  </a:cubicBezTo>
                  <a:cubicBezTo>
                    <a:pt x="85" y="192"/>
                    <a:pt x="91" y="191"/>
                    <a:pt x="97" y="188"/>
                  </a:cubicBezTo>
                  <a:cubicBezTo>
                    <a:pt x="116" y="181"/>
                    <a:pt x="116" y="181"/>
                    <a:pt x="116" y="181"/>
                  </a:cubicBezTo>
                  <a:cubicBezTo>
                    <a:pt x="135" y="175"/>
                    <a:pt x="135" y="175"/>
                    <a:pt x="135" y="175"/>
                  </a:cubicBezTo>
                  <a:cubicBezTo>
                    <a:pt x="142" y="174"/>
                    <a:pt x="149" y="172"/>
                    <a:pt x="156" y="168"/>
                  </a:cubicBezTo>
                  <a:cubicBezTo>
                    <a:pt x="162" y="165"/>
                    <a:pt x="170" y="163"/>
                    <a:pt x="176" y="160"/>
                  </a:cubicBezTo>
                  <a:cubicBezTo>
                    <a:pt x="183" y="156"/>
                    <a:pt x="190" y="152"/>
                    <a:pt x="196" y="148"/>
                  </a:cubicBezTo>
                  <a:cubicBezTo>
                    <a:pt x="201" y="143"/>
                    <a:pt x="208" y="138"/>
                    <a:pt x="213" y="133"/>
                  </a:cubicBezTo>
                  <a:cubicBezTo>
                    <a:pt x="218" y="126"/>
                    <a:pt x="224" y="121"/>
                    <a:pt x="227" y="114"/>
                  </a:cubicBezTo>
                  <a:cubicBezTo>
                    <a:pt x="230" y="107"/>
                    <a:pt x="234" y="100"/>
                    <a:pt x="235" y="92"/>
                  </a:cubicBezTo>
                  <a:cubicBezTo>
                    <a:pt x="237" y="85"/>
                    <a:pt x="237" y="77"/>
                    <a:pt x="237" y="69"/>
                  </a:cubicBezTo>
                  <a:cubicBezTo>
                    <a:pt x="238" y="61"/>
                    <a:pt x="236" y="54"/>
                    <a:pt x="234" y="47"/>
                  </a:cubicBezTo>
                  <a:cubicBezTo>
                    <a:pt x="234" y="39"/>
                    <a:pt x="229" y="33"/>
                    <a:pt x="226" y="27"/>
                  </a:cubicBezTo>
                  <a:cubicBezTo>
                    <a:pt x="221" y="22"/>
                    <a:pt x="217" y="15"/>
                    <a:pt x="211" y="13"/>
                  </a:cubicBezTo>
                  <a:cubicBezTo>
                    <a:pt x="205" y="9"/>
                    <a:pt x="198" y="8"/>
                    <a:pt x="192" y="7"/>
                  </a:cubicBezTo>
                  <a:cubicBezTo>
                    <a:pt x="185" y="7"/>
                    <a:pt x="178" y="6"/>
                    <a:pt x="172" y="8"/>
                  </a:cubicBezTo>
                  <a:cubicBezTo>
                    <a:pt x="166" y="9"/>
                    <a:pt x="160" y="12"/>
                    <a:pt x="155" y="14"/>
                  </a:cubicBezTo>
                  <a:cubicBezTo>
                    <a:pt x="160" y="11"/>
                    <a:pt x="165" y="7"/>
                    <a:pt x="171" y="5"/>
                  </a:cubicBezTo>
                  <a:cubicBezTo>
                    <a:pt x="177" y="1"/>
                    <a:pt x="185" y="1"/>
                    <a:pt x="192" y="0"/>
                  </a:cubicBezTo>
                  <a:cubicBezTo>
                    <a:pt x="199" y="1"/>
                    <a:pt x="207" y="1"/>
                    <a:pt x="215" y="5"/>
                  </a:cubicBezTo>
                  <a:cubicBezTo>
                    <a:pt x="223" y="7"/>
                    <a:pt x="229" y="14"/>
                    <a:pt x="236" y="19"/>
                  </a:cubicBezTo>
                  <a:cubicBezTo>
                    <a:pt x="240" y="27"/>
                    <a:pt x="246" y="34"/>
                    <a:pt x="247" y="43"/>
                  </a:cubicBezTo>
                  <a:cubicBezTo>
                    <a:pt x="250" y="51"/>
                    <a:pt x="252" y="60"/>
                    <a:pt x="252" y="69"/>
                  </a:cubicBezTo>
                  <a:cubicBezTo>
                    <a:pt x="253" y="78"/>
                    <a:pt x="253" y="87"/>
                    <a:pt x="250" y="96"/>
                  </a:cubicBezTo>
                  <a:cubicBezTo>
                    <a:pt x="249" y="105"/>
                    <a:pt x="245" y="113"/>
                    <a:pt x="241" y="122"/>
                  </a:cubicBezTo>
                  <a:cubicBezTo>
                    <a:pt x="238" y="131"/>
                    <a:pt x="231" y="137"/>
                    <a:pt x="226" y="144"/>
                  </a:cubicBezTo>
                  <a:cubicBezTo>
                    <a:pt x="220" y="151"/>
                    <a:pt x="213" y="156"/>
                    <a:pt x="206" y="162"/>
                  </a:cubicBezTo>
                  <a:cubicBezTo>
                    <a:pt x="199" y="167"/>
                    <a:pt x="191" y="171"/>
                    <a:pt x="184" y="175"/>
                  </a:cubicBezTo>
                  <a:cubicBezTo>
                    <a:pt x="177" y="179"/>
                    <a:pt x="169" y="182"/>
                    <a:pt x="162" y="185"/>
                  </a:cubicBezTo>
                  <a:cubicBezTo>
                    <a:pt x="155" y="188"/>
                    <a:pt x="147" y="190"/>
                    <a:pt x="140" y="192"/>
                  </a:cubicBezTo>
                  <a:cubicBezTo>
                    <a:pt x="120" y="198"/>
                    <a:pt x="120" y="198"/>
                    <a:pt x="120" y="198"/>
                  </a:cubicBezTo>
                  <a:cubicBezTo>
                    <a:pt x="103" y="204"/>
                    <a:pt x="103" y="204"/>
                    <a:pt x="103" y="204"/>
                  </a:cubicBezTo>
                  <a:cubicBezTo>
                    <a:pt x="98" y="207"/>
                    <a:pt x="93" y="207"/>
                    <a:pt x="89" y="211"/>
                  </a:cubicBezTo>
                  <a:cubicBezTo>
                    <a:pt x="85" y="214"/>
                    <a:pt x="81" y="217"/>
                    <a:pt x="76" y="220"/>
                  </a:cubicBezTo>
                  <a:cubicBezTo>
                    <a:pt x="71" y="224"/>
                    <a:pt x="66" y="228"/>
                    <a:pt x="62" y="233"/>
                  </a:cubicBezTo>
                  <a:cubicBezTo>
                    <a:pt x="47" y="250"/>
                    <a:pt x="47" y="250"/>
                    <a:pt x="47" y="250"/>
                  </a:cubicBezTo>
                  <a:cubicBezTo>
                    <a:pt x="35" y="271"/>
                    <a:pt x="35" y="271"/>
                    <a:pt x="35" y="271"/>
                  </a:cubicBezTo>
                  <a:cubicBezTo>
                    <a:pt x="30" y="278"/>
                    <a:pt x="29" y="287"/>
                    <a:pt x="25" y="296"/>
                  </a:cubicBezTo>
                  <a:cubicBezTo>
                    <a:pt x="21" y="304"/>
                    <a:pt x="20" y="313"/>
                    <a:pt x="19" y="323"/>
                  </a:cubicBezTo>
                  <a:cubicBezTo>
                    <a:pt x="16" y="332"/>
                    <a:pt x="17" y="342"/>
                    <a:pt x="17" y="351"/>
                  </a:cubicBezTo>
                  <a:cubicBezTo>
                    <a:pt x="18" y="361"/>
                    <a:pt x="22" y="370"/>
                    <a:pt x="25" y="378"/>
                  </a:cubicBezTo>
                  <a:cubicBezTo>
                    <a:pt x="30" y="386"/>
                    <a:pt x="36" y="394"/>
                    <a:pt x="45" y="399"/>
                  </a:cubicBezTo>
                  <a:cubicBezTo>
                    <a:pt x="52" y="404"/>
                    <a:pt x="62" y="409"/>
                    <a:pt x="72" y="409"/>
                  </a:cubicBezTo>
                  <a:cubicBezTo>
                    <a:pt x="81" y="411"/>
                    <a:pt x="91" y="408"/>
                    <a:pt x="99" y="404"/>
                  </a:cubicBezTo>
                  <a:cubicBezTo>
                    <a:pt x="108" y="399"/>
                    <a:pt x="114" y="392"/>
                    <a:pt x="118" y="383"/>
                  </a:cubicBezTo>
                  <a:cubicBezTo>
                    <a:pt x="124" y="375"/>
                    <a:pt x="124" y="364"/>
                    <a:pt x="127" y="355"/>
                  </a:cubicBezTo>
                  <a:cubicBezTo>
                    <a:pt x="127" y="345"/>
                    <a:pt x="127" y="335"/>
                    <a:pt x="124" y="326"/>
                  </a:cubicBezTo>
                  <a:cubicBezTo>
                    <a:pt x="121" y="318"/>
                    <a:pt x="115" y="310"/>
                    <a:pt x="107" y="306"/>
                  </a:cubicBezTo>
                  <a:cubicBezTo>
                    <a:pt x="98" y="303"/>
                    <a:pt x="89" y="303"/>
                    <a:pt x="81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056" y="4312"/>
              <a:ext cx="560" cy="220"/>
            </a:xfrm>
            <a:custGeom>
              <a:avLst/>
              <a:gdLst>
                <a:gd name="T0" fmla="*/ 237 w 237"/>
                <a:gd name="T1" fmla="*/ 83 h 93"/>
                <a:gd name="T2" fmla="*/ 218 w 237"/>
                <a:gd name="T3" fmla="*/ 91 h 93"/>
                <a:gd name="T4" fmla="*/ 194 w 237"/>
                <a:gd name="T5" fmla="*/ 91 h 93"/>
                <a:gd name="T6" fmla="*/ 171 w 237"/>
                <a:gd name="T7" fmla="*/ 81 h 93"/>
                <a:gd name="T8" fmla="*/ 152 w 237"/>
                <a:gd name="T9" fmla="*/ 66 h 93"/>
                <a:gd name="T10" fmla="*/ 135 w 237"/>
                <a:gd name="T11" fmla="*/ 50 h 93"/>
                <a:gd name="T12" fmla="*/ 120 w 237"/>
                <a:gd name="T13" fmla="*/ 36 h 93"/>
                <a:gd name="T14" fmla="*/ 107 w 237"/>
                <a:gd name="T15" fmla="*/ 25 h 93"/>
                <a:gd name="T16" fmla="*/ 96 w 237"/>
                <a:gd name="T17" fmla="*/ 19 h 93"/>
                <a:gd name="T18" fmla="*/ 85 w 237"/>
                <a:gd name="T19" fmla="*/ 16 h 93"/>
                <a:gd name="T20" fmla="*/ 71 w 237"/>
                <a:gd name="T21" fmla="*/ 15 h 93"/>
                <a:gd name="T22" fmla="*/ 56 w 237"/>
                <a:gd name="T23" fmla="*/ 18 h 93"/>
                <a:gd name="T24" fmla="*/ 41 w 237"/>
                <a:gd name="T25" fmla="*/ 25 h 93"/>
                <a:gd name="T26" fmla="*/ 27 w 237"/>
                <a:gd name="T27" fmla="*/ 34 h 93"/>
                <a:gd name="T28" fmla="*/ 15 w 237"/>
                <a:gd name="T29" fmla="*/ 46 h 93"/>
                <a:gd name="T30" fmla="*/ 6 w 237"/>
                <a:gd name="T31" fmla="*/ 59 h 93"/>
                <a:gd name="T32" fmla="*/ 1 w 237"/>
                <a:gd name="T33" fmla="*/ 72 h 93"/>
                <a:gd name="T34" fmla="*/ 1 w 237"/>
                <a:gd name="T35" fmla="*/ 57 h 93"/>
                <a:gd name="T36" fmla="*/ 6 w 237"/>
                <a:gd name="T37" fmla="*/ 40 h 93"/>
                <a:gd name="T38" fmla="*/ 18 w 237"/>
                <a:gd name="T39" fmla="*/ 24 h 93"/>
                <a:gd name="T40" fmla="*/ 33 w 237"/>
                <a:gd name="T41" fmla="*/ 12 h 93"/>
                <a:gd name="T42" fmla="*/ 52 w 237"/>
                <a:gd name="T43" fmla="*/ 4 h 93"/>
                <a:gd name="T44" fmla="*/ 70 w 237"/>
                <a:gd name="T45" fmla="*/ 0 h 93"/>
                <a:gd name="T46" fmla="*/ 88 w 237"/>
                <a:gd name="T47" fmla="*/ 1 h 93"/>
                <a:gd name="T48" fmla="*/ 102 w 237"/>
                <a:gd name="T49" fmla="*/ 6 h 93"/>
                <a:gd name="T50" fmla="*/ 116 w 237"/>
                <a:gd name="T51" fmla="*/ 13 h 93"/>
                <a:gd name="T52" fmla="*/ 130 w 237"/>
                <a:gd name="T53" fmla="*/ 25 h 93"/>
                <a:gd name="T54" fmla="*/ 145 w 237"/>
                <a:gd name="T55" fmla="*/ 40 h 93"/>
                <a:gd name="T56" fmla="*/ 161 w 237"/>
                <a:gd name="T57" fmla="*/ 56 h 93"/>
                <a:gd name="T58" fmla="*/ 178 w 237"/>
                <a:gd name="T59" fmla="*/ 72 h 93"/>
                <a:gd name="T60" fmla="*/ 197 w 237"/>
                <a:gd name="T61" fmla="*/ 83 h 93"/>
                <a:gd name="T62" fmla="*/ 217 w 237"/>
                <a:gd name="T63" fmla="*/ 86 h 93"/>
                <a:gd name="T64" fmla="*/ 237 w 237"/>
                <a:gd name="T65" fmla="*/ 8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7" h="93">
                  <a:moveTo>
                    <a:pt x="237" y="83"/>
                  </a:moveTo>
                  <a:cubicBezTo>
                    <a:pt x="232" y="86"/>
                    <a:pt x="225" y="89"/>
                    <a:pt x="218" y="91"/>
                  </a:cubicBezTo>
                  <a:cubicBezTo>
                    <a:pt x="211" y="93"/>
                    <a:pt x="202" y="93"/>
                    <a:pt x="194" y="91"/>
                  </a:cubicBezTo>
                  <a:cubicBezTo>
                    <a:pt x="186" y="89"/>
                    <a:pt x="178" y="86"/>
                    <a:pt x="171" y="81"/>
                  </a:cubicBezTo>
                  <a:cubicBezTo>
                    <a:pt x="164" y="77"/>
                    <a:pt x="158" y="71"/>
                    <a:pt x="152" y="66"/>
                  </a:cubicBezTo>
                  <a:cubicBezTo>
                    <a:pt x="135" y="50"/>
                    <a:pt x="135" y="50"/>
                    <a:pt x="135" y="50"/>
                  </a:cubicBezTo>
                  <a:cubicBezTo>
                    <a:pt x="130" y="45"/>
                    <a:pt x="125" y="40"/>
                    <a:pt x="120" y="36"/>
                  </a:cubicBezTo>
                  <a:cubicBezTo>
                    <a:pt x="115" y="32"/>
                    <a:pt x="111" y="28"/>
                    <a:pt x="107" y="25"/>
                  </a:cubicBezTo>
                  <a:cubicBezTo>
                    <a:pt x="103" y="23"/>
                    <a:pt x="99" y="20"/>
                    <a:pt x="96" y="19"/>
                  </a:cubicBezTo>
                  <a:cubicBezTo>
                    <a:pt x="93" y="18"/>
                    <a:pt x="89" y="17"/>
                    <a:pt x="85" y="16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3" y="38"/>
                    <a:pt x="18" y="42"/>
                    <a:pt x="15" y="46"/>
                  </a:cubicBezTo>
                  <a:cubicBezTo>
                    <a:pt x="12" y="50"/>
                    <a:pt x="9" y="54"/>
                    <a:pt x="6" y="59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68"/>
                    <a:pt x="0" y="62"/>
                    <a:pt x="1" y="57"/>
                  </a:cubicBezTo>
                  <a:cubicBezTo>
                    <a:pt x="1" y="51"/>
                    <a:pt x="4" y="46"/>
                    <a:pt x="6" y="40"/>
                  </a:cubicBezTo>
                  <a:cubicBezTo>
                    <a:pt x="9" y="35"/>
                    <a:pt x="14" y="30"/>
                    <a:pt x="18" y="24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9" y="9"/>
                    <a:pt x="45" y="6"/>
                    <a:pt x="52" y="4"/>
                  </a:cubicBezTo>
                  <a:cubicBezTo>
                    <a:pt x="58" y="2"/>
                    <a:pt x="64" y="1"/>
                    <a:pt x="70" y="0"/>
                  </a:cubicBezTo>
                  <a:cubicBezTo>
                    <a:pt x="77" y="0"/>
                    <a:pt x="82" y="1"/>
                    <a:pt x="88" y="1"/>
                  </a:cubicBezTo>
                  <a:cubicBezTo>
                    <a:pt x="93" y="2"/>
                    <a:pt x="98" y="4"/>
                    <a:pt x="102" y="6"/>
                  </a:cubicBezTo>
                  <a:cubicBezTo>
                    <a:pt x="106" y="7"/>
                    <a:pt x="111" y="10"/>
                    <a:pt x="116" y="13"/>
                  </a:cubicBezTo>
                  <a:cubicBezTo>
                    <a:pt x="120" y="16"/>
                    <a:pt x="125" y="20"/>
                    <a:pt x="130" y="25"/>
                  </a:cubicBezTo>
                  <a:cubicBezTo>
                    <a:pt x="135" y="30"/>
                    <a:pt x="140" y="35"/>
                    <a:pt x="145" y="40"/>
                  </a:cubicBezTo>
                  <a:cubicBezTo>
                    <a:pt x="161" y="56"/>
                    <a:pt x="161" y="56"/>
                    <a:pt x="161" y="56"/>
                  </a:cubicBezTo>
                  <a:cubicBezTo>
                    <a:pt x="166" y="62"/>
                    <a:pt x="172" y="67"/>
                    <a:pt x="178" y="72"/>
                  </a:cubicBezTo>
                  <a:cubicBezTo>
                    <a:pt x="183" y="77"/>
                    <a:pt x="190" y="80"/>
                    <a:pt x="197" y="83"/>
                  </a:cubicBezTo>
                  <a:cubicBezTo>
                    <a:pt x="203" y="85"/>
                    <a:pt x="210" y="86"/>
                    <a:pt x="217" y="86"/>
                  </a:cubicBezTo>
                  <a:cubicBezTo>
                    <a:pt x="224" y="86"/>
                    <a:pt x="231" y="84"/>
                    <a:pt x="237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394" y="3958"/>
              <a:ext cx="385" cy="522"/>
            </a:xfrm>
            <a:custGeom>
              <a:avLst/>
              <a:gdLst>
                <a:gd name="T0" fmla="*/ 163 w 163"/>
                <a:gd name="T1" fmla="*/ 50 h 221"/>
                <a:gd name="T2" fmla="*/ 140 w 163"/>
                <a:gd name="T3" fmla="*/ 29 h 221"/>
                <a:gd name="T4" fmla="*/ 110 w 163"/>
                <a:gd name="T5" fmla="*/ 14 h 221"/>
                <a:gd name="T6" fmla="*/ 78 w 163"/>
                <a:gd name="T7" fmla="*/ 18 h 221"/>
                <a:gd name="T8" fmla="*/ 71 w 163"/>
                <a:gd name="T9" fmla="*/ 45 h 221"/>
                <a:gd name="T10" fmla="*/ 89 w 163"/>
                <a:gd name="T11" fmla="*/ 71 h 221"/>
                <a:gd name="T12" fmla="*/ 113 w 163"/>
                <a:gd name="T13" fmla="*/ 93 h 221"/>
                <a:gd name="T14" fmla="*/ 131 w 163"/>
                <a:gd name="T15" fmla="*/ 118 h 221"/>
                <a:gd name="T16" fmla="*/ 138 w 163"/>
                <a:gd name="T17" fmla="*/ 141 h 221"/>
                <a:gd name="T18" fmla="*/ 139 w 163"/>
                <a:gd name="T19" fmla="*/ 164 h 221"/>
                <a:gd name="T20" fmla="*/ 130 w 163"/>
                <a:gd name="T21" fmla="*/ 190 h 221"/>
                <a:gd name="T22" fmla="*/ 108 w 163"/>
                <a:gd name="T23" fmla="*/ 211 h 221"/>
                <a:gd name="T24" fmla="*/ 77 w 163"/>
                <a:gd name="T25" fmla="*/ 220 h 221"/>
                <a:gd name="T26" fmla="*/ 46 w 163"/>
                <a:gd name="T27" fmla="*/ 215 h 221"/>
                <a:gd name="T28" fmla="*/ 21 w 163"/>
                <a:gd name="T29" fmla="*/ 198 h 221"/>
                <a:gd name="T30" fmla="*/ 6 w 163"/>
                <a:gd name="T31" fmla="*/ 175 h 221"/>
                <a:gd name="T32" fmla="*/ 0 w 163"/>
                <a:gd name="T33" fmla="*/ 153 h 221"/>
                <a:gd name="T34" fmla="*/ 12 w 163"/>
                <a:gd name="T35" fmla="*/ 172 h 221"/>
                <a:gd name="T36" fmla="*/ 28 w 163"/>
                <a:gd name="T37" fmla="*/ 190 h 221"/>
                <a:gd name="T38" fmla="*/ 50 w 163"/>
                <a:gd name="T39" fmla="*/ 203 h 221"/>
                <a:gd name="T40" fmla="*/ 76 w 163"/>
                <a:gd name="T41" fmla="*/ 206 h 221"/>
                <a:gd name="T42" fmla="*/ 100 w 163"/>
                <a:gd name="T43" fmla="*/ 198 h 221"/>
                <a:gd name="T44" fmla="*/ 117 w 163"/>
                <a:gd name="T45" fmla="*/ 182 h 221"/>
                <a:gd name="T46" fmla="*/ 124 w 163"/>
                <a:gd name="T47" fmla="*/ 162 h 221"/>
                <a:gd name="T48" fmla="*/ 123 w 163"/>
                <a:gd name="T49" fmla="*/ 143 h 221"/>
                <a:gd name="T50" fmla="*/ 118 w 163"/>
                <a:gd name="T51" fmla="*/ 124 h 221"/>
                <a:gd name="T52" fmla="*/ 102 w 163"/>
                <a:gd name="T53" fmla="*/ 104 h 221"/>
                <a:gd name="T54" fmla="*/ 79 w 163"/>
                <a:gd name="T55" fmla="*/ 81 h 221"/>
                <a:gd name="T56" fmla="*/ 58 w 163"/>
                <a:gd name="T57" fmla="*/ 48 h 221"/>
                <a:gd name="T58" fmla="*/ 72 w 163"/>
                <a:gd name="T59" fmla="*/ 9 h 221"/>
                <a:gd name="T60" fmla="*/ 112 w 163"/>
                <a:gd name="T61" fmla="*/ 5 h 221"/>
                <a:gd name="T62" fmla="*/ 143 w 163"/>
                <a:gd name="T63" fmla="*/ 25 h 221"/>
                <a:gd name="T64" fmla="*/ 163 w 163"/>
                <a:gd name="T65" fmla="*/ 5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3" h="221">
                  <a:moveTo>
                    <a:pt x="163" y="50"/>
                  </a:moveTo>
                  <a:cubicBezTo>
                    <a:pt x="156" y="44"/>
                    <a:pt x="149" y="35"/>
                    <a:pt x="140" y="29"/>
                  </a:cubicBezTo>
                  <a:cubicBezTo>
                    <a:pt x="131" y="22"/>
                    <a:pt x="121" y="17"/>
                    <a:pt x="110" y="14"/>
                  </a:cubicBezTo>
                  <a:cubicBezTo>
                    <a:pt x="99" y="12"/>
                    <a:pt x="86" y="11"/>
                    <a:pt x="78" y="18"/>
                  </a:cubicBezTo>
                  <a:cubicBezTo>
                    <a:pt x="70" y="24"/>
                    <a:pt x="68" y="35"/>
                    <a:pt x="71" y="45"/>
                  </a:cubicBezTo>
                  <a:cubicBezTo>
                    <a:pt x="73" y="55"/>
                    <a:pt x="81" y="63"/>
                    <a:pt x="89" y="71"/>
                  </a:cubicBezTo>
                  <a:cubicBezTo>
                    <a:pt x="97" y="78"/>
                    <a:pt x="106" y="85"/>
                    <a:pt x="113" y="93"/>
                  </a:cubicBezTo>
                  <a:cubicBezTo>
                    <a:pt x="121" y="101"/>
                    <a:pt x="126" y="110"/>
                    <a:pt x="131" y="118"/>
                  </a:cubicBezTo>
                  <a:cubicBezTo>
                    <a:pt x="134" y="127"/>
                    <a:pt x="138" y="134"/>
                    <a:pt x="138" y="141"/>
                  </a:cubicBezTo>
                  <a:cubicBezTo>
                    <a:pt x="138" y="148"/>
                    <a:pt x="140" y="155"/>
                    <a:pt x="139" y="164"/>
                  </a:cubicBezTo>
                  <a:cubicBezTo>
                    <a:pt x="138" y="172"/>
                    <a:pt x="135" y="181"/>
                    <a:pt x="130" y="190"/>
                  </a:cubicBezTo>
                  <a:cubicBezTo>
                    <a:pt x="125" y="199"/>
                    <a:pt x="117" y="205"/>
                    <a:pt x="108" y="211"/>
                  </a:cubicBezTo>
                  <a:cubicBezTo>
                    <a:pt x="98" y="216"/>
                    <a:pt x="88" y="220"/>
                    <a:pt x="77" y="220"/>
                  </a:cubicBezTo>
                  <a:cubicBezTo>
                    <a:pt x="66" y="221"/>
                    <a:pt x="55" y="219"/>
                    <a:pt x="46" y="215"/>
                  </a:cubicBezTo>
                  <a:cubicBezTo>
                    <a:pt x="36" y="211"/>
                    <a:pt x="27" y="205"/>
                    <a:pt x="21" y="198"/>
                  </a:cubicBezTo>
                  <a:cubicBezTo>
                    <a:pt x="14" y="191"/>
                    <a:pt x="9" y="183"/>
                    <a:pt x="6" y="175"/>
                  </a:cubicBezTo>
                  <a:cubicBezTo>
                    <a:pt x="2" y="167"/>
                    <a:pt x="2" y="159"/>
                    <a:pt x="0" y="153"/>
                  </a:cubicBezTo>
                  <a:cubicBezTo>
                    <a:pt x="4" y="159"/>
                    <a:pt x="6" y="166"/>
                    <a:pt x="12" y="172"/>
                  </a:cubicBezTo>
                  <a:cubicBezTo>
                    <a:pt x="16" y="179"/>
                    <a:pt x="21" y="185"/>
                    <a:pt x="28" y="190"/>
                  </a:cubicBezTo>
                  <a:cubicBezTo>
                    <a:pt x="34" y="196"/>
                    <a:pt x="42" y="200"/>
                    <a:pt x="50" y="203"/>
                  </a:cubicBezTo>
                  <a:cubicBezTo>
                    <a:pt x="58" y="205"/>
                    <a:pt x="67" y="206"/>
                    <a:pt x="76" y="206"/>
                  </a:cubicBezTo>
                  <a:cubicBezTo>
                    <a:pt x="85" y="205"/>
                    <a:pt x="93" y="202"/>
                    <a:pt x="100" y="198"/>
                  </a:cubicBezTo>
                  <a:cubicBezTo>
                    <a:pt x="107" y="193"/>
                    <a:pt x="113" y="188"/>
                    <a:pt x="117" y="182"/>
                  </a:cubicBezTo>
                  <a:cubicBezTo>
                    <a:pt x="121" y="175"/>
                    <a:pt x="123" y="168"/>
                    <a:pt x="124" y="162"/>
                  </a:cubicBezTo>
                  <a:cubicBezTo>
                    <a:pt x="125" y="155"/>
                    <a:pt x="123" y="149"/>
                    <a:pt x="123" y="143"/>
                  </a:cubicBezTo>
                  <a:cubicBezTo>
                    <a:pt x="124" y="137"/>
                    <a:pt x="120" y="132"/>
                    <a:pt x="118" y="124"/>
                  </a:cubicBezTo>
                  <a:cubicBezTo>
                    <a:pt x="113" y="118"/>
                    <a:pt x="109" y="110"/>
                    <a:pt x="102" y="104"/>
                  </a:cubicBezTo>
                  <a:cubicBezTo>
                    <a:pt x="96" y="96"/>
                    <a:pt x="87" y="89"/>
                    <a:pt x="79" y="81"/>
                  </a:cubicBezTo>
                  <a:cubicBezTo>
                    <a:pt x="71" y="72"/>
                    <a:pt x="61" y="62"/>
                    <a:pt x="58" y="48"/>
                  </a:cubicBezTo>
                  <a:cubicBezTo>
                    <a:pt x="54" y="35"/>
                    <a:pt x="59" y="16"/>
                    <a:pt x="72" y="9"/>
                  </a:cubicBezTo>
                  <a:cubicBezTo>
                    <a:pt x="85" y="0"/>
                    <a:pt x="100" y="3"/>
                    <a:pt x="112" y="5"/>
                  </a:cubicBezTo>
                  <a:cubicBezTo>
                    <a:pt x="124" y="10"/>
                    <a:pt x="135" y="17"/>
                    <a:pt x="143" y="25"/>
                  </a:cubicBezTo>
                  <a:cubicBezTo>
                    <a:pt x="152" y="32"/>
                    <a:pt x="157" y="43"/>
                    <a:pt x="163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6155" y="3922"/>
              <a:ext cx="246" cy="369"/>
            </a:xfrm>
            <a:custGeom>
              <a:avLst/>
              <a:gdLst>
                <a:gd name="T0" fmla="*/ 38 w 104"/>
                <a:gd name="T1" fmla="*/ 87 h 156"/>
                <a:gd name="T2" fmla="*/ 79 w 104"/>
                <a:gd name="T3" fmla="*/ 83 h 156"/>
                <a:gd name="T4" fmla="*/ 55 w 104"/>
                <a:gd name="T5" fmla="*/ 115 h 156"/>
                <a:gd name="T6" fmla="*/ 23 w 104"/>
                <a:gd name="T7" fmla="*/ 86 h 156"/>
                <a:gd name="T8" fmla="*/ 36 w 104"/>
                <a:gd name="T9" fmla="*/ 116 h 156"/>
                <a:gd name="T10" fmla="*/ 0 w 104"/>
                <a:gd name="T11" fmla="*/ 119 h 156"/>
                <a:gd name="T12" fmla="*/ 36 w 104"/>
                <a:gd name="T13" fmla="*/ 126 h 156"/>
                <a:gd name="T14" fmla="*/ 34 w 104"/>
                <a:gd name="T15" fmla="*/ 156 h 156"/>
                <a:gd name="T16" fmla="*/ 56 w 104"/>
                <a:gd name="T17" fmla="*/ 120 h 156"/>
                <a:gd name="T18" fmla="*/ 80 w 104"/>
                <a:gd name="T19" fmla="*/ 91 h 156"/>
                <a:gd name="T20" fmla="*/ 98 w 104"/>
                <a:gd name="T21" fmla="*/ 118 h 156"/>
                <a:gd name="T22" fmla="*/ 85 w 104"/>
                <a:gd name="T23" fmla="*/ 74 h 156"/>
                <a:gd name="T24" fmla="*/ 80 w 104"/>
                <a:gd name="T25" fmla="*/ 38 h 156"/>
                <a:gd name="T26" fmla="*/ 104 w 104"/>
                <a:gd name="T27" fmla="*/ 4 h 156"/>
                <a:gd name="T28" fmla="*/ 74 w 104"/>
                <a:gd name="T29" fmla="*/ 41 h 156"/>
                <a:gd name="T30" fmla="*/ 82 w 104"/>
                <a:gd name="T31" fmla="*/ 73 h 156"/>
                <a:gd name="T32" fmla="*/ 38 w 104"/>
                <a:gd name="T33" fmla="*/ 87 h 156"/>
                <a:gd name="T34" fmla="*/ 33 w 104"/>
                <a:gd name="T35" fmla="*/ 142 h 156"/>
                <a:gd name="T36" fmla="*/ 45 w 104"/>
                <a:gd name="T37" fmla="*/ 122 h 156"/>
                <a:gd name="T38" fmla="*/ 16 w 104"/>
                <a:gd name="T39" fmla="*/ 121 h 156"/>
                <a:gd name="T40" fmla="*/ 46 w 104"/>
                <a:gd name="T41" fmla="*/ 119 h 156"/>
                <a:gd name="T42" fmla="*/ 31 w 104"/>
                <a:gd name="T43" fmla="*/ 105 h 156"/>
                <a:gd name="T44" fmla="*/ 54 w 104"/>
                <a:gd name="T45" fmla="*/ 118 h 156"/>
                <a:gd name="T46" fmla="*/ 33 w 104"/>
                <a:gd name="T47" fmla="*/ 142 h 156"/>
                <a:gd name="T48" fmla="*/ 82 w 104"/>
                <a:gd name="T49" fmla="*/ 93 h 156"/>
                <a:gd name="T50" fmla="*/ 93 w 104"/>
                <a:gd name="T51" fmla="*/ 113 h 156"/>
                <a:gd name="T52" fmla="*/ 82 w 104"/>
                <a:gd name="T53" fmla="*/ 93 h 156"/>
                <a:gd name="T54" fmla="*/ 76 w 104"/>
                <a:gd name="T55" fmla="*/ 82 h 156"/>
                <a:gd name="T56" fmla="*/ 47 w 104"/>
                <a:gd name="T57" fmla="*/ 87 h 156"/>
                <a:gd name="T58" fmla="*/ 76 w 104"/>
                <a:gd name="T59" fmla="*/ 8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4" h="156">
                  <a:moveTo>
                    <a:pt x="38" y="87"/>
                  </a:moveTo>
                  <a:cubicBezTo>
                    <a:pt x="39" y="101"/>
                    <a:pt x="74" y="92"/>
                    <a:pt x="79" y="83"/>
                  </a:cubicBezTo>
                  <a:cubicBezTo>
                    <a:pt x="78" y="93"/>
                    <a:pt x="60" y="116"/>
                    <a:pt x="55" y="115"/>
                  </a:cubicBezTo>
                  <a:cubicBezTo>
                    <a:pt x="49" y="112"/>
                    <a:pt x="30" y="100"/>
                    <a:pt x="23" y="86"/>
                  </a:cubicBezTo>
                  <a:cubicBezTo>
                    <a:pt x="13" y="98"/>
                    <a:pt x="27" y="113"/>
                    <a:pt x="36" y="116"/>
                  </a:cubicBezTo>
                  <a:cubicBezTo>
                    <a:pt x="26" y="112"/>
                    <a:pt x="9" y="113"/>
                    <a:pt x="0" y="119"/>
                  </a:cubicBezTo>
                  <a:cubicBezTo>
                    <a:pt x="8" y="129"/>
                    <a:pt x="22" y="134"/>
                    <a:pt x="36" y="126"/>
                  </a:cubicBezTo>
                  <a:cubicBezTo>
                    <a:pt x="27" y="132"/>
                    <a:pt x="25" y="144"/>
                    <a:pt x="34" y="156"/>
                  </a:cubicBezTo>
                  <a:cubicBezTo>
                    <a:pt x="35" y="142"/>
                    <a:pt x="48" y="124"/>
                    <a:pt x="56" y="120"/>
                  </a:cubicBezTo>
                  <a:cubicBezTo>
                    <a:pt x="65" y="117"/>
                    <a:pt x="74" y="106"/>
                    <a:pt x="80" y="91"/>
                  </a:cubicBezTo>
                  <a:cubicBezTo>
                    <a:pt x="77" y="110"/>
                    <a:pt x="92" y="127"/>
                    <a:pt x="98" y="118"/>
                  </a:cubicBezTo>
                  <a:cubicBezTo>
                    <a:pt x="104" y="110"/>
                    <a:pt x="76" y="105"/>
                    <a:pt x="85" y="74"/>
                  </a:cubicBezTo>
                  <a:cubicBezTo>
                    <a:pt x="88" y="64"/>
                    <a:pt x="86" y="51"/>
                    <a:pt x="80" y="38"/>
                  </a:cubicBezTo>
                  <a:cubicBezTo>
                    <a:pt x="75" y="26"/>
                    <a:pt x="85" y="8"/>
                    <a:pt x="104" y="4"/>
                  </a:cubicBezTo>
                  <a:cubicBezTo>
                    <a:pt x="79" y="0"/>
                    <a:pt x="67" y="25"/>
                    <a:pt x="74" y="41"/>
                  </a:cubicBezTo>
                  <a:cubicBezTo>
                    <a:pt x="80" y="56"/>
                    <a:pt x="84" y="67"/>
                    <a:pt x="82" y="73"/>
                  </a:cubicBezTo>
                  <a:cubicBezTo>
                    <a:pt x="77" y="87"/>
                    <a:pt x="37" y="72"/>
                    <a:pt x="38" y="87"/>
                  </a:cubicBezTo>
                  <a:close/>
                  <a:moveTo>
                    <a:pt x="33" y="142"/>
                  </a:moveTo>
                  <a:cubicBezTo>
                    <a:pt x="32" y="137"/>
                    <a:pt x="39" y="124"/>
                    <a:pt x="45" y="122"/>
                  </a:cubicBezTo>
                  <a:cubicBezTo>
                    <a:pt x="41" y="122"/>
                    <a:pt x="26" y="127"/>
                    <a:pt x="16" y="121"/>
                  </a:cubicBezTo>
                  <a:cubicBezTo>
                    <a:pt x="23" y="122"/>
                    <a:pt x="37" y="120"/>
                    <a:pt x="46" y="119"/>
                  </a:cubicBezTo>
                  <a:cubicBezTo>
                    <a:pt x="41" y="117"/>
                    <a:pt x="31" y="111"/>
                    <a:pt x="31" y="105"/>
                  </a:cubicBezTo>
                  <a:cubicBezTo>
                    <a:pt x="35" y="109"/>
                    <a:pt x="43" y="117"/>
                    <a:pt x="54" y="118"/>
                  </a:cubicBezTo>
                  <a:cubicBezTo>
                    <a:pt x="45" y="124"/>
                    <a:pt x="38" y="134"/>
                    <a:pt x="33" y="142"/>
                  </a:cubicBezTo>
                  <a:close/>
                  <a:moveTo>
                    <a:pt x="82" y="93"/>
                  </a:moveTo>
                  <a:cubicBezTo>
                    <a:pt x="83" y="100"/>
                    <a:pt x="90" y="111"/>
                    <a:pt x="93" y="113"/>
                  </a:cubicBezTo>
                  <a:cubicBezTo>
                    <a:pt x="86" y="112"/>
                    <a:pt x="80" y="100"/>
                    <a:pt x="82" y="93"/>
                  </a:cubicBezTo>
                  <a:close/>
                  <a:moveTo>
                    <a:pt x="76" y="82"/>
                  </a:moveTo>
                  <a:cubicBezTo>
                    <a:pt x="70" y="88"/>
                    <a:pt x="55" y="92"/>
                    <a:pt x="47" y="87"/>
                  </a:cubicBezTo>
                  <a:cubicBezTo>
                    <a:pt x="54" y="85"/>
                    <a:pt x="69" y="84"/>
                    <a:pt x="76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5954" y="3920"/>
              <a:ext cx="170" cy="513"/>
            </a:xfrm>
            <a:custGeom>
              <a:avLst/>
              <a:gdLst>
                <a:gd name="T0" fmla="*/ 66 w 72"/>
                <a:gd name="T1" fmla="*/ 88 h 217"/>
                <a:gd name="T2" fmla="*/ 45 w 72"/>
                <a:gd name="T3" fmla="*/ 119 h 217"/>
                <a:gd name="T4" fmla="*/ 44 w 72"/>
                <a:gd name="T5" fmla="*/ 70 h 217"/>
                <a:gd name="T6" fmla="*/ 72 w 72"/>
                <a:gd name="T7" fmla="*/ 38 h 217"/>
                <a:gd name="T8" fmla="*/ 43 w 72"/>
                <a:gd name="T9" fmla="*/ 43 h 217"/>
                <a:gd name="T10" fmla="*/ 43 w 72"/>
                <a:gd name="T11" fmla="*/ 0 h 217"/>
                <a:gd name="T12" fmla="*/ 29 w 72"/>
                <a:gd name="T13" fmla="*/ 42 h 217"/>
                <a:gd name="T14" fmla="*/ 0 w 72"/>
                <a:gd name="T15" fmla="*/ 34 h 217"/>
                <a:gd name="T16" fmla="*/ 30 w 72"/>
                <a:gd name="T17" fmla="*/ 64 h 217"/>
                <a:gd name="T18" fmla="*/ 40 w 72"/>
                <a:gd name="T19" fmla="*/ 112 h 217"/>
                <a:gd name="T20" fmla="*/ 12 w 72"/>
                <a:gd name="T21" fmla="*/ 91 h 217"/>
                <a:gd name="T22" fmla="*/ 42 w 72"/>
                <a:gd name="T23" fmla="*/ 132 h 217"/>
                <a:gd name="T24" fmla="*/ 42 w 72"/>
                <a:gd name="T25" fmla="*/ 132 h 217"/>
                <a:gd name="T26" fmla="*/ 21 w 72"/>
                <a:gd name="T27" fmla="*/ 217 h 217"/>
                <a:gd name="T28" fmla="*/ 46 w 72"/>
                <a:gd name="T29" fmla="*/ 131 h 217"/>
                <a:gd name="T30" fmla="*/ 66 w 72"/>
                <a:gd name="T31" fmla="*/ 88 h 217"/>
                <a:gd name="T32" fmla="*/ 11 w 72"/>
                <a:gd name="T33" fmla="*/ 37 h 217"/>
                <a:gd name="T34" fmla="*/ 33 w 72"/>
                <a:gd name="T35" fmla="*/ 56 h 217"/>
                <a:gd name="T36" fmla="*/ 40 w 72"/>
                <a:gd name="T37" fmla="*/ 13 h 217"/>
                <a:gd name="T38" fmla="*/ 37 w 72"/>
                <a:gd name="T39" fmla="*/ 58 h 217"/>
                <a:gd name="T40" fmla="*/ 60 w 72"/>
                <a:gd name="T41" fmla="*/ 39 h 217"/>
                <a:gd name="T42" fmla="*/ 37 w 72"/>
                <a:gd name="T43" fmla="*/ 70 h 217"/>
                <a:gd name="T44" fmla="*/ 11 w 72"/>
                <a:gd name="T45" fmla="*/ 3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2" h="217">
                  <a:moveTo>
                    <a:pt x="66" y="88"/>
                  </a:moveTo>
                  <a:cubicBezTo>
                    <a:pt x="58" y="79"/>
                    <a:pt x="46" y="104"/>
                    <a:pt x="45" y="119"/>
                  </a:cubicBezTo>
                  <a:cubicBezTo>
                    <a:pt x="42" y="112"/>
                    <a:pt x="40" y="77"/>
                    <a:pt x="44" y="70"/>
                  </a:cubicBezTo>
                  <a:cubicBezTo>
                    <a:pt x="48" y="62"/>
                    <a:pt x="61" y="45"/>
                    <a:pt x="72" y="38"/>
                  </a:cubicBezTo>
                  <a:cubicBezTo>
                    <a:pt x="57" y="28"/>
                    <a:pt x="50" y="31"/>
                    <a:pt x="43" y="43"/>
                  </a:cubicBezTo>
                  <a:cubicBezTo>
                    <a:pt x="46" y="32"/>
                    <a:pt x="50" y="14"/>
                    <a:pt x="43" y="0"/>
                  </a:cubicBezTo>
                  <a:cubicBezTo>
                    <a:pt x="27" y="9"/>
                    <a:pt x="24" y="25"/>
                    <a:pt x="29" y="42"/>
                  </a:cubicBezTo>
                  <a:cubicBezTo>
                    <a:pt x="21" y="30"/>
                    <a:pt x="8" y="28"/>
                    <a:pt x="0" y="34"/>
                  </a:cubicBezTo>
                  <a:cubicBezTo>
                    <a:pt x="12" y="43"/>
                    <a:pt x="25" y="58"/>
                    <a:pt x="30" y="64"/>
                  </a:cubicBezTo>
                  <a:cubicBezTo>
                    <a:pt x="36" y="69"/>
                    <a:pt x="39" y="103"/>
                    <a:pt x="40" y="112"/>
                  </a:cubicBezTo>
                  <a:cubicBezTo>
                    <a:pt x="29" y="84"/>
                    <a:pt x="14" y="79"/>
                    <a:pt x="12" y="91"/>
                  </a:cubicBezTo>
                  <a:cubicBezTo>
                    <a:pt x="10" y="102"/>
                    <a:pt x="37" y="90"/>
                    <a:pt x="42" y="132"/>
                  </a:cubicBezTo>
                  <a:cubicBezTo>
                    <a:pt x="42" y="132"/>
                    <a:pt x="42" y="120"/>
                    <a:pt x="42" y="132"/>
                  </a:cubicBezTo>
                  <a:cubicBezTo>
                    <a:pt x="42" y="145"/>
                    <a:pt x="41" y="185"/>
                    <a:pt x="21" y="217"/>
                  </a:cubicBezTo>
                  <a:cubicBezTo>
                    <a:pt x="41" y="194"/>
                    <a:pt x="47" y="153"/>
                    <a:pt x="46" y="131"/>
                  </a:cubicBezTo>
                  <a:cubicBezTo>
                    <a:pt x="46" y="108"/>
                    <a:pt x="72" y="96"/>
                    <a:pt x="66" y="88"/>
                  </a:cubicBezTo>
                  <a:close/>
                  <a:moveTo>
                    <a:pt x="11" y="37"/>
                  </a:moveTo>
                  <a:cubicBezTo>
                    <a:pt x="18" y="37"/>
                    <a:pt x="30" y="47"/>
                    <a:pt x="33" y="56"/>
                  </a:cubicBezTo>
                  <a:cubicBezTo>
                    <a:pt x="34" y="51"/>
                    <a:pt x="30" y="27"/>
                    <a:pt x="40" y="13"/>
                  </a:cubicBezTo>
                  <a:cubicBezTo>
                    <a:pt x="37" y="23"/>
                    <a:pt x="37" y="44"/>
                    <a:pt x="37" y="58"/>
                  </a:cubicBezTo>
                  <a:cubicBezTo>
                    <a:pt x="42" y="51"/>
                    <a:pt x="52" y="38"/>
                    <a:pt x="60" y="39"/>
                  </a:cubicBezTo>
                  <a:cubicBezTo>
                    <a:pt x="54" y="43"/>
                    <a:pt x="40" y="54"/>
                    <a:pt x="37" y="70"/>
                  </a:cubicBezTo>
                  <a:cubicBezTo>
                    <a:pt x="30" y="55"/>
                    <a:pt x="22" y="45"/>
                    <a:pt x="1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6401" y="2136"/>
              <a:ext cx="541" cy="1417"/>
            </a:xfrm>
            <a:custGeom>
              <a:avLst/>
              <a:gdLst>
                <a:gd name="T0" fmla="*/ 210 w 229"/>
                <a:gd name="T1" fmla="*/ 232 h 599"/>
                <a:gd name="T2" fmla="*/ 168 w 229"/>
                <a:gd name="T3" fmla="*/ 324 h 599"/>
                <a:gd name="T4" fmla="*/ 135 w 229"/>
                <a:gd name="T5" fmla="*/ 190 h 599"/>
                <a:gd name="T6" fmla="*/ 202 w 229"/>
                <a:gd name="T7" fmla="*/ 93 h 599"/>
                <a:gd name="T8" fmla="*/ 127 w 229"/>
                <a:gd name="T9" fmla="*/ 119 h 599"/>
                <a:gd name="T10" fmla="*/ 107 w 229"/>
                <a:gd name="T11" fmla="*/ 0 h 599"/>
                <a:gd name="T12" fmla="*/ 89 w 229"/>
                <a:gd name="T13" fmla="*/ 120 h 599"/>
                <a:gd name="T14" fmla="*/ 0 w 229"/>
                <a:gd name="T15" fmla="*/ 116 h 599"/>
                <a:gd name="T16" fmla="*/ 102 w 229"/>
                <a:gd name="T17" fmla="*/ 186 h 599"/>
                <a:gd name="T18" fmla="*/ 149 w 229"/>
                <a:gd name="T19" fmla="*/ 306 h 599"/>
                <a:gd name="T20" fmla="*/ 65 w 229"/>
                <a:gd name="T21" fmla="*/ 259 h 599"/>
                <a:gd name="T22" fmla="*/ 165 w 229"/>
                <a:gd name="T23" fmla="*/ 360 h 599"/>
                <a:gd name="T24" fmla="*/ 165 w 229"/>
                <a:gd name="T25" fmla="*/ 361 h 599"/>
                <a:gd name="T26" fmla="*/ 146 w 229"/>
                <a:gd name="T27" fmla="*/ 599 h 599"/>
                <a:gd name="T28" fmla="*/ 176 w 229"/>
                <a:gd name="T29" fmla="*/ 355 h 599"/>
                <a:gd name="T30" fmla="*/ 210 w 229"/>
                <a:gd name="T31" fmla="*/ 232 h 599"/>
                <a:gd name="T32" fmla="*/ 39 w 229"/>
                <a:gd name="T33" fmla="*/ 114 h 599"/>
                <a:gd name="T34" fmla="*/ 106 w 229"/>
                <a:gd name="T35" fmla="*/ 156 h 599"/>
                <a:gd name="T36" fmla="*/ 104 w 229"/>
                <a:gd name="T37" fmla="*/ 36 h 599"/>
                <a:gd name="T38" fmla="*/ 118 w 229"/>
                <a:gd name="T39" fmla="*/ 161 h 599"/>
                <a:gd name="T40" fmla="*/ 171 w 229"/>
                <a:gd name="T41" fmla="*/ 100 h 599"/>
                <a:gd name="T42" fmla="*/ 123 w 229"/>
                <a:gd name="T43" fmla="*/ 192 h 599"/>
                <a:gd name="T44" fmla="*/ 39 w 229"/>
                <a:gd name="T45" fmla="*/ 114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9" h="599">
                  <a:moveTo>
                    <a:pt x="210" y="232"/>
                  </a:moveTo>
                  <a:cubicBezTo>
                    <a:pt x="191" y="206"/>
                    <a:pt x="163" y="283"/>
                    <a:pt x="168" y="324"/>
                  </a:cubicBezTo>
                  <a:cubicBezTo>
                    <a:pt x="157" y="306"/>
                    <a:pt x="130" y="211"/>
                    <a:pt x="135" y="190"/>
                  </a:cubicBezTo>
                  <a:cubicBezTo>
                    <a:pt x="145" y="166"/>
                    <a:pt x="173" y="110"/>
                    <a:pt x="202" y="93"/>
                  </a:cubicBezTo>
                  <a:cubicBezTo>
                    <a:pt x="158" y="71"/>
                    <a:pt x="140" y="81"/>
                    <a:pt x="127" y="119"/>
                  </a:cubicBezTo>
                  <a:cubicBezTo>
                    <a:pt x="130" y="88"/>
                    <a:pt x="133" y="35"/>
                    <a:pt x="107" y="0"/>
                  </a:cubicBezTo>
                  <a:cubicBezTo>
                    <a:pt x="69" y="32"/>
                    <a:pt x="69" y="77"/>
                    <a:pt x="89" y="120"/>
                  </a:cubicBezTo>
                  <a:cubicBezTo>
                    <a:pt x="63" y="92"/>
                    <a:pt x="20" y="96"/>
                    <a:pt x="0" y="116"/>
                  </a:cubicBezTo>
                  <a:cubicBezTo>
                    <a:pt x="36" y="135"/>
                    <a:pt x="84" y="164"/>
                    <a:pt x="102" y="186"/>
                  </a:cubicBezTo>
                  <a:cubicBezTo>
                    <a:pt x="120" y="208"/>
                    <a:pt x="144" y="283"/>
                    <a:pt x="149" y="306"/>
                  </a:cubicBezTo>
                  <a:cubicBezTo>
                    <a:pt x="109" y="235"/>
                    <a:pt x="64" y="226"/>
                    <a:pt x="65" y="259"/>
                  </a:cubicBezTo>
                  <a:cubicBezTo>
                    <a:pt x="64" y="292"/>
                    <a:pt x="132" y="248"/>
                    <a:pt x="165" y="360"/>
                  </a:cubicBezTo>
                  <a:cubicBezTo>
                    <a:pt x="165" y="360"/>
                    <a:pt x="160" y="326"/>
                    <a:pt x="165" y="361"/>
                  </a:cubicBezTo>
                  <a:cubicBezTo>
                    <a:pt x="170" y="395"/>
                    <a:pt x="186" y="506"/>
                    <a:pt x="146" y="599"/>
                  </a:cubicBezTo>
                  <a:cubicBezTo>
                    <a:pt x="189" y="528"/>
                    <a:pt x="188" y="416"/>
                    <a:pt x="176" y="355"/>
                  </a:cubicBezTo>
                  <a:cubicBezTo>
                    <a:pt x="164" y="294"/>
                    <a:pt x="229" y="259"/>
                    <a:pt x="210" y="232"/>
                  </a:cubicBezTo>
                  <a:close/>
                  <a:moveTo>
                    <a:pt x="39" y="114"/>
                  </a:moveTo>
                  <a:cubicBezTo>
                    <a:pt x="57" y="110"/>
                    <a:pt x="95" y="133"/>
                    <a:pt x="106" y="156"/>
                  </a:cubicBezTo>
                  <a:cubicBezTo>
                    <a:pt x="106" y="142"/>
                    <a:pt x="85" y="80"/>
                    <a:pt x="104" y="36"/>
                  </a:cubicBezTo>
                  <a:cubicBezTo>
                    <a:pt x="101" y="67"/>
                    <a:pt x="111" y="124"/>
                    <a:pt x="118" y="161"/>
                  </a:cubicBezTo>
                  <a:cubicBezTo>
                    <a:pt x="127" y="140"/>
                    <a:pt x="148" y="100"/>
                    <a:pt x="171" y="100"/>
                  </a:cubicBezTo>
                  <a:cubicBezTo>
                    <a:pt x="157" y="114"/>
                    <a:pt x="125" y="148"/>
                    <a:pt x="123" y="192"/>
                  </a:cubicBezTo>
                  <a:cubicBezTo>
                    <a:pt x="98" y="155"/>
                    <a:pt x="72" y="131"/>
                    <a:pt x="39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148" y="4440"/>
              <a:ext cx="80" cy="116"/>
            </a:xfrm>
            <a:custGeom>
              <a:avLst/>
              <a:gdLst>
                <a:gd name="T0" fmla="*/ 12 w 34"/>
                <a:gd name="T1" fmla="*/ 49 h 49"/>
                <a:gd name="T2" fmla="*/ 31 w 34"/>
                <a:gd name="T3" fmla="*/ 27 h 49"/>
                <a:gd name="T4" fmla="*/ 21 w 34"/>
                <a:gd name="T5" fmla="*/ 2 h 49"/>
                <a:gd name="T6" fmla="*/ 4 w 34"/>
                <a:gd name="T7" fmla="*/ 20 h 49"/>
                <a:gd name="T8" fmla="*/ 9 w 34"/>
                <a:gd name="T9" fmla="*/ 48 h 49"/>
                <a:gd name="T10" fmla="*/ 11 w 34"/>
                <a:gd name="T11" fmla="*/ 27 h 49"/>
                <a:gd name="T12" fmla="*/ 11 w 34"/>
                <a:gd name="T13" fmla="*/ 48 h 49"/>
                <a:gd name="T14" fmla="*/ 21 w 34"/>
                <a:gd name="T15" fmla="*/ 28 h 49"/>
                <a:gd name="T16" fmla="*/ 12 w 34"/>
                <a:gd name="T1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49">
                  <a:moveTo>
                    <a:pt x="12" y="49"/>
                  </a:moveTo>
                  <a:cubicBezTo>
                    <a:pt x="16" y="46"/>
                    <a:pt x="28" y="38"/>
                    <a:pt x="31" y="27"/>
                  </a:cubicBezTo>
                  <a:cubicBezTo>
                    <a:pt x="34" y="16"/>
                    <a:pt x="28" y="3"/>
                    <a:pt x="21" y="2"/>
                  </a:cubicBezTo>
                  <a:cubicBezTo>
                    <a:pt x="13" y="0"/>
                    <a:pt x="8" y="10"/>
                    <a:pt x="4" y="20"/>
                  </a:cubicBezTo>
                  <a:cubicBezTo>
                    <a:pt x="0" y="30"/>
                    <a:pt x="8" y="43"/>
                    <a:pt x="9" y="48"/>
                  </a:cubicBezTo>
                  <a:cubicBezTo>
                    <a:pt x="12" y="43"/>
                    <a:pt x="10" y="26"/>
                    <a:pt x="11" y="27"/>
                  </a:cubicBezTo>
                  <a:cubicBezTo>
                    <a:pt x="12" y="28"/>
                    <a:pt x="13" y="44"/>
                    <a:pt x="11" y="48"/>
                  </a:cubicBezTo>
                  <a:cubicBezTo>
                    <a:pt x="14" y="45"/>
                    <a:pt x="21" y="27"/>
                    <a:pt x="21" y="28"/>
                  </a:cubicBezTo>
                  <a:cubicBezTo>
                    <a:pt x="21" y="30"/>
                    <a:pt x="18" y="40"/>
                    <a:pt x="12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193" y="4506"/>
              <a:ext cx="102" cy="86"/>
            </a:xfrm>
            <a:custGeom>
              <a:avLst/>
              <a:gdLst>
                <a:gd name="T0" fmla="*/ 0 w 43"/>
                <a:gd name="T1" fmla="*/ 22 h 36"/>
                <a:gd name="T2" fmla="*/ 20 w 43"/>
                <a:gd name="T3" fmla="*/ 0 h 36"/>
                <a:gd name="T4" fmla="*/ 42 w 43"/>
                <a:gd name="T5" fmla="*/ 10 h 36"/>
                <a:gd name="T6" fmla="*/ 27 w 43"/>
                <a:gd name="T7" fmla="*/ 34 h 36"/>
                <a:gd name="T8" fmla="*/ 1 w 43"/>
                <a:gd name="T9" fmla="*/ 26 h 36"/>
                <a:gd name="T10" fmla="*/ 22 w 43"/>
                <a:gd name="T11" fmla="*/ 23 h 36"/>
                <a:gd name="T12" fmla="*/ 1 w 43"/>
                <a:gd name="T13" fmla="*/ 24 h 36"/>
                <a:gd name="T14" fmla="*/ 17 w 43"/>
                <a:gd name="T15" fmla="*/ 11 h 36"/>
                <a:gd name="T16" fmla="*/ 0 w 43"/>
                <a:gd name="T17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36">
                  <a:moveTo>
                    <a:pt x="0" y="22"/>
                  </a:moveTo>
                  <a:cubicBezTo>
                    <a:pt x="1" y="18"/>
                    <a:pt x="15" y="0"/>
                    <a:pt x="20" y="0"/>
                  </a:cubicBezTo>
                  <a:cubicBezTo>
                    <a:pt x="26" y="0"/>
                    <a:pt x="41" y="4"/>
                    <a:pt x="42" y="10"/>
                  </a:cubicBezTo>
                  <a:cubicBezTo>
                    <a:pt x="43" y="17"/>
                    <a:pt x="32" y="31"/>
                    <a:pt x="27" y="34"/>
                  </a:cubicBezTo>
                  <a:cubicBezTo>
                    <a:pt x="22" y="36"/>
                    <a:pt x="4" y="28"/>
                    <a:pt x="1" y="26"/>
                  </a:cubicBezTo>
                  <a:cubicBezTo>
                    <a:pt x="10" y="28"/>
                    <a:pt x="21" y="24"/>
                    <a:pt x="22" y="23"/>
                  </a:cubicBezTo>
                  <a:cubicBezTo>
                    <a:pt x="22" y="21"/>
                    <a:pt x="8" y="27"/>
                    <a:pt x="1" y="24"/>
                  </a:cubicBezTo>
                  <a:cubicBezTo>
                    <a:pt x="9" y="24"/>
                    <a:pt x="17" y="12"/>
                    <a:pt x="17" y="11"/>
                  </a:cubicBezTo>
                  <a:cubicBezTo>
                    <a:pt x="17" y="10"/>
                    <a:pt x="7" y="23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075" y="4504"/>
              <a:ext cx="92" cy="81"/>
            </a:xfrm>
            <a:custGeom>
              <a:avLst/>
              <a:gdLst>
                <a:gd name="T0" fmla="*/ 39 w 39"/>
                <a:gd name="T1" fmla="*/ 22 h 34"/>
                <a:gd name="T2" fmla="*/ 22 w 39"/>
                <a:gd name="T3" fmla="*/ 1 h 34"/>
                <a:gd name="T4" fmla="*/ 2 w 39"/>
                <a:gd name="T5" fmla="*/ 11 h 34"/>
                <a:gd name="T6" fmla="*/ 16 w 39"/>
                <a:gd name="T7" fmla="*/ 31 h 34"/>
                <a:gd name="T8" fmla="*/ 39 w 39"/>
                <a:gd name="T9" fmla="*/ 27 h 34"/>
                <a:gd name="T10" fmla="*/ 18 w 39"/>
                <a:gd name="T11" fmla="*/ 22 h 34"/>
                <a:gd name="T12" fmla="*/ 38 w 39"/>
                <a:gd name="T13" fmla="*/ 23 h 34"/>
                <a:gd name="T14" fmla="*/ 21 w 39"/>
                <a:gd name="T15" fmla="*/ 14 h 34"/>
                <a:gd name="T16" fmla="*/ 39 w 39"/>
                <a:gd name="T17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4">
                  <a:moveTo>
                    <a:pt x="39" y="22"/>
                  </a:moveTo>
                  <a:cubicBezTo>
                    <a:pt x="39" y="19"/>
                    <a:pt x="30" y="2"/>
                    <a:pt x="22" y="1"/>
                  </a:cubicBezTo>
                  <a:cubicBezTo>
                    <a:pt x="15" y="0"/>
                    <a:pt x="4" y="4"/>
                    <a:pt x="2" y="11"/>
                  </a:cubicBezTo>
                  <a:cubicBezTo>
                    <a:pt x="0" y="18"/>
                    <a:pt x="9" y="29"/>
                    <a:pt x="16" y="31"/>
                  </a:cubicBezTo>
                  <a:cubicBezTo>
                    <a:pt x="23" y="34"/>
                    <a:pt x="37" y="28"/>
                    <a:pt x="39" y="27"/>
                  </a:cubicBezTo>
                  <a:cubicBezTo>
                    <a:pt x="37" y="23"/>
                    <a:pt x="17" y="23"/>
                    <a:pt x="18" y="22"/>
                  </a:cubicBezTo>
                  <a:cubicBezTo>
                    <a:pt x="19" y="21"/>
                    <a:pt x="33" y="21"/>
                    <a:pt x="38" y="23"/>
                  </a:cubicBezTo>
                  <a:cubicBezTo>
                    <a:pt x="35" y="19"/>
                    <a:pt x="20" y="14"/>
                    <a:pt x="21" y="14"/>
                  </a:cubicBezTo>
                  <a:cubicBezTo>
                    <a:pt x="22" y="13"/>
                    <a:pt x="38" y="19"/>
                    <a:pt x="3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086" y="4573"/>
              <a:ext cx="93" cy="85"/>
            </a:xfrm>
            <a:custGeom>
              <a:avLst/>
              <a:gdLst>
                <a:gd name="T0" fmla="*/ 36 w 39"/>
                <a:gd name="T1" fmla="*/ 0 h 36"/>
                <a:gd name="T2" fmla="*/ 9 w 39"/>
                <a:gd name="T3" fmla="*/ 8 h 36"/>
                <a:gd name="T4" fmla="*/ 6 w 39"/>
                <a:gd name="T5" fmla="*/ 31 h 36"/>
                <a:gd name="T6" fmla="*/ 32 w 39"/>
                <a:gd name="T7" fmla="*/ 28 h 36"/>
                <a:gd name="T8" fmla="*/ 39 w 39"/>
                <a:gd name="T9" fmla="*/ 3 h 36"/>
                <a:gd name="T10" fmla="*/ 27 w 39"/>
                <a:gd name="T11" fmla="*/ 19 h 36"/>
                <a:gd name="T12" fmla="*/ 37 w 39"/>
                <a:gd name="T13" fmla="*/ 3 h 36"/>
                <a:gd name="T14" fmla="*/ 19 w 39"/>
                <a:gd name="T15" fmla="*/ 13 h 36"/>
                <a:gd name="T16" fmla="*/ 36 w 39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6">
                  <a:moveTo>
                    <a:pt x="36" y="0"/>
                  </a:moveTo>
                  <a:cubicBezTo>
                    <a:pt x="36" y="0"/>
                    <a:pt x="12" y="4"/>
                    <a:pt x="9" y="8"/>
                  </a:cubicBezTo>
                  <a:cubicBezTo>
                    <a:pt x="6" y="11"/>
                    <a:pt x="0" y="25"/>
                    <a:pt x="6" y="31"/>
                  </a:cubicBezTo>
                  <a:cubicBezTo>
                    <a:pt x="11" y="36"/>
                    <a:pt x="29" y="32"/>
                    <a:pt x="32" y="28"/>
                  </a:cubicBezTo>
                  <a:cubicBezTo>
                    <a:pt x="36" y="24"/>
                    <a:pt x="39" y="7"/>
                    <a:pt x="39" y="3"/>
                  </a:cubicBezTo>
                  <a:cubicBezTo>
                    <a:pt x="35" y="3"/>
                    <a:pt x="28" y="19"/>
                    <a:pt x="27" y="19"/>
                  </a:cubicBezTo>
                  <a:cubicBezTo>
                    <a:pt x="26" y="20"/>
                    <a:pt x="35" y="3"/>
                    <a:pt x="37" y="3"/>
                  </a:cubicBezTo>
                  <a:cubicBezTo>
                    <a:pt x="32" y="4"/>
                    <a:pt x="19" y="15"/>
                    <a:pt x="19" y="13"/>
                  </a:cubicBezTo>
                  <a:cubicBezTo>
                    <a:pt x="20" y="12"/>
                    <a:pt x="36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174" y="4573"/>
              <a:ext cx="85" cy="106"/>
            </a:xfrm>
            <a:custGeom>
              <a:avLst/>
              <a:gdLst>
                <a:gd name="T0" fmla="*/ 4 w 36"/>
                <a:gd name="T1" fmla="*/ 3 h 45"/>
                <a:gd name="T2" fmla="*/ 0 w 36"/>
                <a:gd name="T3" fmla="*/ 29 h 45"/>
                <a:gd name="T4" fmla="*/ 28 w 36"/>
                <a:gd name="T5" fmla="*/ 41 h 45"/>
                <a:gd name="T6" fmla="*/ 31 w 36"/>
                <a:gd name="T7" fmla="*/ 11 h 45"/>
                <a:gd name="T8" fmla="*/ 8 w 36"/>
                <a:gd name="T9" fmla="*/ 0 h 45"/>
                <a:gd name="T10" fmla="*/ 20 w 36"/>
                <a:gd name="T11" fmla="*/ 17 h 45"/>
                <a:gd name="T12" fmla="*/ 6 w 36"/>
                <a:gd name="T13" fmla="*/ 2 h 45"/>
                <a:gd name="T14" fmla="*/ 10 w 36"/>
                <a:gd name="T15" fmla="*/ 23 h 45"/>
                <a:gd name="T16" fmla="*/ 4 w 36"/>
                <a:gd name="T17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5">
                  <a:moveTo>
                    <a:pt x="4" y="3"/>
                  </a:moveTo>
                  <a:cubicBezTo>
                    <a:pt x="3" y="6"/>
                    <a:pt x="0" y="19"/>
                    <a:pt x="0" y="29"/>
                  </a:cubicBezTo>
                  <a:cubicBezTo>
                    <a:pt x="0" y="38"/>
                    <a:pt x="21" y="45"/>
                    <a:pt x="28" y="41"/>
                  </a:cubicBezTo>
                  <a:cubicBezTo>
                    <a:pt x="36" y="37"/>
                    <a:pt x="36" y="15"/>
                    <a:pt x="31" y="11"/>
                  </a:cubicBezTo>
                  <a:cubicBezTo>
                    <a:pt x="27" y="7"/>
                    <a:pt x="11" y="1"/>
                    <a:pt x="8" y="0"/>
                  </a:cubicBezTo>
                  <a:cubicBezTo>
                    <a:pt x="16" y="4"/>
                    <a:pt x="22" y="18"/>
                    <a:pt x="20" y="17"/>
                  </a:cubicBezTo>
                  <a:cubicBezTo>
                    <a:pt x="18" y="15"/>
                    <a:pt x="12" y="4"/>
                    <a:pt x="6" y="2"/>
                  </a:cubicBezTo>
                  <a:cubicBezTo>
                    <a:pt x="9" y="4"/>
                    <a:pt x="11" y="26"/>
                    <a:pt x="10" y="23"/>
                  </a:cubicBezTo>
                  <a:cubicBezTo>
                    <a:pt x="9" y="21"/>
                    <a:pt x="7" y="7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出自【趣你的PPT】(微信:qunideppt)：最优质的PPT资源库"/>
            <p:cNvSpPr>
              <a:spLocks/>
            </p:cNvSpPr>
            <p:nvPr/>
          </p:nvSpPr>
          <p:spPr bwMode="auto">
            <a:xfrm>
              <a:off x="7065" y="3044"/>
              <a:ext cx="159" cy="114"/>
            </a:xfrm>
            <a:custGeom>
              <a:avLst/>
              <a:gdLst>
                <a:gd name="T0" fmla="*/ 1 w 67"/>
                <a:gd name="T1" fmla="*/ 37 h 48"/>
                <a:gd name="T2" fmla="*/ 41 w 67"/>
                <a:gd name="T3" fmla="*/ 43 h 48"/>
                <a:gd name="T4" fmla="*/ 63 w 67"/>
                <a:gd name="T5" fmla="*/ 10 h 48"/>
                <a:gd name="T6" fmla="*/ 28 w 67"/>
                <a:gd name="T7" fmla="*/ 5 h 48"/>
                <a:gd name="T8" fmla="*/ 0 w 67"/>
                <a:gd name="T9" fmla="*/ 32 h 48"/>
                <a:gd name="T10" fmla="*/ 26 w 67"/>
                <a:gd name="T11" fmla="*/ 19 h 48"/>
                <a:gd name="T12" fmla="*/ 1 w 67"/>
                <a:gd name="T13" fmla="*/ 35 h 48"/>
                <a:gd name="T14" fmla="*/ 32 w 67"/>
                <a:gd name="T15" fmla="*/ 32 h 48"/>
                <a:gd name="T16" fmla="*/ 1 w 67"/>
                <a:gd name="T17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48">
                  <a:moveTo>
                    <a:pt x="1" y="37"/>
                  </a:moveTo>
                  <a:cubicBezTo>
                    <a:pt x="7" y="39"/>
                    <a:pt x="26" y="48"/>
                    <a:pt x="41" y="43"/>
                  </a:cubicBezTo>
                  <a:cubicBezTo>
                    <a:pt x="57" y="38"/>
                    <a:pt x="67" y="20"/>
                    <a:pt x="63" y="10"/>
                  </a:cubicBezTo>
                  <a:cubicBezTo>
                    <a:pt x="60" y="0"/>
                    <a:pt x="43" y="3"/>
                    <a:pt x="28" y="5"/>
                  </a:cubicBezTo>
                  <a:cubicBezTo>
                    <a:pt x="13" y="8"/>
                    <a:pt x="5" y="28"/>
                    <a:pt x="0" y="32"/>
                  </a:cubicBezTo>
                  <a:cubicBezTo>
                    <a:pt x="7" y="32"/>
                    <a:pt x="26" y="17"/>
                    <a:pt x="26" y="19"/>
                  </a:cubicBezTo>
                  <a:cubicBezTo>
                    <a:pt x="25" y="21"/>
                    <a:pt x="7" y="35"/>
                    <a:pt x="1" y="35"/>
                  </a:cubicBezTo>
                  <a:cubicBezTo>
                    <a:pt x="7" y="37"/>
                    <a:pt x="33" y="30"/>
                    <a:pt x="32" y="32"/>
                  </a:cubicBezTo>
                  <a:cubicBezTo>
                    <a:pt x="31" y="33"/>
                    <a:pt x="16" y="38"/>
                    <a:pt x="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出自【趣你的PPT】(微信:qunideppt)：最优质的PPT资源库"/>
            <p:cNvSpPr>
              <a:spLocks/>
            </p:cNvSpPr>
            <p:nvPr/>
          </p:nvSpPr>
          <p:spPr bwMode="auto">
            <a:xfrm>
              <a:off x="7068" y="3149"/>
              <a:ext cx="135" cy="115"/>
            </a:xfrm>
            <a:custGeom>
              <a:avLst/>
              <a:gdLst>
                <a:gd name="T0" fmla="*/ 4 w 57"/>
                <a:gd name="T1" fmla="*/ 2 h 49"/>
                <a:gd name="T2" fmla="*/ 46 w 57"/>
                <a:gd name="T3" fmla="*/ 9 h 49"/>
                <a:gd name="T4" fmla="*/ 50 w 57"/>
                <a:gd name="T5" fmla="*/ 43 h 49"/>
                <a:gd name="T6" fmla="*/ 11 w 57"/>
                <a:gd name="T7" fmla="*/ 43 h 49"/>
                <a:gd name="T8" fmla="*/ 0 w 57"/>
                <a:gd name="T9" fmla="*/ 6 h 49"/>
                <a:gd name="T10" fmla="*/ 20 w 57"/>
                <a:gd name="T11" fmla="*/ 28 h 49"/>
                <a:gd name="T12" fmla="*/ 2 w 57"/>
                <a:gd name="T13" fmla="*/ 5 h 49"/>
                <a:gd name="T14" fmla="*/ 30 w 57"/>
                <a:gd name="T15" fmla="*/ 13 h 49"/>
                <a:gd name="T16" fmla="*/ 4 w 57"/>
                <a:gd name="T17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9">
                  <a:moveTo>
                    <a:pt x="4" y="2"/>
                  </a:moveTo>
                  <a:cubicBezTo>
                    <a:pt x="9" y="0"/>
                    <a:pt x="42" y="3"/>
                    <a:pt x="46" y="9"/>
                  </a:cubicBezTo>
                  <a:cubicBezTo>
                    <a:pt x="50" y="16"/>
                    <a:pt x="57" y="36"/>
                    <a:pt x="50" y="43"/>
                  </a:cubicBezTo>
                  <a:cubicBezTo>
                    <a:pt x="43" y="49"/>
                    <a:pt x="19" y="47"/>
                    <a:pt x="11" y="43"/>
                  </a:cubicBezTo>
                  <a:cubicBezTo>
                    <a:pt x="4" y="39"/>
                    <a:pt x="0" y="12"/>
                    <a:pt x="0" y="6"/>
                  </a:cubicBezTo>
                  <a:cubicBezTo>
                    <a:pt x="5" y="19"/>
                    <a:pt x="18" y="29"/>
                    <a:pt x="20" y="28"/>
                  </a:cubicBezTo>
                  <a:cubicBezTo>
                    <a:pt x="22" y="28"/>
                    <a:pt x="4" y="16"/>
                    <a:pt x="2" y="5"/>
                  </a:cubicBezTo>
                  <a:cubicBezTo>
                    <a:pt x="9" y="14"/>
                    <a:pt x="29" y="14"/>
                    <a:pt x="30" y="13"/>
                  </a:cubicBezTo>
                  <a:cubicBezTo>
                    <a:pt x="31" y="12"/>
                    <a:pt x="8" y="11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985" y="2992"/>
              <a:ext cx="114" cy="138"/>
            </a:xfrm>
            <a:custGeom>
              <a:avLst/>
              <a:gdLst>
                <a:gd name="T0" fmla="*/ 32 w 48"/>
                <a:gd name="T1" fmla="*/ 55 h 58"/>
                <a:gd name="T2" fmla="*/ 43 w 48"/>
                <a:gd name="T3" fmla="*/ 19 h 58"/>
                <a:gd name="T4" fmla="*/ 16 w 48"/>
                <a:gd name="T5" fmla="*/ 3 h 58"/>
                <a:gd name="T6" fmla="*/ 2 w 48"/>
                <a:gd name="T7" fmla="*/ 35 h 58"/>
                <a:gd name="T8" fmla="*/ 25 w 48"/>
                <a:gd name="T9" fmla="*/ 58 h 58"/>
                <a:gd name="T10" fmla="*/ 15 w 48"/>
                <a:gd name="T11" fmla="*/ 30 h 58"/>
                <a:gd name="T12" fmla="*/ 29 w 48"/>
                <a:gd name="T13" fmla="*/ 54 h 58"/>
                <a:gd name="T14" fmla="*/ 27 w 48"/>
                <a:gd name="T15" fmla="*/ 26 h 58"/>
                <a:gd name="T16" fmla="*/ 32 w 48"/>
                <a:gd name="T17" fmla="*/ 5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8">
                  <a:moveTo>
                    <a:pt x="32" y="55"/>
                  </a:moveTo>
                  <a:cubicBezTo>
                    <a:pt x="35" y="52"/>
                    <a:pt x="48" y="28"/>
                    <a:pt x="43" y="19"/>
                  </a:cubicBezTo>
                  <a:cubicBezTo>
                    <a:pt x="38" y="9"/>
                    <a:pt x="26" y="0"/>
                    <a:pt x="16" y="3"/>
                  </a:cubicBezTo>
                  <a:cubicBezTo>
                    <a:pt x="6" y="6"/>
                    <a:pt x="0" y="24"/>
                    <a:pt x="2" y="35"/>
                  </a:cubicBezTo>
                  <a:cubicBezTo>
                    <a:pt x="5" y="45"/>
                    <a:pt x="23" y="57"/>
                    <a:pt x="25" y="58"/>
                  </a:cubicBezTo>
                  <a:cubicBezTo>
                    <a:pt x="29" y="52"/>
                    <a:pt x="13" y="29"/>
                    <a:pt x="15" y="30"/>
                  </a:cubicBezTo>
                  <a:cubicBezTo>
                    <a:pt x="17" y="30"/>
                    <a:pt x="28" y="47"/>
                    <a:pt x="29" y="54"/>
                  </a:cubicBezTo>
                  <a:cubicBezTo>
                    <a:pt x="32" y="48"/>
                    <a:pt x="25" y="26"/>
                    <a:pt x="27" y="26"/>
                  </a:cubicBezTo>
                  <a:cubicBezTo>
                    <a:pt x="29" y="27"/>
                    <a:pt x="34" y="51"/>
                    <a:pt x="32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898" y="3078"/>
              <a:ext cx="146" cy="106"/>
            </a:xfrm>
            <a:custGeom>
              <a:avLst/>
              <a:gdLst>
                <a:gd name="T0" fmla="*/ 61 w 62"/>
                <a:gd name="T1" fmla="*/ 26 h 45"/>
                <a:gd name="T2" fmla="*/ 32 w 62"/>
                <a:gd name="T3" fmla="*/ 1 h 45"/>
                <a:gd name="T4" fmla="*/ 2 w 62"/>
                <a:gd name="T5" fmla="*/ 15 h 45"/>
                <a:gd name="T6" fmla="*/ 26 w 62"/>
                <a:gd name="T7" fmla="*/ 44 h 45"/>
                <a:gd name="T8" fmla="*/ 62 w 62"/>
                <a:gd name="T9" fmla="*/ 32 h 45"/>
                <a:gd name="T10" fmla="*/ 32 w 62"/>
                <a:gd name="T11" fmla="*/ 31 h 45"/>
                <a:gd name="T12" fmla="*/ 60 w 62"/>
                <a:gd name="T13" fmla="*/ 30 h 45"/>
                <a:gd name="T14" fmla="*/ 33 w 62"/>
                <a:gd name="T15" fmla="*/ 17 h 45"/>
                <a:gd name="T16" fmla="*/ 61 w 62"/>
                <a:gd name="T17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45">
                  <a:moveTo>
                    <a:pt x="61" y="26"/>
                  </a:moveTo>
                  <a:cubicBezTo>
                    <a:pt x="61" y="26"/>
                    <a:pt x="38" y="1"/>
                    <a:pt x="32" y="1"/>
                  </a:cubicBezTo>
                  <a:cubicBezTo>
                    <a:pt x="25" y="0"/>
                    <a:pt x="4" y="4"/>
                    <a:pt x="2" y="15"/>
                  </a:cubicBezTo>
                  <a:cubicBezTo>
                    <a:pt x="0" y="25"/>
                    <a:pt x="18" y="43"/>
                    <a:pt x="26" y="44"/>
                  </a:cubicBezTo>
                  <a:cubicBezTo>
                    <a:pt x="33" y="45"/>
                    <a:pt x="56" y="35"/>
                    <a:pt x="62" y="32"/>
                  </a:cubicBezTo>
                  <a:cubicBezTo>
                    <a:pt x="57" y="28"/>
                    <a:pt x="34" y="32"/>
                    <a:pt x="32" y="31"/>
                  </a:cubicBezTo>
                  <a:cubicBezTo>
                    <a:pt x="30" y="29"/>
                    <a:pt x="58" y="28"/>
                    <a:pt x="60" y="30"/>
                  </a:cubicBezTo>
                  <a:cubicBezTo>
                    <a:pt x="55" y="25"/>
                    <a:pt x="31" y="18"/>
                    <a:pt x="33" y="17"/>
                  </a:cubicBezTo>
                  <a:cubicBezTo>
                    <a:pt x="35" y="16"/>
                    <a:pt x="61" y="26"/>
                    <a:pt x="6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938" y="3158"/>
              <a:ext cx="137" cy="154"/>
            </a:xfrm>
            <a:custGeom>
              <a:avLst/>
              <a:gdLst>
                <a:gd name="T0" fmla="*/ 46 w 58"/>
                <a:gd name="T1" fmla="*/ 0 h 65"/>
                <a:gd name="T2" fmla="*/ 12 w 58"/>
                <a:gd name="T3" fmla="*/ 16 h 65"/>
                <a:gd name="T4" fmla="*/ 19 w 58"/>
                <a:gd name="T5" fmla="*/ 59 h 65"/>
                <a:gd name="T6" fmla="*/ 57 w 58"/>
                <a:gd name="T7" fmla="*/ 39 h 65"/>
                <a:gd name="T8" fmla="*/ 52 w 58"/>
                <a:gd name="T9" fmla="*/ 2 h 65"/>
                <a:gd name="T10" fmla="*/ 41 w 58"/>
                <a:gd name="T11" fmla="*/ 30 h 65"/>
                <a:gd name="T12" fmla="*/ 48 w 58"/>
                <a:gd name="T13" fmla="*/ 2 h 65"/>
                <a:gd name="T14" fmla="*/ 26 w 58"/>
                <a:gd name="T15" fmla="*/ 23 h 65"/>
                <a:gd name="T16" fmla="*/ 46 w 58"/>
                <a:gd name="T1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65">
                  <a:moveTo>
                    <a:pt x="46" y="0"/>
                  </a:moveTo>
                  <a:cubicBezTo>
                    <a:pt x="41" y="2"/>
                    <a:pt x="23" y="9"/>
                    <a:pt x="12" y="16"/>
                  </a:cubicBezTo>
                  <a:cubicBezTo>
                    <a:pt x="0" y="23"/>
                    <a:pt x="9" y="53"/>
                    <a:pt x="19" y="59"/>
                  </a:cubicBezTo>
                  <a:cubicBezTo>
                    <a:pt x="30" y="65"/>
                    <a:pt x="55" y="47"/>
                    <a:pt x="57" y="39"/>
                  </a:cubicBezTo>
                  <a:cubicBezTo>
                    <a:pt x="58" y="31"/>
                    <a:pt x="53" y="7"/>
                    <a:pt x="52" y="2"/>
                  </a:cubicBezTo>
                  <a:cubicBezTo>
                    <a:pt x="53" y="16"/>
                    <a:pt x="41" y="34"/>
                    <a:pt x="41" y="30"/>
                  </a:cubicBezTo>
                  <a:cubicBezTo>
                    <a:pt x="42" y="26"/>
                    <a:pt x="50" y="11"/>
                    <a:pt x="48" y="2"/>
                  </a:cubicBezTo>
                  <a:cubicBezTo>
                    <a:pt x="47" y="7"/>
                    <a:pt x="24" y="26"/>
                    <a:pt x="26" y="23"/>
                  </a:cubicBezTo>
                  <a:cubicBezTo>
                    <a:pt x="28" y="21"/>
                    <a:pt x="43" y="8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202" y="4137"/>
              <a:ext cx="703" cy="429"/>
            </a:xfrm>
            <a:custGeom>
              <a:avLst/>
              <a:gdLst>
                <a:gd name="T0" fmla="*/ 200 w 297"/>
                <a:gd name="T1" fmla="*/ 57 h 181"/>
                <a:gd name="T2" fmla="*/ 227 w 297"/>
                <a:gd name="T3" fmla="*/ 90 h 181"/>
                <a:gd name="T4" fmla="*/ 177 w 297"/>
                <a:gd name="T5" fmla="*/ 119 h 181"/>
                <a:gd name="T6" fmla="*/ 147 w 297"/>
                <a:gd name="T7" fmla="*/ 63 h 181"/>
                <a:gd name="T8" fmla="*/ 192 w 297"/>
                <a:gd name="T9" fmla="*/ 16 h 181"/>
                <a:gd name="T10" fmla="*/ 255 w 297"/>
                <a:gd name="T11" fmla="*/ 22 h 181"/>
                <a:gd name="T12" fmla="*/ 292 w 297"/>
                <a:gd name="T13" fmla="*/ 68 h 181"/>
                <a:gd name="T14" fmla="*/ 292 w 297"/>
                <a:gd name="T15" fmla="*/ 119 h 181"/>
                <a:gd name="T16" fmla="*/ 271 w 297"/>
                <a:gd name="T17" fmla="*/ 153 h 181"/>
                <a:gd name="T18" fmla="*/ 239 w 297"/>
                <a:gd name="T19" fmla="*/ 173 h 181"/>
                <a:gd name="T20" fmla="*/ 195 w 297"/>
                <a:gd name="T21" fmla="*/ 180 h 181"/>
                <a:gd name="T22" fmla="*/ 149 w 297"/>
                <a:gd name="T23" fmla="*/ 164 h 181"/>
                <a:gd name="T24" fmla="*/ 115 w 297"/>
                <a:gd name="T25" fmla="*/ 126 h 181"/>
                <a:gd name="T26" fmla="*/ 90 w 297"/>
                <a:gd name="T27" fmla="*/ 84 h 181"/>
                <a:gd name="T28" fmla="*/ 64 w 297"/>
                <a:gd name="T29" fmla="*/ 46 h 181"/>
                <a:gd name="T30" fmla="*/ 33 w 297"/>
                <a:gd name="T31" fmla="*/ 18 h 181"/>
                <a:gd name="T32" fmla="*/ 0 w 297"/>
                <a:gd name="T33" fmla="*/ 0 h 181"/>
                <a:gd name="T34" fmla="*/ 36 w 297"/>
                <a:gd name="T35" fmla="*/ 12 h 181"/>
                <a:gd name="T36" fmla="*/ 71 w 297"/>
                <a:gd name="T37" fmla="*/ 39 h 181"/>
                <a:gd name="T38" fmla="*/ 101 w 297"/>
                <a:gd name="T39" fmla="*/ 77 h 181"/>
                <a:gd name="T40" fmla="*/ 127 w 297"/>
                <a:gd name="T41" fmla="*/ 118 h 181"/>
                <a:gd name="T42" fmla="*/ 157 w 297"/>
                <a:gd name="T43" fmla="*/ 151 h 181"/>
                <a:gd name="T44" fmla="*/ 196 w 297"/>
                <a:gd name="T45" fmla="*/ 164 h 181"/>
                <a:gd name="T46" fmla="*/ 233 w 297"/>
                <a:gd name="T47" fmla="*/ 159 h 181"/>
                <a:gd name="T48" fmla="*/ 260 w 297"/>
                <a:gd name="T49" fmla="*/ 142 h 181"/>
                <a:gd name="T50" fmla="*/ 277 w 297"/>
                <a:gd name="T51" fmla="*/ 115 h 181"/>
                <a:gd name="T52" fmla="*/ 277 w 297"/>
                <a:gd name="T53" fmla="*/ 73 h 181"/>
                <a:gd name="T54" fmla="*/ 248 w 297"/>
                <a:gd name="T55" fmla="*/ 35 h 181"/>
                <a:gd name="T56" fmla="*/ 196 w 297"/>
                <a:gd name="T57" fmla="*/ 29 h 181"/>
                <a:gd name="T58" fmla="*/ 159 w 297"/>
                <a:gd name="T59" fmla="*/ 66 h 181"/>
                <a:gd name="T60" fmla="*/ 179 w 297"/>
                <a:gd name="T61" fmla="*/ 111 h 181"/>
                <a:gd name="T62" fmla="*/ 223 w 297"/>
                <a:gd name="T63" fmla="*/ 88 h 181"/>
                <a:gd name="T64" fmla="*/ 200 w 297"/>
                <a:gd name="T65" fmla="*/ 57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7" h="181">
                  <a:moveTo>
                    <a:pt x="200" y="57"/>
                  </a:moveTo>
                  <a:cubicBezTo>
                    <a:pt x="218" y="45"/>
                    <a:pt x="237" y="72"/>
                    <a:pt x="227" y="90"/>
                  </a:cubicBezTo>
                  <a:cubicBezTo>
                    <a:pt x="222" y="108"/>
                    <a:pt x="200" y="127"/>
                    <a:pt x="177" y="119"/>
                  </a:cubicBezTo>
                  <a:cubicBezTo>
                    <a:pt x="154" y="112"/>
                    <a:pt x="142" y="86"/>
                    <a:pt x="147" y="63"/>
                  </a:cubicBezTo>
                  <a:cubicBezTo>
                    <a:pt x="151" y="41"/>
                    <a:pt x="170" y="21"/>
                    <a:pt x="192" y="16"/>
                  </a:cubicBezTo>
                  <a:cubicBezTo>
                    <a:pt x="213" y="10"/>
                    <a:pt x="237" y="10"/>
                    <a:pt x="255" y="22"/>
                  </a:cubicBezTo>
                  <a:cubicBezTo>
                    <a:pt x="275" y="32"/>
                    <a:pt x="285" y="51"/>
                    <a:pt x="292" y="68"/>
                  </a:cubicBezTo>
                  <a:cubicBezTo>
                    <a:pt x="297" y="86"/>
                    <a:pt x="297" y="104"/>
                    <a:pt x="292" y="119"/>
                  </a:cubicBezTo>
                  <a:cubicBezTo>
                    <a:pt x="287" y="134"/>
                    <a:pt x="279" y="146"/>
                    <a:pt x="271" y="153"/>
                  </a:cubicBezTo>
                  <a:cubicBezTo>
                    <a:pt x="263" y="161"/>
                    <a:pt x="252" y="168"/>
                    <a:pt x="239" y="173"/>
                  </a:cubicBezTo>
                  <a:cubicBezTo>
                    <a:pt x="226" y="178"/>
                    <a:pt x="211" y="181"/>
                    <a:pt x="195" y="180"/>
                  </a:cubicBezTo>
                  <a:cubicBezTo>
                    <a:pt x="179" y="179"/>
                    <a:pt x="163" y="174"/>
                    <a:pt x="149" y="164"/>
                  </a:cubicBezTo>
                  <a:cubicBezTo>
                    <a:pt x="134" y="154"/>
                    <a:pt x="124" y="140"/>
                    <a:pt x="115" y="126"/>
                  </a:cubicBezTo>
                  <a:cubicBezTo>
                    <a:pt x="106" y="112"/>
                    <a:pt x="98" y="98"/>
                    <a:pt x="90" y="84"/>
                  </a:cubicBezTo>
                  <a:cubicBezTo>
                    <a:pt x="81" y="71"/>
                    <a:pt x="74" y="57"/>
                    <a:pt x="64" y="46"/>
                  </a:cubicBezTo>
                  <a:cubicBezTo>
                    <a:pt x="55" y="34"/>
                    <a:pt x="43" y="27"/>
                    <a:pt x="33" y="18"/>
                  </a:cubicBezTo>
                  <a:cubicBezTo>
                    <a:pt x="21" y="11"/>
                    <a:pt x="10" y="6"/>
                    <a:pt x="0" y="0"/>
                  </a:cubicBezTo>
                  <a:cubicBezTo>
                    <a:pt x="11" y="4"/>
                    <a:pt x="23" y="7"/>
                    <a:pt x="36" y="12"/>
                  </a:cubicBezTo>
                  <a:cubicBezTo>
                    <a:pt x="47" y="20"/>
                    <a:pt x="61" y="27"/>
                    <a:pt x="71" y="39"/>
                  </a:cubicBezTo>
                  <a:cubicBezTo>
                    <a:pt x="83" y="50"/>
                    <a:pt x="92" y="63"/>
                    <a:pt x="101" y="77"/>
                  </a:cubicBezTo>
                  <a:cubicBezTo>
                    <a:pt x="127" y="118"/>
                    <a:pt x="127" y="118"/>
                    <a:pt x="127" y="118"/>
                  </a:cubicBezTo>
                  <a:cubicBezTo>
                    <a:pt x="136" y="131"/>
                    <a:pt x="146" y="143"/>
                    <a:pt x="157" y="151"/>
                  </a:cubicBezTo>
                  <a:cubicBezTo>
                    <a:pt x="169" y="159"/>
                    <a:pt x="183" y="163"/>
                    <a:pt x="196" y="164"/>
                  </a:cubicBezTo>
                  <a:cubicBezTo>
                    <a:pt x="210" y="165"/>
                    <a:pt x="222" y="163"/>
                    <a:pt x="233" y="159"/>
                  </a:cubicBezTo>
                  <a:cubicBezTo>
                    <a:pt x="244" y="155"/>
                    <a:pt x="253" y="148"/>
                    <a:pt x="260" y="142"/>
                  </a:cubicBezTo>
                  <a:cubicBezTo>
                    <a:pt x="267" y="136"/>
                    <a:pt x="273" y="126"/>
                    <a:pt x="277" y="115"/>
                  </a:cubicBezTo>
                  <a:cubicBezTo>
                    <a:pt x="281" y="103"/>
                    <a:pt x="282" y="88"/>
                    <a:pt x="277" y="73"/>
                  </a:cubicBezTo>
                  <a:cubicBezTo>
                    <a:pt x="272" y="58"/>
                    <a:pt x="263" y="43"/>
                    <a:pt x="248" y="35"/>
                  </a:cubicBezTo>
                  <a:cubicBezTo>
                    <a:pt x="234" y="25"/>
                    <a:pt x="214" y="24"/>
                    <a:pt x="196" y="29"/>
                  </a:cubicBezTo>
                  <a:cubicBezTo>
                    <a:pt x="177" y="33"/>
                    <a:pt x="163" y="48"/>
                    <a:pt x="159" y="66"/>
                  </a:cubicBezTo>
                  <a:cubicBezTo>
                    <a:pt x="154" y="83"/>
                    <a:pt x="162" y="104"/>
                    <a:pt x="179" y="111"/>
                  </a:cubicBezTo>
                  <a:cubicBezTo>
                    <a:pt x="197" y="118"/>
                    <a:pt x="216" y="105"/>
                    <a:pt x="223" y="88"/>
                  </a:cubicBezTo>
                  <a:cubicBezTo>
                    <a:pt x="232" y="73"/>
                    <a:pt x="218" y="48"/>
                    <a:pt x="200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893" y="4632"/>
              <a:ext cx="605" cy="343"/>
            </a:xfrm>
            <a:custGeom>
              <a:avLst/>
              <a:gdLst>
                <a:gd name="T0" fmla="*/ 168 w 256"/>
                <a:gd name="T1" fmla="*/ 98 h 145"/>
                <a:gd name="T2" fmla="*/ 194 w 256"/>
                <a:gd name="T3" fmla="*/ 82 h 145"/>
                <a:gd name="T4" fmla="*/ 169 w 256"/>
                <a:gd name="T5" fmla="*/ 52 h 145"/>
                <a:gd name="T6" fmla="*/ 139 w 256"/>
                <a:gd name="T7" fmla="*/ 79 h 145"/>
                <a:gd name="T8" fmla="*/ 155 w 256"/>
                <a:gd name="T9" fmla="*/ 118 h 145"/>
                <a:gd name="T10" fmla="*/ 196 w 256"/>
                <a:gd name="T11" fmla="*/ 130 h 145"/>
                <a:gd name="T12" fmla="*/ 230 w 256"/>
                <a:gd name="T13" fmla="*/ 111 h 145"/>
                <a:gd name="T14" fmla="*/ 243 w 256"/>
                <a:gd name="T15" fmla="*/ 79 h 145"/>
                <a:gd name="T16" fmla="*/ 238 w 256"/>
                <a:gd name="T17" fmla="*/ 54 h 145"/>
                <a:gd name="T18" fmla="*/ 224 w 256"/>
                <a:gd name="T19" fmla="*/ 33 h 145"/>
                <a:gd name="T20" fmla="*/ 198 w 256"/>
                <a:gd name="T21" fmla="*/ 18 h 145"/>
                <a:gd name="T22" fmla="*/ 165 w 256"/>
                <a:gd name="T23" fmla="*/ 15 h 145"/>
                <a:gd name="T24" fmla="*/ 132 w 256"/>
                <a:gd name="T25" fmla="*/ 30 h 145"/>
                <a:gd name="T26" fmla="*/ 100 w 256"/>
                <a:gd name="T27" fmla="*/ 53 h 145"/>
                <a:gd name="T28" fmla="*/ 66 w 256"/>
                <a:gd name="T29" fmla="*/ 71 h 145"/>
                <a:gd name="T30" fmla="*/ 31 w 256"/>
                <a:gd name="T31" fmla="*/ 80 h 145"/>
                <a:gd name="T32" fmla="*/ 0 w 256"/>
                <a:gd name="T33" fmla="*/ 78 h 145"/>
                <a:gd name="T34" fmla="*/ 30 w 256"/>
                <a:gd name="T35" fmla="*/ 75 h 145"/>
                <a:gd name="T36" fmla="*/ 62 w 256"/>
                <a:gd name="T37" fmla="*/ 63 h 145"/>
                <a:gd name="T38" fmla="*/ 94 w 256"/>
                <a:gd name="T39" fmla="*/ 44 h 145"/>
                <a:gd name="T40" fmla="*/ 125 w 256"/>
                <a:gd name="T41" fmla="*/ 20 h 145"/>
                <a:gd name="T42" fmla="*/ 162 w 256"/>
                <a:gd name="T43" fmla="*/ 2 h 145"/>
                <a:gd name="T44" fmla="*/ 202 w 256"/>
                <a:gd name="T45" fmla="*/ 5 h 145"/>
                <a:gd name="T46" fmla="*/ 233 w 256"/>
                <a:gd name="T47" fmla="*/ 24 h 145"/>
                <a:gd name="T48" fmla="*/ 250 w 256"/>
                <a:gd name="T49" fmla="*/ 49 h 145"/>
                <a:gd name="T50" fmla="*/ 255 w 256"/>
                <a:gd name="T51" fmla="*/ 81 h 145"/>
                <a:gd name="T52" fmla="*/ 239 w 256"/>
                <a:gd name="T53" fmla="*/ 118 h 145"/>
                <a:gd name="T54" fmla="*/ 197 w 256"/>
                <a:gd name="T55" fmla="*/ 141 h 145"/>
                <a:gd name="T56" fmla="*/ 148 w 256"/>
                <a:gd name="T57" fmla="*/ 126 h 145"/>
                <a:gd name="T58" fmla="*/ 130 w 256"/>
                <a:gd name="T59" fmla="*/ 77 h 145"/>
                <a:gd name="T60" fmla="*/ 169 w 256"/>
                <a:gd name="T61" fmla="*/ 44 h 145"/>
                <a:gd name="T62" fmla="*/ 198 w 256"/>
                <a:gd name="T63" fmla="*/ 82 h 145"/>
                <a:gd name="T64" fmla="*/ 168 w 256"/>
                <a:gd name="T65" fmla="*/ 9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6" h="145">
                  <a:moveTo>
                    <a:pt x="168" y="98"/>
                  </a:moveTo>
                  <a:cubicBezTo>
                    <a:pt x="178" y="110"/>
                    <a:pt x="196" y="96"/>
                    <a:pt x="194" y="82"/>
                  </a:cubicBezTo>
                  <a:cubicBezTo>
                    <a:pt x="194" y="68"/>
                    <a:pt x="184" y="51"/>
                    <a:pt x="169" y="52"/>
                  </a:cubicBezTo>
                  <a:cubicBezTo>
                    <a:pt x="154" y="51"/>
                    <a:pt x="141" y="64"/>
                    <a:pt x="139" y="79"/>
                  </a:cubicBezTo>
                  <a:cubicBezTo>
                    <a:pt x="137" y="93"/>
                    <a:pt x="143" y="109"/>
                    <a:pt x="155" y="118"/>
                  </a:cubicBezTo>
                  <a:cubicBezTo>
                    <a:pt x="167" y="127"/>
                    <a:pt x="182" y="133"/>
                    <a:pt x="196" y="130"/>
                  </a:cubicBezTo>
                  <a:cubicBezTo>
                    <a:pt x="210" y="129"/>
                    <a:pt x="221" y="120"/>
                    <a:pt x="230" y="111"/>
                  </a:cubicBezTo>
                  <a:cubicBezTo>
                    <a:pt x="237" y="100"/>
                    <a:pt x="242" y="90"/>
                    <a:pt x="243" y="79"/>
                  </a:cubicBezTo>
                  <a:cubicBezTo>
                    <a:pt x="243" y="70"/>
                    <a:pt x="242" y="60"/>
                    <a:pt x="238" y="54"/>
                  </a:cubicBezTo>
                  <a:cubicBezTo>
                    <a:pt x="236" y="46"/>
                    <a:pt x="231" y="40"/>
                    <a:pt x="224" y="33"/>
                  </a:cubicBezTo>
                  <a:cubicBezTo>
                    <a:pt x="217" y="27"/>
                    <a:pt x="209" y="20"/>
                    <a:pt x="198" y="18"/>
                  </a:cubicBezTo>
                  <a:cubicBezTo>
                    <a:pt x="188" y="13"/>
                    <a:pt x="176" y="13"/>
                    <a:pt x="165" y="15"/>
                  </a:cubicBezTo>
                  <a:cubicBezTo>
                    <a:pt x="154" y="17"/>
                    <a:pt x="143" y="23"/>
                    <a:pt x="132" y="30"/>
                  </a:cubicBezTo>
                  <a:cubicBezTo>
                    <a:pt x="100" y="53"/>
                    <a:pt x="100" y="53"/>
                    <a:pt x="100" y="53"/>
                  </a:cubicBezTo>
                  <a:cubicBezTo>
                    <a:pt x="89" y="60"/>
                    <a:pt x="78" y="67"/>
                    <a:pt x="66" y="71"/>
                  </a:cubicBezTo>
                  <a:cubicBezTo>
                    <a:pt x="55" y="77"/>
                    <a:pt x="42" y="78"/>
                    <a:pt x="31" y="80"/>
                  </a:cubicBezTo>
                  <a:cubicBezTo>
                    <a:pt x="20" y="80"/>
                    <a:pt x="9" y="79"/>
                    <a:pt x="0" y="78"/>
                  </a:cubicBezTo>
                  <a:cubicBezTo>
                    <a:pt x="10" y="77"/>
                    <a:pt x="20" y="76"/>
                    <a:pt x="30" y="75"/>
                  </a:cubicBezTo>
                  <a:cubicBezTo>
                    <a:pt x="41" y="71"/>
                    <a:pt x="52" y="70"/>
                    <a:pt x="62" y="63"/>
                  </a:cubicBezTo>
                  <a:cubicBezTo>
                    <a:pt x="73" y="59"/>
                    <a:pt x="83" y="51"/>
                    <a:pt x="94" y="44"/>
                  </a:cubicBezTo>
                  <a:cubicBezTo>
                    <a:pt x="104" y="36"/>
                    <a:pt x="114" y="28"/>
                    <a:pt x="125" y="20"/>
                  </a:cubicBezTo>
                  <a:cubicBezTo>
                    <a:pt x="136" y="12"/>
                    <a:pt x="148" y="5"/>
                    <a:pt x="162" y="2"/>
                  </a:cubicBezTo>
                  <a:cubicBezTo>
                    <a:pt x="176" y="0"/>
                    <a:pt x="190" y="1"/>
                    <a:pt x="202" y="5"/>
                  </a:cubicBezTo>
                  <a:cubicBezTo>
                    <a:pt x="215" y="8"/>
                    <a:pt x="224" y="17"/>
                    <a:pt x="233" y="24"/>
                  </a:cubicBezTo>
                  <a:cubicBezTo>
                    <a:pt x="241" y="32"/>
                    <a:pt x="247" y="40"/>
                    <a:pt x="250" y="49"/>
                  </a:cubicBezTo>
                  <a:cubicBezTo>
                    <a:pt x="254" y="56"/>
                    <a:pt x="256" y="68"/>
                    <a:pt x="255" y="81"/>
                  </a:cubicBezTo>
                  <a:cubicBezTo>
                    <a:pt x="254" y="93"/>
                    <a:pt x="248" y="106"/>
                    <a:pt x="239" y="118"/>
                  </a:cubicBezTo>
                  <a:cubicBezTo>
                    <a:pt x="229" y="129"/>
                    <a:pt x="215" y="140"/>
                    <a:pt x="197" y="141"/>
                  </a:cubicBezTo>
                  <a:cubicBezTo>
                    <a:pt x="180" y="145"/>
                    <a:pt x="162" y="137"/>
                    <a:pt x="148" y="126"/>
                  </a:cubicBezTo>
                  <a:cubicBezTo>
                    <a:pt x="134" y="116"/>
                    <a:pt x="126" y="95"/>
                    <a:pt x="130" y="77"/>
                  </a:cubicBezTo>
                  <a:cubicBezTo>
                    <a:pt x="133" y="58"/>
                    <a:pt x="150" y="43"/>
                    <a:pt x="169" y="44"/>
                  </a:cubicBezTo>
                  <a:cubicBezTo>
                    <a:pt x="189" y="46"/>
                    <a:pt x="200" y="67"/>
                    <a:pt x="198" y="82"/>
                  </a:cubicBezTo>
                  <a:cubicBezTo>
                    <a:pt x="199" y="99"/>
                    <a:pt x="177" y="112"/>
                    <a:pt x="168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514" y="4213"/>
              <a:ext cx="1213" cy="632"/>
            </a:xfrm>
            <a:custGeom>
              <a:avLst/>
              <a:gdLst>
                <a:gd name="T0" fmla="*/ 467 w 513"/>
                <a:gd name="T1" fmla="*/ 196 h 267"/>
                <a:gd name="T2" fmla="*/ 412 w 513"/>
                <a:gd name="T3" fmla="*/ 221 h 267"/>
                <a:gd name="T4" fmla="*/ 483 w 513"/>
                <a:gd name="T5" fmla="*/ 241 h 267"/>
                <a:gd name="T6" fmla="*/ 475 w 513"/>
                <a:gd name="T7" fmla="*/ 162 h 267"/>
                <a:gd name="T8" fmla="*/ 385 w 513"/>
                <a:gd name="T9" fmla="*/ 174 h 267"/>
                <a:gd name="T10" fmla="*/ 295 w 513"/>
                <a:gd name="T11" fmla="*/ 216 h 267"/>
                <a:gd name="T12" fmla="*/ 214 w 513"/>
                <a:gd name="T13" fmla="*/ 176 h 267"/>
                <a:gd name="T14" fmla="*/ 178 w 513"/>
                <a:gd name="T15" fmla="*/ 113 h 267"/>
                <a:gd name="T16" fmla="*/ 154 w 513"/>
                <a:gd name="T17" fmla="*/ 63 h 267"/>
                <a:gd name="T18" fmla="*/ 111 w 513"/>
                <a:gd name="T19" fmla="*/ 25 h 267"/>
                <a:gd name="T20" fmla="*/ 48 w 513"/>
                <a:gd name="T21" fmla="*/ 25 h 267"/>
                <a:gd name="T22" fmla="*/ 18 w 513"/>
                <a:gd name="T23" fmla="*/ 84 h 267"/>
                <a:gd name="T24" fmla="*/ 58 w 513"/>
                <a:gd name="T25" fmla="*/ 136 h 267"/>
                <a:gd name="T26" fmla="*/ 109 w 513"/>
                <a:gd name="T27" fmla="*/ 103 h 267"/>
                <a:gd name="T28" fmla="*/ 74 w 513"/>
                <a:gd name="T29" fmla="*/ 58 h 267"/>
                <a:gd name="T30" fmla="*/ 61 w 513"/>
                <a:gd name="T31" fmla="*/ 98 h 267"/>
                <a:gd name="T32" fmla="*/ 59 w 513"/>
                <a:gd name="T33" fmla="*/ 102 h 267"/>
                <a:gd name="T34" fmla="*/ 74 w 513"/>
                <a:gd name="T35" fmla="*/ 48 h 267"/>
                <a:gd name="T36" fmla="*/ 122 w 513"/>
                <a:gd name="T37" fmla="*/ 105 h 267"/>
                <a:gd name="T38" fmla="*/ 54 w 513"/>
                <a:gd name="T39" fmla="*/ 152 h 267"/>
                <a:gd name="T40" fmla="*/ 0 w 513"/>
                <a:gd name="T41" fmla="*/ 85 h 267"/>
                <a:gd name="T42" fmla="*/ 39 w 513"/>
                <a:gd name="T43" fmla="*/ 10 h 267"/>
                <a:gd name="T44" fmla="*/ 118 w 513"/>
                <a:gd name="T45" fmla="*/ 9 h 267"/>
                <a:gd name="T46" fmla="*/ 169 w 513"/>
                <a:gd name="T47" fmla="*/ 55 h 267"/>
                <a:gd name="T48" fmla="*/ 193 w 513"/>
                <a:gd name="T49" fmla="*/ 106 h 267"/>
                <a:gd name="T50" fmla="*/ 227 w 513"/>
                <a:gd name="T51" fmla="*/ 165 h 267"/>
                <a:gd name="T52" fmla="*/ 292 w 513"/>
                <a:gd name="T53" fmla="*/ 199 h 267"/>
                <a:gd name="T54" fmla="*/ 377 w 513"/>
                <a:gd name="T55" fmla="*/ 160 h 267"/>
                <a:gd name="T56" fmla="*/ 482 w 513"/>
                <a:gd name="T57" fmla="*/ 149 h 267"/>
                <a:gd name="T58" fmla="*/ 491 w 513"/>
                <a:gd name="T59" fmla="*/ 250 h 267"/>
                <a:gd name="T60" fmla="*/ 404 w 513"/>
                <a:gd name="T61" fmla="*/ 222 h 267"/>
                <a:gd name="T62" fmla="*/ 470 w 513"/>
                <a:gd name="T63" fmla="*/ 19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3" h="267">
                  <a:moveTo>
                    <a:pt x="447" y="224"/>
                  </a:moveTo>
                  <a:cubicBezTo>
                    <a:pt x="461" y="229"/>
                    <a:pt x="472" y="209"/>
                    <a:pt x="467" y="196"/>
                  </a:cubicBezTo>
                  <a:cubicBezTo>
                    <a:pt x="463" y="182"/>
                    <a:pt x="444" y="180"/>
                    <a:pt x="431" y="185"/>
                  </a:cubicBezTo>
                  <a:cubicBezTo>
                    <a:pt x="416" y="190"/>
                    <a:pt x="410" y="206"/>
                    <a:pt x="412" y="221"/>
                  </a:cubicBezTo>
                  <a:cubicBezTo>
                    <a:pt x="414" y="237"/>
                    <a:pt x="425" y="250"/>
                    <a:pt x="440" y="253"/>
                  </a:cubicBezTo>
                  <a:cubicBezTo>
                    <a:pt x="455" y="256"/>
                    <a:pt x="472" y="251"/>
                    <a:pt x="483" y="241"/>
                  </a:cubicBezTo>
                  <a:cubicBezTo>
                    <a:pt x="495" y="231"/>
                    <a:pt x="500" y="215"/>
                    <a:pt x="499" y="199"/>
                  </a:cubicBezTo>
                  <a:cubicBezTo>
                    <a:pt x="498" y="183"/>
                    <a:pt x="488" y="169"/>
                    <a:pt x="475" y="162"/>
                  </a:cubicBezTo>
                  <a:cubicBezTo>
                    <a:pt x="462" y="155"/>
                    <a:pt x="445" y="153"/>
                    <a:pt x="430" y="156"/>
                  </a:cubicBezTo>
                  <a:cubicBezTo>
                    <a:pt x="414" y="159"/>
                    <a:pt x="399" y="166"/>
                    <a:pt x="385" y="174"/>
                  </a:cubicBezTo>
                  <a:cubicBezTo>
                    <a:pt x="342" y="198"/>
                    <a:pt x="342" y="198"/>
                    <a:pt x="342" y="198"/>
                  </a:cubicBezTo>
                  <a:cubicBezTo>
                    <a:pt x="327" y="206"/>
                    <a:pt x="312" y="213"/>
                    <a:pt x="295" y="216"/>
                  </a:cubicBezTo>
                  <a:cubicBezTo>
                    <a:pt x="278" y="218"/>
                    <a:pt x="260" y="215"/>
                    <a:pt x="246" y="206"/>
                  </a:cubicBezTo>
                  <a:cubicBezTo>
                    <a:pt x="232" y="198"/>
                    <a:pt x="224" y="186"/>
                    <a:pt x="214" y="176"/>
                  </a:cubicBezTo>
                  <a:cubicBezTo>
                    <a:pt x="205" y="165"/>
                    <a:pt x="199" y="154"/>
                    <a:pt x="193" y="143"/>
                  </a:cubicBezTo>
                  <a:cubicBezTo>
                    <a:pt x="187" y="132"/>
                    <a:pt x="182" y="122"/>
                    <a:pt x="178" y="113"/>
                  </a:cubicBezTo>
                  <a:cubicBezTo>
                    <a:pt x="174" y="103"/>
                    <a:pt x="170" y="95"/>
                    <a:pt x="166" y="87"/>
                  </a:cubicBezTo>
                  <a:cubicBezTo>
                    <a:pt x="162" y="80"/>
                    <a:pt x="158" y="72"/>
                    <a:pt x="154" y="63"/>
                  </a:cubicBezTo>
                  <a:cubicBezTo>
                    <a:pt x="148" y="56"/>
                    <a:pt x="143" y="48"/>
                    <a:pt x="136" y="41"/>
                  </a:cubicBezTo>
                  <a:cubicBezTo>
                    <a:pt x="128" y="36"/>
                    <a:pt x="122" y="27"/>
                    <a:pt x="111" y="25"/>
                  </a:cubicBezTo>
                  <a:cubicBezTo>
                    <a:pt x="101" y="21"/>
                    <a:pt x="91" y="18"/>
                    <a:pt x="80" y="18"/>
                  </a:cubicBezTo>
                  <a:cubicBezTo>
                    <a:pt x="69" y="18"/>
                    <a:pt x="58" y="20"/>
                    <a:pt x="48" y="25"/>
                  </a:cubicBezTo>
                  <a:cubicBezTo>
                    <a:pt x="38" y="31"/>
                    <a:pt x="30" y="39"/>
                    <a:pt x="25" y="50"/>
                  </a:cubicBezTo>
                  <a:cubicBezTo>
                    <a:pt x="20" y="60"/>
                    <a:pt x="17" y="72"/>
                    <a:pt x="18" y="84"/>
                  </a:cubicBezTo>
                  <a:cubicBezTo>
                    <a:pt x="18" y="96"/>
                    <a:pt x="22" y="108"/>
                    <a:pt x="29" y="117"/>
                  </a:cubicBezTo>
                  <a:cubicBezTo>
                    <a:pt x="36" y="126"/>
                    <a:pt x="47" y="135"/>
                    <a:pt x="58" y="136"/>
                  </a:cubicBezTo>
                  <a:cubicBezTo>
                    <a:pt x="69" y="141"/>
                    <a:pt x="80" y="136"/>
                    <a:pt x="90" y="131"/>
                  </a:cubicBezTo>
                  <a:cubicBezTo>
                    <a:pt x="99" y="123"/>
                    <a:pt x="107" y="114"/>
                    <a:pt x="109" y="103"/>
                  </a:cubicBezTo>
                  <a:cubicBezTo>
                    <a:pt x="112" y="92"/>
                    <a:pt x="109" y="80"/>
                    <a:pt x="103" y="72"/>
                  </a:cubicBezTo>
                  <a:cubicBezTo>
                    <a:pt x="96" y="63"/>
                    <a:pt x="85" y="58"/>
                    <a:pt x="74" y="58"/>
                  </a:cubicBezTo>
                  <a:cubicBezTo>
                    <a:pt x="64" y="57"/>
                    <a:pt x="53" y="62"/>
                    <a:pt x="52" y="72"/>
                  </a:cubicBezTo>
                  <a:cubicBezTo>
                    <a:pt x="49" y="82"/>
                    <a:pt x="52" y="93"/>
                    <a:pt x="61" y="98"/>
                  </a:cubicBezTo>
                  <a:cubicBezTo>
                    <a:pt x="69" y="104"/>
                    <a:pt x="82" y="103"/>
                    <a:pt x="85" y="94"/>
                  </a:cubicBezTo>
                  <a:cubicBezTo>
                    <a:pt x="83" y="104"/>
                    <a:pt x="69" y="107"/>
                    <a:pt x="59" y="102"/>
                  </a:cubicBezTo>
                  <a:cubicBezTo>
                    <a:pt x="48" y="97"/>
                    <a:pt x="43" y="84"/>
                    <a:pt x="45" y="71"/>
                  </a:cubicBezTo>
                  <a:cubicBezTo>
                    <a:pt x="45" y="57"/>
                    <a:pt x="61" y="48"/>
                    <a:pt x="74" y="48"/>
                  </a:cubicBezTo>
                  <a:cubicBezTo>
                    <a:pt x="87" y="48"/>
                    <a:pt x="102" y="52"/>
                    <a:pt x="112" y="64"/>
                  </a:cubicBezTo>
                  <a:cubicBezTo>
                    <a:pt x="121" y="75"/>
                    <a:pt x="126" y="91"/>
                    <a:pt x="122" y="105"/>
                  </a:cubicBezTo>
                  <a:cubicBezTo>
                    <a:pt x="121" y="121"/>
                    <a:pt x="110" y="133"/>
                    <a:pt x="99" y="143"/>
                  </a:cubicBezTo>
                  <a:cubicBezTo>
                    <a:pt x="86" y="151"/>
                    <a:pt x="70" y="157"/>
                    <a:pt x="54" y="152"/>
                  </a:cubicBezTo>
                  <a:cubicBezTo>
                    <a:pt x="39" y="149"/>
                    <a:pt x="26" y="139"/>
                    <a:pt x="16" y="128"/>
                  </a:cubicBezTo>
                  <a:cubicBezTo>
                    <a:pt x="6" y="115"/>
                    <a:pt x="1" y="100"/>
                    <a:pt x="0" y="85"/>
                  </a:cubicBezTo>
                  <a:cubicBezTo>
                    <a:pt x="0" y="70"/>
                    <a:pt x="3" y="55"/>
                    <a:pt x="9" y="42"/>
                  </a:cubicBezTo>
                  <a:cubicBezTo>
                    <a:pt x="16" y="29"/>
                    <a:pt x="26" y="17"/>
                    <a:pt x="39" y="10"/>
                  </a:cubicBezTo>
                  <a:cubicBezTo>
                    <a:pt x="52" y="3"/>
                    <a:pt x="66" y="0"/>
                    <a:pt x="80" y="0"/>
                  </a:cubicBezTo>
                  <a:cubicBezTo>
                    <a:pt x="94" y="0"/>
                    <a:pt x="106" y="4"/>
                    <a:pt x="118" y="9"/>
                  </a:cubicBezTo>
                  <a:cubicBezTo>
                    <a:pt x="130" y="12"/>
                    <a:pt x="139" y="22"/>
                    <a:pt x="148" y="29"/>
                  </a:cubicBezTo>
                  <a:cubicBezTo>
                    <a:pt x="157" y="37"/>
                    <a:pt x="162" y="46"/>
                    <a:pt x="169" y="55"/>
                  </a:cubicBezTo>
                  <a:cubicBezTo>
                    <a:pt x="173" y="63"/>
                    <a:pt x="178" y="72"/>
                    <a:pt x="182" y="80"/>
                  </a:cubicBezTo>
                  <a:cubicBezTo>
                    <a:pt x="185" y="88"/>
                    <a:pt x="189" y="96"/>
                    <a:pt x="193" y="106"/>
                  </a:cubicBezTo>
                  <a:cubicBezTo>
                    <a:pt x="198" y="115"/>
                    <a:pt x="203" y="125"/>
                    <a:pt x="208" y="135"/>
                  </a:cubicBezTo>
                  <a:cubicBezTo>
                    <a:pt x="214" y="145"/>
                    <a:pt x="219" y="156"/>
                    <a:pt x="227" y="165"/>
                  </a:cubicBezTo>
                  <a:cubicBezTo>
                    <a:pt x="236" y="175"/>
                    <a:pt x="244" y="185"/>
                    <a:pt x="255" y="192"/>
                  </a:cubicBezTo>
                  <a:cubicBezTo>
                    <a:pt x="266" y="198"/>
                    <a:pt x="279" y="201"/>
                    <a:pt x="292" y="199"/>
                  </a:cubicBezTo>
                  <a:cubicBezTo>
                    <a:pt x="306" y="197"/>
                    <a:pt x="320" y="191"/>
                    <a:pt x="334" y="184"/>
                  </a:cubicBezTo>
                  <a:cubicBezTo>
                    <a:pt x="348" y="177"/>
                    <a:pt x="362" y="168"/>
                    <a:pt x="377" y="160"/>
                  </a:cubicBezTo>
                  <a:cubicBezTo>
                    <a:pt x="392" y="152"/>
                    <a:pt x="409" y="144"/>
                    <a:pt x="427" y="141"/>
                  </a:cubicBezTo>
                  <a:cubicBezTo>
                    <a:pt x="445" y="138"/>
                    <a:pt x="465" y="140"/>
                    <a:pt x="482" y="149"/>
                  </a:cubicBezTo>
                  <a:cubicBezTo>
                    <a:pt x="499" y="160"/>
                    <a:pt x="511" y="178"/>
                    <a:pt x="512" y="198"/>
                  </a:cubicBezTo>
                  <a:cubicBezTo>
                    <a:pt x="513" y="217"/>
                    <a:pt x="506" y="237"/>
                    <a:pt x="491" y="250"/>
                  </a:cubicBezTo>
                  <a:cubicBezTo>
                    <a:pt x="476" y="262"/>
                    <a:pt x="456" y="267"/>
                    <a:pt x="438" y="262"/>
                  </a:cubicBezTo>
                  <a:cubicBezTo>
                    <a:pt x="419" y="258"/>
                    <a:pt x="405" y="240"/>
                    <a:pt x="404" y="222"/>
                  </a:cubicBezTo>
                  <a:cubicBezTo>
                    <a:pt x="402" y="205"/>
                    <a:pt x="411" y="185"/>
                    <a:pt x="429" y="180"/>
                  </a:cubicBezTo>
                  <a:cubicBezTo>
                    <a:pt x="444" y="174"/>
                    <a:pt x="466" y="178"/>
                    <a:pt x="470" y="195"/>
                  </a:cubicBezTo>
                  <a:cubicBezTo>
                    <a:pt x="474" y="210"/>
                    <a:pt x="461" y="230"/>
                    <a:pt x="447" y="2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885" y="4137"/>
              <a:ext cx="599" cy="462"/>
            </a:xfrm>
            <a:custGeom>
              <a:avLst/>
              <a:gdLst>
                <a:gd name="T0" fmla="*/ 63 w 253"/>
                <a:gd name="T1" fmla="*/ 76 h 195"/>
                <a:gd name="T2" fmla="*/ 91 w 253"/>
                <a:gd name="T3" fmla="*/ 40 h 195"/>
                <a:gd name="T4" fmla="*/ 52 w 253"/>
                <a:gd name="T5" fmla="*/ 5 h 195"/>
                <a:gd name="T6" fmla="*/ 10 w 253"/>
                <a:gd name="T7" fmla="*/ 38 h 195"/>
                <a:gd name="T8" fmla="*/ 24 w 253"/>
                <a:gd name="T9" fmla="*/ 92 h 195"/>
                <a:gd name="T10" fmla="*/ 68 w 253"/>
                <a:gd name="T11" fmla="*/ 122 h 195"/>
                <a:gd name="T12" fmla="*/ 116 w 253"/>
                <a:gd name="T13" fmla="*/ 117 h 195"/>
                <a:gd name="T14" fmla="*/ 154 w 253"/>
                <a:gd name="T15" fmla="*/ 100 h 195"/>
                <a:gd name="T16" fmla="*/ 188 w 253"/>
                <a:gd name="T17" fmla="*/ 93 h 195"/>
                <a:gd name="T18" fmla="*/ 227 w 253"/>
                <a:gd name="T19" fmla="*/ 101 h 195"/>
                <a:gd name="T20" fmla="*/ 252 w 253"/>
                <a:gd name="T21" fmla="*/ 139 h 195"/>
                <a:gd name="T22" fmla="*/ 234 w 253"/>
                <a:gd name="T23" fmla="*/ 185 h 195"/>
                <a:gd name="T24" fmla="*/ 185 w 253"/>
                <a:gd name="T25" fmla="*/ 184 h 195"/>
                <a:gd name="T26" fmla="*/ 177 w 253"/>
                <a:gd name="T27" fmla="*/ 137 h 195"/>
                <a:gd name="T28" fmla="*/ 220 w 253"/>
                <a:gd name="T29" fmla="*/ 135 h 195"/>
                <a:gd name="T30" fmla="*/ 213 w 253"/>
                <a:gd name="T31" fmla="*/ 170 h 195"/>
                <a:gd name="T32" fmla="*/ 212 w 253"/>
                <a:gd name="T33" fmla="*/ 168 h 195"/>
                <a:gd name="T34" fmla="*/ 217 w 253"/>
                <a:gd name="T35" fmla="*/ 139 h 195"/>
                <a:gd name="T36" fmla="*/ 183 w 253"/>
                <a:gd name="T37" fmla="*/ 141 h 195"/>
                <a:gd name="T38" fmla="*/ 190 w 253"/>
                <a:gd name="T39" fmla="*/ 178 h 195"/>
                <a:gd name="T40" fmla="*/ 229 w 253"/>
                <a:gd name="T41" fmla="*/ 178 h 195"/>
                <a:gd name="T42" fmla="*/ 243 w 253"/>
                <a:gd name="T43" fmla="*/ 140 h 195"/>
                <a:gd name="T44" fmla="*/ 222 w 253"/>
                <a:gd name="T45" fmla="*/ 109 h 195"/>
                <a:gd name="T46" fmla="*/ 188 w 253"/>
                <a:gd name="T47" fmla="*/ 101 h 195"/>
                <a:gd name="T48" fmla="*/ 157 w 253"/>
                <a:gd name="T49" fmla="*/ 108 h 195"/>
                <a:gd name="T50" fmla="*/ 119 w 253"/>
                <a:gd name="T51" fmla="*/ 125 h 195"/>
                <a:gd name="T52" fmla="*/ 66 w 253"/>
                <a:gd name="T53" fmla="*/ 130 h 195"/>
                <a:gd name="T54" fmla="*/ 17 w 253"/>
                <a:gd name="T55" fmla="*/ 97 h 195"/>
                <a:gd name="T56" fmla="*/ 3 w 253"/>
                <a:gd name="T57" fmla="*/ 36 h 195"/>
                <a:gd name="T58" fmla="*/ 52 w 253"/>
                <a:gd name="T59" fmla="*/ 0 h 195"/>
                <a:gd name="T60" fmla="*/ 95 w 253"/>
                <a:gd name="T61" fmla="*/ 39 h 195"/>
                <a:gd name="T62" fmla="*/ 63 w 253"/>
                <a:gd name="T63" fmla="*/ 78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3" h="195">
                  <a:moveTo>
                    <a:pt x="39" y="67"/>
                  </a:moveTo>
                  <a:cubicBezTo>
                    <a:pt x="46" y="72"/>
                    <a:pt x="54" y="76"/>
                    <a:pt x="63" y="76"/>
                  </a:cubicBezTo>
                  <a:cubicBezTo>
                    <a:pt x="71" y="77"/>
                    <a:pt x="81" y="74"/>
                    <a:pt x="86" y="66"/>
                  </a:cubicBezTo>
                  <a:cubicBezTo>
                    <a:pt x="91" y="59"/>
                    <a:pt x="92" y="49"/>
                    <a:pt x="91" y="40"/>
                  </a:cubicBezTo>
                  <a:cubicBezTo>
                    <a:pt x="90" y="31"/>
                    <a:pt x="86" y="21"/>
                    <a:pt x="78" y="15"/>
                  </a:cubicBezTo>
                  <a:cubicBezTo>
                    <a:pt x="71" y="9"/>
                    <a:pt x="61" y="6"/>
                    <a:pt x="52" y="5"/>
                  </a:cubicBezTo>
                  <a:cubicBezTo>
                    <a:pt x="42" y="6"/>
                    <a:pt x="32" y="8"/>
                    <a:pt x="25" y="14"/>
                  </a:cubicBezTo>
                  <a:cubicBezTo>
                    <a:pt x="17" y="20"/>
                    <a:pt x="12" y="29"/>
                    <a:pt x="10" y="38"/>
                  </a:cubicBezTo>
                  <a:cubicBezTo>
                    <a:pt x="8" y="47"/>
                    <a:pt x="9" y="57"/>
                    <a:pt x="11" y="67"/>
                  </a:cubicBezTo>
                  <a:cubicBezTo>
                    <a:pt x="14" y="76"/>
                    <a:pt x="18" y="85"/>
                    <a:pt x="24" y="92"/>
                  </a:cubicBezTo>
                  <a:cubicBezTo>
                    <a:pt x="30" y="100"/>
                    <a:pt x="36" y="107"/>
                    <a:pt x="44" y="112"/>
                  </a:cubicBezTo>
                  <a:cubicBezTo>
                    <a:pt x="51" y="117"/>
                    <a:pt x="60" y="120"/>
                    <a:pt x="68" y="122"/>
                  </a:cubicBezTo>
                  <a:cubicBezTo>
                    <a:pt x="76" y="124"/>
                    <a:pt x="85" y="124"/>
                    <a:pt x="93" y="123"/>
                  </a:cubicBezTo>
                  <a:cubicBezTo>
                    <a:pt x="101" y="122"/>
                    <a:pt x="109" y="120"/>
                    <a:pt x="116" y="117"/>
                  </a:cubicBezTo>
                  <a:cubicBezTo>
                    <a:pt x="123" y="115"/>
                    <a:pt x="130" y="111"/>
                    <a:pt x="136" y="109"/>
                  </a:cubicBezTo>
                  <a:cubicBezTo>
                    <a:pt x="154" y="100"/>
                    <a:pt x="154" y="100"/>
                    <a:pt x="154" y="100"/>
                  </a:cubicBezTo>
                  <a:cubicBezTo>
                    <a:pt x="160" y="98"/>
                    <a:pt x="166" y="96"/>
                    <a:pt x="171" y="95"/>
                  </a:cubicBezTo>
                  <a:cubicBezTo>
                    <a:pt x="176" y="94"/>
                    <a:pt x="182" y="92"/>
                    <a:pt x="188" y="93"/>
                  </a:cubicBezTo>
                  <a:cubicBezTo>
                    <a:pt x="194" y="92"/>
                    <a:pt x="200" y="93"/>
                    <a:pt x="207" y="94"/>
                  </a:cubicBezTo>
                  <a:cubicBezTo>
                    <a:pt x="213" y="95"/>
                    <a:pt x="220" y="97"/>
                    <a:pt x="227" y="101"/>
                  </a:cubicBezTo>
                  <a:cubicBezTo>
                    <a:pt x="233" y="105"/>
                    <a:pt x="239" y="110"/>
                    <a:pt x="244" y="117"/>
                  </a:cubicBezTo>
                  <a:cubicBezTo>
                    <a:pt x="247" y="123"/>
                    <a:pt x="251" y="131"/>
                    <a:pt x="252" y="139"/>
                  </a:cubicBezTo>
                  <a:cubicBezTo>
                    <a:pt x="253" y="147"/>
                    <a:pt x="253" y="156"/>
                    <a:pt x="250" y="164"/>
                  </a:cubicBezTo>
                  <a:cubicBezTo>
                    <a:pt x="247" y="172"/>
                    <a:pt x="241" y="179"/>
                    <a:pt x="234" y="185"/>
                  </a:cubicBezTo>
                  <a:cubicBezTo>
                    <a:pt x="227" y="190"/>
                    <a:pt x="219" y="194"/>
                    <a:pt x="210" y="194"/>
                  </a:cubicBezTo>
                  <a:cubicBezTo>
                    <a:pt x="200" y="195"/>
                    <a:pt x="191" y="190"/>
                    <a:pt x="185" y="184"/>
                  </a:cubicBezTo>
                  <a:cubicBezTo>
                    <a:pt x="178" y="178"/>
                    <a:pt x="173" y="171"/>
                    <a:pt x="172" y="162"/>
                  </a:cubicBezTo>
                  <a:cubicBezTo>
                    <a:pt x="170" y="153"/>
                    <a:pt x="170" y="143"/>
                    <a:pt x="177" y="137"/>
                  </a:cubicBezTo>
                  <a:cubicBezTo>
                    <a:pt x="182" y="129"/>
                    <a:pt x="191" y="126"/>
                    <a:pt x="199" y="125"/>
                  </a:cubicBezTo>
                  <a:cubicBezTo>
                    <a:pt x="207" y="127"/>
                    <a:pt x="216" y="128"/>
                    <a:pt x="220" y="135"/>
                  </a:cubicBezTo>
                  <a:cubicBezTo>
                    <a:pt x="226" y="141"/>
                    <a:pt x="228" y="149"/>
                    <a:pt x="227" y="156"/>
                  </a:cubicBezTo>
                  <a:cubicBezTo>
                    <a:pt x="225" y="164"/>
                    <a:pt x="219" y="168"/>
                    <a:pt x="213" y="170"/>
                  </a:cubicBezTo>
                  <a:cubicBezTo>
                    <a:pt x="206" y="172"/>
                    <a:pt x="200" y="170"/>
                    <a:pt x="195" y="167"/>
                  </a:cubicBezTo>
                  <a:cubicBezTo>
                    <a:pt x="200" y="169"/>
                    <a:pt x="207" y="170"/>
                    <a:pt x="212" y="168"/>
                  </a:cubicBezTo>
                  <a:cubicBezTo>
                    <a:pt x="218" y="166"/>
                    <a:pt x="223" y="162"/>
                    <a:pt x="224" y="155"/>
                  </a:cubicBezTo>
                  <a:cubicBezTo>
                    <a:pt x="224" y="149"/>
                    <a:pt x="222" y="143"/>
                    <a:pt x="217" y="139"/>
                  </a:cubicBezTo>
                  <a:cubicBezTo>
                    <a:pt x="213" y="133"/>
                    <a:pt x="205" y="132"/>
                    <a:pt x="199" y="131"/>
                  </a:cubicBezTo>
                  <a:cubicBezTo>
                    <a:pt x="192" y="132"/>
                    <a:pt x="186" y="134"/>
                    <a:pt x="183" y="141"/>
                  </a:cubicBezTo>
                  <a:cubicBezTo>
                    <a:pt x="177" y="145"/>
                    <a:pt x="177" y="154"/>
                    <a:pt x="179" y="160"/>
                  </a:cubicBezTo>
                  <a:cubicBezTo>
                    <a:pt x="180" y="167"/>
                    <a:pt x="185" y="174"/>
                    <a:pt x="190" y="178"/>
                  </a:cubicBezTo>
                  <a:cubicBezTo>
                    <a:pt x="195" y="183"/>
                    <a:pt x="203" y="186"/>
                    <a:pt x="209" y="186"/>
                  </a:cubicBezTo>
                  <a:cubicBezTo>
                    <a:pt x="216" y="186"/>
                    <a:pt x="223" y="182"/>
                    <a:pt x="229" y="178"/>
                  </a:cubicBezTo>
                  <a:cubicBezTo>
                    <a:pt x="235" y="174"/>
                    <a:pt x="239" y="168"/>
                    <a:pt x="242" y="161"/>
                  </a:cubicBezTo>
                  <a:cubicBezTo>
                    <a:pt x="244" y="155"/>
                    <a:pt x="245" y="147"/>
                    <a:pt x="243" y="140"/>
                  </a:cubicBezTo>
                  <a:cubicBezTo>
                    <a:pt x="243" y="133"/>
                    <a:pt x="239" y="127"/>
                    <a:pt x="237" y="121"/>
                  </a:cubicBezTo>
                  <a:cubicBezTo>
                    <a:pt x="232" y="116"/>
                    <a:pt x="228" y="111"/>
                    <a:pt x="222" y="109"/>
                  </a:cubicBezTo>
                  <a:cubicBezTo>
                    <a:pt x="217" y="105"/>
                    <a:pt x="211" y="103"/>
                    <a:pt x="205" y="102"/>
                  </a:cubicBezTo>
                  <a:cubicBezTo>
                    <a:pt x="199" y="101"/>
                    <a:pt x="194" y="101"/>
                    <a:pt x="188" y="101"/>
                  </a:cubicBezTo>
                  <a:cubicBezTo>
                    <a:pt x="183" y="101"/>
                    <a:pt x="177" y="103"/>
                    <a:pt x="173" y="103"/>
                  </a:cubicBezTo>
                  <a:cubicBezTo>
                    <a:pt x="168" y="104"/>
                    <a:pt x="163" y="106"/>
                    <a:pt x="157" y="108"/>
                  </a:cubicBezTo>
                  <a:cubicBezTo>
                    <a:pt x="152" y="111"/>
                    <a:pt x="146" y="113"/>
                    <a:pt x="140" y="116"/>
                  </a:cubicBezTo>
                  <a:cubicBezTo>
                    <a:pt x="133" y="119"/>
                    <a:pt x="126" y="122"/>
                    <a:pt x="119" y="125"/>
                  </a:cubicBezTo>
                  <a:cubicBezTo>
                    <a:pt x="111" y="128"/>
                    <a:pt x="103" y="130"/>
                    <a:pt x="94" y="132"/>
                  </a:cubicBezTo>
                  <a:cubicBezTo>
                    <a:pt x="85" y="132"/>
                    <a:pt x="76" y="133"/>
                    <a:pt x="66" y="130"/>
                  </a:cubicBezTo>
                  <a:cubicBezTo>
                    <a:pt x="57" y="128"/>
                    <a:pt x="47" y="124"/>
                    <a:pt x="40" y="118"/>
                  </a:cubicBezTo>
                  <a:cubicBezTo>
                    <a:pt x="31" y="113"/>
                    <a:pt x="24" y="105"/>
                    <a:pt x="17" y="97"/>
                  </a:cubicBezTo>
                  <a:cubicBezTo>
                    <a:pt x="12" y="88"/>
                    <a:pt x="7" y="79"/>
                    <a:pt x="4" y="69"/>
                  </a:cubicBezTo>
                  <a:cubicBezTo>
                    <a:pt x="1" y="58"/>
                    <a:pt x="0" y="47"/>
                    <a:pt x="3" y="36"/>
                  </a:cubicBezTo>
                  <a:cubicBezTo>
                    <a:pt x="6" y="26"/>
                    <a:pt x="12" y="15"/>
                    <a:pt x="21" y="9"/>
                  </a:cubicBezTo>
                  <a:cubicBezTo>
                    <a:pt x="30" y="2"/>
                    <a:pt x="41" y="0"/>
                    <a:pt x="52" y="0"/>
                  </a:cubicBezTo>
                  <a:cubicBezTo>
                    <a:pt x="63" y="1"/>
                    <a:pt x="74" y="4"/>
                    <a:pt x="81" y="12"/>
                  </a:cubicBezTo>
                  <a:cubicBezTo>
                    <a:pt x="90" y="18"/>
                    <a:pt x="94" y="29"/>
                    <a:pt x="95" y="39"/>
                  </a:cubicBezTo>
                  <a:cubicBezTo>
                    <a:pt x="96" y="49"/>
                    <a:pt x="94" y="60"/>
                    <a:pt x="88" y="68"/>
                  </a:cubicBezTo>
                  <a:cubicBezTo>
                    <a:pt x="82" y="76"/>
                    <a:pt x="71" y="79"/>
                    <a:pt x="63" y="78"/>
                  </a:cubicBezTo>
                  <a:cubicBezTo>
                    <a:pt x="53" y="77"/>
                    <a:pt x="46" y="72"/>
                    <a:pt x="39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841" y="2678"/>
              <a:ext cx="430" cy="653"/>
            </a:xfrm>
            <a:custGeom>
              <a:avLst/>
              <a:gdLst>
                <a:gd name="T0" fmla="*/ 7 w 182"/>
                <a:gd name="T1" fmla="*/ 276 h 276"/>
                <a:gd name="T2" fmla="*/ 87 w 182"/>
                <a:gd name="T3" fmla="*/ 39 h 276"/>
                <a:gd name="T4" fmla="*/ 106 w 182"/>
                <a:gd name="T5" fmla="*/ 74 h 276"/>
                <a:gd name="T6" fmla="*/ 7 w 182"/>
                <a:gd name="T7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" h="276">
                  <a:moveTo>
                    <a:pt x="7" y="276"/>
                  </a:moveTo>
                  <a:cubicBezTo>
                    <a:pt x="0" y="173"/>
                    <a:pt x="11" y="79"/>
                    <a:pt x="87" y="39"/>
                  </a:cubicBezTo>
                  <a:cubicBezTo>
                    <a:pt x="159" y="0"/>
                    <a:pt x="182" y="56"/>
                    <a:pt x="106" y="74"/>
                  </a:cubicBezTo>
                  <a:cubicBezTo>
                    <a:pt x="30" y="92"/>
                    <a:pt x="13" y="182"/>
                    <a:pt x="7" y="2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373" y="2964"/>
              <a:ext cx="423" cy="248"/>
            </a:xfrm>
            <a:custGeom>
              <a:avLst/>
              <a:gdLst>
                <a:gd name="T0" fmla="*/ 179 w 179"/>
                <a:gd name="T1" fmla="*/ 105 h 105"/>
                <a:gd name="T2" fmla="*/ 53 w 179"/>
                <a:gd name="T3" fmla="*/ 4 h 105"/>
                <a:gd name="T4" fmla="*/ 55 w 179"/>
                <a:gd name="T5" fmla="*/ 30 h 105"/>
                <a:gd name="T6" fmla="*/ 179 w 179"/>
                <a:gd name="T7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9" h="105">
                  <a:moveTo>
                    <a:pt x="179" y="105"/>
                  </a:moveTo>
                  <a:cubicBezTo>
                    <a:pt x="156" y="51"/>
                    <a:pt x="109" y="0"/>
                    <a:pt x="53" y="4"/>
                  </a:cubicBezTo>
                  <a:cubicBezTo>
                    <a:pt x="0" y="8"/>
                    <a:pt x="7" y="46"/>
                    <a:pt x="55" y="30"/>
                  </a:cubicBezTo>
                  <a:cubicBezTo>
                    <a:pt x="103" y="13"/>
                    <a:pt x="148" y="60"/>
                    <a:pt x="179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295" y="2848"/>
              <a:ext cx="506" cy="355"/>
            </a:xfrm>
            <a:custGeom>
              <a:avLst/>
              <a:gdLst>
                <a:gd name="T0" fmla="*/ 214 w 214"/>
                <a:gd name="T1" fmla="*/ 150 h 150"/>
                <a:gd name="T2" fmla="*/ 68 w 214"/>
                <a:gd name="T3" fmla="*/ 2 h 150"/>
                <a:gd name="T4" fmla="*/ 67 w 214"/>
                <a:gd name="T5" fmla="*/ 36 h 150"/>
                <a:gd name="T6" fmla="*/ 214 w 214"/>
                <a:gd name="T7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" h="150">
                  <a:moveTo>
                    <a:pt x="214" y="150"/>
                  </a:moveTo>
                  <a:cubicBezTo>
                    <a:pt x="195" y="47"/>
                    <a:pt x="140" y="5"/>
                    <a:pt x="68" y="2"/>
                  </a:cubicBezTo>
                  <a:cubicBezTo>
                    <a:pt x="0" y="0"/>
                    <a:pt x="4" y="50"/>
                    <a:pt x="67" y="36"/>
                  </a:cubicBezTo>
                  <a:cubicBezTo>
                    <a:pt x="130" y="21"/>
                    <a:pt x="189" y="67"/>
                    <a:pt x="214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583" y="4540"/>
              <a:ext cx="468" cy="210"/>
            </a:xfrm>
            <a:custGeom>
              <a:avLst/>
              <a:gdLst>
                <a:gd name="T0" fmla="*/ 198 w 198"/>
                <a:gd name="T1" fmla="*/ 58 h 89"/>
                <a:gd name="T2" fmla="*/ 43 w 198"/>
                <a:gd name="T3" fmla="*/ 30 h 89"/>
                <a:gd name="T4" fmla="*/ 58 w 198"/>
                <a:gd name="T5" fmla="*/ 53 h 89"/>
                <a:gd name="T6" fmla="*/ 198 w 198"/>
                <a:gd name="T7" fmla="*/ 5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89">
                  <a:moveTo>
                    <a:pt x="198" y="58"/>
                  </a:moveTo>
                  <a:cubicBezTo>
                    <a:pt x="142" y="4"/>
                    <a:pt x="88" y="0"/>
                    <a:pt x="43" y="30"/>
                  </a:cubicBezTo>
                  <a:cubicBezTo>
                    <a:pt x="0" y="57"/>
                    <a:pt x="26" y="89"/>
                    <a:pt x="58" y="53"/>
                  </a:cubicBezTo>
                  <a:cubicBezTo>
                    <a:pt x="91" y="17"/>
                    <a:pt x="146" y="19"/>
                    <a:pt x="198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696" y="4629"/>
              <a:ext cx="360" cy="239"/>
            </a:xfrm>
            <a:custGeom>
              <a:avLst/>
              <a:gdLst>
                <a:gd name="T0" fmla="*/ 152 w 152"/>
                <a:gd name="T1" fmla="*/ 24 h 101"/>
                <a:gd name="T2" fmla="*/ 24 w 152"/>
                <a:gd name="T3" fmla="*/ 45 h 101"/>
                <a:gd name="T4" fmla="*/ 43 w 152"/>
                <a:gd name="T5" fmla="*/ 63 h 101"/>
                <a:gd name="T6" fmla="*/ 152 w 152"/>
                <a:gd name="T7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101">
                  <a:moveTo>
                    <a:pt x="152" y="24"/>
                  </a:moveTo>
                  <a:cubicBezTo>
                    <a:pt x="92" y="0"/>
                    <a:pt x="50" y="9"/>
                    <a:pt x="24" y="45"/>
                  </a:cubicBezTo>
                  <a:cubicBezTo>
                    <a:pt x="0" y="80"/>
                    <a:pt x="29" y="101"/>
                    <a:pt x="43" y="63"/>
                  </a:cubicBezTo>
                  <a:cubicBezTo>
                    <a:pt x="57" y="25"/>
                    <a:pt x="101" y="10"/>
                    <a:pt x="15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03" name="Group 1出自【趣你的PPT】(微信:qunideppt)：最优质的PPT资源库"/>
          <p:cNvGrpSpPr/>
          <p:nvPr/>
        </p:nvGrpSpPr>
        <p:grpSpPr>
          <a:xfrm>
            <a:off x="2607742" y="2166651"/>
            <a:ext cx="6976516" cy="2245298"/>
            <a:chOff x="2814315" y="1947888"/>
            <a:chExt cx="6976516" cy="2245298"/>
          </a:xfrm>
        </p:grpSpPr>
        <p:grpSp>
          <p:nvGrpSpPr>
            <p:cNvPr id="204" name="组合 203"/>
            <p:cNvGrpSpPr/>
            <p:nvPr/>
          </p:nvGrpSpPr>
          <p:grpSpPr>
            <a:xfrm>
              <a:off x="5477336" y="1947888"/>
              <a:ext cx="1650475" cy="839725"/>
              <a:chOff x="5245362" y="2077520"/>
              <a:chExt cx="1650475" cy="839725"/>
            </a:xfrm>
          </p:grpSpPr>
          <p:grpSp>
            <p:nvGrpSpPr>
              <p:cNvPr id="216" name="组合 215"/>
              <p:cNvGrpSpPr/>
              <p:nvPr/>
            </p:nvGrpSpPr>
            <p:grpSpPr>
              <a:xfrm>
                <a:off x="5459735" y="2077520"/>
                <a:ext cx="1228174" cy="760563"/>
                <a:chOff x="2071658" y="665164"/>
                <a:chExt cx="2770804" cy="1715857"/>
              </a:xfrm>
              <a:solidFill>
                <a:srgbClr val="343B84"/>
              </a:solidFill>
            </p:grpSpPr>
            <p:sp>
              <p:nvSpPr>
                <p:cNvPr id="219" name="出自【趣你的PPT】(微信:qunideppt)：最优质的PPT资源库"/>
                <p:cNvSpPr/>
                <p:nvPr/>
              </p:nvSpPr>
              <p:spPr>
                <a:xfrm>
                  <a:off x="2679700" y="1219201"/>
                  <a:ext cx="1600200" cy="1161820"/>
                </a:xfrm>
                <a:custGeom>
                  <a:avLst/>
                  <a:gdLst>
                    <a:gd name="connsiteX0" fmla="*/ 660400 w 1320800"/>
                    <a:gd name="connsiteY0" fmla="*/ 0 h 1055457"/>
                    <a:gd name="connsiteX1" fmla="*/ 1320800 w 1320800"/>
                    <a:gd name="connsiteY1" fmla="*/ 660400 h 1055457"/>
                    <a:gd name="connsiteX2" fmla="*/ 1208014 w 1320800"/>
                    <a:gd name="connsiteY2" fmla="*/ 1029636 h 1055457"/>
                    <a:gd name="connsiteX3" fmla="*/ 1186710 w 1320800"/>
                    <a:gd name="connsiteY3" fmla="*/ 1055457 h 1055457"/>
                    <a:gd name="connsiteX4" fmla="*/ 1193800 w 1320800"/>
                    <a:gd name="connsiteY4" fmla="*/ 968375 h 1055457"/>
                    <a:gd name="connsiteX5" fmla="*/ 660400 w 1320800"/>
                    <a:gd name="connsiteY5" fmla="*/ 307975 h 1055457"/>
                    <a:gd name="connsiteX6" fmla="*/ 127000 w 1320800"/>
                    <a:gd name="connsiteY6" fmla="*/ 968375 h 1055457"/>
                    <a:gd name="connsiteX7" fmla="*/ 134091 w 1320800"/>
                    <a:gd name="connsiteY7" fmla="*/ 1055457 h 1055457"/>
                    <a:gd name="connsiteX8" fmla="*/ 112786 w 1320800"/>
                    <a:gd name="connsiteY8" fmla="*/ 1029636 h 1055457"/>
                    <a:gd name="connsiteX9" fmla="*/ 0 w 1320800"/>
                    <a:gd name="connsiteY9" fmla="*/ 660400 h 1055457"/>
                    <a:gd name="connsiteX10" fmla="*/ 660400 w 1320800"/>
                    <a:gd name="connsiteY10" fmla="*/ 0 h 1055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20800" h="1055457">
                      <a:moveTo>
                        <a:pt x="660400" y="0"/>
                      </a:moveTo>
                      <a:cubicBezTo>
                        <a:pt x="1025129" y="0"/>
                        <a:pt x="1320800" y="295671"/>
                        <a:pt x="1320800" y="660400"/>
                      </a:cubicBezTo>
                      <a:cubicBezTo>
                        <a:pt x="1320800" y="797174"/>
                        <a:pt x="1279221" y="924236"/>
                        <a:pt x="1208014" y="1029636"/>
                      </a:cubicBezTo>
                      <a:lnTo>
                        <a:pt x="1186710" y="1055457"/>
                      </a:lnTo>
                      <a:lnTo>
                        <a:pt x="1193800" y="968375"/>
                      </a:lnTo>
                      <a:cubicBezTo>
                        <a:pt x="1193800" y="603646"/>
                        <a:pt x="954989" y="307975"/>
                        <a:pt x="660400" y="307975"/>
                      </a:cubicBezTo>
                      <a:cubicBezTo>
                        <a:pt x="365811" y="307975"/>
                        <a:pt x="127000" y="603646"/>
                        <a:pt x="127000" y="968375"/>
                      </a:cubicBezTo>
                      <a:lnTo>
                        <a:pt x="134091" y="1055457"/>
                      </a:lnTo>
                      <a:lnTo>
                        <a:pt x="112786" y="1029636"/>
                      </a:lnTo>
                      <a:cubicBezTo>
                        <a:pt x="41579" y="924236"/>
                        <a:pt x="0" y="797174"/>
                        <a:pt x="0" y="660400"/>
                      </a:cubicBezTo>
                      <a:cubicBezTo>
                        <a:pt x="0" y="295671"/>
                        <a:pt x="295671" y="0"/>
                        <a:pt x="66040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AD4F1F">
                        <a:shade val="30000"/>
                        <a:satMod val="115000"/>
                      </a:srgbClr>
                    </a:gs>
                    <a:gs pos="50000">
                      <a:srgbClr val="AD4F1F">
                        <a:shade val="67500"/>
                        <a:satMod val="115000"/>
                      </a:srgbClr>
                    </a:gs>
                    <a:gs pos="100000">
                      <a:srgbClr val="AD4F1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0" name="出自【趣你的PPT】(微信:qunideppt)：最优质的PPT资源库"/>
                <p:cNvSpPr/>
                <p:nvPr/>
              </p:nvSpPr>
              <p:spPr>
                <a:xfrm rot="17707298">
                  <a:off x="1962848" y="1411258"/>
                  <a:ext cx="794372" cy="576751"/>
                </a:xfrm>
                <a:custGeom>
                  <a:avLst/>
                  <a:gdLst>
                    <a:gd name="connsiteX0" fmla="*/ 660400 w 1320800"/>
                    <a:gd name="connsiteY0" fmla="*/ 0 h 1055457"/>
                    <a:gd name="connsiteX1" fmla="*/ 1320800 w 1320800"/>
                    <a:gd name="connsiteY1" fmla="*/ 660400 h 1055457"/>
                    <a:gd name="connsiteX2" fmla="*/ 1208014 w 1320800"/>
                    <a:gd name="connsiteY2" fmla="*/ 1029636 h 1055457"/>
                    <a:gd name="connsiteX3" fmla="*/ 1186710 w 1320800"/>
                    <a:gd name="connsiteY3" fmla="*/ 1055457 h 1055457"/>
                    <a:gd name="connsiteX4" fmla="*/ 1193800 w 1320800"/>
                    <a:gd name="connsiteY4" fmla="*/ 968375 h 1055457"/>
                    <a:gd name="connsiteX5" fmla="*/ 660400 w 1320800"/>
                    <a:gd name="connsiteY5" fmla="*/ 307975 h 1055457"/>
                    <a:gd name="connsiteX6" fmla="*/ 127000 w 1320800"/>
                    <a:gd name="connsiteY6" fmla="*/ 968375 h 1055457"/>
                    <a:gd name="connsiteX7" fmla="*/ 134091 w 1320800"/>
                    <a:gd name="connsiteY7" fmla="*/ 1055457 h 1055457"/>
                    <a:gd name="connsiteX8" fmla="*/ 112786 w 1320800"/>
                    <a:gd name="connsiteY8" fmla="*/ 1029636 h 1055457"/>
                    <a:gd name="connsiteX9" fmla="*/ 0 w 1320800"/>
                    <a:gd name="connsiteY9" fmla="*/ 660400 h 1055457"/>
                    <a:gd name="connsiteX10" fmla="*/ 660400 w 1320800"/>
                    <a:gd name="connsiteY10" fmla="*/ 0 h 1055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20800" h="1055457">
                      <a:moveTo>
                        <a:pt x="660400" y="0"/>
                      </a:moveTo>
                      <a:cubicBezTo>
                        <a:pt x="1025129" y="0"/>
                        <a:pt x="1320800" y="295671"/>
                        <a:pt x="1320800" y="660400"/>
                      </a:cubicBezTo>
                      <a:cubicBezTo>
                        <a:pt x="1320800" y="797174"/>
                        <a:pt x="1279221" y="924236"/>
                        <a:pt x="1208014" y="1029636"/>
                      </a:cubicBezTo>
                      <a:lnTo>
                        <a:pt x="1186710" y="1055457"/>
                      </a:lnTo>
                      <a:lnTo>
                        <a:pt x="1193800" y="968375"/>
                      </a:lnTo>
                      <a:cubicBezTo>
                        <a:pt x="1193800" y="603646"/>
                        <a:pt x="954989" y="307975"/>
                        <a:pt x="660400" y="307975"/>
                      </a:cubicBezTo>
                      <a:cubicBezTo>
                        <a:pt x="365811" y="307975"/>
                        <a:pt x="127000" y="603646"/>
                        <a:pt x="127000" y="968375"/>
                      </a:cubicBezTo>
                      <a:lnTo>
                        <a:pt x="134091" y="1055457"/>
                      </a:lnTo>
                      <a:lnTo>
                        <a:pt x="112786" y="1029636"/>
                      </a:lnTo>
                      <a:cubicBezTo>
                        <a:pt x="41579" y="924236"/>
                        <a:pt x="0" y="797174"/>
                        <a:pt x="0" y="660400"/>
                      </a:cubicBezTo>
                      <a:cubicBezTo>
                        <a:pt x="0" y="295671"/>
                        <a:pt x="295671" y="0"/>
                        <a:pt x="66040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AD4F1F">
                        <a:shade val="30000"/>
                        <a:satMod val="115000"/>
                      </a:srgbClr>
                    </a:gs>
                    <a:gs pos="50000">
                      <a:srgbClr val="AD4F1F">
                        <a:shade val="67500"/>
                        <a:satMod val="115000"/>
                      </a:srgbClr>
                    </a:gs>
                    <a:gs pos="100000">
                      <a:srgbClr val="AD4F1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1" name="出自【趣你的PPT】(微信:qunideppt)：最优质的PPT资源库"/>
                <p:cNvSpPr/>
                <p:nvPr/>
              </p:nvSpPr>
              <p:spPr>
                <a:xfrm rot="19800000">
                  <a:off x="2516730" y="680304"/>
                  <a:ext cx="860222" cy="624561"/>
                </a:xfrm>
                <a:custGeom>
                  <a:avLst/>
                  <a:gdLst>
                    <a:gd name="connsiteX0" fmla="*/ 660400 w 1320800"/>
                    <a:gd name="connsiteY0" fmla="*/ 0 h 1055457"/>
                    <a:gd name="connsiteX1" fmla="*/ 1320800 w 1320800"/>
                    <a:gd name="connsiteY1" fmla="*/ 660400 h 1055457"/>
                    <a:gd name="connsiteX2" fmla="*/ 1208014 w 1320800"/>
                    <a:gd name="connsiteY2" fmla="*/ 1029636 h 1055457"/>
                    <a:gd name="connsiteX3" fmla="*/ 1186710 w 1320800"/>
                    <a:gd name="connsiteY3" fmla="*/ 1055457 h 1055457"/>
                    <a:gd name="connsiteX4" fmla="*/ 1193800 w 1320800"/>
                    <a:gd name="connsiteY4" fmla="*/ 968375 h 1055457"/>
                    <a:gd name="connsiteX5" fmla="*/ 660400 w 1320800"/>
                    <a:gd name="connsiteY5" fmla="*/ 307975 h 1055457"/>
                    <a:gd name="connsiteX6" fmla="*/ 127000 w 1320800"/>
                    <a:gd name="connsiteY6" fmla="*/ 968375 h 1055457"/>
                    <a:gd name="connsiteX7" fmla="*/ 134091 w 1320800"/>
                    <a:gd name="connsiteY7" fmla="*/ 1055457 h 1055457"/>
                    <a:gd name="connsiteX8" fmla="*/ 112786 w 1320800"/>
                    <a:gd name="connsiteY8" fmla="*/ 1029636 h 1055457"/>
                    <a:gd name="connsiteX9" fmla="*/ 0 w 1320800"/>
                    <a:gd name="connsiteY9" fmla="*/ 660400 h 1055457"/>
                    <a:gd name="connsiteX10" fmla="*/ 660400 w 1320800"/>
                    <a:gd name="connsiteY10" fmla="*/ 0 h 1055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20800" h="1055457">
                      <a:moveTo>
                        <a:pt x="660400" y="0"/>
                      </a:moveTo>
                      <a:cubicBezTo>
                        <a:pt x="1025129" y="0"/>
                        <a:pt x="1320800" y="295671"/>
                        <a:pt x="1320800" y="660400"/>
                      </a:cubicBezTo>
                      <a:cubicBezTo>
                        <a:pt x="1320800" y="797174"/>
                        <a:pt x="1279221" y="924236"/>
                        <a:pt x="1208014" y="1029636"/>
                      </a:cubicBezTo>
                      <a:lnTo>
                        <a:pt x="1186710" y="1055457"/>
                      </a:lnTo>
                      <a:lnTo>
                        <a:pt x="1193800" y="968375"/>
                      </a:lnTo>
                      <a:cubicBezTo>
                        <a:pt x="1193800" y="603646"/>
                        <a:pt x="954989" y="307975"/>
                        <a:pt x="660400" y="307975"/>
                      </a:cubicBezTo>
                      <a:cubicBezTo>
                        <a:pt x="365811" y="307975"/>
                        <a:pt x="127000" y="603646"/>
                        <a:pt x="127000" y="968375"/>
                      </a:cubicBezTo>
                      <a:lnTo>
                        <a:pt x="134091" y="1055457"/>
                      </a:lnTo>
                      <a:lnTo>
                        <a:pt x="112786" y="1029636"/>
                      </a:lnTo>
                      <a:cubicBezTo>
                        <a:pt x="41579" y="924236"/>
                        <a:pt x="0" y="797174"/>
                        <a:pt x="0" y="660400"/>
                      </a:cubicBezTo>
                      <a:cubicBezTo>
                        <a:pt x="0" y="295671"/>
                        <a:pt x="295671" y="0"/>
                        <a:pt x="66040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AD4F1F">
                        <a:shade val="30000"/>
                        <a:satMod val="115000"/>
                      </a:srgbClr>
                    </a:gs>
                    <a:gs pos="50000">
                      <a:srgbClr val="AD4F1F">
                        <a:shade val="67500"/>
                        <a:satMod val="115000"/>
                      </a:srgbClr>
                    </a:gs>
                    <a:gs pos="100000">
                      <a:srgbClr val="AD4F1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2" name="出自【趣你的PPT】(微信:qunideppt)：最优质的PPT资源库"/>
                <p:cNvSpPr/>
                <p:nvPr/>
              </p:nvSpPr>
              <p:spPr>
                <a:xfrm rot="3892702" flipH="1">
                  <a:off x="4156901" y="1332032"/>
                  <a:ext cx="794372" cy="576751"/>
                </a:xfrm>
                <a:custGeom>
                  <a:avLst/>
                  <a:gdLst>
                    <a:gd name="connsiteX0" fmla="*/ 660400 w 1320800"/>
                    <a:gd name="connsiteY0" fmla="*/ 0 h 1055457"/>
                    <a:gd name="connsiteX1" fmla="*/ 1320800 w 1320800"/>
                    <a:gd name="connsiteY1" fmla="*/ 660400 h 1055457"/>
                    <a:gd name="connsiteX2" fmla="*/ 1208014 w 1320800"/>
                    <a:gd name="connsiteY2" fmla="*/ 1029636 h 1055457"/>
                    <a:gd name="connsiteX3" fmla="*/ 1186710 w 1320800"/>
                    <a:gd name="connsiteY3" fmla="*/ 1055457 h 1055457"/>
                    <a:gd name="connsiteX4" fmla="*/ 1193800 w 1320800"/>
                    <a:gd name="connsiteY4" fmla="*/ 968375 h 1055457"/>
                    <a:gd name="connsiteX5" fmla="*/ 660400 w 1320800"/>
                    <a:gd name="connsiteY5" fmla="*/ 307975 h 1055457"/>
                    <a:gd name="connsiteX6" fmla="*/ 127000 w 1320800"/>
                    <a:gd name="connsiteY6" fmla="*/ 968375 h 1055457"/>
                    <a:gd name="connsiteX7" fmla="*/ 134091 w 1320800"/>
                    <a:gd name="connsiteY7" fmla="*/ 1055457 h 1055457"/>
                    <a:gd name="connsiteX8" fmla="*/ 112786 w 1320800"/>
                    <a:gd name="connsiteY8" fmla="*/ 1029636 h 1055457"/>
                    <a:gd name="connsiteX9" fmla="*/ 0 w 1320800"/>
                    <a:gd name="connsiteY9" fmla="*/ 660400 h 1055457"/>
                    <a:gd name="connsiteX10" fmla="*/ 660400 w 1320800"/>
                    <a:gd name="connsiteY10" fmla="*/ 0 h 1055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20800" h="1055457">
                      <a:moveTo>
                        <a:pt x="660400" y="0"/>
                      </a:moveTo>
                      <a:cubicBezTo>
                        <a:pt x="1025129" y="0"/>
                        <a:pt x="1320800" y="295671"/>
                        <a:pt x="1320800" y="660400"/>
                      </a:cubicBezTo>
                      <a:cubicBezTo>
                        <a:pt x="1320800" y="797174"/>
                        <a:pt x="1279221" y="924236"/>
                        <a:pt x="1208014" y="1029636"/>
                      </a:cubicBezTo>
                      <a:lnTo>
                        <a:pt x="1186710" y="1055457"/>
                      </a:lnTo>
                      <a:lnTo>
                        <a:pt x="1193800" y="968375"/>
                      </a:lnTo>
                      <a:cubicBezTo>
                        <a:pt x="1193800" y="603646"/>
                        <a:pt x="954989" y="307975"/>
                        <a:pt x="660400" y="307975"/>
                      </a:cubicBezTo>
                      <a:cubicBezTo>
                        <a:pt x="365811" y="307975"/>
                        <a:pt x="127000" y="603646"/>
                        <a:pt x="127000" y="968375"/>
                      </a:cubicBezTo>
                      <a:lnTo>
                        <a:pt x="134091" y="1055457"/>
                      </a:lnTo>
                      <a:lnTo>
                        <a:pt x="112786" y="1029636"/>
                      </a:lnTo>
                      <a:cubicBezTo>
                        <a:pt x="41579" y="924236"/>
                        <a:pt x="0" y="797174"/>
                        <a:pt x="0" y="660400"/>
                      </a:cubicBezTo>
                      <a:cubicBezTo>
                        <a:pt x="0" y="295671"/>
                        <a:pt x="295671" y="0"/>
                        <a:pt x="66040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AD4F1F">
                        <a:shade val="30000"/>
                        <a:satMod val="115000"/>
                      </a:srgbClr>
                    </a:gs>
                    <a:gs pos="50000">
                      <a:srgbClr val="AD4F1F">
                        <a:shade val="67500"/>
                        <a:satMod val="115000"/>
                      </a:srgbClr>
                    </a:gs>
                    <a:gs pos="100000">
                      <a:srgbClr val="AD4F1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3" name="出自【趣你的PPT】(微信:qunideppt)：最优质的PPT资源库"/>
                <p:cNvSpPr/>
                <p:nvPr/>
              </p:nvSpPr>
              <p:spPr>
                <a:xfrm rot="1800000" flipH="1">
                  <a:off x="3485714" y="665164"/>
                  <a:ext cx="860222" cy="624561"/>
                </a:xfrm>
                <a:custGeom>
                  <a:avLst/>
                  <a:gdLst>
                    <a:gd name="connsiteX0" fmla="*/ 660400 w 1320800"/>
                    <a:gd name="connsiteY0" fmla="*/ 0 h 1055457"/>
                    <a:gd name="connsiteX1" fmla="*/ 1320800 w 1320800"/>
                    <a:gd name="connsiteY1" fmla="*/ 660400 h 1055457"/>
                    <a:gd name="connsiteX2" fmla="*/ 1208014 w 1320800"/>
                    <a:gd name="connsiteY2" fmla="*/ 1029636 h 1055457"/>
                    <a:gd name="connsiteX3" fmla="*/ 1186710 w 1320800"/>
                    <a:gd name="connsiteY3" fmla="*/ 1055457 h 1055457"/>
                    <a:gd name="connsiteX4" fmla="*/ 1193800 w 1320800"/>
                    <a:gd name="connsiteY4" fmla="*/ 968375 h 1055457"/>
                    <a:gd name="connsiteX5" fmla="*/ 660400 w 1320800"/>
                    <a:gd name="connsiteY5" fmla="*/ 307975 h 1055457"/>
                    <a:gd name="connsiteX6" fmla="*/ 127000 w 1320800"/>
                    <a:gd name="connsiteY6" fmla="*/ 968375 h 1055457"/>
                    <a:gd name="connsiteX7" fmla="*/ 134091 w 1320800"/>
                    <a:gd name="connsiteY7" fmla="*/ 1055457 h 1055457"/>
                    <a:gd name="connsiteX8" fmla="*/ 112786 w 1320800"/>
                    <a:gd name="connsiteY8" fmla="*/ 1029636 h 1055457"/>
                    <a:gd name="connsiteX9" fmla="*/ 0 w 1320800"/>
                    <a:gd name="connsiteY9" fmla="*/ 660400 h 1055457"/>
                    <a:gd name="connsiteX10" fmla="*/ 660400 w 1320800"/>
                    <a:gd name="connsiteY10" fmla="*/ 0 h 1055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20800" h="1055457">
                      <a:moveTo>
                        <a:pt x="660400" y="0"/>
                      </a:moveTo>
                      <a:cubicBezTo>
                        <a:pt x="1025129" y="0"/>
                        <a:pt x="1320800" y="295671"/>
                        <a:pt x="1320800" y="660400"/>
                      </a:cubicBezTo>
                      <a:cubicBezTo>
                        <a:pt x="1320800" y="797174"/>
                        <a:pt x="1279221" y="924236"/>
                        <a:pt x="1208014" y="1029636"/>
                      </a:cubicBezTo>
                      <a:lnTo>
                        <a:pt x="1186710" y="1055457"/>
                      </a:lnTo>
                      <a:lnTo>
                        <a:pt x="1193800" y="968375"/>
                      </a:lnTo>
                      <a:cubicBezTo>
                        <a:pt x="1193800" y="603646"/>
                        <a:pt x="954989" y="307975"/>
                        <a:pt x="660400" y="307975"/>
                      </a:cubicBezTo>
                      <a:cubicBezTo>
                        <a:pt x="365811" y="307975"/>
                        <a:pt x="127000" y="603646"/>
                        <a:pt x="127000" y="968375"/>
                      </a:cubicBezTo>
                      <a:lnTo>
                        <a:pt x="134091" y="1055457"/>
                      </a:lnTo>
                      <a:lnTo>
                        <a:pt x="112786" y="1029636"/>
                      </a:lnTo>
                      <a:cubicBezTo>
                        <a:pt x="41579" y="924236"/>
                        <a:pt x="0" y="797174"/>
                        <a:pt x="0" y="660400"/>
                      </a:cubicBezTo>
                      <a:cubicBezTo>
                        <a:pt x="0" y="295671"/>
                        <a:pt x="295671" y="0"/>
                        <a:pt x="66040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AD4F1F">
                        <a:shade val="30000"/>
                        <a:satMod val="115000"/>
                      </a:srgbClr>
                    </a:gs>
                    <a:gs pos="50000">
                      <a:srgbClr val="AD4F1F">
                        <a:shade val="67500"/>
                        <a:satMod val="115000"/>
                      </a:srgbClr>
                    </a:gs>
                    <a:gs pos="100000">
                      <a:srgbClr val="AD4F1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217" name="出自【趣你的PPT】(微信:qunideppt)：最优质的PPT资源库"/>
              <p:cNvSpPr/>
              <p:nvPr/>
            </p:nvSpPr>
            <p:spPr>
              <a:xfrm rot="440832">
                <a:off x="5245362" y="2805069"/>
                <a:ext cx="821903" cy="104911"/>
              </a:xfrm>
              <a:custGeom>
                <a:avLst/>
                <a:gdLst>
                  <a:gd name="connsiteX0" fmla="*/ 0 w 1854243"/>
                  <a:gd name="connsiteY0" fmla="*/ 394066 h 394066"/>
                  <a:gd name="connsiteX1" fmla="*/ 380194 w 1854243"/>
                  <a:gd name="connsiteY1" fmla="*/ 0 h 394066"/>
                  <a:gd name="connsiteX2" fmla="*/ 1854243 w 1854243"/>
                  <a:gd name="connsiteY2" fmla="*/ 394066 h 394066"/>
                  <a:gd name="connsiteX3" fmla="*/ 0 w 1854243"/>
                  <a:gd name="connsiteY3" fmla="*/ 394066 h 394066"/>
                  <a:gd name="connsiteX0" fmla="*/ 0 w 1854243"/>
                  <a:gd name="connsiteY0" fmla="*/ 394254 h 394254"/>
                  <a:gd name="connsiteX1" fmla="*/ 380194 w 1854243"/>
                  <a:gd name="connsiteY1" fmla="*/ 188 h 394254"/>
                  <a:gd name="connsiteX2" fmla="*/ 1854243 w 1854243"/>
                  <a:gd name="connsiteY2" fmla="*/ 394254 h 394254"/>
                  <a:gd name="connsiteX3" fmla="*/ 0 w 1854243"/>
                  <a:gd name="connsiteY3" fmla="*/ 394254 h 394254"/>
                  <a:gd name="connsiteX0" fmla="*/ 0 w 1854243"/>
                  <a:gd name="connsiteY0" fmla="*/ 394383 h 394383"/>
                  <a:gd name="connsiteX1" fmla="*/ 380194 w 1854243"/>
                  <a:gd name="connsiteY1" fmla="*/ 317 h 394383"/>
                  <a:gd name="connsiteX2" fmla="*/ 1854243 w 1854243"/>
                  <a:gd name="connsiteY2" fmla="*/ 394383 h 394383"/>
                  <a:gd name="connsiteX3" fmla="*/ 0 w 1854243"/>
                  <a:gd name="connsiteY3" fmla="*/ 394383 h 394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54243" h="394383">
                    <a:moveTo>
                      <a:pt x="0" y="394383"/>
                    </a:moveTo>
                    <a:lnTo>
                      <a:pt x="380194" y="317"/>
                    </a:lnTo>
                    <a:cubicBezTo>
                      <a:pt x="1011244" y="-8028"/>
                      <a:pt x="1439093" y="148728"/>
                      <a:pt x="1854243" y="394383"/>
                    </a:cubicBezTo>
                    <a:lnTo>
                      <a:pt x="0" y="39438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AD4F1F">
                      <a:shade val="30000"/>
                      <a:satMod val="115000"/>
                    </a:srgbClr>
                  </a:gs>
                  <a:gs pos="50000">
                    <a:srgbClr val="AD4F1F">
                      <a:shade val="67500"/>
                      <a:satMod val="115000"/>
                    </a:srgbClr>
                  </a:gs>
                  <a:gs pos="100000">
                    <a:srgbClr val="AD4F1F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prstClr val="white"/>
                    </a:solidFill>
                  </a:rPr>
                  <a:t>             </a:t>
                </a: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18" name="出自【趣你的PPT】(微信:qunideppt)：最优质的PPT资源库"/>
              <p:cNvSpPr/>
              <p:nvPr/>
            </p:nvSpPr>
            <p:spPr>
              <a:xfrm rot="21159168" flipH="1">
                <a:off x="6073934" y="2812334"/>
                <a:ext cx="821903" cy="104911"/>
              </a:xfrm>
              <a:custGeom>
                <a:avLst/>
                <a:gdLst>
                  <a:gd name="connsiteX0" fmla="*/ 0 w 1854243"/>
                  <a:gd name="connsiteY0" fmla="*/ 394066 h 394066"/>
                  <a:gd name="connsiteX1" fmla="*/ 380194 w 1854243"/>
                  <a:gd name="connsiteY1" fmla="*/ 0 h 394066"/>
                  <a:gd name="connsiteX2" fmla="*/ 1854243 w 1854243"/>
                  <a:gd name="connsiteY2" fmla="*/ 394066 h 394066"/>
                  <a:gd name="connsiteX3" fmla="*/ 0 w 1854243"/>
                  <a:gd name="connsiteY3" fmla="*/ 394066 h 394066"/>
                  <a:gd name="connsiteX0" fmla="*/ 0 w 1854243"/>
                  <a:gd name="connsiteY0" fmla="*/ 394254 h 394254"/>
                  <a:gd name="connsiteX1" fmla="*/ 380194 w 1854243"/>
                  <a:gd name="connsiteY1" fmla="*/ 188 h 394254"/>
                  <a:gd name="connsiteX2" fmla="*/ 1854243 w 1854243"/>
                  <a:gd name="connsiteY2" fmla="*/ 394254 h 394254"/>
                  <a:gd name="connsiteX3" fmla="*/ 0 w 1854243"/>
                  <a:gd name="connsiteY3" fmla="*/ 394254 h 394254"/>
                  <a:gd name="connsiteX0" fmla="*/ 0 w 1854243"/>
                  <a:gd name="connsiteY0" fmla="*/ 394383 h 394383"/>
                  <a:gd name="connsiteX1" fmla="*/ 380194 w 1854243"/>
                  <a:gd name="connsiteY1" fmla="*/ 317 h 394383"/>
                  <a:gd name="connsiteX2" fmla="*/ 1854243 w 1854243"/>
                  <a:gd name="connsiteY2" fmla="*/ 394383 h 394383"/>
                  <a:gd name="connsiteX3" fmla="*/ 0 w 1854243"/>
                  <a:gd name="connsiteY3" fmla="*/ 394383 h 394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54243" h="394383">
                    <a:moveTo>
                      <a:pt x="0" y="394383"/>
                    </a:moveTo>
                    <a:lnTo>
                      <a:pt x="380194" y="317"/>
                    </a:lnTo>
                    <a:cubicBezTo>
                      <a:pt x="1011244" y="-8028"/>
                      <a:pt x="1439093" y="148728"/>
                      <a:pt x="1854243" y="394383"/>
                    </a:cubicBezTo>
                    <a:lnTo>
                      <a:pt x="0" y="39438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AD4F1F">
                      <a:shade val="30000"/>
                      <a:satMod val="115000"/>
                    </a:srgbClr>
                  </a:gs>
                  <a:gs pos="50000">
                    <a:srgbClr val="AD4F1F">
                      <a:shade val="67500"/>
                      <a:satMod val="115000"/>
                    </a:srgbClr>
                  </a:gs>
                  <a:gs pos="100000">
                    <a:srgbClr val="AD4F1F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prstClr val="white"/>
                    </a:solidFill>
                  </a:rPr>
                  <a:t>             </a:t>
                </a: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5" name="组合 204"/>
            <p:cNvGrpSpPr/>
            <p:nvPr/>
          </p:nvGrpSpPr>
          <p:grpSpPr>
            <a:xfrm>
              <a:off x="2814315" y="3186624"/>
              <a:ext cx="6976516" cy="1006562"/>
              <a:chOff x="3862388" y="2287588"/>
              <a:chExt cx="4467225" cy="644525"/>
            </a:xfrm>
          </p:grpSpPr>
          <p:grpSp>
            <p:nvGrpSpPr>
              <p:cNvPr id="206" name="组合 248"/>
              <p:cNvGrpSpPr>
                <a:grpSpLocks/>
              </p:cNvGrpSpPr>
              <p:nvPr/>
            </p:nvGrpSpPr>
            <p:grpSpPr bwMode="auto">
              <a:xfrm>
                <a:off x="3862388" y="2855913"/>
                <a:ext cx="4451350" cy="76200"/>
                <a:chOff x="3870717" y="3457133"/>
                <a:chExt cx="4450566" cy="74817"/>
              </a:xfrm>
              <a:solidFill>
                <a:srgbClr val="343B84"/>
              </a:solidFill>
            </p:grpSpPr>
            <p:sp>
              <p:nvSpPr>
                <p:cNvPr id="210" name="出自【趣你的PPT】(微信:qunideppt)：最优质的PPT资源库"/>
                <p:cNvSpPr>
                  <a:spLocks/>
                </p:cNvSpPr>
                <p:nvPr/>
              </p:nvSpPr>
              <p:spPr bwMode="auto">
                <a:xfrm>
                  <a:off x="3968984" y="3467183"/>
                  <a:ext cx="4252975" cy="19096"/>
                </a:xfrm>
                <a:custGeom>
                  <a:avLst/>
                  <a:gdLst>
                    <a:gd name="T0" fmla="*/ 0 w 4025"/>
                    <a:gd name="T1" fmla="*/ 19096 h 19"/>
                    <a:gd name="T2" fmla="*/ 4252975 w 4025"/>
                    <a:gd name="T3" fmla="*/ 19096 h 19"/>
                    <a:gd name="T4" fmla="*/ 4252975 w 4025"/>
                    <a:gd name="T5" fmla="*/ 0 h 19"/>
                    <a:gd name="T6" fmla="*/ 0 w 4025"/>
                    <a:gd name="T7" fmla="*/ 0 h 19"/>
                    <a:gd name="T8" fmla="*/ 0 w 4025"/>
                    <a:gd name="T9" fmla="*/ 19096 h 19"/>
                    <a:gd name="T10" fmla="*/ 0 w 4025"/>
                    <a:gd name="T11" fmla="*/ 19096 h 1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4025" h="19">
                      <a:moveTo>
                        <a:pt x="0" y="19"/>
                      </a:moveTo>
                      <a:lnTo>
                        <a:pt x="4025" y="19"/>
                      </a:lnTo>
                      <a:lnTo>
                        <a:pt x="4025" y="0"/>
                      </a:lnTo>
                      <a:lnTo>
                        <a:pt x="0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AD4F1F"/>
                </a:solidFill>
                <a:ln w="9525">
                  <a:solidFill>
                    <a:srgbClr val="AD4F1F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1" name="出自【趣你的PPT】(微信:qunideppt)：最优质的PPT资源库"/>
                <p:cNvSpPr>
                  <a:spLocks noChangeArrowheads="1"/>
                </p:cNvSpPr>
                <p:nvPr/>
              </p:nvSpPr>
              <p:spPr bwMode="auto">
                <a:xfrm>
                  <a:off x="8206109" y="3457133"/>
                  <a:ext cx="39096" cy="3819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2" name="出自【趣你的PPT】(微信:qunideppt)：最优质的PPT资源库"/>
                <p:cNvSpPr>
                  <a:spLocks/>
                </p:cNvSpPr>
                <p:nvPr/>
              </p:nvSpPr>
              <p:spPr bwMode="auto">
                <a:xfrm>
                  <a:off x="8221959" y="3464169"/>
                  <a:ext cx="99324" cy="22111"/>
                </a:xfrm>
                <a:custGeom>
                  <a:avLst/>
                  <a:gdLst>
                    <a:gd name="T0" fmla="*/ 39730 w 30"/>
                    <a:gd name="T1" fmla="*/ 22111 h 7"/>
                    <a:gd name="T2" fmla="*/ 99324 w 30"/>
                    <a:gd name="T3" fmla="*/ 12635 h 7"/>
                    <a:gd name="T4" fmla="*/ 39730 w 30"/>
                    <a:gd name="T5" fmla="*/ 0 h 7"/>
                    <a:gd name="T6" fmla="*/ 0 w 30"/>
                    <a:gd name="T7" fmla="*/ 12635 h 7"/>
                    <a:gd name="T8" fmla="*/ 39730 w 30"/>
                    <a:gd name="T9" fmla="*/ 22111 h 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0" h="7">
                      <a:moveTo>
                        <a:pt x="12" y="7"/>
                      </a:moveTo>
                      <a:cubicBezTo>
                        <a:pt x="18" y="7"/>
                        <a:pt x="24" y="6"/>
                        <a:pt x="30" y="4"/>
                      </a:cubicBezTo>
                      <a:cubicBezTo>
                        <a:pt x="24" y="1"/>
                        <a:pt x="18" y="0"/>
                        <a:pt x="12" y="0"/>
                      </a:cubicBezTo>
                      <a:cubicBezTo>
                        <a:pt x="5" y="0"/>
                        <a:pt x="3" y="1"/>
                        <a:pt x="0" y="4"/>
                      </a:cubicBezTo>
                      <a:cubicBezTo>
                        <a:pt x="3" y="6"/>
                        <a:pt x="5" y="7"/>
                        <a:pt x="1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3" name="出自【趣你的PPT】(微信:qunideppt)：最优质的PPT资源库"/>
                <p:cNvSpPr>
                  <a:spLocks noChangeArrowheads="1"/>
                </p:cNvSpPr>
                <p:nvPr/>
              </p:nvSpPr>
              <p:spPr bwMode="auto">
                <a:xfrm>
                  <a:off x="3949965" y="3457133"/>
                  <a:ext cx="35926" cy="3819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4" name="出自【趣你的PPT】(微信:qunideppt)：最优质的PPT资源库"/>
                <p:cNvSpPr>
                  <a:spLocks/>
                </p:cNvSpPr>
                <p:nvPr/>
              </p:nvSpPr>
              <p:spPr bwMode="auto">
                <a:xfrm>
                  <a:off x="3870717" y="3464169"/>
                  <a:ext cx="102494" cy="22111"/>
                </a:xfrm>
                <a:custGeom>
                  <a:avLst/>
                  <a:gdLst>
                    <a:gd name="T0" fmla="*/ 62819 w 31"/>
                    <a:gd name="T1" fmla="*/ 22111 h 7"/>
                    <a:gd name="T2" fmla="*/ 0 w 31"/>
                    <a:gd name="T3" fmla="*/ 12635 h 7"/>
                    <a:gd name="T4" fmla="*/ 62819 w 31"/>
                    <a:gd name="T5" fmla="*/ 0 h 7"/>
                    <a:gd name="T6" fmla="*/ 102494 w 31"/>
                    <a:gd name="T7" fmla="*/ 12635 h 7"/>
                    <a:gd name="T8" fmla="*/ 62819 w 31"/>
                    <a:gd name="T9" fmla="*/ 22111 h 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1" h="7">
                      <a:moveTo>
                        <a:pt x="19" y="7"/>
                      </a:moveTo>
                      <a:cubicBezTo>
                        <a:pt x="12" y="7"/>
                        <a:pt x="6" y="6"/>
                        <a:pt x="0" y="4"/>
                      </a:cubicBezTo>
                      <a:cubicBezTo>
                        <a:pt x="6" y="1"/>
                        <a:pt x="12" y="0"/>
                        <a:pt x="19" y="0"/>
                      </a:cubicBezTo>
                      <a:cubicBezTo>
                        <a:pt x="25" y="0"/>
                        <a:pt x="27" y="1"/>
                        <a:pt x="31" y="4"/>
                      </a:cubicBezTo>
                      <a:cubicBezTo>
                        <a:pt x="27" y="6"/>
                        <a:pt x="25" y="7"/>
                        <a:pt x="19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5" name="出自【趣你的PPT】(微信:qunideppt)：最优质的PPT资源库"/>
                <p:cNvSpPr>
                  <a:spLocks/>
                </p:cNvSpPr>
                <p:nvPr/>
              </p:nvSpPr>
              <p:spPr bwMode="auto">
                <a:xfrm>
                  <a:off x="4345148" y="3518884"/>
                  <a:ext cx="3504874" cy="13066"/>
                </a:xfrm>
                <a:custGeom>
                  <a:avLst/>
                  <a:gdLst>
                    <a:gd name="T0" fmla="*/ 0 w 3317"/>
                    <a:gd name="T1" fmla="*/ 13066 h 13"/>
                    <a:gd name="T2" fmla="*/ 3504874 w 3317"/>
                    <a:gd name="T3" fmla="*/ 13066 h 13"/>
                    <a:gd name="T4" fmla="*/ 3504874 w 3317"/>
                    <a:gd name="T5" fmla="*/ 0 h 13"/>
                    <a:gd name="T6" fmla="*/ 0 w 3317"/>
                    <a:gd name="T7" fmla="*/ 0 h 13"/>
                    <a:gd name="T8" fmla="*/ 0 w 3317"/>
                    <a:gd name="T9" fmla="*/ 13066 h 13"/>
                    <a:gd name="T10" fmla="*/ 0 w 3317"/>
                    <a:gd name="T11" fmla="*/ 13066 h 1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317" h="13">
                      <a:moveTo>
                        <a:pt x="0" y="13"/>
                      </a:moveTo>
                      <a:lnTo>
                        <a:pt x="3317" y="13"/>
                      </a:lnTo>
                      <a:lnTo>
                        <a:pt x="3317" y="0"/>
                      </a:lnTo>
                      <a:lnTo>
                        <a:pt x="0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AD4F1F"/>
                </a:solidFill>
                <a:ln w="9525">
                  <a:solidFill>
                    <a:srgbClr val="AD4F1F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207" name="出自【趣你的PPT】(微信:qunideppt)：最优质的PPT资源库"/>
              <p:cNvSpPr txBox="1">
                <a:spLocks noChangeArrowheads="1"/>
              </p:cNvSpPr>
              <p:nvPr/>
            </p:nvSpPr>
            <p:spPr bwMode="auto">
              <a:xfrm>
                <a:off x="4946650" y="2344738"/>
                <a:ext cx="3382963" cy="4532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4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点击此处添加目录文字</a:t>
                </a:r>
              </a:p>
            </p:txBody>
          </p:sp>
          <p:sp>
            <p:nvSpPr>
              <p:cNvPr id="208" name="出自【趣你的PPT】(微信:qunideppt)：最优质的PPT资源库"/>
              <p:cNvSpPr txBox="1">
                <a:spLocks noChangeArrowheads="1"/>
              </p:cNvSpPr>
              <p:nvPr/>
            </p:nvSpPr>
            <p:spPr bwMode="auto">
              <a:xfrm>
                <a:off x="3984625" y="2344738"/>
                <a:ext cx="812800" cy="4532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40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第四</a:t>
                </a:r>
                <a:endParaRPr lang="zh-CN" altLang="en-US" sz="4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09" name="出自【趣你的PPT】(微信:qunideppt)：最优质的PPT资源库"/>
              <p:cNvCxnSpPr/>
              <p:nvPr/>
            </p:nvCxnSpPr>
            <p:spPr>
              <a:xfrm flipH="1">
                <a:off x="4752975" y="2287588"/>
                <a:ext cx="290513" cy="504825"/>
              </a:xfrm>
              <a:prstGeom prst="line">
                <a:avLst/>
              </a:prstGeom>
              <a:ln>
                <a:solidFill>
                  <a:srgbClr val="AD4F1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1024668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29878"/>
          <a:stretch/>
        </p:blipFill>
        <p:spPr>
          <a:xfrm>
            <a:off x="3394" y="1"/>
            <a:ext cx="12188606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398040"/>
            <a:ext cx="833377" cy="416688"/>
          </a:xfrm>
          <a:prstGeom prst="rect">
            <a:avLst/>
          </a:prstGeom>
          <a:solidFill>
            <a:srgbClr val="5499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矩形 223"/>
          <p:cNvSpPr/>
          <p:nvPr/>
        </p:nvSpPr>
        <p:spPr>
          <a:xfrm>
            <a:off x="833377" y="398040"/>
            <a:ext cx="185195" cy="416688"/>
          </a:xfrm>
          <a:prstGeom prst="rect">
            <a:avLst/>
          </a:prstGeom>
          <a:solidFill>
            <a:srgbClr val="AD4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18572" y="398040"/>
            <a:ext cx="34315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单击输入您的标题</a:t>
            </a:r>
            <a:endParaRPr lang="zh-CN" altLang="en-US" sz="20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l="32967"/>
          <a:stretch/>
        </p:blipFill>
        <p:spPr>
          <a:xfrm>
            <a:off x="0" y="1869523"/>
            <a:ext cx="8112126" cy="3857911"/>
          </a:xfrm>
          <a:prstGeom prst="rect">
            <a:avLst/>
          </a:prstGeom>
        </p:spPr>
      </p:pic>
      <p:sp>
        <p:nvSpPr>
          <p:cNvPr id="7" name="Rectangle 7"/>
          <p:cNvSpPr/>
          <p:nvPr/>
        </p:nvSpPr>
        <p:spPr bwMode="auto">
          <a:xfrm>
            <a:off x="8112125" y="1874176"/>
            <a:ext cx="4056063" cy="385325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12176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</a:endParaRPr>
          </a:p>
        </p:txBody>
      </p:sp>
      <p:sp>
        <p:nvSpPr>
          <p:cNvPr id="8" name="Rectangle 9"/>
          <p:cNvSpPr/>
          <p:nvPr/>
        </p:nvSpPr>
        <p:spPr bwMode="auto">
          <a:xfrm>
            <a:off x="1791428" y="1874177"/>
            <a:ext cx="4204785" cy="1926630"/>
          </a:xfrm>
          <a:prstGeom prst="rect">
            <a:avLst/>
          </a:prstGeom>
          <a:solidFill>
            <a:srgbClr val="549961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12176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</a:endParaRPr>
          </a:p>
        </p:txBody>
      </p:sp>
      <p:sp>
        <p:nvSpPr>
          <p:cNvPr id="9" name="Freeform 101"/>
          <p:cNvSpPr>
            <a:spLocks noEditPoints="1"/>
          </p:cNvSpPr>
          <p:nvPr/>
        </p:nvSpPr>
        <p:spPr bwMode="auto">
          <a:xfrm>
            <a:off x="2636441" y="2525623"/>
            <a:ext cx="860646" cy="570308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76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</a:endParaRPr>
          </a:p>
        </p:txBody>
      </p:sp>
      <p:sp>
        <p:nvSpPr>
          <p:cNvPr id="10" name="Rectangle 12"/>
          <p:cNvSpPr/>
          <p:nvPr/>
        </p:nvSpPr>
        <p:spPr bwMode="auto">
          <a:xfrm>
            <a:off x="0" y="3800805"/>
            <a:ext cx="2636441" cy="1926629"/>
          </a:xfrm>
          <a:prstGeom prst="rect">
            <a:avLst/>
          </a:prstGeom>
          <a:solidFill>
            <a:srgbClr val="AD4F1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12176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</a:endParaRPr>
          </a:p>
        </p:txBody>
      </p:sp>
      <p:sp>
        <p:nvSpPr>
          <p:cNvPr id="11" name="Freeform 157"/>
          <p:cNvSpPr>
            <a:spLocks noEditPoints="1"/>
          </p:cNvSpPr>
          <p:nvPr/>
        </p:nvSpPr>
        <p:spPr bwMode="auto">
          <a:xfrm>
            <a:off x="1049996" y="4106264"/>
            <a:ext cx="536449" cy="656999"/>
          </a:xfrm>
          <a:custGeom>
            <a:avLst/>
            <a:gdLst/>
            <a:ahLst/>
            <a:cxnLst>
              <a:cxn ang="0">
                <a:pos x="41" y="44"/>
              </a:cxn>
              <a:cxn ang="0">
                <a:pos x="35" y="50"/>
              </a:cxn>
              <a:cxn ang="0">
                <a:pos x="5" y="50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35" y="0"/>
              </a:cxn>
              <a:cxn ang="0">
                <a:pos x="41" y="5"/>
              </a:cxn>
              <a:cxn ang="0">
                <a:pos x="41" y="44"/>
              </a:cxn>
              <a:cxn ang="0">
                <a:pos x="36" y="5"/>
              </a:cxn>
              <a:cxn ang="0">
                <a:pos x="35" y="4"/>
              </a:cxn>
              <a:cxn ang="0">
                <a:pos x="5" y="4"/>
              </a:cxn>
              <a:cxn ang="0">
                <a:pos x="4" y="5"/>
              </a:cxn>
              <a:cxn ang="0">
                <a:pos x="4" y="40"/>
              </a:cxn>
              <a:cxn ang="0">
                <a:pos x="5" y="41"/>
              </a:cxn>
              <a:cxn ang="0">
                <a:pos x="35" y="41"/>
              </a:cxn>
              <a:cxn ang="0">
                <a:pos x="36" y="40"/>
              </a:cxn>
              <a:cxn ang="0">
                <a:pos x="36" y="5"/>
              </a:cxn>
              <a:cxn ang="0">
                <a:pos x="20" y="43"/>
              </a:cxn>
              <a:cxn ang="0">
                <a:pos x="18" y="45"/>
              </a:cxn>
              <a:cxn ang="0">
                <a:pos x="20" y="48"/>
              </a:cxn>
              <a:cxn ang="0">
                <a:pos x="23" y="45"/>
              </a:cxn>
              <a:cxn ang="0">
                <a:pos x="20" y="43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76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</a:endParaRPr>
          </a:p>
        </p:txBody>
      </p:sp>
      <p:sp>
        <p:nvSpPr>
          <p:cNvPr id="12" name="Rectangle 6"/>
          <p:cNvSpPr/>
          <p:nvPr/>
        </p:nvSpPr>
        <p:spPr bwMode="auto">
          <a:xfrm>
            <a:off x="5475684" y="3800804"/>
            <a:ext cx="2636441" cy="1926628"/>
          </a:xfrm>
          <a:prstGeom prst="rect">
            <a:avLst/>
          </a:prstGeom>
          <a:solidFill>
            <a:srgbClr val="AD4F1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12176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</a:endParaRPr>
          </a:p>
        </p:txBody>
      </p:sp>
      <p:sp>
        <p:nvSpPr>
          <p:cNvPr id="13" name="Freeform 52"/>
          <p:cNvSpPr>
            <a:spLocks noEditPoints="1"/>
          </p:cNvSpPr>
          <p:nvPr/>
        </p:nvSpPr>
        <p:spPr bwMode="auto">
          <a:xfrm>
            <a:off x="6500932" y="4119564"/>
            <a:ext cx="585951" cy="630401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76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896691" y="3198771"/>
            <a:ext cx="2652659" cy="155119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630114" y="5010063"/>
            <a:ext cx="137689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634195" y="5295968"/>
            <a:ext cx="1570853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3984894" y="2625360"/>
            <a:ext cx="137689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3988975" y="2911265"/>
            <a:ext cx="1570853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6079343" y="5010063"/>
            <a:ext cx="137689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6083424" y="5295968"/>
            <a:ext cx="1570853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72165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29878"/>
          <a:stretch/>
        </p:blipFill>
        <p:spPr>
          <a:xfrm>
            <a:off x="3394" y="1"/>
            <a:ext cx="12188606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398040"/>
            <a:ext cx="833377" cy="416688"/>
          </a:xfrm>
          <a:prstGeom prst="rect">
            <a:avLst/>
          </a:prstGeom>
          <a:solidFill>
            <a:srgbClr val="5499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矩形 223"/>
          <p:cNvSpPr/>
          <p:nvPr/>
        </p:nvSpPr>
        <p:spPr>
          <a:xfrm>
            <a:off x="833377" y="398040"/>
            <a:ext cx="185195" cy="416688"/>
          </a:xfrm>
          <a:prstGeom prst="rect">
            <a:avLst/>
          </a:prstGeom>
          <a:solidFill>
            <a:srgbClr val="AD4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18572" y="398040"/>
            <a:ext cx="34315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单击输入您的标题</a:t>
            </a:r>
            <a:endParaRPr lang="zh-CN" altLang="en-US" sz="20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Flowchart: Connector 1@|1FFC:16777215|FBC:16777215|LFC:9868950|LBC:16777215"/>
          <p:cNvSpPr/>
          <p:nvPr/>
        </p:nvSpPr>
        <p:spPr>
          <a:xfrm>
            <a:off x="4419389" y="2134501"/>
            <a:ext cx="3225479" cy="3225479"/>
          </a:xfrm>
          <a:prstGeom prst="flowChartConnector">
            <a:avLst/>
          </a:prstGeom>
          <a:noFill/>
          <a:ln w="12700">
            <a:solidFill>
              <a:srgbClr val="ADBAC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Freeform 20@|5FFC:49407|FBC:16777215|LFC:16777215|LBC:16777215"/>
          <p:cNvSpPr/>
          <p:nvPr/>
        </p:nvSpPr>
        <p:spPr>
          <a:xfrm>
            <a:off x="5471768" y="3186880"/>
            <a:ext cx="1120720" cy="1120720"/>
          </a:xfrm>
          <a:custGeom>
            <a:avLst/>
            <a:gdLst>
              <a:gd name="connsiteX0" fmla="*/ 0 w 1160777"/>
              <a:gd name="connsiteY0" fmla="*/ 580389 h 1160777"/>
              <a:gd name="connsiteX1" fmla="*/ 580389 w 1160777"/>
              <a:gd name="connsiteY1" fmla="*/ 0 h 1160777"/>
              <a:gd name="connsiteX2" fmla="*/ 1160778 w 1160777"/>
              <a:gd name="connsiteY2" fmla="*/ 580389 h 1160777"/>
              <a:gd name="connsiteX3" fmla="*/ 580389 w 1160777"/>
              <a:gd name="connsiteY3" fmla="*/ 1160778 h 1160777"/>
              <a:gd name="connsiteX4" fmla="*/ 0 w 1160777"/>
              <a:gd name="connsiteY4" fmla="*/ 580389 h 1160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0777" h="1160777">
                <a:moveTo>
                  <a:pt x="0" y="580389"/>
                </a:moveTo>
                <a:cubicBezTo>
                  <a:pt x="0" y="259849"/>
                  <a:pt x="259849" y="0"/>
                  <a:pt x="580389" y="0"/>
                </a:cubicBezTo>
                <a:cubicBezTo>
                  <a:pt x="900929" y="0"/>
                  <a:pt x="1160778" y="259849"/>
                  <a:pt x="1160778" y="580389"/>
                </a:cubicBezTo>
                <a:cubicBezTo>
                  <a:pt x="1160778" y="900929"/>
                  <a:pt x="900929" y="1160778"/>
                  <a:pt x="580389" y="1160778"/>
                </a:cubicBezTo>
                <a:cubicBezTo>
                  <a:pt x="259849" y="1160778"/>
                  <a:pt x="0" y="900929"/>
                  <a:pt x="0" y="580389"/>
                </a:cubicBezTo>
                <a:close/>
              </a:path>
            </a:pathLst>
          </a:custGeom>
          <a:solidFill>
            <a:srgbClr val="445469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05552" tIns="205552" rIns="205552" bIns="205552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800" kern="12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Group 70"/>
          <p:cNvGrpSpPr/>
          <p:nvPr/>
        </p:nvGrpSpPr>
        <p:grpSpPr>
          <a:xfrm>
            <a:off x="5699113" y="3455894"/>
            <a:ext cx="708620" cy="547385"/>
            <a:chOff x="5059339" y="4704186"/>
            <a:chExt cx="1660525" cy="1282700"/>
          </a:xfrm>
          <a:solidFill>
            <a:schemeClr val="bg1"/>
          </a:solidFill>
        </p:grpSpPr>
        <p:sp>
          <p:nvSpPr>
            <p:cNvPr id="9" name="Freeform 29@|5FFC:0|FBC:0|LFC:16777215|LBC:16777215"/>
            <p:cNvSpPr>
              <a:spLocks noEditPoints="1"/>
            </p:cNvSpPr>
            <p:nvPr/>
          </p:nvSpPr>
          <p:spPr bwMode="auto">
            <a:xfrm>
              <a:off x="5059339" y="4704186"/>
              <a:ext cx="1660525" cy="895350"/>
            </a:xfrm>
            <a:custGeom>
              <a:avLst/>
              <a:gdLst>
                <a:gd name="T0" fmla="*/ 862 w 1061"/>
                <a:gd name="T1" fmla="*/ 572 h 572"/>
                <a:gd name="T2" fmla="*/ 320 w 1061"/>
                <a:gd name="T3" fmla="*/ 572 h 572"/>
                <a:gd name="T4" fmla="*/ 290 w 1061"/>
                <a:gd name="T5" fmla="*/ 548 h 572"/>
                <a:gd name="T6" fmla="*/ 176 w 1061"/>
                <a:gd name="T7" fmla="*/ 186 h 572"/>
                <a:gd name="T8" fmla="*/ 16 w 1061"/>
                <a:gd name="T9" fmla="*/ 58 h 572"/>
                <a:gd name="T10" fmla="*/ 11 w 1061"/>
                <a:gd name="T11" fmla="*/ 14 h 572"/>
                <a:gd name="T12" fmla="*/ 55 w 1061"/>
                <a:gd name="T13" fmla="*/ 17 h 572"/>
                <a:gd name="T14" fmla="*/ 205 w 1061"/>
                <a:gd name="T15" fmla="*/ 144 h 572"/>
                <a:gd name="T16" fmla="*/ 1028 w 1061"/>
                <a:gd name="T17" fmla="*/ 144 h 572"/>
                <a:gd name="T18" fmla="*/ 1054 w 1061"/>
                <a:gd name="T19" fmla="*/ 150 h 572"/>
                <a:gd name="T20" fmla="*/ 1057 w 1061"/>
                <a:gd name="T21" fmla="*/ 176 h 572"/>
                <a:gd name="T22" fmla="*/ 891 w 1061"/>
                <a:gd name="T23" fmla="*/ 553 h 572"/>
                <a:gd name="T24" fmla="*/ 862 w 1061"/>
                <a:gd name="T25" fmla="*/ 572 h 572"/>
                <a:gd name="T26" fmla="*/ 343 w 1061"/>
                <a:gd name="T27" fmla="*/ 501 h 572"/>
                <a:gd name="T28" fmla="*/ 842 w 1061"/>
                <a:gd name="T29" fmla="*/ 501 h 572"/>
                <a:gd name="T30" fmla="*/ 980 w 1061"/>
                <a:gd name="T31" fmla="*/ 180 h 572"/>
                <a:gd name="T32" fmla="*/ 244 w 1061"/>
                <a:gd name="T33" fmla="*/ 180 h 572"/>
                <a:gd name="T34" fmla="*/ 343 w 1061"/>
                <a:gd name="T35" fmla="*/ 501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61" h="572">
                  <a:moveTo>
                    <a:pt x="862" y="572"/>
                  </a:moveTo>
                  <a:cubicBezTo>
                    <a:pt x="320" y="572"/>
                    <a:pt x="320" y="572"/>
                    <a:pt x="320" y="572"/>
                  </a:cubicBezTo>
                  <a:cubicBezTo>
                    <a:pt x="307" y="572"/>
                    <a:pt x="295" y="561"/>
                    <a:pt x="290" y="548"/>
                  </a:cubicBezTo>
                  <a:cubicBezTo>
                    <a:pt x="176" y="186"/>
                    <a:pt x="176" y="186"/>
                    <a:pt x="176" y="186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2" y="48"/>
                    <a:pt x="0" y="28"/>
                    <a:pt x="11" y="14"/>
                  </a:cubicBezTo>
                  <a:cubicBezTo>
                    <a:pt x="21" y="0"/>
                    <a:pt x="41" y="6"/>
                    <a:pt x="55" y="17"/>
                  </a:cubicBezTo>
                  <a:cubicBezTo>
                    <a:pt x="205" y="144"/>
                    <a:pt x="205" y="144"/>
                    <a:pt x="205" y="144"/>
                  </a:cubicBezTo>
                  <a:cubicBezTo>
                    <a:pt x="1028" y="144"/>
                    <a:pt x="1028" y="144"/>
                    <a:pt x="1028" y="144"/>
                  </a:cubicBezTo>
                  <a:cubicBezTo>
                    <a:pt x="1039" y="144"/>
                    <a:pt x="1049" y="141"/>
                    <a:pt x="1054" y="150"/>
                  </a:cubicBezTo>
                  <a:cubicBezTo>
                    <a:pt x="1060" y="159"/>
                    <a:pt x="1061" y="166"/>
                    <a:pt x="1057" y="176"/>
                  </a:cubicBezTo>
                  <a:cubicBezTo>
                    <a:pt x="891" y="553"/>
                    <a:pt x="891" y="553"/>
                    <a:pt x="891" y="553"/>
                  </a:cubicBezTo>
                  <a:cubicBezTo>
                    <a:pt x="886" y="565"/>
                    <a:pt x="874" y="572"/>
                    <a:pt x="862" y="572"/>
                  </a:cubicBezTo>
                  <a:close/>
                  <a:moveTo>
                    <a:pt x="343" y="501"/>
                  </a:moveTo>
                  <a:cubicBezTo>
                    <a:pt x="842" y="501"/>
                    <a:pt x="842" y="501"/>
                    <a:pt x="842" y="501"/>
                  </a:cubicBezTo>
                  <a:cubicBezTo>
                    <a:pt x="980" y="180"/>
                    <a:pt x="980" y="180"/>
                    <a:pt x="980" y="180"/>
                  </a:cubicBezTo>
                  <a:cubicBezTo>
                    <a:pt x="244" y="180"/>
                    <a:pt x="244" y="180"/>
                    <a:pt x="244" y="180"/>
                  </a:cubicBezTo>
                  <a:lnTo>
                    <a:pt x="343" y="50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30@|5FFC:0|FBC:0|LFC:16777215|LBC:16777215"/>
            <p:cNvSpPr>
              <a:spLocks/>
            </p:cNvSpPr>
            <p:nvPr/>
          </p:nvSpPr>
          <p:spPr bwMode="auto">
            <a:xfrm>
              <a:off x="5599089" y="4926436"/>
              <a:ext cx="153987" cy="641350"/>
            </a:xfrm>
            <a:custGeom>
              <a:avLst/>
              <a:gdLst>
                <a:gd name="T0" fmla="*/ 81 w 98"/>
                <a:gd name="T1" fmla="*/ 410 h 410"/>
                <a:gd name="T2" fmla="*/ 65 w 98"/>
                <a:gd name="T3" fmla="*/ 397 h 410"/>
                <a:gd name="T4" fmla="*/ 1 w 98"/>
                <a:gd name="T5" fmla="*/ 20 h 410"/>
                <a:gd name="T6" fmla="*/ 14 w 98"/>
                <a:gd name="T7" fmla="*/ 1 h 410"/>
                <a:gd name="T8" fmla="*/ 32 w 98"/>
                <a:gd name="T9" fmla="*/ 14 h 410"/>
                <a:gd name="T10" fmla="*/ 96 w 98"/>
                <a:gd name="T11" fmla="*/ 392 h 410"/>
                <a:gd name="T12" fmla="*/ 84 w 98"/>
                <a:gd name="T13" fmla="*/ 410 h 410"/>
                <a:gd name="T14" fmla="*/ 81 w 98"/>
                <a:gd name="T15" fmla="*/ 41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" h="410">
                  <a:moveTo>
                    <a:pt x="81" y="410"/>
                  </a:moveTo>
                  <a:cubicBezTo>
                    <a:pt x="73" y="410"/>
                    <a:pt x="67" y="405"/>
                    <a:pt x="65" y="397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11"/>
                    <a:pt x="5" y="3"/>
                    <a:pt x="14" y="1"/>
                  </a:cubicBezTo>
                  <a:cubicBezTo>
                    <a:pt x="22" y="0"/>
                    <a:pt x="30" y="6"/>
                    <a:pt x="32" y="14"/>
                  </a:cubicBezTo>
                  <a:cubicBezTo>
                    <a:pt x="96" y="392"/>
                    <a:pt x="96" y="392"/>
                    <a:pt x="96" y="392"/>
                  </a:cubicBezTo>
                  <a:cubicBezTo>
                    <a:pt x="98" y="400"/>
                    <a:pt x="92" y="408"/>
                    <a:pt x="84" y="410"/>
                  </a:cubicBezTo>
                  <a:cubicBezTo>
                    <a:pt x="83" y="410"/>
                    <a:pt x="82" y="410"/>
                    <a:pt x="81" y="4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31@|5FFC:0|FBC:0|LFC:16777215|LBC:16777215"/>
            <p:cNvSpPr>
              <a:spLocks/>
            </p:cNvSpPr>
            <p:nvPr/>
          </p:nvSpPr>
          <p:spPr bwMode="auto">
            <a:xfrm>
              <a:off x="5843564" y="4926436"/>
              <a:ext cx="122237" cy="641350"/>
            </a:xfrm>
            <a:custGeom>
              <a:avLst/>
              <a:gdLst>
                <a:gd name="T0" fmla="*/ 62 w 78"/>
                <a:gd name="T1" fmla="*/ 410 h 410"/>
                <a:gd name="T2" fmla="*/ 46 w 78"/>
                <a:gd name="T3" fmla="*/ 396 h 410"/>
                <a:gd name="T4" fmla="*/ 1 w 78"/>
                <a:gd name="T5" fmla="*/ 19 h 410"/>
                <a:gd name="T6" fmla="*/ 15 w 78"/>
                <a:gd name="T7" fmla="*/ 1 h 410"/>
                <a:gd name="T8" fmla="*/ 32 w 78"/>
                <a:gd name="T9" fmla="*/ 15 h 410"/>
                <a:gd name="T10" fmla="*/ 77 w 78"/>
                <a:gd name="T11" fmla="*/ 392 h 410"/>
                <a:gd name="T12" fmla="*/ 64 w 78"/>
                <a:gd name="T13" fmla="*/ 410 h 410"/>
                <a:gd name="T14" fmla="*/ 62 w 78"/>
                <a:gd name="T15" fmla="*/ 41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410">
                  <a:moveTo>
                    <a:pt x="62" y="410"/>
                  </a:moveTo>
                  <a:cubicBezTo>
                    <a:pt x="54" y="410"/>
                    <a:pt x="47" y="404"/>
                    <a:pt x="46" y="396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0"/>
                    <a:pt x="6" y="2"/>
                    <a:pt x="15" y="1"/>
                  </a:cubicBezTo>
                  <a:cubicBezTo>
                    <a:pt x="23" y="0"/>
                    <a:pt x="31" y="6"/>
                    <a:pt x="32" y="15"/>
                  </a:cubicBezTo>
                  <a:cubicBezTo>
                    <a:pt x="77" y="392"/>
                    <a:pt x="77" y="392"/>
                    <a:pt x="77" y="392"/>
                  </a:cubicBezTo>
                  <a:cubicBezTo>
                    <a:pt x="78" y="401"/>
                    <a:pt x="72" y="409"/>
                    <a:pt x="64" y="410"/>
                  </a:cubicBezTo>
                  <a:cubicBezTo>
                    <a:pt x="63" y="410"/>
                    <a:pt x="62" y="410"/>
                    <a:pt x="62" y="4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32@|5FFC:0|FBC:0|LFC:16777215|LBC:16777215"/>
            <p:cNvSpPr>
              <a:spLocks/>
            </p:cNvSpPr>
            <p:nvPr/>
          </p:nvSpPr>
          <p:spPr bwMode="auto">
            <a:xfrm>
              <a:off x="6089627" y="4932786"/>
              <a:ext cx="109537" cy="628650"/>
            </a:xfrm>
            <a:custGeom>
              <a:avLst/>
              <a:gdLst>
                <a:gd name="T0" fmla="*/ 16 w 70"/>
                <a:gd name="T1" fmla="*/ 402 h 402"/>
                <a:gd name="T2" fmla="*/ 15 w 70"/>
                <a:gd name="T3" fmla="*/ 402 h 402"/>
                <a:gd name="T4" fmla="*/ 1 w 70"/>
                <a:gd name="T5" fmla="*/ 385 h 402"/>
                <a:gd name="T6" fmla="*/ 38 w 70"/>
                <a:gd name="T7" fmla="*/ 15 h 402"/>
                <a:gd name="T8" fmla="*/ 55 w 70"/>
                <a:gd name="T9" fmla="*/ 1 h 402"/>
                <a:gd name="T10" fmla="*/ 69 w 70"/>
                <a:gd name="T11" fmla="*/ 18 h 402"/>
                <a:gd name="T12" fmla="*/ 32 w 70"/>
                <a:gd name="T13" fmla="*/ 388 h 402"/>
                <a:gd name="T14" fmla="*/ 16 w 70"/>
                <a:gd name="T15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402">
                  <a:moveTo>
                    <a:pt x="16" y="402"/>
                  </a:moveTo>
                  <a:cubicBezTo>
                    <a:pt x="16" y="402"/>
                    <a:pt x="15" y="402"/>
                    <a:pt x="15" y="402"/>
                  </a:cubicBezTo>
                  <a:cubicBezTo>
                    <a:pt x="6" y="401"/>
                    <a:pt x="0" y="393"/>
                    <a:pt x="1" y="38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9" y="7"/>
                    <a:pt x="47" y="0"/>
                    <a:pt x="55" y="1"/>
                  </a:cubicBezTo>
                  <a:cubicBezTo>
                    <a:pt x="64" y="2"/>
                    <a:pt x="70" y="10"/>
                    <a:pt x="69" y="18"/>
                  </a:cubicBezTo>
                  <a:cubicBezTo>
                    <a:pt x="32" y="388"/>
                    <a:pt x="32" y="388"/>
                    <a:pt x="32" y="388"/>
                  </a:cubicBezTo>
                  <a:cubicBezTo>
                    <a:pt x="31" y="396"/>
                    <a:pt x="24" y="402"/>
                    <a:pt x="16" y="40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33@|5FFC:0|FBC:0|LFC:16777215|LBC:16777215"/>
            <p:cNvSpPr>
              <a:spLocks/>
            </p:cNvSpPr>
            <p:nvPr/>
          </p:nvSpPr>
          <p:spPr bwMode="auto">
            <a:xfrm>
              <a:off x="6238852" y="4943898"/>
              <a:ext cx="271462" cy="614362"/>
            </a:xfrm>
            <a:custGeom>
              <a:avLst/>
              <a:gdLst>
                <a:gd name="T0" fmla="*/ 18 w 173"/>
                <a:gd name="T1" fmla="*/ 393 h 393"/>
                <a:gd name="T2" fmla="*/ 12 w 173"/>
                <a:gd name="T3" fmla="*/ 392 h 393"/>
                <a:gd name="T4" fmla="*/ 3 w 173"/>
                <a:gd name="T5" fmla="*/ 372 h 393"/>
                <a:gd name="T6" fmla="*/ 140 w 173"/>
                <a:gd name="T7" fmla="*/ 12 h 393"/>
                <a:gd name="T8" fmla="*/ 160 w 173"/>
                <a:gd name="T9" fmla="*/ 3 h 393"/>
                <a:gd name="T10" fmla="*/ 169 w 173"/>
                <a:gd name="T11" fmla="*/ 23 h 393"/>
                <a:gd name="T12" fmla="*/ 33 w 173"/>
                <a:gd name="T13" fmla="*/ 383 h 393"/>
                <a:gd name="T14" fmla="*/ 18 w 173"/>
                <a:gd name="T15" fmla="*/ 393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3" h="393">
                  <a:moveTo>
                    <a:pt x="18" y="393"/>
                  </a:moveTo>
                  <a:cubicBezTo>
                    <a:pt x="16" y="393"/>
                    <a:pt x="14" y="393"/>
                    <a:pt x="12" y="392"/>
                  </a:cubicBezTo>
                  <a:cubicBezTo>
                    <a:pt x="4" y="389"/>
                    <a:pt x="0" y="380"/>
                    <a:pt x="3" y="372"/>
                  </a:cubicBezTo>
                  <a:cubicBezTo>
                    <a:pt x="140" y="12"/>
                    <a:pt x="140" y="12"/>
                    <a:pt x="140" y="12"/>
                  </a:cubicBezTo>
                  <a:cubicBezTo>
                    <a:pt x="143" y="4"/>
                    <a:pt x="152" y="0"/>
                    <a:pt x="160" y="3"/>
                  </a:cubicBezTo>
                  <a:cubicBezTo>
                    <a:pt x="169" y="6"/>
                    <a:pt x="173" y="15"/>
                    <a:pt x="169" y="23"/>
                  </a:cubicBezTo>
                  <a:cubicBezTo>
                    <a:pt x="33" y="383"/>
                    <a:pt x="33" y="383"/>
                    <a:pt x="33" y="383"/>
                  </a:cubicBezTo>
                  <a:cubicBezTo>
                    <a:pt x="30" y="389"/>
                    <a:pt x="24" y="393"/>
                    <a:pt x="18" y="39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34@|5FFC:0|FBC:0|LFC:16777215|LBC:16777215"/>
            <p:cNvSpPr>
              <a:spLocks/>
            </p:cNvSpPr>
            <p:nvPr/>
          </p:nvSpPr>
          <p:spPr bwMode="auto">
            <a:xfrm>
              <a:off x="5405414" y="5097886"/>
              <a:ext cx="1223962" cy="55562"/>
            </a:xfrm>
            <a:custGeom>
              <a:avLst/>
              <a:gdLst>
                <a:gd name="T0" fmla="*/ 766 w 782"/>
                <a:gd name="T1" fmla="*/ 36 h 36"/>
                <a:gd name="T2" fmla="*/ 15 w 782"/>
                <a:gd name="T3" fmla="*/ 36 h 36"/>
                <a:gd name="T4" fmla="*/ 0 w 782"/>
                <a:gd name="T5" fmla="*/ 18 h 36"/>
                <a:gd name="T6" fmla="*/ 15 w 782"/>
                <a:gd name="T7" fmla="*/ 0 h 36"/>
                <a:gd name="T8" fmla="*/ 766 w 782"/>
                <a:gd name="T9" fmla="*/ 0 h 36"/>
                <a:gd name="T10" fmla="*/ 782 w 782"/>
                <a:gd name="T11" fmla="*/ 18 h 36"/>
                <a:gd name="T12" fmla="*/ 766 w 782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2" h="36">
                  <a:moveTo>
                    <a:pt x="766" y="36"/>
                  </a:move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27"/>
                    <a:pt x="0" y="18"/>
                  </a:cubicBezTo>
                  <a:cubicBezTo>
                    <a:pt x="0" y="9"/>
                    <a:pt x="7" y="0"/>
                    <a:pt x="15" y="0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775" y="0"/>
                    <a:pt x="782" y="9"/>
                    <a:pt x="782" y="18"/>
                  </a:cubicBezTo>
                  <a:cubicBezTo>
                    <a:pt x="782" y="27"/>
                    <a:pt x="775" y="36"/>
                    <a:pt x="766" y="3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35@|5FFC:0|FBC:0|LFC:16777215|LBC:16777215"/>
            <p:cNvSpPr>
              <a:spLocks/>
            </p:cNvSpPr>
            <p:nvPr/>
          </p:nvSpPr>
          <p:spPr bwMode="auto">
            <a:xfrm>
              <a:off x="5453039" y="5264573"/>
              <a:ext cx="1077912" cy="55562"/>
            </a:xfrm>
            <a:custGeom>
              <a:avLst/>
              <a:gdLst>
                <a:gd name="T0" fmla="*/ 673 w 688"/>
                <a:gd name="T1" fmla="*/ 36 h 36"/>
                <a:gd name="T2" fmla="*/ 16 w 688"/>
                <a:gd name="T3" fmla="*/ 36 h 36"/>
                <a:gd name="T4" fmla="*/ 0 w 688"/>
                <a:gd name="T5" fmla="*/ 18 h 36"/>
                <a:gd name="T6" fmla="*/ 16 w 688"/>
                <a:gd name="T7" fmla="*/ 0 h 36"/>
                <a:gd name="T8" fmla="*/ 673 w 688"/>
                <a:gd name="T9" fmla="*/ 0 h 36"/>
                <a:gd name="T10" fmla="*/ 688 w 688"/>
                <a:gd name="T11" fmla="*/ 18 h 36"/>
                <a:gd name="T12" fmla="*/ 673 w 688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8" h="36">
                  <a:moveTo>
                    <a:pt x="673" y="36"/>
                  </a:moveTo>
                  <a:cubicBezTo>
                    <a:pt x="16" y="36"/>
                    <a:pt x="16" y="36"/>
                    <a:pt x="16" y="36"/>
                  </a:cubicBezTo>
                  <a:cubicBezTo>
                    <a:pt x="7" y="36"/>
                    <a:pt x="0" y="27"/>
                    <a:pt x="0" y="18"/>
                  </a:cubicBezTo>
                  <a:cubicBezTo>
                    <a:pt x="0" y="9"/>
                    <a:pt x="7" y="0"/>
                    <a:pt x="16" y="0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1" y="0"/>
                    <a:pt x="688" y="9"/>
                    <a:pt x="688" y="18"/>
                  </a:cubicBezTo>
                  <a:cubicBezTo>
                    <a:pt x="688" y="27"/>
                    <a:pt x="681" y="36"/>
                    <a:pt x="673" y="3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36@|5FFC:0|FBC:0|LFC:16777215|LBC:16777215"/>
            <p:cNvSpPr>
              <a:spLocks/>
            </p:cNvSpPr>
            <p:nvPr/>
          </p:nvSpPr>
          <p:spPr bwMode="auto">
            <a:xfrm>
              <a:off x="5502252" y="5377286"/>
              <a:ext cx="979487" cy="53975"/>
            </a:xfrm>
            <a:custGeom>
              <a:avLst/>
              <a:gdLst>
                <a:gd name="T0" fmla="*/ 610 w 626"/>
                <a:gd name="T1" fmla="*/ 35 h 35"/>
                <a:gd name="T2" fmla="*/ 16 w 626"/>
                <a:gd name="T3" fmla="*/ 35 h 35"/>
                <a:gd name="T4" fmla="*/ 0 w 626"/>
                <a:gd name="T5" fmla="*/ 17 h 35"/>
                <a:gd name="T6" fmla="*/ 16 w 626"/>
                <a:gd name="T7" fmla="*/ 0 h 35"/>
                <a:gd name="T8" fmla="*/ 610 w 626"/>
                <a:gd name="T9" fmla="*/ 0 h 35"/>
                <a:gd name="T10" fmla="*/ 626 w 626"/>
                <a:gd name="T11" fmla="*/ 17 h 35"/>
                <a:gd name="T12" fmla="*/ 610 w 626"/>
                <a:gd name="T1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6" h="35">
                  <a:moveTo>
                    <a:pt x="610" y="35"/>
                  </a:moveTo>
                  <a:cubicBezTo>
                    <a:pt x="16" y="35"/>
                    <a:pt x="16" y="35"/>
                    <a:pt x="16" y="35"/>
                  </a:cubicBezTo>
                  <a:cubicBezTo>
                    <a:pt x="7" y="35"/>
                    <a:pt x="0" y="26"/>
                    <a:pt x="0" y="17"/>
                  </a:cubicBezTo>
                  <a:cubicBezTo>
                    <a:pt x="0" y="9"/>
                    <a:pt x="7" y="0"/>
                    <a:pt x="16" y="0"/>
                  </a:cubicBezTo>
                  <a:cubicBezTo>
                    <a:pt x="610" y="0"/>
                    <a:pt x="610" y="0"/>
                    <a:pt x="610" y="0"/>
                  </a:cubicBezTo>
                  <a:cubicBezTo>
                    <a:pt x="619" y="0"/>
                    <a:pt x="626" y="9"/>
                    <a:pt x="626" y="17"/>
                  </a:cubicBezTo>
                  <a:cubicBezTo>
                    <a:pt x="626" y="26"/>
                    <a:pt x="619" y="35"/>
                    <a:pt x="610" y="3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37@|5FFC:0|FBC:0|LFC:16777215|LBC:16777215"/>
            <p:cNvSpPr>
              <a:spLocks/>
            </p:cNvSpPr>
            <p:nvPr/>
          </p:nvSpPr>
          <p:spPr bwMode="auto">
            <a:xfrm>
              <a:off x="5516539" y="5526511"/>
              <a:ext cx="931862" cy="407987"/>
            </a:xfrm>
            <a:custGeom>
              <a:avLst/>
              <a:gdLst>
                <a:gd name="T0" fmla="*/ 579 w 596"/>
                <a:gd name="T1" fmla="*/ 261 h 261"/>
                <a:gd name="T2" fmla="*/ 18 w 596"/>
                <a:gd name="T3" fmla="*/ 261 h 261"/>
                <a:gd name="T4" fmla="*/ 5 w 596"/>
                <a:gd name="T5" fmla="*/ 256 h 261"/>
                <a:gd name="T6" fmla="*/ 0 w 596"/>
                <a:gd name="T7" fmla="*/ 243 h 261"/>
                <a:gd name="T8" fmla="*/ 9 w 596"/>
                <a:gd name="T9" fmla="*/ 18 h 261"/>
                <a:gd name="T10" fmla="*/ 27 w 596"/>
                <a:gd name="T11" fmla="*/ 0 h 261"/>
                <a:gd name="T12" fmla="*/ 44 w 596"/>
                <a:gd name="T13" fmla="*/ 19 h 261"/>
                <a:gd name="T14" fmla="*/ 36 w 596"/>
                <a:gd name="T15" fmla="*/ 226 h 261"/>
                <a:gd name="T16" fmla="*/ 579 w 596"/>
                <a:gd name="T17" fmla="*/ 226 h 261"/>
                <a:gd name="T18" fmla="*/ 596 w 596"/>
                <a:gd name="T19" fmla="*/ 243 h 261"/>
                <a:gd name="T20" fmla="*/ 579 w 596"/>
                <a:gd name="T21" fmla="*/ 26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6" h="261">
                  <a:moveTo>
                    <a:pt x="579" y="261"/>
                  </a:moveTo>
                  <a:cubicBezTo>
                    <a:pt x="18" y="261"/>
                    <a:pt x="18" y="261"/>
                    <a:pt x="18" y="261"/>
                  </a:cubicBezTo>
                  <a:cubicBezTo>
                    <a:pt x="13" y="261"/>
                    <a:pt x="8" y="259"/>
                    <a:pt x="5" y="256"/>
                  </a:cubicBezTo>
                  <a:cubicBezTo>
                    <a:pt x="2" y="252"/>
                    <a:pt x="0" y="248"/>
                    <a:pt x="0" y="243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8"/>
                    <a:pt x="18" y="1"/>
                    <a:pt x="27" y="0"/>
                  </a:cubicBezTo>
                  <a:cubicBezTo>
                    <a:pt x="37" y="1"/>
                    <a:pt x="45" y="9"/>
                    <a:pt x="44" y="19"/>
                  </a:cubicBezTo>
                  <a:cubicBezTo>
                    <a:pt x="36" y="226"/>
                    <a:pt x="36" y="226"/>
                    <a:pt x="36" y="226"/>
                  </a:cubicBezTo>
                  <a:cubicBezTo>
                    <a:pt x="579" y="226"/>
                    <a:pt x="579" y="226"/>
                    <a:pt x="579" y="226"/>
                  </a:cubicBezTo>
                  <a:cubicBezTo>
                    <a:pt x="589" y="226"/>
                    <a:pt x="596" y="234"/>
                    <a:pt x="596" y="243"/>
                  </a:cubicBezTo>
                  <a:cubicBezTo>
                    <a:pt x="596" y="253"/>
                    <a:pt x="589" y="261"/>
                    <a:pt x="579" y="26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Oval 38@|1FFC:0|FBC:0|LFC:16777215|LBC:16777215"/>
            <p:cNvSpPr>
              <a:spLocks noChangeArrowheads="1"/>
            </p:cNvSpPr>
            <p:nvPr/>
          </p:nvSpPr>
          <p:spPr bwMode="auto">
            <a:xfrm>
              <a:off x="5437164" y="5783686"/>
              <a:ext cx="206375" cy="203200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Oval 39@|1FFC:0|FBC:0|LFC:16777215|LBC:16777215"/>
            <p:cNvSpPr>
              <a:spLocks noChangeArrowheads="1"/>
            </p:cNvSpPr>
            <p:nvPr/>
          </p:nvSpPr>
          <p:spPr bwMode="auto">
            <a:xfrm>
              <a:off x="6272189" y="5783686"/>
              <a:ext cx="203200" cy="203200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0" name="Freeform 7@|5FFC:2381804|FBC:16777215|LFC:16777215|LBC:16777215"/>
          <p:cNvSpPr/>
          <p:nvPr/>
        </p:nvSpPr>
        <p:spPr>
          <a:xfrm>
            <a:off x="4492293" y="4502570"/>
            <a:ext cx="784503" cy="784503"/>
          </a:xfrm>
          <a:custGeom>
            <a:avLst/>
            <a:gdLst>
              <a:gd name="connsiteX0" fmla="*/ 0 w 812543"/>
              <a:gd name="connsiteY0" fmla="*/ 406272 h 812543"/>
              <a:gd name="connsiteX1" fmla="*/ 406272 w 812543"/>
              <a:gd name="connsiteY1" fmla="*/ 0 h 812543"/>
              <a:gd name="connsiteX2" fmla="*/ 812544 w 812543"/>
              <a:gd name="connsiteY2" fmla="*/ 406272 h 812543"/>
              <a:gd name="connsiteX3" fmla="*/ 406272 w 812543"/>
              <a:gd name="connsiteY3" fmla="*/ 812544 h 812543"/>
              <a:gd name="connsiteX4" fmla="*/ 0 w 812543"/>
              <a:gd name="connsiteY4" fmla="*/ 406272 h 812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2543" h="812543">
                <a:moveTo>
                  <a:pt x="0" y="406272"/>
                </a:moveTo>
                <a:cubicBezTo>
                  <a:pt x="0" y="181894"/>
                  <a:pt x="181894" y="0"/>
                  <a:pt x="406272" y="0"/>
                </a:cubicBezTo>
                <a:cubicBezTo>
                  <a:pt x="630650" y="0"/>
                  <a:pt x="812544" y="181894"/>
                  <a:pt x="812544" y="406272"/>
                </a:cubicBezTo>
                <a:cubicBezTo>
                  <a:pt x="812544" y="630650"/>
                  <a:pt x="630650" y="812544"/>
                  <a:pt x="406272" y="812544"/>
                </a:cubicBezTo>
                <a:cubicBezTo>
                  <a:pt x="181894" y="812544"/>
                  <a:pt x="0" y="630650"/>
                  <a:pt x="0" y="406272"/>
                </a:cubicBezTo>
                <a:close/>
              </a:path>
            </a:pathLst>
          </a:custGeom>
          <a:solidFill>
            <a:srgbClr val="549961"/>
          </a:solidFill>
          <a:ln w="127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  <a:miter lim="800000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44394" tIns="144394" rIns="144394" bIns="144394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kern="12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reeform 328@|5FFC:16777215|FBC:16777215|LFC:16777215|LBC:16777215"/>
          <p:cNvSpPr>
            <a:spLocks noChangeAspect="1" noChangeArrowheads="1"/>
          </p:cNvSpPr>
          <p:nvPr/>
        </p:nvSpPr>
        <p:spPr bwMode="auto">
          <a:xfrm>
            <a:off x="4667631" y="4804022"/>
            <a:ext cx="408426" cy="227857"/>
          </a:xfrm>
          <a:custGeom>
            <a:avLst/>
            <a:gdLst>
              <a:gd name="T0" fmla="*/ 585 w 1564"/>
              <a:gd name="T1" fmla="*/ 610 h 871"/>
              <a:gd name="T2" fmla="*/ 451 w 1564"/>
              <a:gd name="T3" fmla="*/ 744 h 871"/>
              <a:gd name="T4" fmla="*/ 585 w 1564"/>
              <a:gd name="T5" fmla="*/ 870 h 871"/>
              <a:gd name="T6" fmla="*/ 710 w 1564"/>
              <a:gd name="T7" fmla="*/ 744 h 871"/>
              <a:gd name="T8" fmla="*/ 585 w 1564"/>
              <a:gd name="T9" fmla="*/ 610 h 871"/>
              <a:gd name="T10" fmla="*/ 585 w 1564"/>
              <a:gd name="T11" fmla="*/ 811 h 871"/>
              <a:gd name="T12" fmla="*/ 518 w 1564"/>
              <a:gd name="T13" fmla="*/ 744 h 871"/>
              <a:gd name="T14" fmla="*/ 585 w 1564"/>
              <a:gd name="T15" fmla="*/ 677 h 871"/>
              <a:gd name="T16" fmla="*/ 643 w 1564"/>
              <a:gd name="T17" fmla="*/ 744 h 871"/>
              <a:gd name="T18" fmla="*/ 585 w 1564"/>
              <a:gd name="T19" fmla="*/ 811 h 871"/>
              <a:gd name="T20" fmla="*/ 1563 w 1564"/>
              <a:gd name="T21" fmla="*/ 519 h 871"/>
              <a:gd name="T22" fmla="*/ 1563 w 1564"/>
              <a:gd name="T23" fmla="*/ 652 h 871"/>
              <a:gd name="T24" fmla="*/ 1505 w 1564"/>
              <a:gd name="T25" fmla="*/ 719 h 871"/>
              <a:gd name="T26" fmla="*/ 1429 w 1564"/>
              <a:gd name="T27" fmla="*/ 719 h 871"/>
              <a:gd name="T28" fmla="*/ 1262 w 1564"/>
              <a:gd name="T29" fmla="*/ 569 h 871"/>
              <a:gd name="T30" fmla="*/ 1095 w 1564"/>
              <a:gd name="T31" fmla="*/ 719 h 871"/>
              <a:gd name="T32" fmla="*/ 752 w 1564"/>
              <a:gd name="T33" fmla="*/ 719 h 871"/>
              <a:gd name="T34" fmla="*/ 585 w 1564"/>
              <a:gd name="T35" fmla="*/ 569 h 871"/>
              <a:gd name="T36" fmla="*/ 409 w 1564"/>
              <a:gd name="T37" fmla="*/ 719 h 871"/>
              <a:gd name="T38" fmla="*/ 326 w 1564"/>
              <a:gd name="T39" fmla="*/ 719 h 871"/>
              <a:gd name="T40" fmla="*/ 267 w 1564"/>
              <a:gd name="T41" fmla="*/ 652 h 871"/>
              <a:gd name="T42" fmla="*/ 267 w 1564"/>
              <a:gd name="T43" fmla="*/ 519 h 871"/>
              <a:gd name="T44" fmla="*/ 1563 w 1564"/>
              <a:gd name="T45" fmla="*/ 519 h 871"/>
              <a:gd name="T46" fmla="*/ 1262 w 1564"/>
              <a:gd name="T47" fmla="*/ 610 h 871"/>
              <a:gd name="T48" fmla="*/ 1128 w 1564"/>
              <a:gd name="T49" fmla="*/ 744 h 871"/>
              <a:gd name="T50" fmla="*/ 1262 w 1564"/>
              <a:gd name="T51" fmla="*/ 870 h 871"/>
              <a:gd name="T52" fmla="*/ 1396 w 1564"/>
              <a:gd name="T53" fmla="*/ 744 h 871"/>
              <a:gd name="T54" fmla="*/ 1262 w 1564"/>
              <a:gd name="T55" fmla="*/ 610 h 871"/>
              <a:gd name="T56" fmla="*/ 1262 w 1564"/>
              <a:gd name="T57" fmla="*/ 811 h 871"/>
              <a:gd name="T58" fmla="*/ 1195 w 1564"/>
              <a:gd name="T59" fmla="*/ 744 h 871"/>
              <a:gd name="T60" fmla="*/ 1262 w 1564"/>
              <a:gd name="T61" fmla="*/ 677 h 871"/>
              <a:gd name="T62" fmla="*/ 1329 w 1564"/>
              <a:gd name="T63" fmla="*/ 744 h 871"/>
              <a:gd name="T64" fmla="*/ 1262 w 1564"/>
              <a:gd name="T65" fmla="*/ 811 h 871"/>
              <a:gd name="T66" fmla="*/ 1538 w 1564"/>
              <a:gd name="T67" fmla="*/ 376 h 871"/>
              <a:gd name="T68" fmla="*/ 1295 w 1564"/>
              <a:gd name="T69" fmla="*/ 134 h 871"/>
              <a:gd name="T70" fmla="*/ 1229 w 1564"/>
              <a:gd name="T71" fmla="*/ 109 h 871"/>
              <a:gd name="T72" fmla="*/ 1112 w 1564"/>
              <a:gd name="T73" fmla="*/ 109 h 871"/>
              <a:gd name="T74" fmla="*/ 1112 w 1564"/>
              <a:gd name="T75" fmla="*/ 59 h 871"/>
              <a:gd name="T76" fmla="*/ 1045 w 1564"/>
              <a:gd name="T77" fmla="*/ 0 h 871"/>
              <a:gd name="T78" fmla="*/ 326 w 1564"/>
              <a:gd name="T79" fmla="*/ 0 h 871"/>
              <a:gd name="T80" fmla="*/ 267 w 1564"/>
              <a:gd name="T81" fmla="*/ 59 h 871"/>
              <a:gd name="T82" fmla="*/ 267 w 1564"/>
              <a:gd name="T83" fmla="*/ 75 h 871"/>
              <a:gd name="T84" fmla="*/ 8 w 1564"/>
              <a:gd name="T85" fmla="*/ 101 h 871"/>
              <a:gd name="T86" fmla="*/ 459 w 1564"/>
              <a:gd name="T87" fmla="*/ 159 h 871"/>
              <a:gd name="T88" fmla="*/ 0 w 1564"/>
              <a:gd name="T89" fmla="*/ 209 h 871"/>
              <a:gd name="T90" fmla="*/ 459 w 1564"/>
              <a:gd name="T91" fmla="*/ 268 h 871"/>
              <a:gd name="T92" fmla="*/ 0 w 1564"/>
              <a:gd name="T93" fmla="*/ 309 h 871"/>
              <a:gd name="T94" fmla="*/ 267 w 1564"/>
              <a:gd name="T95" fmla="*/ 360 h 871"/>
              <a:gd name="T96" fmla="*/ 267 w 1564"/>
              <a:gd name="T97" fmla="*/ 485 h 871"/>
              <a:gd name="T98" fmla="*/ 1563 w 1564"/>
              <a:gd name="T99" fmla="*/ 485 h 871"/>
              <a:gd name="T100" fmla="*/ 1563 w 1564"/>
              <a:gd name="T101" fmla="*/ 435 h 871"/>
              <a:gd name="T102" fmla="*/ 1538 w 1564"/>
              <a:gd name="T103" fmla="*/ 376 h 871"/>
              <a:gd name="T104" fmla="*/ 1429 w 1564"/>
              <a:gd name="T105" fmla="*/ 385 h 871"/>
              <a:gd name="T106" fmla="*/ 1195 w 1564"/>
              <a:gd name="T107" fmla="*/ 385 h 871"/>
              <a:gd name="T108" fmla="*/ 1178 w 1564"/>
              <a:gd name="T109" fmla="*/ 376 h 871"/>
              <a:gd name="T110" fmla="*/ 1178 w 1564"/>
              <a:gd name="T111" fmla="*/ 193 h 871"/>
              <a:gd name="T112" fmla="*/ 1195 w 1564"/>
              <a:gd name="T113" fmla="*/ 184 h 871"/>
              <a:gd name="T114" fmla="*/ 1237 w 1564"/>
              <a:gd name="T115" fmla="*/ 184 h 871"/>
              <a:gd name="T116" fmla="*/ 1245 w 1564"/>
              <a:gd name="T117" fmla="*/ 184 h 871"/>
              <a:gd name="T118" fmla="*/ 1438 w 1564"/>
              <a:gd name="T119" fmla="*/ 368 h 871"/>
              <a:gd name="T120" fmla="*/ 1429 w 1564"/>
              <a:gd name="T121" fmla="*/ 385 h 871"/>
              <a:gd name="T122" fmla="*/ 1429 w 1564"/>
              <a:gd name="T123" fmla="*/ 385 h 871"/>
              <a:gd name="T124" fmla="*/ 1429 w 1564"/>
              <a:gd name="T125" fmla="*/ 385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64" h="871">
                <a:moveTo>
                  <a:pt x="585" y="610"/>
                </a:moveTo>
                <a:cubicBezTo>
                  <a:pt x="510" y="610"/>
                  <a:pt x="451" y="669"/>
                  <a:pt x="451" y="744"/>
                </a:cubicBezTo>
                <a:cubicBezTo>
                  <a:pt x="451" y="820"/>
                  <a:pt x="510" y="870"/>
                  <a:pt x="585" y="870"/>
                </a:cubicBezTo>
                <a:cubicBezTo>
                  <a:pt x="652" y="870"/>
                  <a:pt x="710" y="820"/>
                  <a:pt x="710" y="744"/>
                </a:cubicBezTo>
                <a:cubicBezTo>
                  <a:pt x="710" y="669"/>
                  <a:pt x="652" y="610"/>
                  <a:pt x="585" y="610"/>
                </a:cubicBezTo>
                <a:close/>
                <a:moveTo>
                  <a:pt x="585" y="811"/>
                </a:moveTo>
                <a:cubicBezTo>
                  <a:pt x="543" y="811"/>
                  <a:pt x="518" y="778"/>
                  <a:pt x="518" y="744"/>
                </a:cubicBezTo>
                <a:cubicBezTo>
                  <a:pt x="518" y="711"/>
                  <a:pt x="543" y="677"/>
                  <a:pt x="585" y="677"/>
                </a:cubicBezTo>
                <a:cubicBezTo>
                  <a:pt x="618" y="677"/>
                  <a:pt x="643" y="711"/>
                  <a:pt x="643" y="744"/>
                </a:cubicBezTo>
                <a:cubicBezTo>
                  <a:pt x="643" y="778"/>
                  <a:pt x="618" y="811"/>
                  <a:pt x="585" y="811"/>
                </a:cubicBezTo>
                <a:close/>
                <a:moveTo>
                  <a:pt x="1563" y="519"/>
                </a:moveTo>
                <a:cubicBezTo>
                  <a:pt x="1563" y="652"/>
                  <a:pt x="1563" y="652"/>
                  <a:pt x="1563" y="652"/>
                </a:cubicBezTo>
                <a:cubicBezTo>
                  <a:pt x="1563" y="694"/>
                  <a:pt x="1538" y="719"/>
                  <a:pt x="1505" y="719"/>
                </a:cubicBezTo>
                <a:cubicBezTo>
                  <a:pt x="1429" y="719"/>
                  <a:pt x="1429" y="719"/>
                  <a:pt x="1429" y="719"/>
                </a:cubicBezTo>
                <a:cubicBezTo>
                  <a:pt x="1421" y="636"/>
                  <a:pt x="1346" y="569"/>
                  <a:pt x="1262" y="569"/>
                </a:cubicBezTo>
                <a:cubicBezTo>
                  <a:pt x="1178" y="569"/>
                  <a:pt x="1103" y="636"/>
                  <a:pt x="1095" y="719"/>
                </a:cubicBezTo>
                <a:cubicBezTo>
                  <a:pt x="752" y="719"/>
                  <a:pt x="752" y="719"/>
                  <a:pt x="752" y="719"/>
                </a:cubicBezTo>
                <a:cubicBezTo>
                  <a:pt x="735" y="636"/>
                  <a:pt x="669" y="569"/>
                  <a:pt x="585" y="569"/>
                </a:cubicBezTo>
                <a:cubicBezTo>
                  <a:pt x="493" y="569"/>
                  <a:pt x="426" y="636"/>
                  <a:pt x="409" y="719"/>
                </a:cubicBezTo>
                <a:cubicBezTo>
                  <a:pt x="326" y="719"/>
                  <a:pt x="326" y="719"/>
                  <a:pt x="326" y="719"/>
                </a:cubicBezTo>
                <a:cubicBezTo>
                  <a:pt x="292" y="719"/>
                  <a:pt x="267" y="694"/>
                  <a:pt x="267" y="652"/>
                </a:cubicBezTo>
                <a:cubicBezTo>
                  <a:pt x="267" y="519"/>
                  <a:pt x="267" y="519"/>
                  <a:pt x="267" y="519"/>
                </a:cubicBezTo>
                <a:lnTo>
                  <a:pt x="1563" y="519"/>
                </a:lnTo>
                <a:close/>
                <a:moveTo>
                  <a:pt x="1262" y="610"/>
                </a:moveTo>
                <a:cubicBezTo>
                  <a:pt x="1187" y="610"/>
                  <a:pt x="1128" y="669"/>
                  <a:pt x="1128" y="744"/>
                </a:cubicBezTo>
                <a:cubicBezTo>
                  <a:pt x="1128" y="820"/>
                  <a:pt x="1187" y="870"/>
                  <a:pt x="1262" y="870"/>
                </a:cubicBezTo>
                <a:cubicBezTo>
                  <a:pt x="1337" y="870"/>
                  <a:pt x="1396" y="820"/>
                  <a:pt x="1396" y="744"/>
                </a:cubicBezTo>
                <a:cubicBezTo>
                  <a:pt x="1396" y="669"/>
                  <a:pt x="1337" y="610"/>
                  <a:pt x="1262" y="610"/>
                </a:cubicBezTo>
                <a:close/>
                <a:moveTo>
                  <a:pt x="1262" y="811"/>
                </a:moveTo>
                <a:cubicBezTo>
                  <a:pt x="1229" y="811"/>
                  <a:pt x="1195" y="778"/>
                  <a:pt x="1195" y="744"/>
                </a:cubicBezTo>
                <a:cubicBezTo>
                  <a:pt x="1195" y="711"/>
                  <a:pt x="1229" y="677"/>
                  <a:pt x="1262" y="677"/>
                </a:cubicBezTo>
                <a:cubicBezTo>
                  <a:pt x="1295" y="677"/>
                  <a:pt x="1329" y="711"/>
                  <a:pt x="1329" y="744"/>
                </a:cubicBezTo>
                <a:cubicBezTo>
                  <a:pt x="1329" y="778"/>
                  <a:pt x="1295" y="811"/>
                  <a:pt x="1262" y="811"/>
                </a:cubicBezTo>
                <a:close/>
                <a:moveTo>
                  <a:pt x="1538" y="376"/>
                </a:moveTo>
                <a:cubicBezTo>
                  <a:pt x="1295" y="134"/>
                  <a:pt x="1295" y="134"/>
                  <a:pt x="1295" y="134"/>
                </a:cubicBezTo>
                <a:cubicBezTo>
                  <a:pt x="1279" y="117"/>
                  <a:pt x="1254" y="109"/>
                  <a:pt x="1229" y="109"/>
                </a:cubicBezTo>
                <a:cubicBezTo>
                  <a:pt x="1112" y="109"/>
                  <a:pt x="1112" y="109"/>
                  <a:pt x="1112" y="109"/>
                </a:cubicBezTo>
                <a:cubicBezTo>
                  <a:pt x="1112" y="59"/>
                  <a:pt x="1112" y="59"/>
                  <a:pt x="1112" y="59"/>
                </a:cubicBezTo>
                <a:cubicBezTo>
                  <a:pt x="1112" y="25"/>
                  <a:pt x="1078" y="0"/>
                  <a:pt x="1045" y="0"/>
                </a:cubicBezTo>
                <a:cubicBezTo>
                  <a:pt x="326" y="0"/>
                  <a:pt x="326" y="0"/>
                  <a:pt x="326" y="0"/>
                </a:cubicBezTo>
                <a:cubicBezTo>
                  <a:pt x="292" y="0"/>
                  <a:pt x="267" y="25"/>
                  <a:pt x="267" y="59"/>
                </a:cubicBezTo>
                <a:cubicBezTo>
                  <a:pt x="267" y="75"/>
                  <a:pt x="267" y="75"/>
                  <a:pt x="267" y="75"/>
                </a:cubicBezTo>
                <a:cubicBezTo>
                  <a:pt x="8" y="101"/>
                  <a:pt x="8" y="101"/>
                  <a:pt x="8" y="101"/>
                </a:cubicBezTo>
                <a:cubicBezTo>
                  <a:pt x="459" y="159"/>
                  <a:pt x="459" y="159"/>
                  <a:pt x="459" y="159"/>
                </a:cubicBezTo>
                <a:cubicBezTo>
                  <a:pt x="0" y="209"/>
                  <a:pt x="0" y="209"/>
                  <a:pt x="0" y="209"/>
                </a:cubicBezTo>
                <a:cubicBezTo>
                  <a:pt x="459" y="268"/>
                  <a:pt x="459" y="268"/>
                  <a:pt x="459" y="268"/>
                </a:cubicBezTo>
                <a:cubicBezTo>
                  <a:pt x="0" y="309"/>
                  <a:pt x="0" y="309"/>
                  <a:pt x="0" y="309"/>
                </a:cubicBezTo>
                <a:cubicBezTo>
                  <a:pt x="267" y="360"/>
                  <a:pt x="267" y="360"/>
                  <a:pt x="267" y="360"/>
                </a:cubicBezTo>
                <a:cubicBezTo>
                  <a:pt x="267" y="485"/>
                  <a:pt x="267" y="485"/>
                  <a:pt x="267" y="485"/>
                </a:cubicBezTo>
                <a:cubicBezTo>
                  <a:pt x="1563" y="485"/>
                  <a:pt x="1563" y="485"/>
                  <a:pt x="1563" y="485"/>
                </a:cubicBezTo>
                <a:cubicBezTo>
                  <a:pt x="1563" y="435"/>
                  <a:pt x="1563" y="435"/>
                  <a:pt x="1563" y="435"/>
                </a:cubicBezTo>
                <a:cubicBezTo>
                  <a:pt x="1563" y="410"/>
                  <a:pt x="1555" y="393"/>
                  <a:pt x="1538" y="376"/>
                </a:cubicBezTo>
                <a:close/>
                <a:moveTo>
                  <a:pt x="1429" y="385"/>
                </a:moveTo>
                <a:cubicBezTo>
                  <a:pt x="1195" y="385"/>
                  <a:pt x="1195" y="385"/>
                  <a:pt x="1195" y="385"/>
                </a:cubicBezTo>
                <a:cubicBezTo>
                  <a:pt x="1187" y="385"/>
                  <a:pt x="1178" y="376"/>
                  <a:pt x="1178" y="376"/>
                </a:cubicBezTo>
                <a:cubicBezTo>
                  <a:pt x="1178" y="193"/>
                  <a:pt x="1178" y="193"/>
                  <a:pt x="1178" y="193"/>
                </a:cubicBezTo>
                <a:cubicBezTo>
                  <a:pt x="1178" y="184"/>
                  <a:pt x="1187" y="184"/>
                  <a:pt x="1195" y="184"/>
                </a:cubicBezTo>
                <a:cubicBezTo>
                  <a:pt x="1237" y="184"/>
                  <a:pt x="1237" y="184"/>
                  <a:pt x="1237" y="184"/>
                </a:cubicBezTo>
                <a:lnTo>
                  <a:pt x="1245" y="184"/>
                </a:lnTo>
                <a:cubicBezTo>
                  <a:pt x="1438" y="368"/>
                  <a:pt x="1438" y="368"/>
                  <a:pt x="1438" y="368"/>
                </a:cubicBezTo>
                <a:cubicBezTo>
                  <a:pt x="1446" y="376"/>
                  <a:pt x="1438" y="385"/>
                  <a:pt x="1429" y="385"/>
                </a:cubicBezTo>
                <a:close/>
                <a:moveTo>
                  <a:pt x="1429" y="385"/>
                </a:moveTo>
                <a:lnTo>
                  <a:pt x="1429" y="3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243785" tIns="121892" rIns="243785" bIns="121892" anchor="ctr"/>
          <a:lstStyle/>
          <a:p>
            <a:pPr>
              <a:defRPr/>
            </a:pPr>
            <a:endParaRPr lang="en-US" sz="24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Freeform 9@|5FFC:4308095|FBC:16777215|LFC:16777215|LBC:16777215"/>
          <p:cNvSpPr/>
          <p:nvPr/>
        </p:nvSpPr>
        <p:spPr>
          <a:xfrm>
            <a:off x="4492293" y="2207405"/>
            <a:ext cx="784503" cy="784503"/>
          </a:xfrm>
          <a:custGeom>
            <a:avLst/>
            <a:gdLst>
              <a:gd name="connsiteX0" fmla="*/ 0 w 812543"/>
              <a:gd name="connsiteY0" fmla="*/ 406272 h 812543"/>
              <a:gd name="connsiteX1" fmla="*/ 406272 w 812543"/>
              <a:gd name="connsiteY1" fmla="*/ 0 h 812543"/>
              <a:gd name="connsiteX2" fmla="*/ 812544 w 812543"/>
              <a:gd name="connsiteY2" fmla="*/ 406272 h 812543"/>
              <a:gd name="connsiteX3" fmla="*/ 406272 w 812543"/>
              <a:gd name="connsiteY3" fmla="*/ 812544 h 812543"/>
              <a:gd name="connsiteX4" fmla="*/ 0 w 812543"/>
              <a:gd name="connsiteY4" fmla="*/ 406272 h 812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2543" h="812543">
                <a:moveTo>
                  <a:pt x="0" y="406272"/>
                </a:moveTo>
                <a:cubicBezTo>
                  <a:pt x="0" y="181894"/>
                  <a:pt x="181894" y="0"/>
                  <a:pt x="406272" y="0"/>
                </a:cubicBezTo>
                <a:cubicBezTo>
                  <a:pt x="630650" y="0"/>
                  <a:pt x="812544" y="181894"/>
                  <a:pt x="812544" y="406272"/>
                </a:cubicBezTo>
                <a:cubicBezTo>
                  <a:pt x="812544" y="630650"/>
                  <a:pt x="630650" y="812544"/>
                  <a:pt x="406272" y="812544"/>
                </a:cubicBezTo>
                <a:cubicBezTo>
                  <a:pt x="181894" y="812544"/>
                  <a:pt x="0" y="630650"/>
                  <a:pt x="0" y="406272"/>
                </a:cubicBezTo>
                <a:close/>
              </a:path>
            </a:pathLst>
          </a:custGeom>
          <a:solidFill>
            <a:srgbClr val="549961"/>
          </a:solidFill>
          <a:ln w="127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  <a:miter lim="800000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44394" tIns="144394" rIns="144394" bIns="144394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kern="12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3" name="Group 447"/>
          <p:cNvGrpSpPr>
            <a:grpSpLocks/>
          </p:cNvGrpSpPr>
          <p:nvPr/>
        </p:nvGrpSpPr>
        <p:grpSpPr bwMode="auto">
          <a:xfrm>
            <a:off x="4733233" y="2446440"/>
            <a:ext cx="309460" cy="309460"/>
            <a:chOff x="0" y="0"/>
            <a:chExt cx="575" cy="575"/>
          </a:xfrm>
          <a:solidFill>
            <a:schemeClr val="bg1"/>
          </a:solidFill>
        </p:grpSpPr>
        <p:sp>
          <p:nvSpPr>
            <p:cNvPr id="24" name="AutoShape 443@|5FFC:0|FBC:0|LFC:16777215|LBC:16777215"/>
            <p:cNvSpPr>
              <a:spLocks/>
            </p:cNvSpPr>
            <p:nvPr/>
          </p:nvSpPr>
          <p:spPr bwMode="auto">
            <a:xfrm>
              <a:off x="0" y="296"/>
              <a:ext cx="279" cy="27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600" h="21600">
                  <a:moveTo>
                    <a:pt x="16948" y="3429"/>
                  </a:moveTo>
                  <a:lnTo>
                    <a:pt x="9450" y="10928"/>
                  </a:lnTo>
                  <a:lnTo>
                    <a:pt x="8117" y="9596"/>
                  </a:lnTo>
                  <a:lnTo>
                    <a:pt x="15616" y="2098"/>
                  </a:lnTo>
                  <a:lnTo>
                    <a:pt x="13520" y="0"/>
                  </a:lnTo>
                  <a:lnTo>
                    <a:pt x="3894" y="9626"/>
                  </a:lnTo>
                  <a:lnTo>
                    <a:pt x="3890" y="9626"/>
                  </a:lnTo>
                  <a:lnTo>
                    <a:pt x="3890" y="9630"/>
                  </a:lnTo>
                  <a:lnTo>
                    <a:pt x="3889" y="9630"/>
                  </a:lnTo>
                  <a:lnTo>
                    <a:pt x="3890" y="9630"/>
                  </a:lnTo>
                  <a:lnTo>
                    <a:pt x="0" y="21600"/>
                  </a:lnTo>
                  <a:lnTo>
                    <a:pt x="11971" y="17712"/>
                  </a:lnTo>
                  <a:lnTo>
                    <a:pt x="11972" y="17712"/>
                  </a:lnTo>
                  <a:lnTo>
                    <a:pt x="11975" y="17711"/>
                  </a:lnTo>
                  <a:lnTo>
                    <a:pt x="11975" y="17709"/>
                  </a:lnTo>
                  <a:lnTo>
                    <a:pt x="21600" y="8083"/>
                  </a:lnTo>
                  <a:lnTo>
                    <a:pt x="16948" y="3429"/>
                  </a:lnTo>
                  <a:close/>
                  <a:moveTo>
                    <a:pt x="16948" y="3429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24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AutoShape 444@|5FFC:0|FBC:0|LFC:16777215|LBC:16777215"/>
            <p:cNvSpPr>
              <a:spLocks/>
            </p:cNvSpPr>
            <p:nvPr/>
          </p:nvSpPr>
          <p:spPr bwMode="auto">
            <a:xfrm>
              <a:off x="296" y="104"/>
              <a:ext cx="176" cy="17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600" h="21600">
                  <a:moveTo>
                    <a:pt x="3324" y="12115"/>
                  </a:moveTo>
                  <a:lnTo>
                    <a:pt x="8825" y="6614"/>
                  </a:lnTo>
                  <a:lnTo>
                    <a:pt x="10935" y="8723"/>
                  </a:lnTo>
                  <a:lnTo>
                    <a:pt x="5434" y="14225"/>
                  </a:lnTo>
                  <a:lnTo>
                    <a:pt x="12808" y="21600"/>
                  </a:lnTo>
                  <a:lnTo>
                    <a:pt x="21600" y="12807"/>
                  </a:lnTo>
                  <a:lnTo>
                    <a:pt x="8790" y="0"/>
                  </a:lnTo>
                  <a:lnTo>
                    <a:pt x="0" y="8791"/>
                  </a:lnTo>
                  <a:lnTo>
                    <a:pt x="3324" y="12115"/>
                  </a:lnTo>
                  <a:close/>
                  <a:moveTo>
                    <a:pt x="3324" y="12115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24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AutoShape 445@|5FFC:0|FBC:0|LFC:16777215|LBC:16777215"/>
            <p:cNvSpPr>
              <a:spLocks/>
            </p:cNvSpPr>
            <p:nvPr/>
          </p:nvSpPr>
          <p:spPr bwMode="auto">
            <a:xfrm>
              <a:off x="400" y="0"/>
              <a:ext cx="173" cy="17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8576"/>
                  </a:moveTo>
                  <a:lnTo>
                    <a:pt x="8573" y="0"/>
                  </a:lnTo>
                  <a:lnTo>
                    <a:pt x="21600" y="13024"/>
                  </a:lnTo>
                  <a:lnTo>
                    <a:pt x="13027" y="21600"/>
                  </a:lnTo>
                  <a:lnTo>
                    <a:pt x="0" y="8576"/>
                  </a:lnTo>
                  <a:close/>
                  <a:moveTo>
                    <a:pt x="0" y="8576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24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AutoShape 446@|5FFC:0|FBC:0|LFC:16777215|LBC:16777215"/>
            <p:cNvSpPr>
              <a:spLocks/>
            </p:cNvSpPr>
            <p:nvPr/>
          </p:nvSpPr>
          <p:spPr bwMode="auto">
            <a:xfrm>
              <a:off x="0" y="0"/>
              <a:ext cx="575" cy="5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w 21600"/>
                <a:gd name="T49" fmla="*/ 0 h 21600"/>
                <a:gd name="T50" fmla="*/ 0 w 21600"/>
                <a:gd name="T51" fmla="*/ 0 h 2160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1600" h="21600">
                  <a:moveTo>
                    <a:pt x="16712" y="12177"/>
                  </a:moveTo>
                  <a:cubicBezTo>
                    <a:pt x="16247" y="12177"/>
                    <a:pt x="15748" y="12329"/>
                    <a:pt x="15257" y="12582"/>
                  </a:cubicBezTo>
                  <a:lnTo>
                    <a:pt x="9013" y="6331"/>
                  </a:lnTo>
                  <a:cubicBezTo>
                    <a:pt x="9263" y="5840"/>
                    <a:pt x="9413" y="5346"/>
                    <a:pt x="9413" y="4893"/>
                  </a:cubicBezTo>
                  <a:cubicBezTo>
                    <a:pt x="9413" y="2407"/>
                    <a:pt x="7052" y="0"/>
                    <a:pt x="4571" y="0"/>
                  </a:cubicBezTo>
                  <a:cubicBezTo>
                    <a:pt x="4555" y="0"/>
                    <a:pt x="4540" y="0"/>
                    <a:pt x="4525" y="0"/>
                  </a:cubicBezTo>
                  <a:cubicBezTo>
                    <a:pt x="4515" y="0"/>
                    <a:pt x="4233" y="287"/>
                    <a:pt x="4079" y="441"/>
                  </a:cubicBezTo>
                  <a:cubicBezTo>
                    <a:pt x="6081" y="2445"/>
                    <a:pt x="5916" y="2120"/>
                    <a:pt x="5916" y="3349"/>
                  </a:cubicBezTo>
                  <a:cubicBezTo>
                    <a:pt x="5916" y="4347"/>
                    <a:pt x="4320" y="5922"/>
                    <a:pt x="3346" y="5922"/>
                  </a:cubicBezTo>
                  <a:cubicBezTo>
                    <a:pt x="3132" y="5922"/>
                    <a:pt x="2966" y="5928"/>
                    <a:pt x="2828" y="5928"/>
                  </a:cubicBezTo>
                  <a:cubicBezTo>
                    <a:pt x="2150" y="5928"/>
                    <a:pt x="2140" y="5784"/>
                    <a:pt x="441" y="4083"/>
                  </a:cubicBezTo>
                  <a:cubicBezTo>
                    <a:pt x="282" y="4242"/>
                    <a:pt x="0" y="4520"/>
                    <a:pt x="0" y="4529"/>
                  </a:cubicBezTo>
                  <a:cubicBezTo>
                    <a:pt x="31" y="7031"/>
                    <a:pt x="2390" y="9422"/>
                    <a:pt x="4888" y="9422"/>
                  </a:cubicBezTo>
                  <a:cubicBezTo>
                    <a:pt x="5341" y="9422"/>
                    <a:pt x="5824" y="9278"/>
                    <a:pt x="6302" y="9038"/>
                  </a:cubicBezTo>
                  <a:lnTo>
                    <a:pt x="12567" y="15310"/>
                  </a:lnTo>
                  <a:cubicBezTo>
                    <a:pt x="12329" y="15787"/>
                    <a:pt x="12187" y="16267"/>
                    <a:pt x="12187" y="16706"/>
                  </a:cubicBezTo>
                  <a:cubicBezTo>
                    <a:pt x="12187" y="19193"/>
                    <a:pt x="14548" y="21600"/>
                    <a:pt x="17030" y="21600"/>
                  </a:cubicBezTo>
                  <a:cubicBezTo>
                    <a:pt x="17045" y="21600"/>
                    <a:pt x="17060" y="21600"/>
                    <a:pt x="17075" y="21600"/>
                  </a:cubicBezTo>
                  <a:cubicBezTo>
                    <a:pt x="17085" y="21600"/>
                    <a:pt x="17367" y="21313"/>
                    <a:pt x="17521" y="21159"/>
                  </a:cubicBezTo>
                  <a:cubicBezTo>
                    <a:pt x="15519" y="19155"/>
                    <a:pt x="15684" y="19480"/>
                    <a:pt x="15684" y="18251"/>
                  </a:cubicBezTo>
                  <a:cubicBezTo>
                    <a:pt x="15684" y="17253"/>
                    <a:pt x="17280" y="15678"/>
                    <a:pt x="18254" y="15678"/>
                  </a:cubicBezTo>
                  <a:cubicBezTo>
                    <a:pt x="18467" y="15678"/>
                    <a:pt x="18633" y="15672"/>
                    <a:pt x="18771" y="15672"/>
                  </a:cubicBezTo>
                  <a:cubicBezTo>
                    <a:pt x="19449" y="15672"/>
                    <a:pt x="19460" y="15816"/>
                    <a:pt x="21159" y="17517"/>
                  </a:cubicBezTo>
                  <a:cubicBezTo>
                    <a:pt x="21318" y="17358"/>
                    <a:pt x="21599" y="17080"/>
                    <a:pt x="21600" y="17071"/>
                  </a:cubicBezTo>
                  <a:cubicBezTo>
                    <a:pt x="21570" y="14569"/>
                    <a:pt x="19210" y="12177"/>
                    <a:pt x="16712" y="12177"/>
                  </a:cubicBezTo>
                  <a:close/>
                  <a:moveTo>
                    <a:pt x="16712" y="12177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24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8" name="Freeform 4@|5FFC:1554685|FBC:16777215|LFC:16777215|LBC:16777215"/>
          <p:cNvSpPr/>
          <p:nvPr/>
        </p:nvSpPr>
        <p:spPr>
          <a:xfrm>
            <a:off x="7262803" y="3354988"/>
            <a:ext cx="784503" cy="784503"/>
          </a:xfrm>
          <a:custGeom>
            <a:avLst/>
            <a:gdLst>
              <a:gd name="connsiteX0" fmla="*/ 0 w 812543"/>
              <a:gd name="connsiteY0" fmla="*/ 406272 h 812543"/>
              <a:gd name="connsiteX1" fmla="*/ 406272 w 812543"/>
              <a:gd name="connsiteY1" fmla="*/ 0 h 812543"/>
              <a:gd name="connsiteX2" fmla="*/ 812544 w 812543"/>
              <a:gd name="connsiteY2" fmla="*/ 406272 h 812543"/>
              <a:gd name="connsiteX3" fmla="*/ 406272 w 812543"/>
              <a:gd name="connsiteY3" fmla="*/ 812544 h 812543"/>
              <a:gd name="connsiteX4" fmla="*/ 0 w 812543"/>
              <a:gd name="connsiteY4" fmla="*/ 406272 h 812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2543" h="812543">
                <a:moveTo>
                  <a:pt x="0" y="406272"/>
                </a:moveTo>
                <a:cubicBezTo>
                  <a:pt x="0" y="181894"/>
                  <a:pt x="181894" y="0"/>
                  <a:pt x="406272" y="0"/>
                </a:cubicBezTo>
                <a:cubicBezTo>
                  <a:pt x="630650" y="0"/>
                  <a:pt x="812544" y="181894"/>
                  <a:pt x="812544" y="406272"/>
                </a:cubicBezTo>
                <a:cubicBezTo>
                  <a:pt x="812544" y="630650"/>
                  <a:pt x="630650" y="812544"/>
                  <a:pt x="406272" y="812544"/>
                </a:cubicBezTo>
                <a:cubicBezTo>
                  <a:pt x="181894" y="812544"/>
                  <a:pt x="0" y="630650"/>
                  <a:pt x="0" y="406272"/>
                </a:cubicBezTo>
                <a:close/>
              </a:path>
            </a:pathLst>
          </a:custGeom>
          <a:solidFill>
            <a:srgbClr val="549961"/>
          </a:solidFill>
          <a:ln w="127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  <a:miter lim="800000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44394" tIns="144394" rIns="144394" bIns="144394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kern="12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Shape 154@|5FFC:16777215|FBC:16777215|LFC:16777215|LBC:16777215"/>
          <p:cNvSpPr/>
          <p:nvPr/>
        </p:nvSpPr>
        <p:spPr>
          <a:xfrm>
            <a:off x="7514081" y="3580002"/>
            <a:ext cx="303873" cy="3241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53" h="21260" extrusionOk="0">
                <a:moveTo>
                  <a:pt x="11752" y="11733"/>
                </a:moveTo>
                <a:lnTo>
                  <a:pt x="9401" y="11733"/>
                </a:lnTo>
                <a:lnTo>
                  <a:pt x="9401" y="5975"/>
                </a:lnTo>
                <a:lnTo>
                  <a:pt x="11752" y="5975"/>
                </a:lnTo>
                <a:cubicBezTo>
                  <a:pt x="11752" y="5975"/>
                  <a:pt x="11752" y="11733"/>
                  <a:pt x="11752" y="11733"/>
                </a:cubicBezTo>
                <a:close/>
                <a:moveTo>
                  <a:pt x="11752" y="15276"/>
                </a:moveTo>
                <a:lnTo>
                  <a:pt x="9401" y="15276"/>
                </a:lnTo>
                <a:lnTo>
                  <a:pt x="9401" y="12951"/>
                </a:lnTo>
                <a:lnTo>
                  <a:pt x="11752" y="12951"/>
                </a:lnTo>
                <a:cubicBezTo>
                  <a:pt x="11752" y="12951"/>
                  <a:pt x="11752" y="15276"/>
                  <a:pt x="11752" y="15276"/>
                </a:cubicBezTo>
                <a:close/>
                <a:moveTo>
                  <a:pt x="20789" y="13227"/>
                </a:moveTo>
                <a:lnTo>
                  <a:pt x="18761" y="11523"/>
                </a:lnTo>
                <a:cubicBezTo>
                  <a:pt x="18172" y="11029"/>
                  <a:pt x="18172" y="10223"/>
                  <a:pt x="18761" y="9729"/>
                </a:cubicBezTo>
                <a:lnTo>
                  <a:pt x="20789" y="8025"/>
                </a:lnTo>
                <a:cubicBezTo>
                  <a:pt x="21376" y="7532"/>
                  <a:pt x="21220" y="7072"/>
                  <a:pt x="20441" y="7001"/>
                </a:cubicBezTo>
                <a:lnTo>
                  <a:pt x="17751" y="6761"/>
                </a:lnTo>
                <a:cubicBezTo>
                  <a:pt x="16971" y="6692"/>
                  <a:pt x="16552" y="6061"/>
                  <a:pt x="16819" y="5360"/>
                </a:cubicBezTo>
                <a:lnTo>
                  <a:pt x="18247" y="1615"/>
                </a:lnTo>
                <a:cubicBezTo>
                  <a:pt x="18515" y="912"/>
                  <a:pt x="18188" y="656"/>
                  <a:pt x="17520" y="1047"/>
                </a:cubicBezTo>
                <a:lnTo>
                  <a:pt x="14346" y="2896"/>
                </a:lnTo>
                <a:cubicBezTo>
                  <a:pt x="13678" y="3285"/>
                  <a:pt x="12815" y="3072"/>
                  <a:pt x="12430" y="2423"/>
                </a:cubicBezTo>
                <a:lnTo>
                  <a:pt x="11279" y="489"/>
                </a:lnTo>
                <a:cubicBezTo>
                  <a:pt x="10893" y="-160"/>
                  <a:pt x="10255" y="-164"/>
                  <a:pt x="9860" y="481"/>
                </a:cubicBezTo>
                <a:lnTo>
                  <a:pt x="8793" y="2232"/>
                </a:lnTo>
                <a:cubicBezTo>
                  <a:pt x="8398" y="2877"/>
                  <a:pt x="7493" y="3153"/>
                  <a:pt x="6781" y="2844"/>
                </a:cubicBezTo>
                <a:lnTo>
                  <a:pt x="4900" y="2031"/>
                </a:lnTo>
                <a:cubicBezTo>
                  <a:pt x="4188" y="1723"/>
                  <a:pt x="3639" y="2080"/>
                  <a:pt x="3682" y="2825"/>
                </a:cubicBezTo>
                <a:lnTo>
                  <a:pt x="3784" y="4615"/>
                </a:lnTo>
                <a:cubicBezTo>
                  <a:pt x="3826" y="5360"/>
                  <a:pt x="3242" y="6128"/>
                  <a:pt x="2486" y="6320"/>
                </a:cubicBezTo>
                <a:lnTo>
                  <a:pt x="670" y="6780"/>
                </a:lnTo>
                <a:cubicBezTo>
                  <a:pt x="-85" y="6972"/>
                  <a:pt x="-224" y="7532"/>
                  <a:pt x="365" y="8025"/>
                </a:cubicBezTo>
                <a:lnTo>
                  <a:pt x="2394" y="9729"/>
                </a:lnTo>
                <a:cubicBezTo>
                  <a:pt x="2981" y="10223"/>
                  <a:pt x="2981" y="11029"/>
                  <a:pt x="2394" y="11523"/>
                </a:cubicBezTo>
                <a:lnTo>
                  <a:pt x="365" y="13225"/>
                </a:lnTo>
                <a:cubicBezTo>
                  <a:pt x="-224" y="13720"/>
                  <a:pt x="-68" y="14196"/>
                  <a:pt x="709" y="14285"/>
                </a:cubicBezTo>
                <a:lnTo>
                  <a:pt x="3171" y="14567"/>
                </a:lnTo>
                <a:cubicBezTo>
                  <a:pt x="3948" y="14656"/>
                  <a:pt x="4381" y="15309"/>
                  <a:pt x="4133" y="16017"/>
                </a:cubicBezTo>
                <a:lnTo>
                  <a:pt x="2869" y="19625"/>
                </a:lnTo>
                <a:cubicBezTo>
                  <a:pt x="2622" y="20333"/>
                  <a:pt x="2976" y="20609"/>
                  <a:pt x="3655" y="20240"/>
                </a:cubicBezTo>
                <a:lnTo>
                  <a:pt x="6549" y="18661"/>
                </a:lnTo>
                <a:cubicBezTo>
                  <a:pt x="7229" y="18291"/>
                  <a:pt x="8143" y="18495"/>
                  <a:pt x="8581" y="19113"/>
                </a:cubicBezTo>
                <a:lnTo>
                  <a:pt x="9782" y="20816"/>
                </a:lnTo>
                <a:cubicBezTo>
                  <a:pt x="10219" y="21436"/>
                  <a:pt x="10875" y="21403"/>
                  <a:pt x="11240" y="20741"/>
                </a:cubicBezTo>
                <a:lnTo>
                  <a:pt x="12297" y="18823"/>
                </a:lnTo>
                <a:cubicBezTo>
                  <a:pt x="12660" y="18160"/>
                  <a:pt x="13532" y="17891"/>
                  <a:pt x="14234" y="18221"/>
                </a:cubicBezTo>
                <a:lnTo>
                  <a:pt x="16272" y="19181"/>
                </a:lnTo>
                <a:cubicBezTo>
                  <a:pt x="16974" y="19511"/>
                  <a:pt x="17514" y="19172"/>
                  <a:pt x="17472" y="18427"/>
                </a:cubicBezTo>
                <a:lnTo>
                  <a:pt x="17370" y="16637"/>
                </a:lnTo>
                <a:cubicBezTo>
                  <a:pt x="17327" y="15891"/>
                  <a:pt x="17912" y="15124"/>
                  <a:pt x="18668" y="14932"/>
                </a:cubicBezTo>
                <a:lnTo>
                  <a:pt x="20482" y="14472"/>
                </a:lnTo>
                <a:cubicBezTo>
                  <a:pt x="21239" y="14280"/>
                  <a:pt x="21376" y="13720"/>
                  <a:pt x="20789" y="13227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Freeform 3@|5FFC:2381804|FBC:16777215|LFC:16777215|LBC:16777215"/>
          <p:cNvSpPr/>
          <p:nvPr/>
        </p:nvSpPr>
        <p:spPr>
          <a:xfrm>
            <a:off x="6787458" y="2207405"/>
            <a:ext cx="784503" cy="784503"/>
          </a:xfrm>
          <a:custGeom>
            <a:avLst/>
            <a:gdLst>
              <a:gd name="connsiteX0" fmla="*/ 0 w 812543"/>
              <a:gd name="connsiteY0" fmla="*/ 406272 h 812543"/>
              <a:gd name="connsiteX1" fmla="*/ 406272 w 812543"/>
              <a:gd name="connsiteY1" fmla="*/ 0 h 812543"/>
              <a:gd name="connsiteX2" fmla="*/ 812544 w 812543"/>
              <a:gd name="connsiteY2" fmla="*/ 406272 h 812543"/>
              <a:gd name="connsiteX3" fmla="*/ 406272 w 812543"/>
              <a:gd name="connsiteY3" fmla="*/ 812544 h 812543"/>
              <a:gd name="connsiteX4" fmla="*/ 0 w 812543"/>
              <a:gd name="connsiteY4" fmla="*/ 406272 h 812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2543" h="812543">
                <a:moveTo>
                  <a:pt x="0" y="406272"/>
                </a:moveTo>
                <a:cubicBezTo>
                  <a:pt x="0" y="181894"/>
                  <a:pt x="181894" y="0"/>
                  <a:pt x="406272" y="0"/>
                </a:cubicBezTo>
                <a:cubicBezTo>
                  <a:pt x="630650" y="0"/>
                  <a:pt x="812544" y="181894"/>
                  <a:pt x="812544" y="406272"/>
                </a:cubicBezTo>
                <a:cubicBezTo>
                  <a:pt x="812544" y="630650"/>
                  <a:pt x="630650" y="812544"/>
                  <a:pt x="406272" y="812544"/>
                </a:cubicBezTo>
                <a:cubicBezTo>
                  <a:pt x="181894" y="812544"/>
                  <a:pt x="0" y="630650"/>
                  <a:pt x="0" y="406272"/>
                </a:cubicBezTo>
                <a:close/>
              </a:path>
            </a:pathLst>
          </a:custGeom>
          <a:solidFill>
            <a:srgbClr val="AD4F1F"/>
          </a:solidFill>
          <a:ln w="127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  <a:miter lim="800000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44394" tIns="144394" rIns="144394" bIns="144394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kern="12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1" name="Group 220"/>
          <p:cNvGrpSpPr>
            <a:grpSpLocks/>
          </p:cNvGrpSpPr>
          <p:nvPr/>
        </p:nvGrpSpPr>
        <p:grpSpPr bwMode="auto">
          <a:xfrm>
            <a:off x="7035278" y="2456418"/>
            <a:ext cx="291290" cy="265352"/>
            <a:chOff x="0" y="0"/>
            <a:chExt cx="575" cy="523"/>
          </a:xfrm>
          <a:solidFill>
            <a:schemeClr val="bg1"/>
          </a:solidFill>
        </p:grpSpPr>
        <p:sp>
          <p:nvSpPr>
            <p:cNvPr id="32" name="AutoShape 217@|5FFC:0|FBC:0|LFC:16777215|LBC:16777215"/>
            <p:cNvSpPr>
              <a:spLocks/>
            </p:cNvSpPr>
            <p:nvPr/>
          </p:nvSpPr>
          <p:spPr bwMode="auto">
            <a:xfrm>
              <a:off x="248" y="0"/>
              <a:ext cx="327" cy="523"/>
            </a:xfrm>
            <a:custGeom>
              <a:avLst/>
              <a:gdLst>
                <a:gd name="T0" fmla="*/ 0 w 21599"/>
                <a:gd name="T1" fmla="*/ 0 h 21600"/>
                <a:gd name="T2" fmla="*/ 0 w 21599"/>
                <a:gd name="T3" fmla="*/ 0 h 21600"/>
                <a:gd name="T4" fmla="*/ 0 w 21599"/>
                <a:gd name="T5" fmla="*/ 0 h 21600"/>
                <a:gd name="T6" fmla="*/ 0 w 21599"/>
                <a:gd name="T7" fmla="*/ 0 h 21600"/>
                <a:gd name="T8" fmla="*/ 0 w 21599"/>
                <a:gd name="T9" fmla="*/ 0 h 21600"/>
                <a:gd name="T10" fmla="*/ 0 w 21599"/>
                <a:gd name="T11" fmla="*/ 0 h 21600"/>
                <a:gd name="T12" fmla="*/ 0 w 21599"/>
                <a:gd name="T13" fmla="*/ 0 h 21600"/>
                <a:gd name="T14" fmla="*/ 0 w 21599"/>
                <a:gd name="T15" fmla="*/ 0 h 21600"/>
                <a:gd name="T16" fmla="*/ 0 w 21599"/>
                <a:gd name="T17" fmla="*/ 0 h 21600"/>
                <a:gd name="T18" fmla="*/ 0 w 21599"/>
                <a:gd name="T19" fmla="*/ 0 h 21600"/>
                <a:gd name="T20" fmla="*/ 0 w 21599"/>
                <a:gd name="T21" fmla="*/ 0 h 21600"/>
                <a:gd name="T22" fmla="*/ 0 w 21599"/>
                <a:gd name="T23" fmla="*/ 0 h 216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1599" h="21600">
                  <a:moveTo>
                    <a:pt x="19521" y="0"/>
                  </a:moveTo>
                  <a:lnTo>
                    <a:pt x="2078" y="0"/>
                  </a:lnTo>
                  <a:cubicBezTo>
                    <a:pt x="666" y="0"/>
                    <a:pt x="0" y="417"/>
                    <a:pt x="0" y="1302"/>
                  </a:cubicBezTo>
                  <a:lnTo>
                    <a:pt x="0" y="3279"/>
                  </a:lnTo>
                  <a:lnTo>
                    <a:pt x="4806" y="5801"/>
                  </a:lnTo>
                  <a:lnTo>
                    <a:pt x="4806" y="3011"/>
                  </a:lnTo>
                  <a:lnTo>
                    <a:pt x="16793" y="3011"/>
                  </a:lnTo>
                  <a:lnTo>
                    <a:pt x="16793" y="21600"/>
                  </a:lnTo>
                  <a:lnTo>
                    <a:pt x="21599" y="21600"/>
                  </a:lnTo>
                  <a:lnTo>
                    <a:pt x="21599" y="1302"/>
                  </a:lnTo>
                  <a:cubicBezTo>
                    <a:pt x="21600" y="417"/>
                    <a:pt x="20934" y="0"/>
                    <a:pt x="19521" y="0"/>
                  </a:cubicBezTo>
                  <a:close/>
                  <a:moveTo>
                    <a:pt x="19521" y="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defTabSz="609585"/>
              <a:endParaRPr lang="en-US" sz="24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AutoShape 218@|5FFC:0|FBC:0|LFC:16777215|LBC:16777215"/>
            <p:cNvSpPr>
              <a:spLocks/>
            </p:cNvSpPr>
            <p:nvPr/>
          </p:nvSpPr>
          <p:spPr bwMode="auto">
            <a:xfrm>
              <a:off x="248" y="408"/>
              <a:ext cx="72" cy="11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11452"/>
                  </a:lnTo>
                  <a:lnTo>
                    <a:pt x="0" y="21600"/>
                  </a:lnTo>
                  <a:close/>
                  <a:moveTo>
                    <a:pt x="0" y="2160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defTabSz="609585"/>
              <a:endParaRPr lang="en-US" sz="24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AutoShape 219@|5FFC:0|FBC:0|LFC:16777215|LBC:16777215"/>
            <p:cNvSpPr>
              <a:spLocks/>
            </p:cNvSpPr>
            <p:nvPr/>
          </p:nvSpPr>
          <p:spPr bwMode="auto">
            <a:xfrm>
              <a:off x="0" y="103"/>
              <a:ext cx="399" cy="341"/>
            </a:xfrm>
            <a:custGeom>
              <a:avLst/>
              <a:gdLst>
                <a:gd name="T0" fmla="*/ 0 w 21430"/>
                <a:gd name="T1" fmla="*/ 0 h 21600"/>
                <a:gd name="T2" fmla="*/ 0 w 21430"/>
                <a:gd name="T3" fmla="*/ 0 h 21600"/>
                <a:gd name="T4" fmla="*/ 0 w 21430"/>
                <a:gd name="T5" fmla="*/ 0 h 21600"/>
                <a:gd name="T6" fmla="*/ 0 w 21430"/>
                <a:gd name="T7" fmla="*/ 0 h 21600"/>
                <a:gd name="T8" fmla="*/ 0 w 21430"/>
                <a:gd name="T9" fmla="*/ 0 h 21600"/>
                <a:gd name="T10" fmla="*/ 0 w 21430"/>
                <a:gd name="T11" fmla="*/ 0 h 21600"/>
                <a:gd name="T12" fmla="*/ 0 w 21430"/>
                <a:gd name="T13" fmla="*/ 0 h 21600"/>
                <a:gd name="T14" fmla="*/ 0 w 21430"/>
                <a:gd name="T15" fmla="*/ 0 h 21600"/>
                <a:gd name="T16" fmla="*/ 0 w 21430"/>
                <a:gd name="T17" fmla="*/ 0 h 21600"/>
                <a:gd name="T18" fmla="*/ 0 w 21430"/>
                <a:gd name="T19" fmla="*/ 0 h 21600"/>
                <a:gd name="T20" fmla="*/ 0 w 21430"/>
                <a:gd name="T21" fmla="*/ 0 h 21600"/>
                <a:gd name="T22" fmla="*/ 0 w 21430"/>
                <a:gd name="T23" fmla="*/ 0 h 21600"/>
                <a:gd name="T24" fmla="*/ 0 w 21430"/>
                <a:gd name="T25" fmla="*/ 0 h 21600"/>
                <a:gd name="T26" fmla="*/ 0 w 21430"/>
                <a:gd name="T27" fmla="*/ 0 h 21600"/>
                <a:gd name="T28" fmla="*/ 0 w 21430"/>
                <a:gd name="T29" fmla="*/ 0 h 21600"/>
                <a:gd name="T30" fmla="*/ 0 w 21430"/>
                <a:gd name="T31" fmla="*/ 0 h 21600"/>
                <a:gd name="T32" fmla="*/ 0 w 21430"/>
                <a:gd name="T33" fmla="*/ 0 h 21600"/>
                <a:gd name="T34" fmla="*/ 0 w 21430"/>
                <a:gd name="T35" fmla="*/ 0 h 216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430" h="21600">
                  <a:moveTo>
                    <a:pt x="11596" y="357"/>
                  </a:moveTo>
                  <a:cubicBezTo>
                    <a:pt x="11352" y="115"/>
                    <a:pt x="11123" y="1"/>
                    <a:pt x="10931" y="0"/>
                  </a:cubicBezTo>
                  <a:cubicBezTo>
                    <a:pt x="10587" y="0"/>
                    <a:pt x="10359" y="367"/>
                    <a:pt x="10359" y="1039"/>
                  </a:cubicBezTo>
                  <a:lnTo>
                    <a:pt x="10359" y="5885"/>
                  </a:lnTo>
                  <a:cubicBezTo>
                    <a:pt x="10359" y="6409"/>
                    <a:pt x="10359" y="7100"/>
                    <a:pt x="10359" y="7791"/>
                  </a:cubicBezTo>
                  <a:lnTo>
                    <a:pt x="1613" y="7791"/>
                  </a:lnTo>
                  <a:cubicBezTo>
                    <a:pt x="726" y="7791"/>
                    <a:pt x="0" y="8649"/>
                    <a:pt x="0" y="9697"/>
                  </a:cubicBezTo>
                  <a:lnTo>
                    <a:pt x="0" y="11903"/>
                  </a:lnTo>
                  <a:cubicBezTo>
                    <a:pt x="0" y="12951"/>
                    <a:pt x="726" y="13809"/>
                    <a:pt x="1613" y="13809"/>
                  </a:cubicBezTo>
                  <a:lnTo>
                    <a:pt x="10359" y="13809"/>
                  </a:lnTo>
                  <a:cubicBezTo>
                    <a:pt x="10359" y="14499"/>
                    <a:pt x="10359" y="15191"/>
                    <a:pt x="10359" y="15714"/>
                  </a:cubicBezTo>
                  <a:lnTo>
                    <a:pt x="10359" y="20562"/>
                  </a:lnTo>
                  <a:cubicBezTo>
                    <a:pt x="10359" y="21233"/>
                    <a:pt x="10587" y="21600"/>
                    <a:pt x="10931" y="21600"/>
                  </a:cubicBezTo>
                  <a:cubicBezTo>
                    <a:pt x="11123" y="21600"/>
                    <a:pt x="11351" y="21485"/>
                    <a:pt x="11596" y="21244"/>
                  </a:cubicBezTo>
                  <a:lnTo>
                    <a:pt x="20920" y="12024"/>
                  </a:lnTo>
                  <a:cubicBezTo>
                    <a:pt x="21600" y="11351"/>
                    <a:pt x="21600" y="10250"/>
                    <a:pt x="20920" y="9578"/>
                  </a:cubicBezTo>
                  <a:lnTo>
                    <a:pt x="11596" y="357"/>
                  </a:lnTo>
                  <a:close/>
                  <a:moveTo>
                    <a:pt x="11596" y="357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defTabSz="609585"/>
              <a:endParaRPr lang="en-US" sz="24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5" name="Freeform 8@|5FFC:1554685|FBC:16777215|LFC:16777215|LBC:16777215"/>
          <p:cNvSpPr/>
          <p:nvPr/>
        </p:nvSpPr>
        <p:spPr>
          <a:xfrm>
            <a:off x="4016949" y="3354988"/>
            <a:ext cx="784503" cy="784503"/>
          </a:xfrm>
          <a:custGeom>
            <a:avLst/>
            <a:gdLst>
              <a:gd name="connsiteX0" fmla="*/ 0 w 812543"/>
              <a:gd name="connsiteY0" fmla="*/ 406272 h 812543"/>
              <a:gd name="connsiteX1" fmla="*/ 406272 w 812543"/>
              <a:gd name="connsiteY1" fmla="*/ 0 h 812543"/>
              <a:gd name="connsiteX2" fmla="*/ 812544 w 812543"/>
              <a:gd name="connsiteY2" fmla="*/ 406272 h 812543"/>
              <a:gd name="connsiteX3" fmla="*/ 406272 w 812543"/>
              <a:gd name="connsiteY3" fmla="*/ 812544 h 812543"/>
              <a:gd name="connsiteX4" fmla="*/ 0 w 812543"/>
              <a:gd name="connsiteY4" fmla="*/ 406272 h 812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2543" h="812543">
                <a:moveTo>
                  <a:pt x="0" y="406272"/>
                </a:moveTo>
                <a:cubicBezTo>
                  <a:pt x="0" y="181894"/>
                  <a:pt x="181894" y="0"/>
                  <a:pt x="406272" y="0"/>
                </a:cubicBezTo>
                <a:cubicBezTo>
                  <a:pt x="630650" y="0"/>
                  <a:pt x="812544" y="181894"/>
                  <a:pt x="812544" y="406272"/>
                </a:cubicBezTo>
                <a:cubicBezTo>
                  <a:pt x="812544" y="630650"/>
                  <a:pt x="630650" y="812544"/>
                  <a:pt x="406272" y="812544"/>
                </a:cubicBezTo>
                <a:cubicBezTo>
                  <a:pt x="181894" y="812544"/>
                  <a:pt x="0" y="630650"/>
                  <a:pt x="0" y="406272"/>
                </a:cubicBezTo>
                <a:close/>
              </a:path>
            </a:pathLst>
          </a:custGeom>
          <a:solidFill>
            <a:srgbClr val="AD4F1F"/>
          </a:solidFill>
          <a:ln w="127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  <a:miter lim="800000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44394" tIns="144394" rIns="144394" bIns="144394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kern="12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AutoShape 15@|5FFC:16777215|FBC:16777215|LFC:16777215|LBC:16777215"/>
          <p:cNvSpPr>
            <a:spLocks/>
          </p:cNvSpPr>
          <p:nvPr/>
        </p:nvSpPr>
        <p:spPr bwMode="auto">
          <a:xfrm>
            <a:off x="4259265" y="3607057"/>
            <a:ext cx="282398" cy="275373"/>
          </a:xfrm>
          <a:custGeom>
            <a:avLst/>
            <a:gdLst>
              <a:gd name="T0" fmla="+- 0 10782 53"/>
              <a:gd name="T1" fmla="*/ T0 w 21459"/>
              <a:gd name="T2" fmla="+- 0 10819 39"/>
              <a:gd name="T3" fmla="*/ 10819 h 21561"/>
              <a:gd name="T4" fmla="+- 0 10782 53"/>
              <a:gd name="T5" fmla="*/ T4 w 21459"/>
              <a:gd name="T6" fmla="+- 0 10819 39"/>
              <a:gd name="T7" fmla="*/ 10819 h 21561"/>
              <a:gd name="T8" fmla="+- 0 10782 53"/>
              <a:gd name="T9" fmla="*/ T8 w 21459"/>
              <a:gd name="T10" fmla="+- 0 10819 39"/>
              <a:gd name="T11" fmla="*/ 10819 h 21561"/>
              <a:gd name="T12" fmla="+- 0 10782 53"/>
              <a:gd name="T13" fmla="*/ T12 w 21459"/>
              <a:gd name="T14" fmla="+- 0 10819 39"/>
              <a:gd name="T15" fmla="*/ 10819 h 215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459" h="21561">
                <a:moveTo>
                  <a:pt x="20359" y="4319"/>
                </a:moveTo>
                <a:cubicBezTo>
                  <a:pt x="20703" y="4451"/>
                  <a:pt x="20960" y="4653"/>
                  <a:pt x="21125" y="4923"/>
                </a:cubicBezTo>
                <a:cubicBezTo>
                  <a:pt x="21468" y="5418"/>
                  <a:pt x="21546" y="6025"/>
                  <a:pt x="21363" y="6735"/>
                </a:cubicBezTo>
                <a:lnTo>
                  <a:pt x="17812" y="19432"/>
                </a:lnTo>
                <a:cubicBezTo>
                  <a:pt x="17663" y="20051"/>
                  <a:pt x="17338" y="20561"/>
                  <a:pt x="16840" y="20960"/>
                </a:cubicBezTo>
                <a:cubicBezTo>
                  <a:pt x="16342" y="21361"/>
                  <a:pt x="15810" y="21560"/>
                  <a:pt x="15242" y="21560"/>
                </a:cubicBezTo>
                <a:lnTo>
                  <a:pt x="3374" y="21560"/>
                </a:lnTo>
                <a:cubicBezTo>
                  <a:pt x="3031" y="21560"/>
                  <a:pt x="2698" y="21496"/>
                  <a:pt x="2378" y="21358"/>
                </a:cubicBezTo>
                <a:cubicBezTo>
                  <a:pt x="2056" y="21223"/>
                  <a:pt x="1747" y="21042"/>
                  <a:pt x="1456" y="20810"/>
                </a:cubicBezTo>
                <a:cubicBezTo>
                  <a:pt x="1162" y="20581"/>
                  <a:pt x="906" y="20312"/>
                  <a:pt x="683" y="19998"/>
                </a:cubicBezTo>
                <a:cubicBezTo>
                  <a:pt x="463" y="19685"/>
                  <a:pt x="287" y="19345"/>
                  <a:pt x="161" y="18978"/>
                </a:cubicBezTo>
                <a:cubicBezTo>
                  <a:pt x="-46" y="18345"/>
                  <a:pt x="-53" y="17750"/>
                  <a:pt x="138" y="17199"/>
                </a:cubicBezTo>
                <a:cubicBezTo>
                  <a:pt x="156" y="17049"/>
                  <a:pt x="172" y="16900"/>
                  <a:pt x="188" y="16759"/>
                </a:cubicBezTo>
                <a:cubicBezTo>
                  <a:pt x="206" y="16613"/>
                  <a:pt x="222" y="16449"/>
                  <a:pt x="237" y="16273"/>
                </a:cubicBezTo>
                <a:cubicBezTo>
                  <a:pt x="237" y="16179"/>
                  <a:pt x="222" y="16082"/>
                  <a:pt x="188" y="15985"/>
                </a:cubicBezTo>
                <a:cubicBezTo>
                  <a:pt x="156" y="15889"/>
                  <a:pt x="146" y="15792"/>
                  <a:pt x="161" y="15695"/>
                </a:cubicBezTo>
                <a:cubicBezTo>
                  <a:pt x="180" y="15549"/>
                  <a:pt x="245" y="15402"/>
                  <a:pt x="358" y="15256"/>
                </a:cubicBezTo>
                <a:cubicBezTo>
                  <a:pt x="471" y="15109"/>
                  <a:pt x="578" y="14942"/>
                  <a:pt x="678" y="14757"/>
                </a:cubicBezTo>
                <a:cubicBezTo>
                  <a:pt x="872" y="14411"/>
                  <a:pt x="1060" y="13986"/>
                  <a:pt x="1249" y="13485"/>
                </a:cubicBezTo>
                <a:cubicBezTo>
                  <a:pt x="1438" y="12987"/>
                  <a:pt x="1574" y="12553"/>
                  <a:pt x="1655" y="12190"/>
                </a:cubicBezTo>
                <a:cubicBezTo>
                  <a:pt x="1689" y="12040"/>
                  <a:pt x="1686" y="11896"/>
                  <a:pt x="1642" y="11762"/>
                </a:cubicBezTo>
                <a:cubicBezTo>
                  <a:pt x="1603" y="11627"/>
                  <a:pt x="1597" y="11504"/>
                  <a:pt x="1631" y="11389"/>
                </a:cubicBezTo>
                <a:cubicBezTo>
                  <a:pt x="1665" y="11240"/>
                  <a:pt x="1734" y="11111"/>
                  <a:pt x="1838" y="11005"/>
                </a:cubicBezTo>
                <a:cubicBezTo>
                  <a:pt x="1943" y="10897"/>
                  <a:pt x="2027" y="10788"/>
                  <a:pt x="2095" y="10671"/>
                </a:cubicBezTo>
                <a:cubicBezTo>
                  <a:pt x="2179" y="10507"/>
                  <a:pt x="2268" y="10308"/>
                  <a:pt x="2365" y="10082"/>
                </a:cubicBezTo>
                <a:cubicBezTo>
                  <a:pt x="2459" y="9859"/>
                  <a:pt x="2551" y="9628"/>
                  <a:pt x="2635" y="9390"/>
                </a:cubicBezTo>
                <a:cubicBezTo>
                  <a:pt x="2719" y="9150"/>
                  <a:pt x="2784" y="8918"/>
                  <a:pt x="2837" y="8690"/>
                </a:cubicBezTo>
                <a:cubicBezTo>
                  <a:pt x="2887" y="8461"/>
                  <a:pt x="2918" y="8271"/>
                  <a:pt x="2936" y="8118"/>
                </a:cubicBezTo>
                <a:cubicBezTo>
                  <a:pt x="2952" y="7972"/>
                  <a:pt x="2944" y="7816"/>
                  <a:pt x="2910" y="7655"/>
                </a:cubicBezTo>
                <a:cubicBezTo>
                  <a:pt x="2876" y="7497"/>
                  <a:pt x="2876" y="7365"/>
                  <a:pt x="2910" y="7248"/>
                </a:cubicBezTo>
                <a:cubicBezTo>
                  <a:pt x="2960" y="7101"/>
                  <a:pt x="3046" y="6978"/>
                  <a:pt x="3167" y="6878"/>
                </a:cubicBezTo>
                <a:cubicBezTo>
                  <a:pt x="3288" y="6778"/>
                  <a:pt x="3390" y="6664"/>
                  <a:pt x="3476" y="6532"/>
                </a:cubicBezTo>
                <a:cubicBezTo>
                  <a:pt x="3557" y="6421"/>
                  <a:pt x="3649" y="6263"/>
                  <a:pt x="3746" y="6049"/>
                </a:cubicBezTo>
                <a:cubicBezTo>
                  <a:pt x="3840" y="5841"/>
                  <a:pt x="3937" y="5609"/>
                  <a:pt x="4034" y="5354"/>
                </a:cubicBezTo>
                <a:cubicBezTo>
                  <a:pt x="4129" y="5102"/>
                  <a:pt x="4210" y="4856"/>
                  <a:pt x="4278" y="4618"/>
                </a:cubicBezTo>
                <a:cubicBezTo>
                  <a:pt x="4344" y="4381"/>
                  <a:pt x="4385" y="4170"/>
                  <a:pt x="4404" y="3979"/>
                </a:cubicBezTo>
                <a:cubicBezTo>
                  <a:pt x="4420" y="3868"/>
                  <a:pt x="4404" y="3754"/>
                  <a:pt x="4354" y="3636"/>
                </a:cubicBezTo>
                <a:cubicBezTo>
                  <a:pt x="4304" y="3519"/>
                  <a:pt x="4294" y="3390"/>
                  <a:pt x="4328" y="3249"/>
                </a:cubicBezTo>
                <a:cubicBezTo>
                  <a:pt x="4362" y="3120"/>
                  <a:pt x="4438" y="2980"/>
                  <a:pt x="4561" y="2836"/>
                </a:cubicBezTo>
                <a:cubicBezTo>
                  <a:pt x="4682" y="2692"/>
                  <a:pt x="4792" y="2543"/>
                  <a:pt x="4894" y="2393"/>
                </a:cubicBezTo>
                <a:cubicBezTo>
                  <a:pt x="5025" y="2159"/>
                  <a:pt x="5145" y="1886"/>
                  <a:pt x="5250" y="1573"/>
                </a:cubicBezTo>
                <a:cubicBezTo>
                  <a:pt x="5355" y="1262"/>
                  <a:pt x="5481" y="975"/>
                  <a:pt x="5625" y="717"/>
                </a:cubicBezTo>
                <a:cubicBezTo>
                  <a:pt x="5772" y="462"/>
                  <a:pt x="5966" y="259"/>
                  <a:pt x="6204" y="116"/>
                </a:cubicBezTo>
                <a:cubicBezTo>
                  <a:pt x="6440" y="-31"/>
                  <a:pt x="6767" y="-39"/>
                  <a:pt x="7176" y="92"/>
                </a:cubicBezTo>
                <a:lnTo>
                  <a:pt x="7150" y="151"/>
                </a:lnTo>
                <a:cubicBezTo>
                  <a:pt x="7409" y="54"/>
                  <a:pt x="7635" y="10"/>
                  <a:pt x="7829" y="10"/>
                </a:cubicBezTo>
                <a:lnTo>
                  <a:pt x="17613" y="10"/>
                </a:lnTo>
                <a:cubicBezTo>
                  <a:pt x="18266" y="10"/>
                  <a:pt x="18764" y="277"/>
                  <a:pt x="19107" y="805"/>
                </a:cubicBezTo>
                <a:cubicBezTo>
                  <a:pt x="19448" y="1303"/>
                  <a:pt x="19524" y="1904"/>
                  <a:pt x="19330" y="2616"/>
                </a:cubicBezTo>
                <a:lnTo>
                  <a:pt x="15782" y="15329"/>
                </a:lnTo>
                <a:cubicBezTo>
                  <a:pt x="15630" y="15918"/>
                  <a:pt x="15307" y="16419"/>
                  <a:pt x="14809" y="16829"/>
                </a:cubicBezTo>
                <a:cubicBezTo>
                  <a:pt x="14312" y="17243"/>
                  <a:pt x="13782" y="17448"/>
                  <a:pt x="13221" y="17448"/>
                </a:cubicBezTo>
                <a:lnTo>
                  <a:pt x="2019" y="17448"/>
                </a:lnTo>
                <a:cubicBezTo>
                  <a:pt x="1935" y="17448"/>
                  <a:pt x="1852" y="17460"/>
                  <a:pt x="1762" y="17477"/>
                </a:cubicBezTo>
                <a:cubicBezTo>
                  <a:pt x="1676" y="17495"/>
                  <a:pt x="1597" y="17551"/>
                  <a:pt x="1529" y="17644"/>
                </a:cubicBezTo>
                <a:cubicBezTo>
                  <a:pt x="1430" y="17832"/>
                  <a:pt x="1430" y="18096"/>
                  <a:pt x="1529" y="18430"/>
                </a:cubicBezTo>
                <a:cubicBezTo>
                  <a:pt x="1665" y="18834"/>
                  <a:pt x="1914" y="19186"/>
                  <a:pt x="2284" y="19488"/>
                </a:cubicBezTo>
                <a:cubicBezTo>
                  <a:pt x="2651" y="19796"/>
                  <a:pt x="3015" y="19945"/>
                  <a:pt x="3374" y="19945"/>
                </a:cubicBezTo>
                <a:lnTo>
                  <a:pt x="15242" y="19945"/>
                </a:lnTo>
                <a:cubicBezTo>
                  <a:pt x="15485" y="19945"/>
                  <a:pt x="15724" y="19846"/>
                  <a:pt x="15962" y="19643"/>
                </a:cubicBezTo>
                <a:cubicBezTo>
                  <a:pt x="16201" y="19444"/>
                  <a:pt x="16358" y="19221"/>
                  <a:pt x="16434" y="18975"/>
                </a:cubicBezTo>
                <a:lnTo>
                  <a:pt x="20310" y="5128"/>
                </a:lnTo>
                <a:cubicBezTo>
                  <a:pt x="20344" y="4979"/>
                  <a:pt x="20365" y="4841"/>
                  <a:pt x="20373" y="4715"/>
                </a:cubicBezTo>
                <a:cubicBezTo>
                  <a:pt x="20378" y="4592"/>
                  <a:pt x="20373" y="4460"/>
                  <a:pt x="20359" y="4319"/>
                </a:cubicBezTo>
                <a:moveTo>
                  <a:pt x="6285" y="8083"/>
                </a:moveTo>
                <a:cubicBezTo>
                  <a:pt x="6201" y="8446"/>
                  <a:pt x="6311" y="8628"/>
                  <a:pt x="6610" y="8628"/>
                </a:cubicBezTo>
                <a:lnTo>
                  <a:pt x="14325" y="8628"/>
                </a:lnTo>
                <a:cubicBezTo>
                  <a:pt x="14461" y="8628"/>
                  <a:pt x="14587" y="8578"/>
                  <a:pt x="14707" y="8473"/>
                </a:cubicBezTo>
                <a:cubicBezTo>
                  <a:pt x="14830" y="8370"/>
                  <a:pt x="14906" y="8238"/>
                  <a:pt x="14940" y="8083"/>
                </a:cubicBezTo>
                <a:lnTo>
                  <a:pt x="15242" y="7028"/>
                </a:lnTo>
                <a:cubicBezTo>
                  <a:pt x="15276" y="6881"/>
                  <a:pt x="15263" y="6752"/>
                  <a:pt x="15205" y="6641"/>
                </a:cubicBezTo>
                <a:cubicBezTo>
                  <a:pt x="15145" y="6535"/>
                  <a:pt x="15051" y="6483"/>
                  <a:pt x="14914" y="6483"/>
                </a:cubicBezTo>
                <a:lnTo>
                  <a:pt x="7202" y="6483"/>
                </a:lnTo>
                <a:cubicBezTo>
                  <a:pt x="7066" y="6483"/>
                  <a:pt x="6935" y="6532"/>
                  <a:pt x="6807" y="6638"/>
                </a:cubicBezTo>
                <a:cubicBezTo>
                  <a:pt x="6676" y="6740"/>
                  <a:pt x="6594" y="6869"/>
                  <a:pt x="6560" y="7028"/>
                </a:cubicBezTo>
                <a:lnTo>
                  <a:pt x="6285" y="8083"/>
                </a:lnTo>
                <a:close/>
                <a:moveTo>
                  <a:pt x="7150" y="4867"/>
                </a:moveTo>
                <a:cubicBezTo>
                  <a:pt x="7116" y="5017"/>
                  <a:pt x="7132" y="5140"/>
                  <a:pt x="7195" y="5240"/>
                </a:cubicBezTo>
                <a:cubicBezTo>
                  <a:pt x="7257" y="5336"/>
                  <a:pt x="7354" y="5386"/>
                  <a:pt x="7488" y="5386"/>
                </a:cubicBezTo>
                <a:lnTo>
                  <a:pt x="15192" y="5386"/>
                </a:lnTo>
                <a:cubicBezTo>
                  <a:pt x="15326" y="5386"/>
                  <a:pt x="15451" y="5336"/>
                  <a:pt x="15575" y="5240"/>
                </a:cubicBezTo>
                <a:cubicBezTo>
                  <a:pt x="15695" y="5140"/>
                  <a:pt x="15784" y="5017"/>
                  <a:pt x="15845" y="4867"/>
                </a:cubicBezTo>
                <a:lnTo>
                  <a:pt x="16120" y="3771"/>
                </a:lnTo>
                <a:cubicBezTo>
                  <a:pt x="16154" y="3622"/>
                  <a:pt x="16141" y="3493"/>
                  <a:pt x="16083" y="3387"/>
                </a:cubicBezTo>
                <a:cubicBezTo>
                  <a:pt x="16023" y="3279"/>
                  <a:pt x="15923" y="3223"/>
                  <a:pt x="15782" y="3223"/>
                </a:cubicBezTo>
                <a:lnTo>
                  <a:pt x="8078" y="3223"/>
                </a:lnTo>
                <a:cubicBezTo>
                  <a:pt x="7944" y="3223"/>
                  <a:pt x="7818" y="3279"/>
                  <a:pt x="7695" y="3387"/>
                </a:cubicBezTo>
                <a:cubicBezTo>
                  <a:pt x="7575" y="3493"/>
                  <a:pt x="7488" y="3622"/>
                  <a:pt x="7438" y="3771"/>
                </a:cubicBezTo>
                <a:lnTo>
                  <a:pt x="7150" y="48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38100" tIns="38100" rIns="38100" bIns="38100" anchor="ctr"/>
          <a:lstStyle/>
          <a:p>
            <a:pPr defTabSz="342528">
              <a:defRPr/>
            </a:pPr>
            <a:endParaRPr lang="es-ES" sz="2100">
              <a:solidFill>
                <a:sysClr val="windowText" lastClr="0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7" name="Freeform 5@|5FFC:4308095|FBC:16777215|LFC:16777215|LBC:16777215"/>
          <p:cNvSpPr/>
          <p:nvPr/>
        </p:nvSpPr>
        <p:spPr>
          <a:xfrm>
            <a:off x="6787458" y="4502570"/>
            <a:ext cx="784503" cy="784503"/>
          </a:xfrm>
          <a:custGeom>
            <a:avLst/>
            <a:gdLst>
              <a:gd name="connsiteX0" fmla="*/ 0 w 812543"/>
              <a:gd name="connsiteY0" fmla="*/ 406272 h 812543"/>
              <a:gd name="connsiteX1" fmla="*/ 406272 w 812543"/>
              <a:gd name="connsiteY1" fmla="*/ 0 h 812543"/>
              <a:gd name="connsiteX2" fmla="*/ 812544 w 812543"/>
              <a:gd name="connsiteY2" fmla="*/ 406272 h 812543"/>
              <a:gd name="connsiteX3" fmla="*/ 406272 w 812543"/>
              <a:gd name="connsiteY3" fmla="*/ 812544 h 812543"/>
              <a:gd name="connsiteX4" fmla="*/ 0 w 812543"/>
              <a:gd name="connsiteY4" fmla="*/ 406272 h 812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2543" h="812543">
                <a:moveTo>
                  <a:pt x="0" y="406272"/>
                </a:moveTo>
                <a:cubicBezTo>
                  <a:pt x="0" y="181894"/>
                  <a:pt x="181894" y="0"/>
                  <a:pt x="406272" y="0"/>
                </a:cubicBezTo>
                <a:cubicBezTo>
                  <a:pt x="630650" y="0"/>
                  <a:pt x="812544" y="181894"/>
                  <a:pt x="812544" y="406272"/>
                </a:cubicBezTo>
                <a:cubicBezTo>
                  <a:pt x="812544" y="630650"/>
                  <a:pt x="630650" y="812544"/>
                  <a:pt x="406272" y="812544"/>
                </a:cubicBezTo>
                <a:cubicBezTo>
                  <a:pt x="181894" y="812544"/>
                  <a:pt x="0" y="630650"/>
                  <a:pt x="0" y="406272"/>
                </a:cubicBezTo>
                <a:close/>
              </a:path>
            </a:pathLst>
          </a:custGeom>
          <a:solidFill>
            <a:srgbClr val="AD4F1F"/>
          </a:solidFill>
          <a:ln w="127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  <a:miter lim="800000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44394" tIns="144394" rIns="144394" bIns="144394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kern="12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8" name="Group 486"/>
          <p:cNvGrpSpPr>
            <a:grpSpLocks/>
          </p:cNvGrpSpPr>
          <p:nvPr/>
        </p:nvGrpSpPr>
        <p:grpSpPr bwMode="auto">
          <a:xfrm>
            <a:off x="7047907" y="4758932"/>
            <a:ext cx="298962" cy="256884"/>
            <a:chOff x="0" y="0"/>
            <a:chExt cx="576" cy="495"/>
          </a:xfrm>
          <a:solidFill>
            <a:schemeClr val="bg1"/>
          </a:solidFill>
        </p:grpSpPr>
        <p:sp>
          <p:nvSpPr>
            <p:cNvPr id="39" name="AutoShape 484@|5FFC:0|FBC:0|LFC:16777215|LBC:16777215"/>
            <p:cNvSpPr>
              <a:spLocks/>
            </p:cNvSpPr>
            <p:nvPr/>
          </p:nvSpPr>
          <p:spPr bwMode="auto">
            <a:xfrm>
              <a:off x="0" y="0"/>
              <a:ext cx="495" cy="49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1600" h="21600">
                  <a:moveTo>
                    <a:pt x="18899" y="18001"/>
                  </a:moveTo>
                  <a:cubicBezTo>
                    <a:pt x="18899" y="18497"/>
                    <a:pt x="18494" y="18901"/>
                    <a:pt x="17999" y="18901"/>
                  </a:cubicBezTo>
                  <a:lnTo>
                    <a:pt x="3601" y="18901"/>
                  </a:lnTo>
                  <a:cubicBezTo>
                    <a:pt x="3105" y="18901"/>
                    <a:pt x="2701" y="18497"/>
                    <a:pt x="2701" y="18001"/>
                  </a:cubicBezTo>
                  <a:lnTo>
                    <a:pt x="2701" y="3598"/>
                  </a:lnTo>
                  <a:cubicBezTo>
                    <a:pt x="2701" y="3102"/>
                    <a:pt x="3105" y="2699"/>
                    <a:pt x="3601" y="2699"/>
                  </a:cubicBezTo>
                  <a:lnTo>
                    <a:pt x="16077" y="2699"/>
                  </a:lnTo>
                  <a:lnTo>
                    <a:pt x="18707" y="70"/>
                  </a:lnTo>
                  <a:cubicBezTo>
                    <a:pt x="18478" y="25"/>
                    <a:pt x="18241" y="0"/>
                    <a:pt x="17999" y="0"/>
                  </a:cubicBezTo>
                  <a:lnTo>
                    <a:pt x="3601" y="0"/>
                  </a:lnTo>
                  <a:cubicBezTo>
                    <a:pt x="1612" y="0"/>
                    <a:pt x="0" y="1611"/>
                    <a:pt x="0" y="3598"/>
                  </a:cubicBezTo>
                  <a:lnTo>
                    <a:pt x="0" y="18001"/>
                  </a:lnTo>
                  <a:cubicBezTo>
                    <a:pt x="0" y="19989"/>
                    <a:pt x="1612" y="21600"/>
                    <a:pt x="3601" y="21600"/>
                  </a:cubicBezTo>
                  <a:lnTo>
                    <a:pt x="17999" y="21600"/>
                  </a:lnTo>
                  <a:cubicBezTo>
                    <a:pt x="19988" y="21600"/>
                    <a:pt x="21600" y="19989"/>
                    <a:pt x="21600" y="18001"/>
                  </a:cubicBezTo>
                  <a:lnTo>
                    <a:pt x="21600" y="10014"/>
                  </a:lnTo>
                  <a:lnTo>
                    <a:pt x="18899" y="12712"/>
                  </a:lnTo>
                  <a:lnTo>
                    <a:pt x="18899" y="18001"/>
                  </a:lnTo>
                  <a:close/>
                  <a:moveTo>
                    <a:pt x="18899" y="18001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24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AutoShape 485@|5FFC:0|FBC:0|LFC:16777215|LBC:16777215"/>
            <p:cNvSpPr>
              <a:spLocks/>
            </p:cNvSpPr>
            <p:nvPr/>
          </p:nvSpPr>
          <p:spPr bwMode="auto">
            <a:xfrm>
              <a:off x="208" y="0"/>
              <a:ext cx="368" cy="36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600" h="21600">
                  <a:moveTo>
                    <a:pt x="2496" y="13916"/>
                  </a:moveTo>
                  <a:lnTo>
                    <a:pt x="2496" y="13917"/>
                  </a:lnTo>
                  <a:lnTo>
                    <a:pt x="2495" y="13919"/>
                  </a:lnTo>
                  <a:lnTo>
                    <a:pt x="2496" y="13919"/>
                  </a:lnTo>
                  <a:lnTo>
                    <a:pt x="0" y="21600"/>
                  </a:lnTo>
                  <a:lnTo>
                    <a:pt x="7681" y="19104"/>
                  </a:lnTo>
                  <a:lnTo>
                    <a:pt x="7684" y="19103"/>
                  </a:lnTo>
                  <a:lnTo>
                    <a:pt x="7683" y="19102"/>
                  </a:lnTo>
                  <a:lnTo>
                    <a:pt x="21600" y="5186"/>
                  </a:lnTo>
                  <a:lnTo>
                    <a:pt x="16414" y="0"/>
                  </a:lnTo>
                  <a:lnTo>
                    <a:pt x="2498" y="13916"/>
                  </a:lnTo>
                  <a:lnTo>
                    <a:pt x="2496" y="13916"/>
                  </a:lnTo>
                  <a:close/>
                  <a:moveTo>
                    <a:pt x="7041" y="18061"/>
                  </a:moveTo>
                  <a:lnTo>
                    <a:pt x="1855" y="19745"/>
                  </a:lnTo>
                  <a:lnTo>
                    <a:pt x="3540" y="14559"/>
                  </a:lnTo>
                  <a:lnTo>
                    <a:pt x="7041" y="18061"/>
                  </a:lnTo>
                  <a:close/>
                  <a:moveTo>
                    <a:pt x="7041" y="18061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24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1" name="TextBox 13"/>
          <p:cNvSpPr txBox="1"/>
          <p:nvPr/>
        </p:nvSpPr>
        <p:spPr>
          <a:xfrm>
            <a:off x="1993271" y="2256191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13"/>
          <p:cNvSpPr txBox="1"/>
          <p:nvPr/>
        </p:nvSpPr>
        <p:spPr>
          <a:xfrm>
            <a:off x="1997352" y="2542096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Box 13"/>
          <p:cNvSpPr txBox="1"/>
          <p:nvPr/>
        </p:nvSpPr>
        <p:spPr>
          <a:xfrm>
            <a:off x="1521511" y="3484254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13"/>
          <p:cNvSpPr txBox="1"/>
          <p:nvPr/>
        </p:nvSpPr>
        <p:spPr>
          <a:xfrm>
            <a:off x="1525592" y="3770159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13"/>
          <p:cNvSpPr txBox="1"/>
          <p:nvPr/>
        </p:nvSpPr>
        <p:spPr>
          <a:xfrm>
            <a:off x="1989190" y="4626819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13"/>
          <p:cNvSpPr txBox="1"/>
          <p:nvPr/>
        </p:nvSpPr>
        <p:spPr>
          <a:xfrm>
            <a:off x="1993271" y="4912724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13"/>
          <p:cNvSpPr txBox="1"/>
          <p:nvPr/>
        </p:nvSpPr>
        <p:spPr>
          <a:xfrm flipH="1">
            <a:off x="7686192" y="2256191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13"/>
          <p:cNvSpPr txBox="1"/>
          <p:nvPr/>
        </p:nvSpPr>
        <p:spPr>
          <a:xfrm flipH="1">
            <a:off x="7686192" y="2542096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Box 13"/>
          <p:cNvSpPr txBox="1"/>
          <p:nvPr/>
        </p:nvSpPr>
        <p:spPr>
          <a:xfrm flipH="1">
            <a:off x="8157952" y="3484254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Box 13"/>
          <p:cNvSpPr txBox="1"/>
          <p:nvPr/>
        </p:nvSpPr>
        <p:spPr>
          <a:xfrm flipH="1">
            <a:off x="8157952" y="3770159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13"/>
          <p:cNvSpPr txBox="1"/>
          <p:nvPr/>
        </p:nvSpPr>
        <p:spPr>
          <a:xfrm flipH="1">
            <a:off x="7690273" y="4626819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13"/>
          <p:cNvSpPr txBox="1"/>
          <p:nvPr/>
        </p:nvSpPr>
        <p:spPr>
          <a:xfrm flipH="1">
            <a:off x="7690273" y="4912724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70157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29878"/>
          <a:stretch/>
        </p:blipFill>
        <p:spPr>
          <a:xfrm>
            <a:off x="3394" y="1"/>
            <a:ext cx="12188606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398040"/>
            <a:ext cx="833377" cy="416688"/>
          </a:xfrm>
          <a:prstGeom prst="rect">
            <a:avLst/>
          </a:prstGeom>
          <a:solidFill>
            <a:srgbClr val="5499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矩形 223"/>
          <p:cNvSpPr/>
          <p:nvPr/>
        </p:nvSpPr>
        <p:spPr>
          <a:xfrm>
            <a:off x="833377" y="398040"/>
            <a:ext cx="185195" cy="416688"/>
          </a:xfrm>
          <a:prstGeom prst="rect">
            <a:avLst/>
          </a:prstGeom>
          <a:solidFill>
            <a:srgbClr val="AD4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18572" y="398040"/>
            <a:ext cx="34315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单击输入您的标题</a:t>
            </a:r>
            <a:endParaRPr lang="zh-CN" altLang="en-US" sz="20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AutoShape 2"/>
          <p:cNvSpPr>
            <a:spLocks/>
          </p:cNvSpPr>
          <p:nvPr/>
        </p:nvSpPr>
        <p:spPr bwMode="auto">
          <a:xfrm>
            <a:off x="1476376" y="2852564"/>
            <a:ext cx="1507332" cy="895350"/>
          </a:xfrm>
          <a:prstGeom prst="triangle">
            <a:avLst>
              <a:gd name="adj" fmla="val 50000"/>
            </a:avLst>
          </a:prstGeom>
          <a:solidFill>
            <a:srgbClr val="AD4F1F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es-ES" sz="290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3"/>
          <p:cNvSpPr>
            <a:spLocks/>
          </p:cNvSpPr>
          <p:nvPr/>
        </p:nvSpPr>
        <p:spPr bwMode="auto">
          <a:xfrm>
            <a:off x="1457325" y="2291383"/>
            <a:ext cx="120015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algn="ctr" eaLnBrk="1" fontAlgn="base" hangingPunct="1">
              <a:spcBef>
                <a:spcPts val="850"/>
              </a:spcBef>
              <a:spcAft>
                <a:spcPct val="0"/>
              </a:spcAft>
            </a:pPr>
            <a:r>
              <a:rPr lang="en-US" altLang="zh-CN" sz="2100" b="1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40</a:t>
            </a:r>
          </a:p>
        </p:txBody>
      </p:sp>
      <p:sp>
        <p:nvSpPr>
          <p:cNvPr id="8" name="Rectangle 4"/>
          <p:cNvSpPr>
            <a:spLocks/>
          </p:cNvSpPr>
          <p:nvPr/>
        </p:nvSpPr>
        <p:spPr bwMode="auto">
          <a:xfrm>
            <a:off x="2314575" y="2291383"/>
            <a:ext cx="81915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eaLnBrk="1" fontAlgn="base" hangingPunct="1">
              <a:spcBef>
                <a:spcPts val="850"/>
              </a:spcBef>
              <a:spcAft>
                <a:spcPct val="0"/>
              </a:spcAft>
            </a:pPr>
            <a:r>
              <a:rPr lang="en-US" altLang="zh-CN" sz="21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</a:p>
        </p:txBody>
      </p:sp>
      <p:sp>
        <p:nvSpPr>
          <p:cNvPr id="9" name="Rectangle 7"/>
          <p:cNvSpPr>
            <a:spLocks/>
          </p:cNvSpPr>
          <p:nvPr/>
        </p:nvSpPr>
        <p:spPr bwMode="auto">
          <a:xfrm>
            <a:off x="3946525" y="2443783"/>
            <a:ext cx="120015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algn="ctr" eaLnBrk="1" fontAlgn="base" hangingPunct="1">
              <a:spcBef>
                <a:spcPts val="850"/>
              </a:spcBef>
              <a:spcAft>
                <a:spcPct val="0"/>
              </a:spcAft>
            </a:pPr>
            <a:r>
              <a:rPr lang="en-US" altLang="zh-CN" sz="2100" b="1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35</a:t>
            </a:r>
          </a:p>
        </p:txBody>
      </p:sp>
      <p:sp>
        <p:nvSpPr>
          <p:cNvPr id="10" name="Rectangle 8"/>
          <p:cNvSpPr>
            <a:spLocks/>
          </p:cNvSpPr>
          <p:nvPr/>
        </p:nvSpPr>
        <p:spPr bwMode="auto">
          <a:xfrm>
            <a:off x="4803775" y="2443783"/>
            <a:ext cx="81915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eaLnBrk="1" fontAlgn="base" hangingPunct="1">
              <a:spcBef>
                <a:spcPts val="850"/>
              </a:spcBef>
              <a:spcAft>
                <a:spcPct val="0"/>
              </a:spcAft>
            </a:pPr>
            <a:r>
              <a:rPr lang="en-US" altLang="zh-CN" sz="2100" b="1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</a:p>
        </p:txBody>
      </p:sp>
      <p:sp>
        <p:nvSpPr>
          <p:cNvPr id="11" name="AutoShape 9"/>
          <p:cNvSpPr>
            <a:spLocks/>
          </p:cNvSpPr>
          <p:nvPr/>
        </p:nvSpPr>
        <p:spPr bwMode="auto">
          <a:xfrm>
            <a:off x="2328069" y="2322339"/>
            <a:ext cx="2143919" cy="1428750"/>
          </a:xfrm>
          <a:prstGeom prst="triangle">
            <a:avLst>
              <a:gd name="adj" fmla="val 50000"/>
            </a:avLst>
          </a:prstGeom>
          <a:solidFill>
            <a:srgbClr val="54996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es-ES" sz="290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AutoShape 10"/>
          <p:cNvSpPr>
            <a:spLocks/>
          </p:cNvSpPr>
          <p:nvPr/>
        </p:nvSpPr>
        <p:spPr bwMode="auto">
          <a:xfrm>
            <a:off x="3979863" y="2854152"/>
            <a:ext cx="1507332" cy="895350"/>
          </a:xfrm>
          <a:prstGeom prst="triangle">
            <a:avLst>
              <a:gd name="adj" fmla="val 50000"/>
            </a:avLst>
          </a:prstGeom>
          <a:solidFill>
            <a:srgbClr val="AD4F1F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es-ES" sz="290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AutoShape 11"/>
          <p:cNvSpPr>
            <a:spLocks/>
          </p:cNvSpPr>
          <p:nvPr/>
        </p:nvSpPr>
        <p:spPr bwMode="auto">
          <a:xfrm>
            <a:off x="4897438" y="2671589"/>
            <a:ext cx="1627982" cy="1076325"/>
          </a:xfrm>
          <a:prstGeom prst="triangle">
            <a:avLst>
              <a:gd name="adj" fmla="val 50000"/>
            </a:avLst>
          </a:prstGeom>
          <a:solidFill>
            <a:srgbClr val="54996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es-ES" sz="290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AutoShape 12"/>
          <p:cNvSpPr>
            <a:spLocks/>
          </p:cNvSpPr>
          <p:nvPr/>
        </p:nvSpPr>
        <p:spPr bwMode="auto">
          <a:xfrm>
            <a:off x="5985669" y="2322339"/>
            <a:ext cx="2144713" cy="1428750"/>
          </a:xfrm>
          <a:prstGeom prst="triangle">
            <a:avLst>
              <a:gd name="adj" fmla="val 50000"/>
            </a:avLst>
          </a:prstGeom>
          <a:solidFill>
            <a:srgbClr val="AD4F1F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es-ES" sz="290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Rectangle 13"/>
          <p:cNvSpPr>
            <a:spLocks/>
          </p:cNvSpPr>
          <p:nvPr/>
        </p:nvSpPr>
        <p:spPr bwMode="auto">
          <a:xfrm>
            <a:off x="5006975" y="2138189"/>
            <a:ext cx="120015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algn="ctr" eaLnBrk="1" fontAlgn="base" hangingPunct="1">
              <a:spcBef>
                <a:spcPts val="850"/>
              </a:spcBef>
              <a:spcAft>
                <a:spcPct val="0"/>
              </a:spcAft>
            </a:pPr>
            <a:r>
              <a:rPr lang="en-US" altLang="zh-CN" sz="2100" b="1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50</a:t>
            </a:r>
          </a:p>
        </p:txBody>
      </p:sp>
      <p:sp>
        <p:nvSpPr>
          <p:cNvPr id="16" name="Rectangle 14"/>
          <p:cNvSpPr>
            <a:spLocks/>
          </p:cNvSpPr>
          <p:nvPr/>
        </p:nvSpPr>
        <p:spPr bwMode="auto">
          <a:xfrm>
            <a:off x="5864225" y="2138189"/>
            <a:ext cx="81915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eaLnBrk="1" fontAlgn="base" hangingPunct="1">
              <a:spcBef>
                <a:spcPts val="850"/>
              </a:spcBef>
              <a:spcAft>
                <a:spcPct val="0"/>
              </a:spcAft>
            </a:pPr>
            <a:r>
              <a:rPr lang="en-US" altLang="zh-CN" sz="2100" b="1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</a:p>
        </p:txBody>
      </p:sp>
      <p:sp>
        <p:nvSpPr>
          <p:cNvPr id="17" name="Rectangle 15"/>
          <p:cNvSpPr>
            <a:spLocks/>
          </p:cNvSpPr>
          <p:nvPr/>
        </p:nvSpPr>
        <p:spPr bwMode="auto">
          <a:xfrm>
            <a:off x="6257925" y="1960389"/>
            <a:ext cx="120015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algn="ctr" eaLnBrk="1" fontAlgn="base" hangingPunct="1">
              <a:spcBef>
                <a:spcPts val="850"/>
              </a:spcBef>
              <a:spcAft>
                <a:spcPct val="0"/>
              </a:spcAft>
            </a:pPr>
            <a:r>
              <a:rPr lang="en-US" altLang="zh-CN" sz="2100" b="1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75</a:t>
            </a:r>
          </a:p>
        </p:txBody>
      </p:sp>
      <p:sp>
        <p:nvSpPr>
          <p:cNvPr id="18" name="Rectangle 16"/>
          <p:cNvSpPr>
            <a:spLocks/>
          </p:cNvSpPr>
          <p:nvPr/>
        </p:nvSpPr>
        <p:spPr bwMode="auto">
          <a:xfrm>
            <a:off x="7115175" y="1960389"/>
            <a:ext cx="81915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eaLnBrk="1" fontAlgn="base" hangingPunct="1">
              <a:spcBef>
                <a:spcPts val="850"/>
              </a:spcBef>
              <a:spcAft>
                <a:spcPct val="0"/>
              </a:spcAft>
            </a:pPr>
            <a:r>
              <a:rPr lang="en-US" altLang="zh-CN" sz="2100" b="1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</a:p>
        </p:txBody>
      </p:sp>
      <p:sp>
        <p:nvSpPr>
          <p:cNvPr id="19" name="AutoShape 17"/>
          <p:cNvSpPr>
            <a:spLocks/>
          </p:cNvSpPr>
          <p:nvPr/>
        </p:nvSpPr>
        <p:spPr bwMode="auto">
          <a:xfrm>
            <a:off x="7478713" y="2854152"/>
            <a:ext cx="1507332" cy="895350"/>
          </a:xfrm>
          <a:prstGeom prst="triangle">
            <a:avLst>
              <a:gd name="adj" fmla="val 50000"/>
            </a:avLst>
          </a:prstGeom>
          <a:solidFill>
            <a:srgbClr val="54996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es-ES" sz="290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Rectangle 18"/>
          <p:cNvSpPr>
            <a:spLocks/>
          </p:cNvSpPr>
          <p:nvPr/>
        </p:nvSpPr>
        <p:spPr bwMode="auto">
          <a:xfrm>
            <a:off x="7553325" y="2443783"/>
            <a:ext cx="120015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algn="ctr" eaLnBrk="1" fontAlgn="base" hangingPunct="1">
              <a:spcBef>
                <a:spcPts val="850"/>
              </a:spcBef>
              <a:spcAft>
                <a:spcPct val="0"/>
              </a:spcAft>
            </a:pPr>
            <a:r>
              <a:rPr lang="en-US" altLang="zh-CN" sz="2100" b="1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35</a:t>
            </a:r>
          </a:p>
        </p:txBody>
      </p:sp>
      <p:sp>
        <p:nvSpPr>
          <p:cNvPr id="21" name="Rectangle 19"/>
          <p:cNvSpPr>
            <a:spLocks/>
          </p:cNvSpPr>
          <p:nvPr/>
        </p:nvSpPr>
        <p:spPr bwMode="auto">
          <a:xfrm>
            <a:off x="8410575" y="2443783"/>
            <a:ext cx="81915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eaLnBrk="1" fontAlgn="base" hangingPunct="1">
              <a:spcBef>
                <a:spcPts val="850"/>
              </a:spcBef>
              <a:spcAft>
                <a:spcPct val="0"/>
              </a:spcAft>
            </a:pPr>
            <a:r>
              <a:rPr lang="en-US" altLang="zh-CN" sz="2100" b="1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</a:p>
        </p:txBody>
      </p:sp>
      <p:sp>
        <p:nvSpPr>
          <p:cNvPr id="22" name="AutoShape 20"/>
          <p:cNvSpPr>
            <a:spLocks/>
          </p:cNvSpPr>
          <p:nvPr/>
        </p:nvSpPr>
        <p:spPr bwMode="auto">
          <a:xfrm>
            <a:off x="8551068" y="2322339"/>
            <a:ext cx="2144713" cy="1428750"/>
          </a:xfrm>
          <a:prstGeom prst="triangle">
            <a:avLst>
              <a:gd name="adj" fmla="val 50000"/>
            </a:avLst>
          </a:prstGeom>
          <a:solidFill>
            <a:srgbClr val="AD4F1F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es-ES" sz="290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Rectangle 21"/>
          <p:cNvSpPr>
            <a:spLocks/>
          </p:cNvSpPr>
          <p:nvPr/>
        </p:nvSpPr>
        <p:spPr bwMode="auto">
          <a:xfrm>
            <a:off x="8912225" y="2096914"/>
            <a:ext cx="120015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algn="ctr" eaLnBrk="1" fontAlgn="base" hangingPunct="1">
              <a:spcBef>
                <a:spcPts val="850"/>
              </a:spcBef>
              <a:spcAft>
                <a:spcPct val="0"/>
              </a:spcAft>
            </a:pPr>
            <a:r>
              <a:rPr lang="en-US" altLang="zh-CN" sz="2100" b="1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75</a:t>
            </a:r>
          </a:p>
        </p:txBody>
      </p:sp>
      <p:sp>
        <p:nvSpPr>
          <p:cNvPr id="24" name="Rectangle 22"/>
          <p:cNvSpPr>
            <a:spLocks/>
          </p:cNvSpPr>
          <p:nvPr/>
        </p:nvSpPr>
        <p:spPr bwMode="auto">
          <a:xfrm>
            <a:off x="9769475" y="2096914"/>
            <a:ext cx="81915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eaLnBrk="1" fontAlgn="base" hangingPunct="1">
              <a:spcBef>
                <a:spcPts val="850"/>
              </a:spcBef>
              <a:spcAft>
                <a:spcPct val="0"/>
              </a:spcAft>
            </a:pPr>
            <a:r>
              <a:rPr lang="en-US" altLang="zh-CN" sz="2100" b="1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</a:p>
        </p:txBody>
      </p:sp>
      <p:sp>
        <p:nvSpPr>
          <p:cNvPr id="25" name="矩形 24"/>
          <p:cNvSpPr/>
          <p:nvPr/>
        </p:nvSpPr>
        <p:spPr>
          <a:xfrm>
            <a:off x="1607268" y="4496165"/>
            <a:ext cx="9213132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1607268" y="4092103"/>
            <a:ext cx="2752879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2000" b="1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77430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29878"/>
          <a:stretch/>
        </p:blipFill>
        <p:spPr>
          <a:xfrm>
            <a:off x="3394" y="1"/>
            <a:ext cx="12188606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398040"/>
            <a:ext cx="833377" cy="416688"/>
          </a:xfrm>
          <a:prstGeom prst="rect">
            <a:avLst/>
          </a:prstGeom>
          <a:solidFill>
            <a:srgbClr val="5499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矩形 223"/>
          <p:cNvSpPr/>
          <p:nvPr/>
        </p:nvSpPr>
        <p:spPr>
          <a:xfrm>
            <a:off x="833377" y="398040"/>
            <a:ext cx="185195" cy="416688"/>
          </a:xfrm>
          <a:prstGeom prst="rect">
            <a:avLst/>
          </a:prstGeom>
          <a:solidFill>
            <a:srgbClr val="AD4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18572" y="398040"/>
            <a:ext cx="34315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单击输入您的标题</a:t>
            </a:r>
            <a:endParaRPr lang="zh-CN" altLang="en-US" sz="20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11304" y="5116582"/>
            <a:ext cx="2206601" cy="8863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1079825" y="4756399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13926" y="5116582"/>
            <a:ext cx="2206601" cy="8863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4982447" y="4756399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885069" y="5116582"/>
            <a:ext cx="2206601" cy="8863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8753590" y="4756399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/>
          <a:srcRect r="22460"/>
          <a:stretch/>
        </p:blipFill>
        <p:spPr>
          <a:xfrm>
            <a:off x="7820731" y="1196189"/>
            <a:ext cx="4371269" cy="314598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/>
          <a:srcRect l="13817"/>
          <a:stretch/>
        </p:blipFill>
        <p:spPr>
          <a:xfrm>
            <a:off x="-709" y="1196189"/>
            <a:ext cx="4371975" cy="3145981"/>
          </a:xfrm>
          <a:prstGeom prst="rect">
            <a:avLst/>
          </a:prstGeom>
        </p:spPr>
      </p:pic>
      <p:sp>
        <p:nvSpPr>
          <p:cNvPr id="14" name="Rectangle 37"/>
          <p:cNvSpPr/>
          <p:nvPr/>
        </p:nvSpPr>
        <p:spPr>
          <a:xfrm>
            <a:off x="4371267" y="1196189"/>
            <a:ext cx="3449466" cy="3146842"/>
          </a:xfrm>
          <a:prstGeom prst="rect">
            <a:avLst/>
          </a:prstGeom>
          <a:solidFill>
            <a:srgbClr val="AD4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/>
          </a:p>
        </p:txBody>
      </p:sp>
      <p:sp>
        <p:nvSpPr>
          <p:cNvPr id="15" name="矩形 14"/>
          <p:cNvSpPr/>
          <p:nvPr/>
        </p:nvSpPr>
        <p:spPr>
          <a:xfrm>
            <a:off x="4982447" y="2235733"/>
            <a:ext cx="2421325" cy="155119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499909" y="1811159"/>
            <a:ext cx="1495571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65414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D4F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/>
          <a:srcRect b="16859"/>
          <a:stretch/>
        </p:blipFill>
        <p:spPr>
          <a:xfrm>
            <a:off x="0" y="0"/>
            <a:ext cx="12515850" cy="6858000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9050208" y="4168462"/>
            <a:ext cx="572641" cy="559996"/>
            <a:chOff x="9050208" y="3514412"/>
            <a:chExt cx="572641" cy="559996"/>
          </a:xfrm>
        </p:grpSpPr>
        <p:sp>
          <p:nvSpPr>
            <p:cNvPr id="23" name="Freeform 5"/>
            <p:cNvSpPr>
              <a:spLocks/>
            </p:cNvSpPr>
            <p:nvPr/>
          </p:nvSpPr>
          <p:spPr bwMode="auto">
            <a:xfrm>
              <a:off x="9476527" y="3521638"/>
              <a:ext cx="137289" cy="137289"/>
            </a:xfrm>
            <a:custGeom>
              <a:avLst/>
              <a:gdLst>
                <a:gd name="T0" fmla="*/ 76 w 76"/>
                <a:gd name="T1" fmla="*/ 7 h 76"/>
                <a:gd name="T2" fmla="*/ 69 w 76"/>
                <a:gd name="T3" fmla="*/ 0 h 76"/>
                <a:gd name="T4" fmla="*/ 38 w 76"/>
                <a:gd name="T5" fmla="*/ 31 h 76"/>
                <a:gd name="T6" fmla="*/ 7 w 76"/>
                <a:gd name="T7" fmla="*/ 0 h 76"/>
                <a:gd name="T8" fmla="*/ 0 w 76"/>
                <a:gd name="T9" fmla="*/ 7 h 76"/>
                <a:gd name="T10" fmla="*/ 31 w 76"/>
                <a:gd name="T11" fmla="*/ 38 h 76"/>
                <a:gd name="T12" fmla="*/ 0 w 76"/>
                <a:gd name="T13" fmla="*/ 69 h 76"/>
                <a:gd name="T14" fmla="*/ 7 w 76"/>
                <a:gd name="T15" fmla="*/ 76 h 76"/>
                <a:gd name="T16" fmla="*/ 38 w 76"/>
                <a:gd name="T17" fmla="*/ 45 h 76"/>
                <a:gd name="T18" fmla="*/ 69 w 76"/>
                <a:gd name="T19" fmla="*/ 76 h 76"/>
                <a:gd name="T20" fmla="*/ 76 w 76"/>
                <a:gd name="T21" fmla="*/ 69 h 76"/>
                <a:gd name="T22" fmla="*/ 45 w 76"/>
                <a:gd name="T23" fmla="*/ 38 h 76"/>
                <a:gd name="T24" fmla="*/ 76 w 76"/>
                <a:gd name="T25" fmla="*/ 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" h="76">
                  <a:moveTo>
                    <a:pt x="76" y="7"/>
                  </a:moveTo>
                  <a:lnTo>
                    <a:pt x="69" y="0"/>
                  </a:lnTo>
                  <a:lnTo>
                    <a:pt x="38" y="31"/>
                  </a:lnTo>
                  <a:lnTo>
                    <a:pt x="7" y="0"/>
                  </a:lnTo>
                  <a:lnTo>
                    <a:pt x="0" y="7"/>
                  </a:lnTo>
                  <a:lnTo>
                    <a:pt x="31" y="38"/>
                  </a:lnTo>
                  <a:lnTo>
                    <a:pt x="0" y="69"/>
                  </a:lnTo>
                  <a:lnTo>
                    <a:pt x="7" y="76"/>
                  </a:lnTo>
                  <a:lnTo>
                    <a:pt x="38" y="45"/>
                  </a:lnTo>
                  <a:lnTo>
                    <a:pt x="69" y="76"/>
                  </a:lnTo>
                  <a:lnTo>
                    <a:pt x="76" y="69"/>
                  </a:lnTo>
                  <a:lnTo>
                    <a:pt x="45" y="38"/>
                  </a:lnTo>
                  <a:lnTo>
                    <a:pt x="76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6"/>
            <p:cNvSpPr>
              <a:spLocks/>
            </p:cNvSpPr>
            <p:nvPr/>
          </p:nvSpPr>
          <p:spPr bwMode="auto">
            <a:xfrm>
              <a:off x="9050208" y="3514412"/>
              <a:ext cx="169805" cy="153548"/>
            </a:xfrm>
            <a:custGeom>
              <a:avLst/>
              <a:gdLst>
                <a:gd name="T0" fmla="*/ 52 w 94"/>
                <a:gd name="T1" fmla="*/ 0 h 85"/>
                <a:gd name="T2" fmla="*/ 45 w 94"/>
                <a:gd name="T3" fmla="*/ 7 h 85"/>
                <a:gd name="T4" fmla="*/ 75 w 94"/>
                <a:gd name="T5" fmla="*/ 37 h 85"/>
                <a:gd name="T6" fmla="*/ 0 w 94"/>
                <a:gd name="T7" fmla="*/ 37 h 85"/>
                <a:gd name="T8" fmla="*/ 0 w 94"/>
                <a:gd name="T9" fmla="*/ 47 h 85"/>
                <a:gd name="T10" fmla="*/ 75 w 94"/>
                <a:gd name="T11" fmla="*/ 47 h 85"/>
                <a:gd name="T12" fmla="*/ 45 w 94"/>
                <a:gd name="T13" fmla="*/ 78 h 85"/>
                <a:gd name="T14" fmla="*/ 52 w 94"/>
                <a:gd name="T15" fmla="*/ 85 h 85"/>
                <a:gd name="T16" fmla="*/ 94 w 94"/>
                <a:gd name="T17" fmla="*/ 42 h 85"/>
                <a:gd name="T18" fmla="*/ 52 w 94"/>
                <a:gd name="T1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85">
                  <a:moveTo>
                    <a:pt x="52" y="0"/>
                  </a:moveTo>
                  <a:lnTo>
                    <a:pt x="45" y="7"/>
                  </a:lnTo>
                  <a:lnTo>
                    <a:pt x="75" y="37"/>
                  </a:lnTo>
                  <a:lnTo>
                    <a:pt x="0" y="37"/>
                  </a:lnTo>
                  <a:lnTo>
                    <a:pt x="0" y="47"/>
                  </a:lnTo>
                  <a:lnTo>
                    <a:pt x="75" y="47"/>
                  </a:lnTo>
                  <a:lnTo>
                    <a:pt x="45" y="78"/>
                  </a:lnTo>
                  <a:lnTo>
                    <a:pt x="52" y="85"/>
                  </a:lnTo>
                  <a:lnTo>
                    <a:pt x="94" y="42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8"/>
            <p:cNvSpPr>
              <a:spLocks/>
            </p:cNvSpPr>
            <p:nvPr/>
          </p:nvSpPr>
          <p:spPr bwMode="auto">
            <a:xfrm>
              <a:off x="9050208" y="3949764"/>
              <a:ext cx="169805" cy="102967"/>
            </a:xfrm>
            <a:custGeom>
              <a:avLst/>
              <a:gdLst>
                <a:gd name="T0" fmla="*/ 66 w 94"/>
                <a:gd name="T1" fmla="*/ 0 h 57"/>
                <a:gd name="T2" fmla="*/ 59 w 94"/>
                <a:gd name="T3" fmla="*/ 7 h 57"/>
                <a:gd name="T4" fmla="*/ 75 w 94"/>
                <a:gd name="T5" fmla="*/ 24 h 57"/>
                <a:gd name="T6" fmla="*/ 19 w 94"/>
                <a:gd name="T7" fmla="*/ 24 h 57"/>
                <a:gd name="T8" fmla="*/ 35 w 94"/>
                <a:gd name="T9" fmla="*/ 7 h 57"/>
                <a:gd name="T10" fmla="*/ 28 w 94"/>
                <a:gd name="T11" fmla="*/ 0 h 57"/>
                <a:gd name="T12" fmla="*/ 0 w 94"/>
                <a:gd name="T13" fmla="*/ 28 h 57"/>
                <a:gd name="T14" fmla="*/ 28 w 94"/>
                <a:gd name="T15" fmla="*/ 57 h 57"/>
                <a:gd name="T16" fmla="*/ 35 w 94"/>
                <a:gd name="T17" fmla="*/ 50 h 57"/>
                <a:gd name="T18" fmla="*/ 19 w 94"/>
                <a:gd name="T19" fmla="*/ 33 h 57"/>
                <a:gd name="T20" fmla="*/ 75 w 94"/>
                <a:gd name="T21" fmla="*/ 33 h 57"/>
                <a:gd name="T22" fmla="*/ 59 w 94"/>
                <a:gd name="T23" fmla="*/ 50 h 57"/>
                <a:gd name="T24" fmla="*/ 66 w 94"/>
                <a:gd name="T25" fmla="*/ 57 h 57"/>
                <a:gd name="T26" fmla="*/ 94 w 94"/>
                <a:gd name="T27" fmla="*/ 28 h 57"/>
                <a:gd name="T28" fmla="*/ 66 w 94"/>
                <a:gd name="T2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57">
                  <a:moveTo>
                    <a:pt x="66" y="0"/>
                  </a:moveTo>
                  <a:lnTo>
                    <a:pt x="59" y="7"/>
                  </a:lnTo>
                  <a:lnTo>
                    <a:pt x="75" y="24"/>
                  </a:lnTo>
                  <a:lnTo>
                    <a:pt x="19" y="24"/>
                  </a:lnTo>
                  <a:lnTo>
                    <a:pt x="35" y="7"/>
                  </a:lnTo>
                  <a:lnTo>
                    <a:pt x="28" y="0"/>
                  </a:lnTo>
                  <a:lnTo>
                    <a:pt x="0" y="28"/>
                  </a:lnTo>
                  <a:lnTo>
                    <a:pt x="28" y="57"/>
                  </a:lnTo>
                  <a:lnTo>
                    <a:pt x="35" y="50"/>
                  </a:lnTo>
                  <a:lnTo>
                    <a:pt x="19" y="33"/>
                  </a:lnTo>
                  <a:lnTo>
                    <a:pt x="75" y="33"/>
                  </a:lnTo>
                  <a:lnTo>
                    <a:pt x="59" y="50"/>
                  </a:lnTo>
                  <a:lnTo>
                    <a:pt x="66" y="57"/>
                  </a:lnTo>
                  <a:lnTo>
                    <a:pt x="94" y="28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9"/>
            <p:cNvSpPr>
              <a:spLocks/>
            </p:cNvSpPr>
            <p:nvPr/>
          </p:nvSpPr>
          <p:spPr bwMode="auto">
            <a:xfrm>
              <a:off x="9472914" y="3928086"/>
              <a:ext cx="149935" cy="146322"/>
            </a:xfrm>
            <a:custGeom>
              <a:avLst/>
              <a:gdLst>
                <a:gd name="T0" fmla="*/ 35 w 35"/>
                <a:gd name="T1" fmla="*/ 0 h 34"/>
                <a:gd name="T2" fmla="*/ 21 w 35"/>
                <a:gd name="T3" fmla="*/ 0 h 34"/>
                <a:gd name="T4" fmla="*/ 21 w 35"/>
                <a:gd name="T5" fmla="*/ 14 h 34"/>
                <a:gd name="T6" fmla="*/ 25 w 35"/>
                <a:gd name="T7" fmla="*/ 14 h 34"/>
                <a:gd name="T8" fmla="*/ 25 w 35"/>
                <a:gd name="T9" fmla="*/ 7 h 34"/>
                <a:gd name="T10" fmla="*/ 30 w 35"/>
                <a:gd name="T11" fmla="*/ 17 h 34"/>
                <a:gd name="T12" fmla="*/ 17 w 35"/>
                <a:gd name="T13" fmla="*/ 30 h 34"/>
                <a:gd name="T14" fmla="*/ 4 w 35"/>
                <a:gd name="T15" fmla="*/ 17 h 34"/>
                <a:gd name="T16" fmla="*/ 12 w 35"/>
                <a:gd name="T17" fmla="*/ 5 h 34"/>
                <a:gd name="T18" fmla="*/ 10 w 35"/>
                <a:gd name="T19" fmla="*/ 2 h 34"/>
                <a:gd name="T20" fmla="*/ 0 w 35"/>
                <a:gd name="T21" fmla="*/ 17 h 34"/>
                <a:gd name="T22" fmla="*/ 17 w 35"/>
                <a:gd name="T23" fmla="*/ 34 h 34"/>
                <a:gd name="T24" fmla="*/ 34 w 35"/>
                <a:gd name="T25" fmla="*/ 17 h 34"/>
                <a:gd name="T26" fmla="*/ 27 w 35"/>
                <a:gd name="T27" fmla="*/ 4 h 34"/>
                <a:gd name="T28" fmla="*/ 35 w 35"/>
                <a:gd name="T29" fmla="*/ 4 h 34"/>
                <a:gd name="T30" fmla="*/ 35 w 35"/>
                <a:gd name="T3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34">
                  <a:moveTo>
                    <a:pt x="35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8" y="9"/>
                    <a:pt x="30" y="13"/>
                    <a:pt x="30" y="17"/>
                  </a:cubicBezTo>
                  <a:cubicBezTo>
                    <a:pt x="30" y="24"/>
                    <a:pt x="24" y="30"/>
                    <a:pt x="17" y="30"/>
                  </a:cubicBezTo>
                  <a:cubicBezTo>
                    <a:pt x="10" y="30"/>
                    <a:pt x="4" y="24"/>
                    <a:pt x="4" y="17"/>
                  </a:cubicBezTo>
                  <a:cubicBezTo>
                    <a:pt x="4" y="12"/>
                    <a:pt x="7" y="7"/>
                    <a:pt x="12" y="5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4" y="5"/>
                    <a:pt x="0" y="10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ubicBezTo>
                    <a:pt x="26" y="34"/>
                    <a:pt x="34" y="26"/>
                    <a:pt x="34" y="17"/>
                  </a:cubicBezTo>
                  <a:cubicBezTo>
                    <a:pt x="34" y="12"/>
                    <a:pt x="31" y="7"/>
                    <a:pt x="27" y="4"/>
                  </a:cubicBezTo>
                  <a:cubicBezTo>
                    <a:pt x="35" y="4"/>
                    <a:pt x="35" y="4"/>
                    <a:pt x="35" y="4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30275" y="1760484"/>
            <a:ext cx="410062" cy="406449"/>
            <a:chOff x="930275" y="1106434"/>
            <a:chExt cx="410062" cy="406449"/>
          </a:xfrm>
        </p:grpSpPr>
        <p:sp>
          <p:nvSpPr>
            <p:cNvPr id="28" name="Freeform 33"/>
            <p:cNvSpPr>
              <a:spLocks/>
            </p:cNvSpPr>
            <p:nvPr/>
          </p:nvSpPr>
          <p:spPr bwMode="auto">
            <a:xfrm>
              <a:off x="1221112" y="1144368"/>
              <a:ext cx="34323" cy="56000"/>
            </a:xfrm>
            <a:custGeom>
              <a:avLst/>
              <a:gdLst>
                <a:gd name="T0" fmla="*/ 19 w 19"/>
                <a:gd name="T1" fmla="*/ 0 h 31"/>
                <a:gd name="T2" fmla="*/ 0 w 19"/>
                <a:gd name="T3" fmla="*/ 0 h 31"/>
                <a:gd name="T4" fmla="*/ 0 w 19"/>
                <a:gd name="T5" fmla="*/ 12 h 31"/>
                <a:gd name="T6" fmla="*/ 19 w 19"/>
                <a:gd name="T7" fmla="*/ 31 h 31"/>
                <a:gd name="T8" fmla="*/ 19 w 19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1">
                  <a:moveTo>
                    <a:pt x="19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19" y="31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4"/>
            <p:cNvSpPr>
              <a:spLocks noEditPoints="1"/>
            </p:cNvSpPr>
            <p:nvPr/>
          </p:nvSpPr>
          <p:spPr bwMode="auto">
            <a:xfrm>
              <a:off x="930275" y="1106434"/>
              <a:ext cx="410062" cy="406449"/>
            </a:xfrm>
            <a:custGeom>
              <a:avLst/>
              <a:gdLst>
                <a:gd name="T0" fmla="*/ 114 w 227"/>
                <a:gd name="T1" fmla="*/ 0 h 225"/>
                <a:gd name="T2" fmla="*/ 0 w 227"/>
                <a:gd name="T3" fmla="*/ 114 h 225"/>
                <a:gd name="T4" fmla="*/ 24 w 227"/>
                <a:gd name="T5" fmla="*/ 133 h 225"/>
                <a:gd name="T6" fmla="*/ 24 w 227"/>
                <a:gd name="T7" fmla="*/ 225 h 225"/>
                <a:gd name="T8" fmla="*/ 90 w 227"/>
                <a:gd name="T9" fmla="*/ 225 h 225"/>
                <a:gd name="T10" fmla="*/ 90 w 227"/>
                <a:gd name="T11" fmla="*/ 168 h 225"/>
                <a:gd name="T12" fmla="*/ 137 w 227"/>
                <a:gd name="T13" fmla="*/ 168 h 225"/>
                <a:gd name="T14" fmla="*/ 137 w 227"/>
                <a:gd name="T15" fmla="*/ 225 h 225"/>
                <a:gd name="T16" fmla="*/ 204 w 227"/>
                <a:gd name="T17" fmla="*/ 225 h 225"/>
                <a:gd name="T18" fmla="*/ 204 w 227"/>
                <a:gd name="T19" fmla="*/ 135 h 225"/>
                <a:gd name="T20" fmla="*/ 227 w 227"/>
                <a:gd name="T21" fmla="*/ 114 h 225"/>
                <a:gd name="T22" fmla="*/ 114 w 227"/>
                <a:gd name="T23" fmla="*/ 0 h 225"/>
                <a:gd name="T24" fmla="*/ 194 w 227"/>
                <a:gd name="T25" fmla="*/ 130 h 225"/>
                <a:gd name="T26" fmla="*/ 194 w 227"/>
                <a:gd name="T27" fmla="*/ 215 h 225"/>
                <a:gd name="T28" fmla="*/ 147 w 227"/>
                <a:gd name="T29" fmla="*/ 215 h 225"/>
                <a:gd name="T30" fmla="*/ 147 w 227"/>
                <a:gd name="T31" fmla="*/ 159 h 225"/>
                <a:gd name="T32" fmla="*/ 80 w 227"/>
                <a:gd name="T33" fmla="*/ 159 h 225"/>
                <a:gd name="T34" fmla="*/ 80 w 227"/>
                <a:gd name="T35" fmla="*/ 215 h 225"/>
                <a:gd name="T36" fmla="*/ 33 w 227"/>
                <a:gd name="T37" fmla="*/ 215 h 225"/>
                <a:gd name="T38" fmla="*/ 33 w 227"/>
                <a:gd name="T39" fmla="*/ 130 h 225"/>
                <a:gd name="T40" fmla="*/ 14 w 227"/>
                <a:gd name="T41" fmla="*/ 114 h 225"/>
                <a:gd name="T42" fmla="*/ 114 w 227"/>
                <a:gd name="T43" fmla="*/ 12 h 225"/>
                <a:gd name="T44" fmla="*/ 213 w 227"/>
                <a:gd name="T45" fmla="*/ 114 h 225"/>
                <a:gd name="T46" fmla="*/ 194 w 227"/>
                <a:gd name="T47" fmla="*/ 13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7" h="225">
                  <a:moveTo>
                    <a:pt x="114" y="0"/>
                  </a:moveTo>
                  <a:lnTo>
                    <a:pt x="0" y="114"/>
                  </a:lnTo>
                  <a:lnTo>
                    <a:pt x="24" y="133"/>
                  </a:lnTo>
                  <a:lnTo>
                    <a:pt x="24" y="225"/>
                  </a:lnTo>
                  <a:lnTo>
                    <a:pt x="90" y="225"/>
                  </a:lnTo>
                  <a:lnTo>
                    <a:pt x="90" y="168"/>
                  </a:lnTo>
                  <a:lnTo>
                    <a:pt x="137" y="168"/>
                  </a:lnTo>
                  <a:lnTo>
                    <a:pt x="137" y="225"/>
                  </a:lnTo>
                  <a:lnTo>
                    <a:pt x="204" y="225"/>
                  </a:lnTo>
                  <a:lnTo>
                    <a:pt x="204" y="135"/>
                  </a:lnTo>
                  <a:lnTo>
                    <a:pt x="227" y="114"/>
                  </a:lnTo>
                  <a:lnTo>
                    <a:pt x="114" y="0"/>
                  </a:lnTo>
                  <a:close/>
                  <a:moveTo>
                    <a:pt x="194" y="130"/>
                  </a:moveTo>
                  <a:lnTo>
                    <a:pt x="194" y="215"/>
                  </a:lnTo>
                  <a:lnTo>
                    <a:pt x="147" y="215"/>
                  </a:lnTo>
                  <a:lnTo>
                    <a:pt x="147" y="159"/>
                  </a:lnTo>
                  <a:lnTo>
                    <a:pt x="80" y="159"/>
                  </a:lnTo>
                  <a:lnTo>
                    <a:pt x="80" y="215"/>
                  </a:lnTo>
                  <a:lnTo>
                    <a:pt x="33" y="215"/>
                  </a:lnTo>
                  <a:lnTo>
                    <a:pt x="33" y="130"/>
                  </a:lnTo>
                  <a:lnTo>
                    <a:pt x="14" y="114"/>
                  </a:lnTo>
                  <a:lnTo>
                    <a:pt x="114" y="12"/>
                  </a:lnTo>
                  <a:lnTo>
                    <a:pt x="213" y="114"/>
                  </a:lnTo>
                  <a:lnTo>
                    <a:pt x="194" y="1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802784" y="1747838"/>
            <a:ext cx="307094" cy="410062"/>
            <a:chOff x="1802784" y="1093788"/>
            <a:chExt cx="307094" cy="410062"/>
          </a:xfrm>
        </p:grpSpPr>
        <p:sp>
          <p:nvSpPr>
            <p:cNvPr id="31" name="Freeform 35"/>
            <p:cNvSpPr>
              <a:spLocks noEditPoints="1"/>
            </p:cNvSpPr>
            <p:nvPr/>
          </p:nvSpPr>
          <p:spPr bwMode="auto">
            <a:xfrm>
              <a:off x="1802784" y="1093788"/>
              <a:ext cx="307094" cy="410062"/>
            </a:xfrm>
            <a:custGeom>
              <a:avLst/>
              <a:gdLst>
                <a:gd name="T0" fmla="*/ 62 w 72"/>
                <a:gd name="T1" fmla="*/ 32 h 96"/>
                <a:gd name="T2" fmla="*/ 62 w 72"/>
                <a:gd name="T3" fmla="*/ 18 h 96"/>
                <a:gd name="T4" fmla="*/ 57 w 72"/>
                <a:gd name="T5" fmla="*/ 5 h 96"/>
                <a:gd name="T6" fmla="*/ 44 w 72"/>
                <a:gd name="T7" fmla="*/ 0 h 96"/>
                <a:gd name="T8" fmla="*/ 28 w 72"/>
                <a:gd name="T9" fmla="*/ 0 h 96"/>
                <a:gd name="T10" fmla="*/ 15 w 72"/>
                <a:gd name="T11" fmla="*/ 5 h 96"/>
                <a:gd name="T12" fmla="*/ 10 w 72"/>
                <a:gd name="T13" fmla="*/ 18 h 96"/>
                <a:gd name="T14" fmla="*/ 10 w 72"/>
                <a:gd name="T15" fmla="*/ 32 h 96"/>
                <a:gd name="T16" fmla="*/ 0 w 72"/>
                <a:gd name="T17" fmla="*/ 32 h 96"/>
                <a:gd name="T18" fmla="*/ 0 w 72"/>
                <a:gd name="T19" fmla="*/ 80 h 96"/>
                <a:gd name="T20" fmla="*/ 5 w 72"/>
                <a:gd name="T21" fmla="*/ 91 h 96"/>
                <a:gd name="T22" fmla="*/ 16 w 72"/>
                <a:gd name="T23" fmla="*/ 96 h 96"/>
                <a:gd name="T24" fmla="*/ 56 w 72"/>
                <a:gd name="T25" fmla="*/ 96 h 96"/>
                <a:gd name="T26" fmla="*/ 67 w 72"/>
                <a:gd name="T27" fmla="*/ 91 h 96"/>
                <a:gd name="T28" fmla="*/ 72 w 72"/>
                <a:gd name="T29" fmla="*/ 79 h 96"/>
                <a:gd name="T30" fmla="*/ 72 w 72"/>
                <a:gd name="T31" fmla="*/ 32 h 96"/>
                <a:gd name="T32" fmla="*/ 62 w 72"/>
                <a:gd name="T33" fmla="*/ 32 h 96"/>
                <a:gd name="T34" fmla="*/ 14 w 72"/>
                <a:gd name="T35" fmla="*/ 18 h 96"/>
                <a:gd name="T36" fmla="*/ 18 w 72"/>
                <a:gd name="T37" fmla="*/ 8 h 96"/>
                <a:gd name="T38" fmla="*/ 28 w 72"/>
                <a:gd name="T39" fmla="*/ 4 h 96"/>
                <a:gd name="T40" fmla="*/ 44 w 72"/>
                <a:gd name="T41" fmla="*/ 4 h 96"/>
                <a:gd name="T42" fmla="*/ 54 w 72"/>
                <a:gd name="T43" fmla="*/ 8 h 96"/>
                <a:gd name="T44" fmla="*/ 58 w 72"/>
                <a:gd name="T45" fmla="*/ 18 h 96"/>
                <a:gd name="T46" fmla="*/ 58 w 72"/>
                <a:gd name="T47" fmla="*/ 32 h 96"/>
                <a:gd name="T48" fmla="*/ 14 w 72"/>
                <a:gd name="T49" fmla="*/ 32 h 96"/>
                <a:gd name="T50" fmla="*/ 14 w 72"/>
                <a:gd name="T51" fmla="*/ 18 h 96"/>
                <a:gd name="T52" fmla="*/ 68 w 72"/>
                <a:gd name="T53" fmla="*/ 79 h 96"/>
                <a:gd name="T54" fmla="*/ 64 w 72"/>
                <a:gd name="T55" fmla="*/ 88 h 96"/>
                <a:gd name="T56" fmla="*/ 56 w 72"/>
                <a:gd name="T57" fmla="*/ 92 h 96"/>
                <a:gd name="T58" fmla="*/ 16 w 72"/>
                <a:gd name="T59" fmla="*/ 92 h 96"/>
                <a:gd name="T60" fmla="*/ 8 w 72"/>
                <a:gd name="T61" fmla="*/ 88 h 96"/>
                <a:gd name="T62" fmla="*/ 4 w 72"/>
                <a:gd name="T63" fmla="*/ 80 h 96"/>
                <a:gd name="T64" fmla="*/ 4 w 72"/>
                <a:gd name="T65" fmla="*/ 36 h 96"/>
                <a:gd name="T66" fmla="*/ 10 w 72"/>
                <a:gd name="T67" fmla="*/ 36 h 96"/>
                <a:gd name="T68" fmla="*/ 14 w 72"/>
                <a:gd name="T69" fmla="*/ 36 h 96"/>
                <a:gd name="T70" fmla="*/ 58 w 72"/>
                <a:gd name="T71" fmla="*/ 36 h 96"/>
                <a:gd name="T72" fmla="*/ 62 w 72"/>
                <a:gd name="T73" fmla="*/ 36 h 96"/>
                <a:gd name="T74" fmla="*/ 68 w 72"/>
                <a:gd name="T75" fmla="*/ 36 h 96"/>
                <a:gd name="T76" fmla="*/ 68 w 72"/>
                <a:gd name="T77" fmla="*/ 7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" h="96">
                  <a:moveTo>
                    <a:pt x="62" y="32"/>
                  </a:moveTo>
                  <a:cubicBezTo>
                    <a:pt x="62" y="18"/>
                    <a:pt x="62" y="18"/>
                    <a:pt x="62" y="18"/>
                  </a:cubicBezTo>
                  <a:cubicBezTo>
                    <a:pt x="62" y="13"/>
                    <a:pt x="60" y="9"/>
                    <a:pt x="57" y="5"/>
                  </a:cubicBezTo>
                  <a:cubicBezTo>
                    <a:pt x="53" y="2"/>
                    <a:pt x="49" y="0"/>
                    <a:pt x="4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3" y="0"/>
                    <a:pt x="19" y="2"/>
                    <a:pt x="15" y="5"/>
                  </a:cubicBezTo>
                  <a:cubicBezTo>
                    <a:pt x="12" y="9"/>
                    <a:pt x="10" y="13"/>
                    <a:pt x="10" y="18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4"/>
                    <a:pt x="2" y="88"/>
                    <a:pt x="5" y="91"/>
                  </a:cubicBezTo>
                  <a:cubicBezTo>
                    <a:pt x="8" y="94"/>
                    <a:pt x="12" y="96"/>
                    <a:pt x="16" y="96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60" y="96"/>
                    <a:pt x="64" y="94"/>
                    <a:pt x="67" y="91"/>
                  </a:cubicBezTo>
                  <a:cubicBezTo>
                    <a:pt x="70" y="88"/>
                    <a:pt x="72" y="84"/>
                    <a:pt x="72" y="79"/>
                  </a:cubicBezTo>
                  <a:cubicBezTo>
                    <a:pt x="72" y="32"/>
                    <a:pt x="72" y="32"/>
                    <a:pt x="72" y="32"/>
                  </a:cubicBezTo>
                  <a:lnTo>
                    <a:pt x="62" y="32"/>
                  </a:lnTo>
                  <a:close/>
                  <a:moveTo>
                    <a:pt x="14" y="18"/>
                  </a:moveTo>
                  <a:cubicBezTo>
                    <a:pt x="14" y="14"/>
                    <a:pt x="15" y="11"/>
                    <a:pt x="18" y="8"/>
                  </a:cubicBezTo>
                  <a:cubicBezTo>
                    <a:pt x="21" y="6"/>
                    <a:pt x="24" y="4"/>
                    <a:pt x="28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8" y="4"/>
                    <a:pt x="51" y="6"/>
                    <a:pt x="54" y="8"/>
                  </a:cubicBezTo>
                  <a:cubicBezTo>
                    <a:pt x="57" y="11"/>
                    <a:pt x="58" y="14"/>
                    <a:pt x="58" y="18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14" y="32"/>
                    <a:pt x="14" y="32"/>
                    <a:pt x="14" y="32"/>
                  </a:cubicBezTo>
                  <a:lnTo>
                    <a:pt x="14" y="18"/>
                  </a:lnTo>
                  <a:close/>
                  <a:moveTo>
                    <a:pt x="68" y="79"/>
                  </a:moveTo>
                  <a:cubicBezTo>
                    <a:pt x="68" y="83"/>
                    <a:pt x="67" y="86"/>
                    <a:pt x="64" y="88"/>
                  </a:cubicBezTo>
                  <a:cubicBezTo>
                    <a:pt x="62" y="91"/>
                    <a:pt x="59" y="92"/>
                    <a:pt x="56" y="92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3" y="92"/>
                    <a:pt x="10" y="91"/>
                    <a:pt x="8" y="88"/>
                  </a:cubicBezTo>
                  <a:cubicBezTo>
                    <a:pt x="5" y="86"/>
                    <a:pt x="4" y="83"/>
                    <a:pt x="4" y="80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8" y="36"/>
                    <a:pt x="68" y="36"/>
                    <a:pt x="68" y="36"/>
                  </a:cubicBezTo>
                  <a:lnTo>
                    <a:pt x="68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6"/>
            <p:cNvSpPr>
              <a:spLocks/>
            </p:cNvSpPr>
            <p:nvPr/>
          </p:nvSpPr>
          <p:spPr bwMode="auto">
            <a:xfrm>
              <a:off x="1922009" y="1306948"/>
              <a:ext cx="68645" cy="128258"/>
            </a:xfrm>
            <a:custGeom>
              <a:avLst/>
              <a:gdLst>
                <a:gd name="T0" fmla="*/ 8 w 16"/>
                <a:gd name="T1" fmla="*/ 0 h 30"/>
                <a:gd name="T2" fmla="*/ 0 w 16"/>
                <a:gd name="T3" fmla="*/ 8 h 30"/>
                <a:gd name="T4" fmla="*/ 6 w 16"/>
                <a:gd name="T5" fmla="*/ 16 h 30"/>
                <a:gd name="T6" fmla="*/ 6 w 16"/>
                <a:gd name="T7" fmla="*/ 30 h 30"/>
                <a:gd name="T8" fmla="*/ 10 w 16"/>
                <a:gd name="T9" fmla="*/ 30 h 30"/>
                <a:gd name="T10" fmla="*/ 10 w 16"/>
                <a:gd name="T11" fmla="*/ 16 h 30"/>
                <a:gd name="T12" fmla="*/ 16 w 16"/>
                <a:gd name="T13" fmla="*/ 8 h 30"/>
                <a:gd name="T14" fmla="*/ 8 w 16"/>
                <a:gd name="T1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30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3" y="15"/>
                    <a:pt x="6" y="16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3" y="15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622907" y="1747838"/>
            <a:ext cx="308901" cy="410062"/>
            <a:chOff x="2622907" y="1093788"/>
            <a:chExt cx="308901" cy="410062"/>
          </a:xfrm>
        </p:grpSpPr>
        <p:sp>
          <p:nvSpPr>
            <p:cNvPr id="34" name="Freeform 37"/>
            <p:cNvSpPr>
              <a:spLocks noEditPoints="1"/>
            </p:cNvSpPr>
            <p:nvPr/>
          </p:nvSpPr>
          <p:spPr bwMode="auto">
            <a:xfrm>
              <a:off x="2622907" y="1093788"/>
              <a:ext cx="308901" cy="410062"/>
            </a:xfrm>
            <a:custGeom>
              <a:avLst/>
              <a:gdLst>
                <a:gd name="T0" fmla="*/ 14 w 72"/>
                <a:gd name="T1" fmla="*/ 32 h 96"/>
                <a:gd name="T2" fmla="*/ 14 w 72"/>
                <a:gd name="T3" fmla="*/ 18 h 96"/>
                <a:gd name="T4" fmla="*/ 18 w 72"/>
                <a:gd name="T5" fmla="*/ 8 h 96"/>
                <a:gd name="T6" fmla="*/ 28 w 72"/>
                <a:gd name="T7" fmla="*/ 4 h 96"/>
                <a:gd name="T8" fmla="*/ 44 w 72"/>
                <a:gd name="T9" fmla="*/ 4 h 96"/>
                <a:gd name="T10" fmla="*/ 54 w 72"/>
                <a:gd name="T11" fmla="*/ 8 h 96"/>
                <a:gd name="T12" fmla="*/ 58 w 72"/>
                <a:gd name="T13" fmla="*/ 18 h 96"/>
                <a:gd name="T14" fmla="*/ 58 w 72"/>
                <a:gd name="T15" fmla="*/ 20 h 96"/>
                <a:gd name="T16" fmla="*/ 62 w 72"/>
                <a:gd name="T17" fmla="*/ 20 h 96"/>
                <a:gd name="T18" fmla="*/ 62 w 72"/>
                <a:gd name="T19" fmla="*/ 18 h 96"/>
                <a:gd name="T20" fmla="*/ 57 w 72"/>
                <a:gd name="T21" fmla="*/ 5 h 96"/>
                <a:gd name="T22" fmla="*/ 44 w 72"/>
                <a:gd name="T23" fmla="*/ 0 h 96"/>
                <a:gd name="T24" fmla="*/ 28 w 72"/>
                <a:gd name="T25" fmla="*/ 0 h 96"/>
                <a:gd name="T26" fmla="*/ 15 w 72"/>
                <a:gd name="T27" fmla="*/ 5 h 96"/>
                <a:gd name="T28" fmla="*/ 10 w 72"/>
                <a:gd name="T29" fmla="*/ 18 h 96"/>
                <a:gd name="T30" fmla="*/ 10 w 72"/>
                <a:gd name="T31" fmla="*/ 32 h 96"/>
                <a:gd name="T32" fmla="*/ 0 w 72"/>
                <a:gd name="T33" fmla="*/ 32 h 96"/>
                <a:gd name="T34" fmla="*/ 0 w 72"/>
                <a:gd name="T35" fmla="*/ 80 h 96"/>
                <a:gd name="T36" fmla="*/ 5 w 72"/>
                <a:gd name="T37" fmla="*/ 91 h 96"/>
                <a:gd name="T38" fmla="*/ 16 w 72"/>
                <a:gd name="T39" fmla="*/ 96 h 96"/>
                <a:gd name="T40" fmla="*/ 56 w 72"/>
                <a:gd name="T41" fmla="*/ 96 h 96"/>
                <a:gd name="T42" fmla="*/ 67 w 72"/>
                <a:gd name="T43" fmla="*/ 91 h 96"/>
                <a:gd name="T44" fmla="*/ 72 w 72"/>
                <a:gd name="T45" fmla="*/ 79 h 96"/>
                <a:gd name="T46" fmla="*/ 72 w 72"/>
                <a:gd name="T47" fmla="*/ 32 h 96"/>
                <a:gd name="T48" fmla="*/ 14 w 72"/>
                <a:gd name="T49" fmla="*/ 32 h 96"/>
                <a:gd name="T50" fmla="*/ 68 w 72"/>
                <a:gd name="T51" fmla="*/ 79 h 96"/>
                <a:gd name="T52" fmla="*/ 64 w 72"/>
                <a:gd name="T53" fmla="*/ 88 h 96"/>
                <a:gd name="T54" fmla="*/ 56 w 72"/>
                <a:gd name="T55" fmla="*/ 92 h 96"/>
                <a:gd name="T56" fmla="*/ 16 w 72"/>
                <a:gd name="T57" fmla="*/ 92 h 96"/>
                <a:gd name="T58" fmla="*/ 8 w 72"/>
                <a:gd name="T59" fmla="*/ 88 h 96"/>
                <a:gd name="T60" fmla="*/ 4 w 72"/>
                <a:gd name="T61" fmla="*/ 80 h 96"/>
                <a:gd name="T62" fmla="*/ 4 w 72"/>
                <a:gd name="T63" fmla="*/ 36 h 96"/>
                <a:gd name="T64" fmla="*/ 68 w 72"/>
                <a:gd name="T65" fmla="*/ 36 h 96"/>
                <a:gd name="T66" fmla="*/ 68 w 72"/>
                <a:gd name="T67" fmla="*/ 7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2" h="96">
                  <a:moveTo>
                    <a:pt x="14" y="32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4" y="14"/>
                    <a:pt x="15" y="11"/>
                    <a:pt x="18" y="8"/>
                  </a:cubicBezTo>
                  <a:cubicBezTo>
                    <a:pt x="21" y="6"/>
                    <a:pt x="24" y="4"/>
                    <a:pt x="28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8" y="4"/>
                    <a:pt x="51" y="6"/>
                    <a:pt x="54" y="8"/>
                  </a:cubicBezTo>
                  <a:cubicBezTo>
                    <a:pt x="57" y="11"/>
                    <a:pt x="58" y="14"/>
                    <a:pt x="58" y="18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2" y="13"/>
                    <a:pt x="60" y="9"/>
                    <a:pt x="57" y="5"/>
                  </a:cubicBezTo>
                  <a:cubicBezTo>
                    <a:pt x="53" y="2"/>
                    <a:pt x="49" y="0"/>
                    <a:pt x="4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3" y="0"/>
                    <a:pt x="19" y="2"/>
                    <a:pt x="15" y="5"/>
                  </a:cubicBezTo>
                  <a:cubicBezTo>
                    <a:pt x="12" y="9"/>
                    <a:pt x="10" y="13"/>
                    <a:pt x="10" y="18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4"/>
                    <a:pt x="2" y="88"/>
                    <a:pt x="5" y="91"/>
                  </a:cubicBezTo>
                  <a:cubicBezTo>
                    <a:pt x="8" y="94"/>
                    <a:pt x="12" y="96"/>
                    <a:pt x="16" y="96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60" y="96"/>
                    <a:pt x="64" y="94"/>
                    <a:pt x="67" y="91"/>
                  </a:cubicBezTo>
                  <a:cubicBezTo>
                    <a:pt x="70" y="88"/>
                    <a:pt x="72" y="84"/>
                    <a:pt x="72" y="79"/>
                  </a:cubicBezTo>
                  <a:cubicBezTo>
                    <a:pt x="72" y="32"/>
                    <a:pt x="72" y="32"/>
                    <a:pt x="72" y="32"/>
                  </a:cubicBezTo>
                  <a:lnTo>
                    <a:pt x="14" y="32"/>
                  </a:lnTo>
                  <a:close/>
                  <a:moveTo>
                    <a:pt x="68" y="79"/>
                  </a:moveTo>
                  <a:cubicBezTo>
                    <a:pt x="68" y="83"/>
                    <a:pt x="67" y="86"/>
                    <a:pt x="64" y="88"/>
                  </a:cubicBezTo>
                  <a:cubicBezTo>
                    <a:pt x="62" y="91"/>
                    <a:pt x="59" y="92"/>
                    <a:pt x="56" y="92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3" y="92"/>
                    <a:pt x="10" y="91"/>
                    <a:pt x="8" y="88"/>
                  </a:cubicBezTo>
                  <a:cubicBezTo>
                    <a:pt x="5" y="86"/>
                    <a:pt x="4" y="83"/>
                    <a:pt x="4" y="80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68" y="36"/>
                    <a:pt x="68" y="36"/>
                    <a:pt x="68" y="36"/>
                  </a:cubicBezTo>
                  <a:lnTo>
                    <a:pt x="68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8"/>
            <p:cNvSpPr>
              <a:spLocks/>
            </p:cNvSpPr>
            <p:nvPr/>
          </p:nvSpPr>
          <p:spPr bwMode="auto">
            <a:xfrm>
              <a:off x="2743937" y="1306948"/>
              <a:ext cx="68645" cy="128258"/>
            </a:xfrm>
            <a:custGeom>
              <a:avLst/>
              <a:gdLst>
                <a:gd name="T0" fmla="*/ 6 w 16"/>
                <a:gd name="T1" fmla="*/ 16 h 30"/>
                <a:gd name="T2" fmla="*/ 6 w 16"/>
                <a:gd name="T3" fmla="*/ 30 h 30"/>
                <a:gd name="T4" fmla="*/ 10 w 16"/>
                <a:gd name="T5" fmla="*/ 30 h 30"/>
                <a:gd name="T6" fmla="*/ 10 w 16"/>
                <a:gd name="T7" fmla="*/ 16 h 30"/>
                <a:gd name="T8" fmla="*/ 16 w 16"/>
                <a:gd name="T9" fmla="*/ 8 h 30"/>
                <a:gd name="T10" fmla="*/ 8 w 16"/>
                <a:gd name="T11" fmla="*/ 0 h 30"/>
                <a:gd name="T12" fmla="*/ 0 w 16"/>
                <a:gd name="T13" fmla="*/ 8 h 30"/>
                <a:gd name="T14" fmla="*/ 6 w 16"/>
                <a:gd name="T1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30">
                  <a:moveTo>
                    <a:pt x="6" y="16"/>
                  </a:moveTo>
                  <a:cubicBezTo>
                    <a:pt x="6" y="30"/>
                    <a:pt x="6" y="30"/>
                    <a:pt x="6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3" y="15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3" y="15"/>
                    <a:pt x="6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6" name="Freeform 39"/>
          <p:cNvSpPr>
            <a:spLocks noEditPoints="1"/>
          </p:cNvSpPr>
          <p:nvPr/>
        </p:nvSpPr>
        <p:spPr bwMode="auto">
          <a:xfrm>
            <a:off x="3392449" y="1760484"/>
            <a:ext cx="411868" cy="384772"/>
          </a:xfrm>
          <a:custGeom>
            <a:avLst/>
            <a:gdLst>
              <a:gd name="T0" fmla="*/ 74 w 96"/>
              <a:gd name="T1" fmla="*/ 10 h 90"/>
              <a:gd name="T2" fmla="*/ 70 w 96"/>
              <a:gd name="T3" fmla="*/ 21 h 90"/>
              <a:gd name="T4" fmla="*/ 79 w 96"/>
              <a:gd name="T5" fmla="*/ 35 h 90"/>
              <a:gd name="T6" fmla="*/ 82 w 96"/>
              <a:gd name="T7" fmla="*/ 38 h 90"/>
              <a:gd name="T8" fmla="*/ 92 w 96"/>
              <a:gd name="T9" fmla="*/ 45 h 90"/>
              <a:gd name="T10" fmla="*/ 82 w 96"/>
              <a:gd name="T11" fmla="*/ 52 h 90"/>
              <a:gd name="T12" fmla="*/ 79 w 96"/>
              <a:gd name="T13" fmla="*/ 55 h 90"/>
              <a:gd name="T14" fmla="*/ 70 w 96"/>
              <a:gd name="T15" fmla="*/ 69 h 90"/>
              <a:gd name="T16" fmla="*/ 74 w 96"/>
              <a:gd name="T17" fmla="*/ 80 h 90"/>
              <a:gd name="T18" fmla="*/ 59 w 96"/>
              <a:gd name="T19" fmla="*/ 78 h 90"/>
              <a:gd name="T20" fmla="*/ 55 w 96"/>
              <a:gd name="T21" fmla="*/ 76 h 90"/>
              <a:gd name="T22" fmla="*/ 41 w 96"/>
              <a:gd name="T23" fmla="*/ 76 h 90"/>
              <a:gd name="T24" fmla="*/ 37 w 96"/>
              <a:gd name="T25" fmla="*/ 78 h 90"/>
              <a:gd name="T26" fmla="*/ 22 w 96"/>
              <a:gd name="T27" fmla="*/ 80 h 90"/>
              <a:gd name="T28" fmla="*/ 26 w 96"/>
              <a:gd name="T29" fmla="*/ 69 h 90"/>
              <a:gd name="T30" fmla="*/ 17 w 96"/>
              <a:gd name="T31" fmla="*/ 55 h 90"/>
              <a:gd name="T32" fmla="*/ 14 w 96"/>
              <a:gd name="T33" fmla="*/ 52 h 90"/>
              <a:gd name="T34" fmla="*/ 4 w 96"/>
              <a:gd name="T35" fmla="*/ 45 h 90"/>
              <a:gd name="T36" fmla="*/ 14 w 96"/>
              <a:gd name="T37" fmla="*/ 38 h 90"/>
              <a:gd name="T38" fmla="*/ 17 w 96"/>
              <a:gd name="T39" fmla="*/ 35 h 90"/>
              <a:gd name="T40" fmla="*/ 26 w 96"/>
              <a:gd name="T41" fmla="*/ 21 h 90"/>
              <a:gd name="T42" fmla="*/ 22 w 96"/>
              <a:gd name="T43" fmla="*/ 10 h 90"/>
              <a:gd name="T44" fmla="*/ 37 w 96"/>
              <a:gd name="T45" fmla="*/ 12 h 90"/>
              <a:gd name="T46" fmla="*/ 41 w 96"/>
              <a:gd name="T47" fmla="*/ 14 h 90"/>
              <a:gd name="T48" fmla="*/ 55 w 96"/>
              <a:gd name="T49" fmla="*/ 14 h 90"/>
              <a:gd name="T50" fmla="*/ 59 w 96"/>
              <a:gd name="T51" fmla="*/ 12 h 90"/>
              <a:gd name="T52" fmla="*/ 48 w 96"/>
              <a:gd name="T53" fmla="*/ 69 h 90"/>
              <a:gd name="T54" fmla="*/ 48 w 96"/>
              <a:gd name="T55" fmla="*/ 21 h 90"/>
              <a:gd name="T56" fmla="*/ 48 w 96"/>
              <a:gd name="T57" fmla="*/ 69 h 90"/>
              <a:gd name="T58" fmla="*/ 56 w 96"/>
              <a:gd name="T59" fmla="*/ 10 h 90"/>
              <a:gd name="T60" fmla="*/ 40 w 96"/>
              <a:gd name="T61" fmla="*/ 10 h 90"/>
              <a:gd name="T62" fmla="*/ 17 w 96"/>
              <a:gd name="T63" fmla="*/ 9 h 90"/>
              <a:gd name="T64" fmla="*/ 14 w 96"/>
              <a:gd name="T65" fmla="*/ 34 h 90"/>
              <a:gd name="T66" fmla="*/ 0 w 96"/>
              <a:gd name="T67" fmla="*/ 45 h 90"/>
              <a:gd name="T68" fmla="*/ 14 w 96"/>
              <a:gd name="T69" fmla="*/ 56 h 90"/>
              <a:gd name="T70" fmla="*/ 17 w 96"/>
              <a:gd name="T71" fmla="*/ 82 h 90"/>
              <a:gd name="T72" fmla="*/ 40 w 96"/>
              <a:gd name="T73" fmla="*/ 80 h 90"/>
              <a:gd name="T74" fmla="*/ 56 w 96"/>
              <a:gd name="T75" fmla="*/ 80 h 90"/>
              <a:gd name="T76" fmla="*/ 79 w 96"/>
              <a:gd name="T77" fmla="*/ 82 h 90"/>
              <a:gd name="T78" fmla="*/ 82 w 96"/>
              <a:gd name="T79" fmla="*/ 56 h 90"/>
              <a:gd name="T80" fmla="*/ 96 w 96"/>
              <a:gd name="T81" fmla="*/ 45 h 90"/>
              <a:gd name="T82" fmla="*/ 82 w 96"/>
              <a:gd name="T83" fmla="*/ 34 h 90"/>
              <a:gd name="T84" fmla="*/ 79 w 96"/>
              <a:gd name="T85" fmla="*/ 8 h 90"/>
              <a:gd name="T86" fmla="*/ 48 w 96"/>
              <a:gd name="T87" fmla="*/ 65 h 90"/>
              <a:gd name="T88" fmla="*/ 48 w 96"/>
              <a:gd name="T89" fmla="*/ 25 h 90"/>
              <a:gd name="T90" fmla="*/ 48 w 96"/>
              <a:gd name="T91" fmla="*/ 65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96" h="90">
                <a:moveTo>
                  <a:pt x="65" y="5"/>
                </a:moveTo>
                <a:cubicBezTo>
                  <a:pt x="69" y="6"/>
                  <a:pt x="72" y="8"/>
                  <a:pt x="74" y="10"/>
                </a:cubicBezTo>
                <a:cubicBezTo>
                  <a:pt x="71" y="19"/>
                  <a:pt x="71" y="19"/>
                  <a:pt x="71" y="19"/>
                </a:cubicBezTo>
                <a:cubicBezTo>
                  <a:pt x="70" y="21"/>
                  <a:pt x="70" y="21"/>
                  <a:pt x="70" y="21"/>
                </a:cubicBezTo>
                <a:cubicBezTo>
                  <a:pt x="72" y="23"/>
                  <a:pt x="72" y="23"/>
                  <a:pt x="72" y="23"/>
                </a:cubicBezTo>
                <a:cubicBezTo>
                  <a:pt x="75" y="27"/>
                  <a:pt x="77" y="31"/>
                  <a:pt x="79" y="35"/>
                </a:cubicBezTo>
                <a:cubicBezTo>
                  <a:pt x="79" y="38"/>
                  <a:pt x="79" y="38"/>
                  <a:pt x="79" y="38"/>
                </a:cubicBezTo>
                <a:cubicBezTo>
                  <a:pt x="82" y="38"/>
                  <a:pt x="82" y="38"/>
                  <a:pt x="82" y="38"/>
                </a:cubicBezTo>
                <a:cubicBezTo>
                  <a:pt x="92" y="40"/>
                  <a:pt x="92" y="40"/>
                  <a:pt x="92" y="40"/>
                </a:cubicBezTo>
                <a:cubicBezTo>
                  <a:pt x="92" y="42"/>
                  <a:pt x="92" y="43"/>
                  <a:pt x="92" y="45"/>
                </a:cubicBezTo>
                <a:cubicBezTo>
                  <a:pt x="92" y="47"/>
                  <a:pt x="92" y="48"/>
                  <a:pt x="92" y="50"/>
                </a:cubicBezTo>
                <a:cubicBezTo>
                  <a:pt x="82" y="52"/>
                  <a:pt x="82" y="52"/>
                  <a:pt x="82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55"/>
                  <a:pt x="79" y="55"/>
                  <a:pt x="79" y="55"/>
                </a:cubicBezTo>
                <a:cubicBezTo>
                  <a:pt x="77" y="59"/>
                  <a:pt x="75" y="63"/>
                  <a:pt x="72" y="67"/>
                </a:cubicBezTo>
                <a:cubicBezTo>
                  <a:pt x="70" y="69"/>
                  <a:pt x="70" y="69"/>
                  <a:pt x="70" y="69"/>
                </a:cubicBezTo>
                <a:cubicBezTo>
                  <a:pt x="71" y="71"/>
                  <a:pt x="71" y="71"/>
                  <a:pt x="71" y="71"/>
                </a:cubicBezTo>
                <a:cubicBezTo>
                  <a:pt x="74" y="80"/>
                  <a:pt x="74" y="80"/>
                  <a:pt x="74" y="80"/>
                </a:cubicBezTo>
                <a:cubicBezTo>
                  <a:pt x="72" y="82"/>
                  <a:pt x="69" y="84"/>
                  <a:pt x="65" y="85"/>
                </a:cubicBezTo>
                <a:cubicBezTo>
                  <a:pt x="59" y="78"/>
                  <a:pt x="59" y="78"/>
                  <a:pt x="59" y="78"/>
                </a:cubicBezTo>
                <a:cubicBezTo>
                  <a:pt x="57" y="76"/>
                  <a:pt x="57" y="76"/>
                  <a:pt x="57" y="76"/>
                </a:cubicBezTo>
                <a:cubicBezTo>
                  <a:pt x="55" y="76"/>
                  <a:pt x="55" y="76"/>
                  <a:pt x="55" y="76"/>
                </a:cubicBezTo>
                <a:cubicBezTo>
                  <a:pt x="53" y="77"/>
                  <a:pt x="50" y="77"/>
                  <a:pt x="48" y="77"/>
                </a:cubicBezTo>
                <a:cubicBezTo>
                  <a:pt x="46" y="77"/>
                  <a:pt x="43" y="77"/>
                  <a:pt x="41" y="76"/>
                </a:cubicBezTo>
                <a:cubicBezTo>
                  <a:pt x="39" y="76"/>
                  <a:pt x="39" y="76"/>
                  <a:pt x="39" y="76"/>
                </a:cubicBezTo>
                <a:cubicBezTo>
                  <a:pt x="37" y="78"/>
                  <a:pt x="37" y="78"/>
                  <a:pt x="37" y="78"/>
                </a:cubicBezTo>
                <a:cubicBezTo>
                  <a:pt x="31" y="85"/>
                  <a:pt x="31" y="85"/>
                  <a:pt x="31" y="85"/>
                </a:cubicBezTo>
                <a:cubicBezTo>
                  <a:pt x="27" y="84"/>
                  <a:pt x="25" y="82"/>
                  <a:pt x="22" y="80"/>
                </a:cubicBezTo>
                <a:cubicBezTo>
                  <a:pt x="25" y="71"/>
                  <a:pt x="25" y="71"/>
                  <a:pt x="25" y="71"/>
                </a:cubicBezTo>
                <a:cubicBezTo>
                  <a:pt x="26" y="69"/>
                  <a:pt x="26" y="69"/>
                  <a:pt x="26" y="69"/>
                </a:cubicBezTo>
                <a:cubicBezTo>
                  <a:pt x="24" y="67"/>
                  <a:pt x="24" y="67"/>
                  <a:pt x="24" y="67"/>
                </a:cubicBezTo>
                <a:cubicBezTo>
                  <a:pt x="21" y="63"/>
                  <a:pt x="19" y="59"/>
                  <a:pt x="17" y="55"/>
                </a:cubicBezTo>
                <a:cubicBezTo>
                  <a:pt x="17" y="52"/>
                  <a:pt x="17" y="52"/>
                  <a:pt x="17" y="52"/>
                </a:cubicBezTo>
                <a:cubicBezTo>
                  <a:pt x="14" y="52"/>
                  <a:pt x="14" y="52"/>
                  <a:pt x="14" y="52"/>
                </a:cubicBezTo>
                <a:cubicBezTo>
                  <a:pt x="4" y="50"/>
                  <a:pt x="4" y="50"/>
                  <a:pt x="4" y="50"/>
                </a:cubicBezTo>
                <a:cubicBezTo>
                  <a:pt x="4" y="48"/>
                  <a:pt x="4" y="47"/>
                  <a:pt x="4" y="45"/>
                </a:cubicBezTo>
                <a:cubicBezTo>
                  <a:pt x="4" y="43"/>
                  <a:pt x="4" y="42"/>
                  <a:pt x="4" y="40"/>
                </a:cubicBezTo>
                <a:cubicBezTo>
                  <a:pt x="14" y="38"/>
                  <a:pt x="14" y="38"/>
                  <a:pt x="14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5"/>
                  <a:pt x="17" y="35"/>
                  <a:pt x="17" y="35"/>
                </a:cubicBezTo>
                <a:cubicBezTo>
                  <a:pt x="19" y="31"/>
                  <a:pt x="21" y="27"/>
                  <a:pt x="24" y="23"/>
                </a:cubicBezTo>
                <a:cubicBezTo>
                  <a:pt x="26" y="21"/>
                  <a:pt x="26" y="21"/>
                  <a:pt x="26" y="21"/>
                </a:cubicBezTo>
                <a:cubicBezTo>
                  <a:pt x="25" y="19"/>
                  <a:pt x="25" y="19"/>
                  <a:pt x="25" y="19"/>
                </a:cubicBezTo>
                <a:cubicBezTo>
                  <a:pt x="22" y="10"/>
                  <a:pt x="22" y="10"/>
                  <a:pt x="22" y="10"/>
                </a:cubicBezTo>
                <a:cubicBezTo>
                  <a:pt x="24" y="8"/>
                  <a:pt x="27" y="6"/>
                  <a:pt x="31" y="5"/>
                </a:cubicBezTo>
                <a:cubicBezTo>
                  <a:pt x="37" y="12"/>
                  <a:pt x="37" y="12"/>
                  <a:pt x="37" y="12"/>
                </a:cubicBezTo>
                <a:cubicBezTo>
                  <a:pt x="39" y="14"/>
                  <a:pt x="39" y="14"/>
                  <a:pt x="39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3" y="13"/>
                  <a:pt x="46" y="13"/>
                  <a:pt x="48" y="13"/>
                </a:cubicBezTo>
                <a:cubicBezTo>
                  <a:pt x="50" y="13"/>
                  <a:pt x="53" y="13"/>
                  <a:pt x="55" y="14"/>
                </a:cubicBezTo>
                <a:cubicBezTo>
                  <a:pt x="57" y="14"/>
                  <a:pt x="57" y="14"/>
                  <a:pt x="57" y="14"/>
                </a:cubicBezTo>
                <a:cubicBezTo>
                  <a:pt x="59" y="12"/>
                  <a:pt x="59" y="12"/>
                  <a:pt x="59" y="12"/>
                </a:cubicBezTo>
                <a:cubicBezTo>
                  <a:pt x="65" y="5"/>
                  <a:pt x="65" y="5"/>
                  <a:pt x="65" y="5"/>
                </a:cubicBezTo>
                <a:moveTo>
                  <a:pt x="48" y="69"/>
                </a:moveTo>
                <a:cubicBezTo>
                  <a:pt x="61" y="69"/>
                  <a:pt x="72" y="58"/>
                  <a:pt x="72" y="45"/>
                </a:cubicBezTo>
                <a:cubicBezTo>
                  <a:pt x="72" y="32"/>
                  <a:pt x="61" y="21"/>
                  <a:pt x="48" y="21"/>
                </a:cubicBezTo>
                <a:cubicBezTo>
                  <a:pt x="35" y="21"/>
                  <a:pt x="24" y="32"/>
                  <a:pt x="24" y="45"/>
                </a:cubicBezTo>
                <a:cubicBezTo>
                  <a:pt x="24" y="58"/>
                  <a:pt x="35" y="69"/>
                  <a:pt x="48" y="69"/>
                </a:cubicBezTo>
                <a:moveTo>
                  <a:pt x="64" y="0"/>
                </a:moveTo>
                <a:cubicBezTo>
                  <a:pt x="56" y="10"/>
                  <a:pt x="56" y="10"/>
                  <a:pt x="56" y="10"/>
                </a:cubicBezTo>
                <a:cubicBezTo>
                  <a:pt x="53" y="9"/>
                  <a:pt x="51" y="9"/>
                  <a:pt x="48" y="9"/>
                </a:cubicBezTo>
                <a:cubicBezTo>
                  <a:pt x="45" y="9"/>
                  <a:pt x="43" y="9"/>
                  <a:pt x="40" y="10"/>
                </a:cubicBezTo>
                <a:cubicBezTo>
                  <a:pt x="32" y="0"/>
                  <a:pt x="32" y="0"/>
                  <a:pt x="32" y="0"/>
                </a:cubicBezTo>
                <a:cubicBezTo>
                  <a:pt x="26" y="2"/>
                  <a:pt x="21" y="5"/>
                  <a:pt x="17" y="9"/>
                </a:cubicBezTo>
                <a:cubicBezTo>
                  <a:pt x="21" y="21"/>
                  <a:pt x="21" y="21"/>
                  <a:pt x="21" y="21"/>
                </a:cubicBezTo>
                <a:cubicBezTo>
                  <a:pt x="18" y="24"/>
                  <a:pt x="15" y="29"/>
                  <a:pt x="14" y="34"/>
                </a:cubicBezTo>
                <a:cubicBezTo>
                  <a:pt x="1" y="36"/>
                  <a:pt x="1" y="36"/>
                  <a:pt x="1" y="36"/>
                </a:cubicBezTo>
                <a:cubicBezTo>
                  <a:pt x="0" y="39"/>
                  <a:pt x="0" y="42"/>
                  <a:pt x="0" y="45"/>
                </a:cubicBezTo>
                <a:cubicBezTo>
                  <a:pt x="0" y="48"/>
                  <a:pt x="0" y="51"/>
                  <a:pt x="1" y="54"/>
                </a:cubicBezTo>
                <a:cubicBezTo>
                  <a:pt x="14" y="56"/>
                  <a:pt x="14" y="56"/>
                  <a:pt x="14" y="56"/>
                </a:cubicBezTo>
                <a:cubicBezTo>
                  <a:pt x="15" y="61"/>
                  <a:pt x="18" y="66"/>
                  <a:pt x="21" y="69"/>
                </a:cubicBezTo>
                <a:cubicBezTo>
                  <a:pt x="17" y="82"/>
                  <a:pt x="17" y="82"/>
                  <a:pt x="17" y="82"/>
                </a:cubicBezTo>
                <a:cubicBezTo>
                  <a:pt x="21" y="85"/>
                  <a:pt x="26" y="88"/>
                  <a:pt x="32" y="90"/>
                </a:cubicBezTo>
                <a:cubicBezTo>
                  <a:pt x="40" y="80"/>
                  <a:pt x="40" y="80"/>
                  <a:pt x="40" y="80"/>
                </a:cubicBezTo>
                <a:cubicBezTo>
                  <a:pt x="43" y="81"/>
                  <a:pt x="45" y="81"/>
                  <a:pt x="48" y="81"/>
                </a:cubicBezTo>
                <a:cubicBezTo>
                  <a:pt x="51" y="81"/>
                  <a:pt x="53" y="81"/>
                  <a:pt x="56" y="80"/>
                </a:cubicBezTo>
                <a:cubicBezTo>
                  <a:pt x="64" y="90"/>
                  <a:pt x="64" y="90"/>
                  <a:pt x="64" y="90"/>
                </a:cubicBezTo>
                <a:cubicBezTo>
                  <a:pt x="70" y="88"/>
                  <a:pt x="75" y="85"/>
                  <a:pt x="79" y="82"/>
                </a:cubicBezTo>
                <a:cubicBezTo>
                  <a:pt x="75" y="69"/>
                  <a:pt x="75" y="69"/>
                  <a:pt x="75" y="69"/>
                </a:cubicBezTo>
                <a:cubicBezTo>
                  <a:pt x="78" y="66"/>
                  <a:pt x="81" y="61"/>
                  <a:pt x="82" y="56"/>
                </a:cubicBezTo>
                <a:cubicBezTo>
                  <a:pt x="95" y="54"/>
                  <a:pt x="95" y="54"/>
                  <a:pt x="95" y="54"/>
                </a:cubicBezTo>
                <a:cubicBezTo>
                  <a:pt x="96" y="51"/>
                  <a:pt x="96" y="48"/>
                  <a:pt x="96" y="45"/>
                </a:cubicBezTo>
                <a:cubicBezTo>
                  <a:pt x="96" y="42"/>
                  <a:pt x="96" y="39"/>
                  <a:pt x="95" y="36"/>
                </a:cubicBezTo>
                <a:cubicBezTo>
                  <a:pt x="82" y="34"/>
                  <a:pt x="82" y="34"/>
                  <a:pt x="82" y="34"/>
                </a:cubicBezTo>
                <a:cubicBezTo>
                  <a:pt x="81" y="29"/>
                  <a:pt x="78" y="24"/>
                  <a:pt x="75" y="21"/>
                </a:cubicBezTo>
                <a:cubicBezTo>
                  <a:pt x="79" y="8"/>
                  <a:pt x="79" y="8"/>
                  <a:pt x="79" y="8"/>
                </a:cubicBezTo>
                <a:cubicBezTo>
                  <a:pt x="75" y="5"/>
                  <a:pt x="70" y="2"/>
                  <a:pt x="64" y="0"/>
                </a:cubicBezTo>
                <a:close/>
                <a:moveTo>
                  <a:pt x="48" y="65"/>
                </a:moveTo>
                <a:cubicBezTo>
                  <a:pt x="37" y="65"/>
                  <a:pt x="28" y="56"/>
                  <a:pt x="28" y="45"/>
                </a:cubicBezTo>
                <a:cubicBezTo>
                  <a:pt x="28" y="34"/>
                  <a:pt x="37" y="25"/>
                  <a:pt x="48" y="25"/>
                </a:cubicBezTo>
                <a:cubicBezTo>
                  <a:pt x="59" y="25"/>
                  <a:pt x="68" y="34"/>
                  <a:pt x="68" y="45"/>
                </a:cubicBezTo>
                <a:cubicBezTo>
                  <a:pt x="68" y="56"/>
                  <a:pt x="59" y="65"/>
                  <a:pt x="48" y="6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4214377" y="1798418"/>
            <a:ext cx="410062" cy="325159"/>
            <a:chOff x="4214377" y="1144368"/>
            <a:chExt cx="410062" cy="325159"/>
          </a:xfrm>
        </p:grpSpPr>
        <p:sp>
          <p:nvSpPr>
            <p:cNvPr id="38" name="Freeform 40"/>
            <p:cNvSpPr>
              <a:spLocks noEditPoints="1"/>
            </p:cNvSpPr>
            <p:nvPr/>
          </p:nvSpPr>
          <p:spPr bwMode="auto">
            <a:xfrm>
              <a:off x="4214377" y="1144368"/>
              <a:ext cx="410062" cy="325159"/>
            </a:xfrm>
            <a:custGeom>
              <a:avLst/>
              <a:gdLst>
                <a:gd name="T0" fmla="*/ 180 w 227"/>
                <a:gd name="T1" fmla="*/ 29 h 180"/>
                <a:gd name="T2" fmla="*/ 161 w 227"/>
                <a:gd name="T3" fmla="*/ 0 h 180"/>
                <a:gd name="T4" fmla="*/ 104 w 227"/>
                <a:gd name="T5" fmla="*/ 0 h 180"/>
                <a:gd name="T6" fmla="*/ 85 w 227"/>
                <a:gd name="T7" fmla="*/ 29 h 180"/>
                <a:gd name="T8" fmla="*/ 0 w 227"/>
                <a:gd name="T9" fmla="*/ 29 h 180"/>
                <a:gd name="T10" fmla="*/ 0 w 227"/>
                <a:gd name="T11" fmla="*/ 180 h 180"/>
                <a:gd name="T12" fmla="*/ 227 w 227"/>
                <a:gd name="T13" fmla="*/ 180 h 180"/>
                <a:gd name="T14" fmla="*/ 227 w 227"/>
                <a:gd name="T15" fmla="*/ 29 h 180"/>
                <a:gd name="T16" fmla="*/ 180 w 227"/>
                <a:gd name="T17" fmla="*/ 29 h 180"/>
                <a:gd name="T18" fmla="*/ 218 w 227"/>
                <a:gd name="T19" fmla="*/ 171 h 180"/>
                <a:gd name="T20" fmla="*/ 9 w 227"/>
                <a:gd name="T21" fmla="*/ 171 h 180"/>
                <a:gd name="T22" fmla="*/ 9 w 227"/>
                <a:gd name="T23" fmla="*/ 38 h 180"/>
                <a:gd name="T24" fmla="*/ 85 w 227"/>
                <a:gd name="T25" fmla="*/ 38 h 180"/>
                <a:gd name="T26" fmla="*/ 90 w 227"/>
                <a:gd name="T27" fmla="*/ 38 h 180"/>
                <a:gd name="T28" fmla="*/ 92 w 227"/>
                <a:gd name="T29" fmla="*/ 34 h 180"/>
                <a:gd name="T30" fmla="*/ 109 w 227"/>
                <a:gd name="T31" fmla="*/ 10 h 180"/>
                <a:gd name="T32" fmla="*/ 156 w 227"/>
                <a:gd name="T33" fmla="*/ 10 h 180"/>
                <a:gd name="T34" fmla="*/ 173 w 227"/>
                <a:gd name="T35" fmla="*/ 34 h 180"/>
                <a:gd name="T36" fmla="*/ 175 w 227"/>
                <a:gd name="T37" fmla="*/ 38 h 180"/>
                <a:gd name="T38" fmla="*/ 180 w 227"/>
                <a:gd name="T39" fmla="*/ 38 h 180"/>
                <a:gd name="T40" fmla="*/ 218 w 227"/>
                <a:gd name="T41" fmla="*/ 38 h 180"/>
                <a:gd name="T42" fmla="*/ 218 w 227"/>
                <a:gd name="T43" fmla="*/ 17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7" h="180">
                  <a:moveTo>
                    <a:pt x="180" y="29"/>
                  </a:moveTo>
                  <a:lnTo>
                    <a:pt x="161" y="0"/>
                  </a:lnTo>
                  <a:lnTo>
                    <a:pt x="104" y="0"/>
                  </a:lnTo>
                  <a:lnTo>
                    <a:pt x="85" y="29"/>
                  </a:lnTo>
                  <a:lnTo>
                    <a:pt x="0" y="29"/>
                  </a:lnTo>
                  <a:lnTo>
                    <a:pt x="0" y="180"/>
                  </a:lnTo>
                  <a:lnTo>
                    <a:pt x="227" y="180"/>
                  </a:lnTo>
                  <a:lnTo>
                    <a:pt x="227" y="29"/>
                  </a:lnTo>
                  <a:lnTo>
                    <a:pt x="180" y="29"/>
                  </a:lnTo>
                  <a:close/>
                  <a:moveTo>
                    <a:pt x="218" y="171"/>
                  </a:moveTo>
                  <a:lnTo>
                    <a:pt x="9" y="171"/>
                  </a:lnTo>
                  <a:lnTo>
                    <a:pt x="9" y="38"/>
                  </a:lnTo>
                  <a:lnTo>
                    <a:pt x="85" y="38"/>
                  </a:lnTo>
                  <a:lnTo>
                    <a:pt x="90" y="38"/>
                  </a:lnTo>
                  <a:lnTo>
                    <a:pt x="92" y="34"/>
                  </a:lnTo>
                  <a:lnTo>
                    <a:pt x="109" y="10"/>
                  </a:lnTo>
                  <a:lnTo>
                    <a:pt x="156" y="10"/>
                  </a:lnTo>
                  <a:lnTo>
                    <a:pt x="173" y="34"/>
                  </a:lnTo>
                  <a:lnTo>
                    <a:pt x="175" y="38"/>
                  </a:lnTo>
                  <a:lnTo>
                    <a:pt x="180" y="38"/>
                  </a:lnTo>
                  <a:lnTo>
                    <a:pt x="218" y="38"/>
                  </a:lnTo>
                  <a:lnTo>
                    <a:pt x="218" y="1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1"/>
            <p:cNvSpPr>
              <a:spLocks noEditPoints="1"/>
            </p:cNvSpPr>
            <p:nvPr/>
          </p:nvSpPr>
          <p:spPr bwMode="auto">
            <a:xfrm>
              <a:off x="4351666" y="1231077"/>
              <a:ext cx="204128" cy="204128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4 w 48"/>
                <a:gd name="T11" fmla="*/ 44 h 48"/>
                <a:gd name="T12" fmla="*/ 4 w 48"/>
                <a:gd name="T13" fmla="*/ 24 h 48"/>
                <a:gd name="T14" fmla="*/ 24 w 48"/>
                <a:gd name="T15" fmla="*/ 4 h 48"/>
                <a:gd name="T16" fmla="*/ 44 w 48"/>
                <a:gd name="T17" fmla="*/ 24 h 48"/>
                <a:gd name="T18" fmla="*/ 24 w 48"/>
                <a:gd name="T19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37" y="48"/>
                    <a:pt x="48" y="37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44"/>
                  </a:moveTo>
                  <a:cubicBezTo>
                    <a:pt x="13" y="44"/>
                    <a:pt x="4" y="3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35" y="4"/>
                    <a:pt x="44" y="13"/>
                    <a:pt x="44" y="24"/>
                  </a:cubicBezTo>
                  <a:cubicBezTo>
                    <a:pt x="44" y="35"/>
                    <a:pt x="35" y="44"/>
                    <a:pt x="24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42"/>
            <p:cNvSpPr>
              <a:spLocks noChangeArrowheads="1"/>
            </p:cNvSpPr>
            <p:nvPr/>
          </p:nvSpPr>
          <p:spPr bwMode="auto">
            <a:xfrm>
              <a:off x="4264957" y="1162433"/>
              <a:ext cx="52387" cy="1625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" name="Freeform 43"/>
          <p:cNvSpPr>
            <a:spLocks noEditPoints="1"/>
          </p:cNvSpPr>
          <p:nvPr/>
        </p:nvSpPr>
        <p:spPr bwMode="auto">
          <a:xfrm>
            <a:off x="5068822" y="1747838"/>
            <a:ext cx="290837" cy="410062"/>
          </a:xfrm>
          <a:custGeom>
            <a:avLst/>
            <a:gdLst>
              <a:gd name="T0" fmla="*/ 20 w 68"/>
              <a:gd name="T1" fmla="*/ 12 h 96"/>
              <a:gd name="T2" fmla="*/ 20 w 68"/>
              <a:gd name="T3" fmla="*/ 29 h 96"/>
              <a:gd name="T4" fmla="*/ 20 w 68"/>
              <a:gd name="T5" fmla="*/ 40 h 96"/>
              <a:gd name="T6" fmla="*/ 20 w 68"/>
              <a:gd name="T7" fmla="*/ 72 h 96"/>
              <a:gd name="T8" fmla="*/ 12 w 68"/>
              <a:gd name="T9" fmla="*/ 76 h 96"/>
              <a:gd name="T10" fmla="*/ 11 w 68"/>
              <a:gd name="T11" fmla="*/ 76 h 96"/>
              <a:gd name="T12" fmla="*/ 0 w 68"/>
              <a:gd name="T13" fmla="*/ 86 h 96"/>
              <a:gd name="T14" fmla="*/ 12 w 68"/>
              <a:gd name="T15" fmla="*/ 96 h 96"/>
              <a:gd name="T16" fmla="*/ 24 w 68"/>
              <a:gd name="T17" fmla="*/ 86 h 96"/>
              <a:gd name="T18" fmla="*/ 24 w 68"/>
              <a:gd name="T19" fmla="*/ 86 h 96"/>
              <a:gd name="T20" fmla="*/ 24 w 68"/>
              <a:gd name="T21" fmla="*/ 86 h 96"/>
              <a:gd name="T22" fmla="*/ 24 w 68"/>
              <a:gd name="T23" fmla="*/ 39 h 96"/>
              <a:gd name="T24" fmla="*/ 64 w 68"/>
              <a:gd name="T25" fmla="*/ 29 h 96"/>
              <a:gd name="T26" fmla="*/ 64 w 68"/>
              <a:gd name="T27" fmla="*/ 62 h 96"/>
              <a:gd name="T28" fmla="*/ 56 w 68"/>
              <a:gd name="T29" fmla="*/ 66 h 96"/>
              <a:gd name="T30" fmla="*/ 44 w 68"/>
              <a:gd name="T31" fmla="*/ 76 h 96"/>
              <a:gd name="T32" fmla="*/ 56 w 68"/>
              <a:gd name="T33" fmla="*/ 86 h 96"/>
              <a:gd name="T34" fmla="*/ 68 w 68"/>
              <a:gd name="T35" fmla="*/ 76 h 96"/>
              <a:gd name="T36" fmla="*/ 68 w 68"/>
              <a:gd name="T37" fmla="*/ 76 h 96"/>
              <a:gd name="T38" fmla="*/ 68 w 68"/>
              <a:gd name="T39" fmla="*/ 76 h 96"/>
              <a:gd name="T40" fmla="*/ 68 w 68"/>
              <a:gd name="T41" fmla="*/ 28 h 96"/>
              <a:gd name="T42" fmla="*/ 68 w 68"/>
              <a:gd name="T43" fmla="*/ 19 h 96"/>
              <a:gd name="T44" fmla="*/ 68 w 68"/>
              <a:gd name="T45" fmla="*/ 0 h 96"/>
              <a:gd name="T46" fmla="*/ 20 w 68"/>
              <a:gd name="T47" fmla="*/ 12 h 96"/>
              <a:gd name="T48" fmla="*/ 12 w 68"/>
              <a:gd name="T49" fmla="*/ 92 h 96"/>
              <a:gd name="T50" fmla="*/ 4 w 68"/>
              <a:gd name="T51" fmla="*/ 86 h 96"/>
              <a:gd name="T52" fmla="*/ 12 w 68"/>
              <a:gd name="T53" fmla="*/ 80 h 96"/>
              <a:gd name="T54" fmla="*/ 20 w 68"/>
              <a:gd name="T55" fmla="*/ 86 h 96"/>
              <a:gd name="T56" fmla="*/ 12 w 68"/>
              <a:gd name="T57" fmla="*/ 92 h 96"/>
              <a:gd name="T58" fmla="*/ 56 w 68"/>
              <a:gd name="T59" fmla="*/ 82 h 96"/>
              <a:gd name="T60" fmla="*/ 48 w 68"/>
              <a:gd name="T61" fmla="*/ 76 h 96"/>
              <a:gd name="T62" fmla="*/ 56 w 68"/>
              <a:gd name="T63" fmla="*/ 70 h 96"/>
              <a:gd name="T64" fmla="*/ 64 w 68"/>
              <a:gd name="T65" fmla="*/ 76 h 96"/>
              <a:gd name="T66" fmla="*/ 56 w 68"/>
              <a:gd name="T67" fmla="*/ 82 h 96"/>
              <a:gd name="T68" fmla="*/ 64 w 68"/>
              <a:gd name="T69" fmla="*/ 25 h 96"/>
              <a:gd name="T70" fmla="*/ 24 w 68"/>
              <a:gd name="T71" fmla="*/ 35 h 96"/>
              <a:gd name="T72" fmla="*/ 24 w 68"/>
              <a:gd name="T73" fmla="*/ 29 h 96"/>
              <a:gd name="T74" fmla="*/ 24 w 68"/>
              <a:gd name="T75" fmla="*/ 15 h 96"/>
              <a:gd name="T76" fmla="*/ 64 w 68"/>
              <a:gd name="T77" fmla="*/ 5 h 96"/>
              <a:gd name="T78" fmla="*/ 64 w 68"/>
              <a:gd name="T79" fmla="*/ 19 h 96"/>
              <a:gd name="T80" fmla="*/ 64 w 68"/>
              <a:gd name="T81" fmla="*/ 2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8" h="96">
                <a:moveTo>
                  <a:pt x="20" y="12"/>
                </a:move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34"/>
                  <a:pt x="20" y="40"/>
                </a:cubicBezTo>
                <a:cubicBezTo>
                  <a:pt x="20" y="52"/>
                  <a:pt x="20" y="71"/>
                  <a:pt x="20" y="72"/>
                </a:cubicBezTo>
                <a:cubicBezTo>
                  <a:pt x="20" y="73"/>
                  <a:pt x="19" y="76"/>
                  <a:pt x="12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5" y="77"/>
                  <a:pt x="0" y="81"/>
                  <a:pt x="0" y="86"/>
                </a:cubicBezTo>
                <a:cubicBezTo>
                  <a:pt x="0" y="92"/>
                  <a:pt x="5" y="96"/>
                  <a:pt x="12" y="96"/>
                </a:cubicBezTo>
                <a:cubicBezTo>
                  <a:pt x="19" y="96"/>
                  <a:pt x="24" y="92"/>
                  <a:pt x="24" y="86"/>
                </a:cubicBezTo>
                <a:cubicBezTo>
                  <a:pt x="24" y="86"/>
                  <a:pt x="24" y="86"/>
                  <a:pt x="24" y="86"/>
                </a:cubicBezTo>
                <a:cubicBezTo>
                  <a:pt x="24" y="86"/>
                  <a:pt x="24" y="86"/>
                  <a:pt x="24" y="86"/>
                </a:cubicBezTo>
                <a:cubicBezTo>
                  <a:pt x="24" y="39"/>
                  <a:pt x="24" y="39"/>
                  <a:pt x="24" y="3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41"/>
                  <a:pt x="64" y="61"/>
                  <a:pt x="64" y="62"/>
                </a:cubicBezTo>
                <a:cubicBezTo>
                  <a:pt x="64" y="63"/>
                  <a:pt x="63" y="66"/>
                  <a:pt x="56" y="66"/>
                </a:cubicBezTo>
                <a:cubicBezTo>
                  <a:pt x="49" y="66"/>
                  <a:pt x="44" y="70"/>
                  <a:pt x="44" y="76"/>
                </a:cubicBezTo>
                <a:cubicBezTo>
                  <a:pt x="44" y="82"/>
                  <a:pt x="49" y="86"/>
                  <a:pt x="56" y="86"/>
                </a:cubicBezTo>
                <a:cubicBezTo>
                  <a:pt x="63" y="86"/>
                  <a:pt x="68" y="82"/>
                  <a:pt x="68" y="76"/>
                </a:cubicBezTo>
                <a:cubicBezTo>
                  <a:pt x="68" y="76"/>
                  <a:pt x="68" y="76"/>
                  <a:pt x="68" y="76"/>
                </a:cubicBezTo>
                <a:cubicBezTo>
                  <a:pt x="68" y="76"/>
                  <a:pt x="68" y="76"/>
                  <a:pt x="68" y="76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19"/>
                  <a:pt x="68" y="19"/>
                  <a:pt x="68" y="19"/>
                </a:cubicBezTo>
                <a:cubicBezTo>
                  <a:pt x="68" y="0"/>
                  <a:pt x="68" y="0"/>
                  <a:pt x="68" y="0"/>
                </a:cubicBezTo>
                <a:lnTo>
                  <a:pt x="20" y="12"/>
                </a:lnTo>
                <a:close/>
                <a:moveTo>
                  <a:pt x="12" y="92"/>
                </a:moveTo>
                <a:cubicBezTo>
                  <a:pt x="8" y="92"/>
                  <a:pt x="4" y="89"/>
                  <a:pt x="4" y="86"/>
                </a:cubicBezTo>
                <a:cubicBezTo>
                  <a:pt x="4" y="83"/>
                  <a:pt x="8" y="80"/>
                  <a:pt x="12" y="80"/>
                </a:cubicBezTo>
                <a:cubicBezTo>
                  <a:pt x="16" y="80"/>
                  <a:pt x="20" y="83"/>
                  <a:pt x="20" y="86"/>
                </a:cubicBezTo>
                <a:cubicBezTo>
                  <a:pt x="20" y="89"/>
                  <a:pt x="16" y="92"/>
                  <a:pt x="12" y="92"/>
                </a:cubicBezTo>
                <a:close/>
                <a:moveTo>
                  <a:pt x="56" y="82"/>
                </a:moveTo>
                <a:cubicBezTo>
                  <a:pt x="52" y="82"/>
                  <a:pt x="48" y="79"/>
                  <a:pt x="48" y="76"/>
                </a:cubicBezTo>
                <a:cubicBezTo>
                  <a:pt x="48" y="73"/>
                  <a:pt x="52" y="70"/>
                  <a:pt x="56" y="70"/>
                </a:cubicBezTo>
                <a:cubicBezTo>
                  <a:pt x="60" y="70"/>
                  <a:pt x="64" y="73"/>
                  <a:pt x="64" y="76"/>
                </a:cubicBezTo>
                <a:cubicBezTo>
                  <a:pt x="64" y="79"/>
                  <a:pt x="60" y="82"/>
                  <a:pt x="56" y="82"/>
                </a:cubicBezTo>
                <a:close/>
                <a:moveTo>
                  <a:pt x="64" y="25"/>
                </a:moveTo>
                <a:cubicBezTo>
                  <a:pt x="24" y="35"/>
                  <a:pt x="24" y="35"/>
                  <a:pt x="24" y="35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15"/>
                  <a:pt x="24" y="15"/>
                  <a:pt x="24" y="15"/>
                </a:cubicBezTo>
                <a:cubicBezTo>
                  <a:pt x="64" y="5"/>
                  <a:pt x="64" y="5"/>
                  <a:pt x="64" y="5"/>
                </a:cubicBezTo>
                <a:cubicBezTo>
                  <a:pt x="64" y="19"/>
                  <a:pt x="64" y="19"/>
                  <a:pt x="64" y="19"/>
                </a:cubicBezTo>
                <a:cubicBezTo>
                  <a:pt x="64" y="19"/>
                  <a:pt x="64" y="22"/>
                  <a:pt x="64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5856428" y="1816483"/>
            <a:ext cx="410061" cy="272772"/>
            <a:chOff x="5856428" y="1162433"/>
            <a:chExt cx="410061" cy="272772"/>
          </a:xfrm>
        </p:grpSpPr>
        <p:sp>
          <p:nvSpPr>
            <p:cNvPr id="43" name="Freeform 44"/>
            <p:cNvSpPr>
              <a:spLocks noEditPoints="1"/>
            </p:cNvSpPr>
            <p:nvPr/>
          </p:nvSpPr>
          <p:spPr bwMode="auto">
            <a:xfrm>
              <a:off x="5856428" y="1162433"/>
              <a:ext cx="307094" cy="272772"/>
            </a:xfrm>
            <a:custGeom>
              <a:avLst/>
              <a:gdLst>
                <a:gd name="T0" fmla="*/ 0 w 170"/>
                <a:gd name="T1" fmla="*/ 151 h 151"/>
                <a:gd name="T2" fmla="*/ 170 w 170"/>
                <a:gd name="T3" fmla="*/ 151 h 151"/>
                <a:gd name="T4" fmla="*/ 170 w 170"/>
                <a:gd name="T5" fmla="*/ 0 h 151"/>
                <a:gd name="T6" fmla="*/ 0 w 170"/>
                <a:gd name="T7" fmla="*/ 0 h 151"/>
                <a:gd name="T8" fmla="*/ 0 w 170"/>
                <a:gd name="T9" fmla="*/ 151 h 151"/>
                <a:gd name="T10" fmla="*/ 9 w 170"/>
                <a:gd name="T11" fmla="*/ 9 h 151"/>
                <a:gd name="T12" fmla="*/ 161 w 170"/>
                <a:gd name="T13" fmla="*/ 9 h 151"/>
                <a:gd name="T14" fmla="*/ 161 w 170"/>
                <a:gd name="T15" fmla="*/ 142 h 151"/>
                <a:gd name="T16" fmla="*/ 9 w 170"/>
                <a:gd name="T17" fmla="*/ 142 h 151"/>
                <a:gd name="T18" fmla="*/ 9 w 170"/>
                <a:gd name="T19" fmla="*/ 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151">
                  <a:moveTo>
                    <a:pt x="0" y="151"/>
                  </a:moveTo>
                  <a:lnTo>
                    <a:pt x="170" y="151"/>
                  </a:lnTo>
                  <a:lnTo>
                    <a:pt x="170" y="0"/>
                  </a:lnTo>
                  <a:lnTo>
                    <a:pt x="0" y="0"/>
                  </a:lnTo>
                  <a:lnTo>
                    <a:pt x="0" y="151"/>
                  </a:lnTo>
                  <a:close/>
                  <a:moveTo>
                    <a:pt x="9" y="9"/>
                  </a:moveTo>
                  <a:lnTo>
                    <a:pt x="161" y="9"/>
                  </a:lnTo>
                  <a:lnTo>
                    <a:pt x="161" y="142"/>
                  </a:lnTo>
                  <a:lnTo>
                    <a:pt x="9" y="142"/>
                  </a:lnTo>
                  <a:lnTo>
                    <a:pt x="9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5"/>
            <p:cNvSpPr>
              <a:spLocks noEditPoints="1"/>
            </p:cNvSpPr>
            <p:nvPr/>
          </p:nvSpPr>
          <p:spPr bwMode="auto">
            <a:xfrm>
              <a:off x="6197844" y="1196755"/>
              <a:ext cx="68645" cy="204128"/>
            </a:xfrm>
            <a:custGeom>
              <a:avLst/>
              <a:gdLst>
                <a:gd name="T0" fmla="*/ 0 w 38"/>
                <a:gd name="T1" fmla="*/ 38 h 113"/>
                <a:gd name="T2" fmla="*/ 0 w 38"/>
                <a:gd name="T3" fmla="*/ 75 h 113"/>
                <a:gd name="T4" fmla="*/ 38 w 38"/>
                <a:gd name="T5" fmla="*/ 113 h 113"/>
                <a:gd name="T6" fmla="*/ 38 w 38"/>
                <a:gd name="T7" fmla="*/ 0 h 113"/>
                <a:gd name="T8" fmla="*/ 0 w 38"/>
                <a:gd name="T9" fmla="*/ 38 h 113"/>
                <a:gd name="T10" fmla="*/ 29 w 38"/>
                <a:gd name="T11" fmla="*/ 90 h 113"/>
                <a:gd name="T12" fmla="*/ 10 w 38"/>
                <a:gd name="T13" fmla="*/ 71 h 113"/>
                <a:gd name="T14" fmla="*/ 10 w 38"/>
                <a:gd name="T15" fmla="*/ 42 h 113"/>
                <a:gd name="T16" fmla="*/ 29 w 38"/>
                <a:gd name="T17" fmla="*/ 23 h 113"/>
                <a:gd name="T18" fmla="*/ 29 w 38"/>
                <a:gd name="T19" fmla="*/ 9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113">
                  <a:moveTo>
                    <a:pt x="0" y="38"/>
                  </a:moveTo>
                  <a:lnTo>
                    <a:pt x="0" y="75"/>
                  </a:lnTo>
                  <a:lnTo>
                    <a:pt x="38" y="113"/>
                  </a:lnTo>
                  <a:lnTo>
                    <a:pt x="38" y="0"/>
                  </a:lnTo>
                  <a:lnTo>
                    <a:pt x="0" y="38"/>
                  </a:lnTo>
                  <a:close/>
                  <a:moveTo>
                    <a:pt x="29" y="90"/>
                  </a:moveTo>
                  <a:lnTo>
                    <a:pt x="10" y="71"/>
                  </a:lnTo>
                  <a:lnTo>
                    <a:pt x="10" y="42"/>
                  </a:lnTo>
                  <a:lnTo>
                    <a:pt x="29" y="23"/>
                  </a:lnTo>
                  <a:lnTo>
                    <a:pt x="29" y="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46"/>
            <p:cNvSpPr>
              <a:spLocks noChangeArrowheads="1"/>
            </p:cNvSpPr>
            <p:nvPr/>
          </p:nvSpPr>
          <p:spPr bwMode="auto">
            <a:xfrm>
              <a:off x="5890750" y="1196755"/>
              <a:ext cx="34323" cy="6864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6" name="Freeform 47"/>
          <p:cNvSpPr>
            <a:spLocks noEditPoints="1"/>
          </p:cNvSpPr>
          <p:nvPr/>
        </p:nvSpPr>
        <p:spPr bwMode="auto">
          <a:xfrm>
            <a:off x="6676550" y="1816483"/>
            <a:ext cx="411868" cy="272772"/>
          </a:xfrm>
          <a:custGeom>
            <a:avLst/>
            <a:gdLst>
              <a:gd name="T0" fmla="*/ 0 w 228"/>
              <a:gd name="T1" fmla="*/ 0 h 151"/>
              <a:gd name="T2" fmla="*/ 0 w 228"/>
              <a:gd name="T3" fmla="*/ 151 h 151"/>
              <a:gd name="T4" fmla="*/ 228 w 228"/>
              <a:gd name="T5" fmla="*/ 151 h 151"/>
              <a:gd name="T6" fmla="*/ 228 w 228"/>
              <a:gd name="T7" fmla="*/ 0 h 151"/>
              <a:gd name="T8" fmla="*/ 0 w 228"/>
              <a:gd name="T9" fmla="*/ 0 h 151"/>
              <a:gd name="T10" fmla="*/ 211 w 228"/>
              <a:gd name="T11" fmla="*/ 9 h 151"/>
              <a:gd name="T12" fmla="*/ 114 w 228"/>
              <a:gd name="T13" fmla="*/ 80 h 151"/>
              <a:gd name="T14" fmla="*/ 17 w 228"/>
              <a:gd name="T15" fmla="*/ 9 h 151"/>
              <a:gd name="T16" fmla="*/ 211 w 228"/>
              <a:gd name="T17" fmla="*/ 9 h 151"/>
              <a:gd name="T18" fmla="*/ 10 w 228"/>
              <a:gd name="T19" fmla="*/ 142 h 151"/>
              <a:gd name="T20" fmla="*/ 10 w 228"/>
              <a:gd name="T21" fmla="*/ 14 h 151"/>
              <a:gd name="T22" fmla="*/ 114 w 228"/>
              <a:gd name="T23" fmla="*/ 90 h 151"/>
              <a:gd name="T24" fmla="*/ 218 w 228"/>
              <a:gd name="T25" fmla="*/ 14 h 151"/>
              <a:gd name="T26" fmla="*/ 218 w 228"/>
              <a:gd name="T27" fmla="*/ 142 h 151"/>
              <a:gd name="T28" fmla="*/ 10 w 228"/>
              <a:gd name="T29" fmla="*/ 142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28" h="151">
                <a:moveTo>
                  <a:pt x="0" y="0"/>
                </a:moveTo>
                <a:lnTo>
                  <a:pt x="0" y="151"/>
                </a:lnTo>
                <a:lnTo>
                  <a:pt x="228" y="151"/>
                </a:lnTo>
                <a:lnTo>
                  <a:pt x="228" y="0"/>
                </a:lnTo>
                <a:lnTo>
                  <a:pt x="0" y="0"/>
                </a:lnTo>
                <a:close/>
                <a:moveTo>
                  <a:pt x="211" y="9"/>
                </a:moveTo>
                <a:lnTo>
                  <a:pt x="114" y="80"/>
                </a:lnTo>
                <a:lnTo>
                  <a:pt x="17" y="9"/>
                </a:lnTo>
                <a:lnTo>
                  <a:pt x="211" y="9"/>
                </a:lnTo>
                <a:close/>
                <a:moveTo>
                  <a:pt x="10" y="142"/>
                </a:moveTo>
                <a:lnTo>
                  <a:pt x="10" y="14"/>
                </a:lnTo>
                <a:lnTo>
                  <a:pt x="114" y="90"/>
                </a:lnTo>
                <a:lnTo>
                  <a:pt x="218" y="14"/>
                </a:lnTo>
                <a:lnTo>
                  <a:pt x="218" y="142"/>
                </a:lnTo>
                <a:lnTo>
                  <a:pt x="10" y="14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48"/>
          <p:cNvSpPr>
            <a:spLocks noEditPoints="1"/>
          </p:cNvSpPr>
          <p:nvPr/>
        </p:nvSpPr>
        <p:spPr bwMode="auto">
          <a:xfrm>
            <a:off x="4230635" y="2602283"/>
            <a:ext cx="377546" cy="307094"/>
          </a:xfrm>
          <a:custGeom>
            <a:avLst/>
            <a:gdLst>
              <a:gd name="T0" fmla="*/ 209 w 209"/>
              <a:gd name="T1" fmla="*/ 57 h 170"/>
              <a:gd name="T2" fmla="*/ 209 w 209"/>
              <a:gd name="T3" fmla="*/ 19 h 170"/>
              <a:gd name="T4" fmla="*/ 105 w 209"/>
              <a:gd name="T5" fmla="*/ 19 h 170"/>
              <a:gd name="T6" fmla="*/ 86 w 209"/>
              <a:gd name="T7" fmla="*/ 0 h 170"/>
              <a:gd name="T8" fmla="*/ 0 w 209"/>
              <a:gd name="T9" fmla="*/ 0 h 170"/>
              <a:gd name="T10" fmla="*/ 0 w 209"/>
              <a:gd name="T11" fmla="*/ 29 h 170"/>
              <a:gd name="T12" fmla="*/ 0 w 209"/>
              <a:gd name="T13" fmla="*/ 29 h 170"/>
              <a:gd name="T14" fmla="*/ 0 w 209"/>
              <a:gd name="T15" fmla="*/ 57 h 170"/>
              <a:gd name="T16" fmla="*/ 0 w 209"/>
              <a:gd name="T17" fmla="*/ 57 h 170"/>
              <a:gd name="T18" fmla="*/ 0 w 209"/>
              <a:gd name="T19" fmla="*/ 170 h 170"/>
              <a:gd name="T20" fmla="*/ 209 w 209"/>
              <a:gd name="T21" fmla="*/ 170 h 170"/>
              <a:gd name="T22" fmla="*/ 209 w 209"/>
              <a:gd name="T23" fmla="*/ 57 h 170"/>
              <a:gd name="T24" fmla="*/ 209 w 209"/>
              <a:gd name="T25" fmla="*/ 57 h 170"/>
              <a:gd name="T26" fmla="*/ 10 w 209"/>
              <a:gd name="T27" fmla="*/ 19 h 170"/>
              <a:gd name="T28" fmla="*/ 10 w 209"/>
              <a:gd name="T29" fmla="*/ 10 h 170"/>
              <a:gd name="T30" fmla="*/ 81 w 209"/>
              <a:gd name="T31" fmla="*/ 10 h 170"/>
              <a:gd name="T32" fmla="*/ 97 w 209"/>
              <a:gd name="T33" fmla="*/ 26 h 170"/>
              <a:gd name="T34" fmla="*/ 100 w 209"/>
              <a:gd name="T35" fmla="*/ 29 h 170"/>
              <a:gd name="T36" fmla="*/ 105 w 209"/>
              <a:gd name="T37" fmla="*/ 29 h 170"/>
              <a:gd name="T38" fmla="*/ 199 w 209"/>
              <a:gd name="T39" fmla="*/ 29 h 170"/>
              <a:gd name="T40" fmla="*/ 199 w 209"/>
              <a:gd name="T41" fmla="*/ 57 h 170"/>
              <a:gd name="T42" fmla="*/ 10 w 209"/>
              <a:gd name="T43" fmla="*/ 57 h 170"/>
              <a:gd name="T44" fmla="*/ 10 w 209"/>
              <a:gd name="T45" fmla="*/ 29 h 170"/>
              <a:gd name="T46" fmla="*/ 10 w 209"/>
              <a:gd name="T47" fmla="*/ 19 h 170"/>
              <a:gd name="T48" fmla="*/ 199 w 209"/>
              <a:gd name="T49" fmla="*/ 161 h 170"/>
              <a:gd name="T50" fmla="*/ 10 w 209"/>
              <a:gd name="T51" fmla="*/ 161 h 170"/>
              <a:gd name="T52" fmla="*/ 10 w 209"/>
              <a:gd name="T53" fmla="*/ 66 h 170"/>
              <a:gd name="T54" fmla="*/ 199 w 209"/>
              <a:gd name="T55" fmla="*/ 66 h 170"/>
              <a:gd name="T56" fmla="*/ 199 w 209"/>
              <a:gd name="T57" fmla="*/ 161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9" h="170">
                <a:moveTo>
                  <a:pt x="209" y="57"/>
                </a:moveTo>
                <a:lnTo>
                  <a:pt x="209" y="19"/>
                </a:lnTo>
                <a:lnTo>
                  <a:pt x="105" y="19"/>
                </a:lnTo>
                <a:lnTo>
                  <a:pt x="86" y="0"/>
                </a:lnTo>
                <a:lnTo>
                  <a:pt x="0" y="0"/>
                </a:lnTo>
                <a:lnTo>
                  <a:pt x="0" y="29"/>
                </a:lnTo>
                <a:lnTo>
                  <a:pt x="0" y="29"/>
                </a:lnTo>
                <a:lnTo>
                  <a:pt x="0" y="57"/>
                </a:lnTo>
                <a:lnTo>
                  <a:pt x="0" y="57"/>
                </a:lnTo>
                <a:lnTo>
                  <a:pt x="0" y="170"/>
                </a:lnTo>
                <a:lnTo>
                  <a:pt x="209" y="170"/>
                </a:lnTo>
                <a:lnTo>
                  <a:pt x="209" y="57"/>
                </a:lnTo>
                <a:lnTo>
                  <a:pt x="209" y="57"/>
                </a:lnTo>
                <a:close/>
                <a:moveTo>
                  <a:pt x="10" y="19"/>
                </a:moveTo>
                <a:lnTo>
                  <a:pt x="10" y="10"/>
                </a:lnTo>
                <a:lnTo>
                  <a:pt x="81" y="10"/>
                </a:lnTo>
                <a:lnTo>
                  <a:pt x="97" y="26"/>
                </a:lnTo>
                <a:lnTo>
                  <a:pt x="100" y="29"/>
                </a:lnTo>
                <a:lnTo>
                  <a:pt x="105" y="29"/>
                </a:lnTo>
                <a:lnTo>
                  <a:pt x="199" y="29"/>
                </a:lnTo>
                <a:lnTo>
                  <a:pt x="199" y="57"/>
                </a:lnTo>
                <a:lnTo>
                  <a:pt x="10" y="57"/>
                </a:lnTo>
                <a:lnTo>
                  <a:pt x="10" y="29"/>
                </a:lnTo>
                <a:lnTo>
                  <a:pt x="10" y="19"/>
                </a:lnTo>
                <a:close/>
                <a:moveTo>
                  <a:pt x="199" y="161"/>
                </a:moveTo>
                <a:lnTo>
                  <a:pt x="10" y="161"/>
                </a:lnTo>
                <a:lnTo>
                  <a:pt x="10" y="66"/>
                </a:lnTo>
                <a:lnTo>
                  <a:pt x="199" y="66"/>
                </a:lnTo>
                <a:lnTo>
                  <a:pt x="199" y="16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49"/>
          <p:cNvSpPr>
            <a:spLocks noEditPoints="1"/>
          </p:cNvSpPr>
          <p:nvPr/>
        </p:nvSpPr>
        <p:spPr bwMode="auto">
          <a:xfrm>
            <a:off x="946533" y="2602283"/>
            <a:ext cx="377546" cy="341417"/>
          </a:xfrm>
          <a:custGeom>
            <a:avLst/>
            <a:gdLst>
              <a:gd name="T0" fmla="*/ 209 w 209"/>
              <a:gd name="T1" fmla="*/ 133 h 189"/>
              <a:gd name="T2" fmla="*/ 209 w 209"/>
              <a:gd name="T3" fmla="*/ 0 h 189"/>
              <a:gd name="T4" fmla="*/ 0 w 209"/>
              <a:gd name="T5" fmla="*/ 0 h 189"/>
              <a:gd name="T6" fmla="*/ 0 w 209"/>
              <a:gd name="T7" fmla="*/ 133 h 189"/>
              <a:gd name="T8" fmla="*/ 100 w 209"/>
              <a:gd name="T9" fmla="*/ 133 h 189"/>
              <a:gd name="T10" fmla="*/ 100 w 209"/>
              <a:gd name="T11" fmla="*/ 180 h 189"/>
              <a:gd name="T12" fmla="*/ 71 w 209"/>
              <a:gd name="T13" fmla="*/ 180 h 189"/>
              <a:gd name="T14" fmla="*/ 62 w 209"/>
              <a:gd name="T15" fmla="*/ 189 h 189"/>
              <a:gd name="T16" fmla="*/ 100 w 209"/>
              <a:gd name="T17" fmla="*/ 189 h 189"/>
              <a:gd name="T18" fmla="*/ 109 w 209"/>
              <a:gd name="T19" fmla="*/ 189 h 189"/>
              <a:gd name="T20" fmla="*/ 147 w 209"/>
              <a:gd name="T21" fmla="*/ 189 h 189"/>
              <a:gd name="T22" fmla="*/ 138 w 209"/>
              <a:gd name="T23" fmla="*/ 180 h 189"/>
              <a:gd name="T24" fmla="*/ 109 w 209"/>
              <a:gd name="T25" fmla="*/ 180 h 189"/>
              <a:gd name="T26" fmla="*/ 109 w 209"/>
              <a:gd name="T27" fmla="*/ 133 h 189"/>
              <a:gd name="T28" fmla="*/ 209 w 209"/>
              <a:gd name="T29" fmla="*/ 133 h 189"/>
              <a:gd name="T30" fmla="*/ 10 w 209"/>
              <a:gd name="T31" fmla="*/ 123 h 189"/>
              <a:gd name="T32" fmla="*/ 10 w 209"/>
              <a:gd name="T33" fmla="*/ 10 h 189"/>
              <a:gd name="T34" fmla="*/ 199 w 209"/>
              <a:gd name="T35" fmla="*/ 10 h 189"/>
              <a:gd name="T36" fmla="*/ 199 w 209"/>
              <a:gd name="T37" fmla="*/ 123 h 189"/>
              <a:gd name="T38" fmla="*/ 109 w 209"/>
              <a:gd name="T39" fmla="*/ 123 h 189"/>
              <a:gd name="T40" fmla="*/ 100 w 209"/>
              <a:gd name="T41" fmla="*/ 123 h 189"/>
              <a:gd name="T42" fmla="*/ 10 w 209"/>
              <a:gd name="T43" fmla="*/ 123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9" h="189">
                <a:moveTo>
                  <a:pt x="209" y="133"/>
                </a:moveTo>
                <a:lnTo>
                  <a:pt x="209" y="0"/>
                </a:lnTo>
                <a:lnTo>
                  <a:pt x="0" y="0"/>
                </a:lnTo>
                <a:lnTo>
                  <a:pt x="0" y="133"/>
                </a:lnTo>
                <a:lnTo>
                  <a:pt x="100" y="133"/>
                </a:lnTo>
                <a:lnTo>
                  <a:pt x="100" y="180"/>
                </a:lnTo>
                <a:lnTo>
                  <a:pt x="71" y="180"/>
                </a:lnTo>
                <a:lnTo>
                  <a:pt x="62" y="189"/>
                </a:lnTo>
                <a:lnTo>
                  <a:pt x="100" y="189"/>
                </a:lnTo>
                <a:lnTo>
                  <a:pt x="109" y="189"/>
                </a:lnTo>
                <a:lnTo>
                  <a:pt x="147" y="189"/>
                </a:lnTo>
                <a:lnTo>
                  <a:pt x="138" y="180"/>
                </a:lnTo>
                <a:lnTo>
                  <a:pt x="109" y="180"/>
                </a:lnTo>
                <a:lnTo>
                  <a:pt x="109" y="133"/>
                </a:lnTo>
                <a:lnTo>
                  <a:pt x="209" y="133"/>
                </a:lnTo>
                <a:close/>
                <a:moveTo>
                  <a:pt x="10" y="123"/>
                </a:moveTo>
                <a:lnTo>
                  <a:pt x="10" y="10"/>
                </a:lnTo>
                <a:lnTo>
                  <a:pt x="199" y="10"/>
                </a:lnTo>
                <a:lnTo>
                  <a:pt x="199" y="123"/>
                </a:lnTo>
                <a:lnTo>
                  <a:pt x="109" y="123"/>
                </a:lnTo>
                <a:lnTo>
                  <a:pt x="100" y="123"/>
                </a:lnTo>
                <a:lnTo>
                  <a:pt x="10" y="1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1768462" y="2602283"/>
            <a:ext cx="375739" cy="341417"/>
            <a:chOff x="1768462" y="1948233"/>
            <a:chExt cx="375739" cy="341417"/>
          </a:xfrm>
        </p:grpSpPr>
        <p:sp>
          <p:nvSpPr>
            <p:cNvPr id="50" name="Freeform 50"/>
            <p:cNvSpPr>
              <a:spLocks noEditPoints="1"/>
            </p:cNvSpPr>
            <p:nvPr/>
          </p:nvSpPr>
          <p:spPr bwMode="auto">
            <a:xfrm>
              <a:off x="1768462" y="1948233"/>
              <a:ext cx="375739" cy="341417"/>
            </a:xfrm>
            <a:custGeom>
              <a:avLst/>
              <a:gdLst>
                <a:gd name="T0" fmla="*/ 208 w 208"/>
                <a:gd name="T1" fmla="*/ 133 h 189"/>
                <a:gd name="T2" fmla="*/ 208 w 208"/>
                <a:gd name="T3" fmla="*/ 0 h 189"/>
                <a:gd name="T4" fmla="*/ 0 w 208"/>
                <a:gd name="T5" fmla="*/ 0 h 189"/>
                <a:gd name="T6" fmla="*/ 0 w 208"/>
                <a:gd name="T7" fmla="*/ 133 h 189"/>
                <a:gd name="T8" fmla="*/ 99 w 208"/>
                <a:gd name="T9" fmla="*/ 133 h 189"/>
                <a:gd name="T10" fmla="*/ 99 w 208"/>
                <a:gd name="T11" fmla="*/ 180 h 189"/>
                <a:gd name="T12" fmla="*/ 71 w 208"/>
                <a:gd name="T13" fmla="*/ 180 h 189"/>
                <a:gd name="T14" fmla="*/ 61 w 208"/>
                <a:gd name="T15" fmla="*/ 189 h 189"/>
                <a:gd name="T16" fmla="*/ 99 w 208"/>
                <a:gd name="T17" fmla="*/ 189 h 189"/>
                <a:gd name="T18" fmla="*/ 109 w 208"/>
                <a:gd name="T19" fmla="*/ 189 h 189"/>
                <a:gd name="T20" fmla="*/ 147 w 208"/>
                <a:gd name="T21" fmla="*/ 189 h 189"/>
                <a:gd name="T22" fmla="*/ 137 w 208"/>
                <a:gd name="T23" fmla="*/ 180 h 189"/>
                <a:gd name="T24" fmla="*/ 109 w 208"/>
                <a:gd name="T25" fmla="*/ 180 h 189"/>
                <a:gd name="T26" fmla="*/ 109 w 208"/>
                <a:gd name="T27" fmla="*/ 133 h 189"/>
                <a:gd name="T28" fmla="*/ 208 w 208"/>
                <a:gd name="T29" fmla="*/ 133 h 189"/>
                <a:gd name="T30" fmla="*/ 9 w 208"/>
                <a:gd name="T31" fmla="*/ 123 h 189"/>
                <a:gd name="T32" fmla="*/ 9 w 208"/>
                <a:gd name="T33" fmla="*/ 10 h 189"/>
                <a:gd name="T34" fmla="*/ 199 w 208"/>
                <a:gd name="T35" fmla="*/ 10 h 189"/>
                <a:gd name="T36" fmla="*/ 199 w 208"/>
                <a:gd name="T37" fmla="*/ 123 h 189"/>
                <a:gd name="T38" fmla="*/ 109 w 208"/>
                <a:gd name="T39" fmla="*/ 123 h 189"/>
                <a:gd name="T40" fmla="*/ 99 w 208"/>
                <a:gd name="T41" fmla="*/ 123 h 189"/>
                <a:gd name="T42" fmla="*/ 9 w 208"/>
                <a:gd name="T43" fmla="*/ 123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8" h="189">
                  <a:moveTo>
                    <a:pt x="208" y="133"/>
                  </a:moveTo>
                  <a:lnTo>
                    <a:pt x="208" y="0"/>
                  </a:lnTo>
                  <a:lnTo>
                    <a:pt x="0" y="0"/>
                  </a:lnTo>
                  <a:lnTo>
                    <a:pt x="0" y="133"/>
                  </a:lnTo>
                  <a:lnTo>
                    <a:pt x="99" y="133"/>
                  </a:lnTo>
                  <a:lnTo>
                    <a:pt x="99" y="180"/>
                  </a:lnTo>
                  <a:lnTo>
                    <a:pt x="71" y="180"/>
                  </a:lnTo>
                  <a:lnTo>
                    <a:pt x="61" y="189"/>
                  </a:lnTo>
                  <a:lnTo>
                    <a:pt x="99" y="189"/>
                  </a:lnTo>
                  <a:lnTo>
                    <a:pt x="109" y="189"/>
                  </a:lnTo>
                  <a:lnTo>
                    <a:pt x="147" y="189"/>
                  </a:lnTo>
                  <a:lnTo>
                    <a:pt x="137" y="180"/>
                  </a:lnTo>
                  <a:lnTo>
                    <a:pt x="109" y="180"/>
                  </a:lnTo>
                  <a:lnTo>
                    <a:pt x="109" y="133"/>
                  </a:lnTo>
                  <a:lnTo>
                    <a:pt x="208" y="133"/>
                  </a:lnTo>
                  <a:close/>
                  <a:moveTo>
                    <a:pt x="9" y="123"/>
                  </a:moveTo>
                  <a:lnTo>
                    <a:pt x="9" y="10"/>
                  </a:lnTo>
                  <a:lnTo>
                    <a:pt x="199" y="10"/>
                  </a:lnTo>
                  <a:lnTo>
                    <a:pt x="199" y="123"/>
                  </a:lnTo>
                  <a:lnTo>
                    <a:pt x="109" y="123"/>
                  </a:lnTo>
                  <a:lnTo>
                    <a:pt x="99" y="123"/>
                  </a:lnTo>
                  <a:lnTo>
                    <a:pt x="9" y="1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51"/>
            <p:cNvSpPr>
              <a:spLocks noChangeArrowheads="1"/>
            </p:cNvSpPr>
            <p:nvPr/>
          </p:nvSpPr>
          <p:spPr bwMode="auto">
            <a:xfrm>
              <a:off x="1871429" y="2016878"/>
              <a:ext cx="34323" cy="1372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52"/>
            <p:cNvSpPr>
              <a:spLocks noChangeArrowheads="1"/>
            </p:cNvSpPr>
            <p:nvPr/>
          </p:nvSpPr>
          <p:spPr bwMode="auto">
            <a:xfrm>
              <a:off x="1940074" y="2085522"/>
              <a:ext cx="34323" cy="6864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53"/>
            <p:cNvSpPr>
              <a:spLocks noChangeArrowheads="1"/>
            </p:cNvSpPr>
            <p:nvPr/>
          </p:nvSpPr>
          <p:spPr bwMode="auto">
            <a:xfrm>
              <a:off x="2008718" y="2051199"/>
              <a:ext cx="32516" cy="10296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588584" y="2602283"/>
            <a:ext cx="384771" cy="341417"/>
            <a:chOff x="2588584" y="1948233"/>
            <a:chExt cx="384771" cy="341417"/>
          </a:xfrm>
        </p:grpSpPr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2879421" y="2042168"/>
              <a:ext cx="43354" cy="153548"/>
            </a:xfrm>
            <a:custGeom>
              <a:avLst/>
              <a:gdLst>
                <a:gd name="T0" fmla="*/ 2 w 10"/>
                <a:gd name="T1" fmla="*/ 0 h 36"/>
                <a:gd name="T2" fmla="*/ 0 w 10"/>
                <a:gd name="T3" fmla="*/ 2 h 36"/>
                <a:gd name="T4" fmla="*/ 6 w 10"/>
                <a:gd name="T5" fmla="*/ 18 h 36"/>
                <a:gd name="T6" fmla="*/ 0 w 10"/>
                <a:gd name="T7" fmla="*/ 34 h 36"/>
                <a:gd name="T8" fmla="*/ 2 w 10"/>
                <a:gd name="T9" fmla="*/ 36 h 36"/>
                <a:gd name="T10" fmla="*/ 10 w 10"/>
                <a:gd name="T11" fmla="*/ 18 h 36"/>
                <a:gd name="T12" fmla="*/ 2 w 10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36">
                  <a:moveTo>
                    <a:pt x="2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4" y="7"/>
                    <a:pt x="6" y="12"/>
                    <a:pt x="6" y="18"/>
                  </a:cubicBezTo>
                  <a:cubicBezTo>
                    <a:pt x="6" y="24"/>
                    <a:pt x="4" y="29"/>
                    <a:pt x="0" y="34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7" y="31"/>
                    <a:pt x="10" y="25"/>
                    <a:pt x="10" y="18"/>
                  </a:cubicBezTo>
                  <a:cubicBezTo>
                    <a:pt x="10" y="11"/>
                    <a:pt x="7" y="5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2913742" y="2004232"/>
              <a:ext cx="59613" cy="231224"/>
            </a:xfrm>
            <a:custGeom>
              <a:avLst/>
              <a:gdLst>
                <a:gd name="T0" fmla="*/ 3 w 14"/>
                <a:gd name="T1" fmla="*/ 0 h 54"/>
                <a:gd name="T2" fmla="*/ 0 w 14"/>
                <a:gd name="T3" fmla="*/ 3 h 54"/>
                <a:gd name="T4" fmla="*/ 10 w 14"/>
                <a:gd name="T5" fmla="*/ 27 h 54"/>
                <a:gd name="T6" fmla="*/ 0 w 14"/>
                <a:gd name="T7" fmla="*/ 51 h 54"/>
                <a:gd name="T8" fmla="*/ 3 w 14"/>
                <a:gd name="T9" fmla="*/ 54 h 54"/>
                <a:gd name="T10" fmla="*/ 14 w 14"/>
                <a:gd name="T11" fmla="*/ 27 h 54"/>
                <a:gd name="T12" fmla="*/ 3 w 14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54">
                  <a:moveTo>
                    <a:pt x="3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6" y="9"/>
                    <a:pt x="10" y="18"/>
                    <a:pt x="10" y="27"/>
                  </a:cubicBezTo>
                  <a:cubicBezTo>
                    <a:pt x="10" y="36"/>
                    <a:pt x="6" y="45"/>
                    <a:pt x="0" y="51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10" y="47"/>
                    <a:pt x="14" y="37"/>
                    <a:pt x="14" y="27"/>
                  </a:cubicBezTo>
                  <a:cubicBezTo>
                    <a:pt x="14" y="17"/>
                    <a:pt x="10" y="7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6"/>
            <p:cNvSpPr>
              <a:spLocks noEditPoints="1"/>
            </p:cNvSpPr>
            <p:nvPr/>
          </p:nvSpPr>
          <p:spPr bwMode="auto">
            <a:xfrm>
              <a:off x="2588584" y="1948233"/>
              <a:ext cx="256514" cy="341417"/>
            </a:xfrm>
            <a:custGeom>
              <a:avLst/>
              <a:gdLst>
                <a:gd name="T0" fmla="*/ 0 w 142"/>
                <a:gd name="T1" fmla="*/ 57 h 189"/>
                <a:gd name="T2" fmla="*/ 0 w 142"/>
                <a:gd name="T3" fmla="*/ 133 h 189"/>
                <a:gd name="T4" fmla="*/ 57 w 142"/>
                <a:gd name="T5" fmla="*/ 133 h 189"/>
                <a:gd name="T6" fmla="*/ 142 w 142"/>
                <a:gd name="T7" fmla="*/ 189 h 189"/>
                <a:gd name="T8" fmla="*/ 142 w 142"/>
                <a:gd name="T9" fmla="*/ 0 h 189"/>
                <a:gd name="T10" fmla="*/ 57 w 142"/>
                <a:gd name="T11" fmla="*/ 57 h 189"/>
                <a:gd name="T12" fmla="*/ 0 w 142"/>
                <a:gd name="T13" fmla="*/ 57 h 189"/>
                <a:gd name="T14" fmla="*/ 10 w 142"/>
                <a:gd name="T15" fmla="*/ 123 h 189"/>
                <a:gd name="T16" fmla="*/ 10 w 142"/>
                <a:gd name="T17" fmla="*/ 66 h 189"/>
                <a:gd name="T18" fmla="*/ 57 w 142"/>
                <a:gd name="T19" fmla="*/ 66 h 189"/>
                <a:gd name="T20" fmla="*/ 57 w 142"/>
                <a:gd name="T21" fmla="*/ 90 h 189"/>
                <a:gd name="T22" fmla="*/ 57 w 142"/>
                <a:gd name="T23" fmla="*/ 123 h 189"/>
                <a:gd name="T24" fmla="*/ 10 w 142"/>
                <a:gd name="T25" fmla="*/ 123 h 189"/>
                <a:gd name="T26" fmla="*/ 133 w 142"/>
                <a:gd name="T27" fmla="*/ 173 h 189"/>
                <a:gd name="T28" fmla="*/ 67 w 142"/>
                <a:gd name="T29" fmla="*/ 128 h 189"/>
                <a:gd name="T30" fmla="*/ 67 w 142"/>
                <a:gd name="T31" fmla="*/ 90 h 189"/>
                <a:gd name="T32" fmla="*/ 67 w 142"/>
                <a:gd name="T33" fmla="*/ 62 h 189"/>
                <a:gd name="T34" fmla="*/ 133 w 142"/>
                <a:gd name="T35" fmla="*/ 17 h 189"/>
                <a:gd name="T36" fmla="*/ 133 w 142"/>
                <a:gd name="T37" fmla="*/ 173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2" h="189">
                  <a:moveTo>
                    <a:pt x="0" y="57"/>
                  </a:moveTo>
                  <a:lnTo>
                    <a:pt x="0" y="133"/>
                  </a:lnTo>
                  <a:lnTo>
                    <a:pt x="57" y="133"/>
                  </a:lnTo>
                  <a:lnTo>
                    <a:pt x="142" y="189"/>
                  </a:lnTo>
                  <a:lnTo>
                    <a:pt x="142" y="0"/>
                  </a:lnTo>
                  <a:lnTo>
                    <a:pt x="57" y="57"/>
                  </a:lnTo>
                  <a:lnTo>
                    <a:pt x="0" y="57"/>
                  </a:lnTo>
                  <a:close/>
                  <a:moveTo>
                    <a:pt x="10" y="123"/>
                  </a:moveTo>
                  <a:lnTo>
                    <a:pt x="10" y="66"/>
                  </a:lnTo>
                  <a:lnTo>
                    <a:pt x="57" y="66"/>
                  </a:lnTo>
                  <a:lnTo>
                    <a:pt x="57" y="90"/>
                  </a:lnTo>
                  <a:lnTo>
                    <a:pt x="57" y="123"/>
                  </a:lnTo>
                  <a:lnTo>
                    <a:pt x="10" y="123"/>
                  </a:lnTo>
                  <a:close/>
                  <a:moveTo>
                    <a:pt x="133" y="173"/>
                  </a:moveTo>
                  <a:lnTo>
                    <a:pt x="67" y="128"/>
                  </a:lnTo>
                  <a:lnTo>
                    <a:pt x="67" y="90"/>
                  </a:lnTo>
                  <a:lnTo>
                    <a:pt x="67" y="62"/>
                  </a:lnTo>
                  <a:lnTo>
                    <a:pt x="133" y="17"/>
                  </a:lnTo>
                  <a:lnTo>
                    <a:pt x="133" y="1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410513" y="2602283"/>
            <a:ext cx="393803" cy="341417"/>
            <a:chOff x="3410513" y="1948233"/>
            <a:chExt cx="393803" cy="341417"/>
          </a:xfrm>
        </p:grpSpPr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3410513" y="1948233"/>
              <a:ext cx="256514" cy="341417"/>
            </a:xfrm>
            <a:custGeom>
              <a:avLst/>
              <a:gdLst>
                <a:gd name="T0" fmla="*/ 0 w 142"/>
                <a:gd name="T1" fmla="*/ 57 h 189"/>
                <a:gd name="T2" fmla="*/ 0 w 142"/>
                <a:gd name="T3" fmla="*/ 133 h 189"/>
                <a:gd name="T4" fmla="*/ 57 w 142"/>
                <a:gd name="T5" fmla="*/ 133 h 189"/>
                <a:gd name="T6" fmla="*/ 142 w 142"/>
                <a:gd name="T7" fmla="*/ 189 h 189"/>
                <a:gd name="T8" fmla="*/ 142 w 142"/>
                <a:gd name="T9" fmla="*/ 0 h 189"/>
                <a:gd name="T10" fmla="*/ 57 w 142"/>
                <a:gd name="T11" fmla="*/ 57 h 189"/>
                <a:gd name="T12" fmla="*/ 0 w 142"/>
                <a:gd name="T13" fmla="*/ 57 h 189"/>
                <a:gd name="T14" fmla="*/ 9 w 142"/>
                <a:gd name="T15" fmla="*/ 123 h 189"/>
                <a:gd name="T16" fmla="*/ 9 w 142"/>
                <a:gd name="T17" fmla="*/ 66 h 189"/>
                <a:gd name="T18" fmla="*/ 57 w 142"/>
                <a:gd name="T19" fmla="*/ 66 h 189"/>
                <a:gd name="T20" fmla="*/ 57 w 142"/>
                <a:gd name="T21" fmla="*/ 123 h 189"/>
                <a:gd name="T22" fmla="*/ 9 w 142"/>
                <a:gd name="T23" fmla="*/ 123 h 189"/>
                <a:gd name="T24" fmla="*/ 132 w 142"/>
                <a:gd name="T25" fmla="*/ 173 h 189"/>
                <a:gd name="T26" fmla="*/ 66 w 142"/>
                <a:gd name="T27" fmla="*/ 128 h 189"/>
                <a:gd name="T28" fmla="*/ 66 w 142"/>
                <a:gd name="T29" fmla="*/ 62 h 189"/>
                <a:gd name="T30" fmla="*/ 132 w 142"/>
                <a:gd name="T31" fmla="*/ 17 h 189"/>
                <a:gd name="T32" fmla="*/ 132 w 142"/>
                <a:gd name="T33" fmla="*/ 173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2" h="189">
                  <a:moveTo>
                    <a:pt x="0" y="57"/>
                  </a:moveTo>
                  <a:lnTo>
                    <a:pt x="0" y="133"/>
                  </a:lnTo>
                  <a:lnTo>
                    <a:pt x="57" y="133"/>
                  </a:lnTo>
                  <a:lnTo>
                    <a:pt x="142" y="189"/>
                  </a:lnTo>
                  <a:lnTo>
                    <a:pt x="142" y="0"/>
                  </a:lnTo>
                  <a:lnTo>
                    <a:pt x="57" y="57"/>
                  </a:lnTo>
                  <a:lnTo>
                    <a:pt x="0" y="57"/>
                  </a:lnTo>
                  <a:close/>
                  <a:moveTo>
                    <a:pt x="9" y="123"/>
                  </a:moveTo>
                  <a:lnTo>
                    <a:pt x="9" y="66"/>
                  </a:lnTo>
                  <a:lnTo>
                    <a:pt x="57" y="66"/>
                  </a:lnTo>
                  <a:lnTo>
                    <a:pt x="57" y="123"/>
                  </a:lnTo>
                  <a:lnTo>
                    <a:pt x="9" y="123"/>
                  </a:lnTo>
                  <a:close/>
                  <a:moveTo>
                    <a:pt x="132" y="173"/>
                  </a:moveTo>
                  <a:lnTo>
                    <a:pt x="66" y="128"/>
                  </a:lnTo>
                  <a:lnTo>
                    <a:pt x="66" y="62"/>
                  </a:lnTo>
                  <a:lnTo>
                    <a:pt x="132" y="17"/>
                  </a:lnTo>
                  <a:lnTo>
                    <a:pt x="132" y="1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8"/>
            <p:cNvSpPr>
              <a:spLocks/>
            </p:cNvSpPr>
            <p:nvPr/>
          </p:nvSpPr>
          <p:spPr bwMode="auto">
            <a:xfrm>
              <a:off x="3701349" y="2067458"/>
              <a:ext cx="102967" cy="102967"/>
            </a:xfrm>
            <a:custGeom>
              <a:avLst/>
              <a:gdLst>
                <a:gd name="T0" fmla="*/ 57 w 57"/>
                <a:gd name="T1" fmla="*/ 7 h 57"/>
                <a:gd name="T2" fmla="*/ 50 w 57"/>
                <a:gd name="T3" fmla="*/ 0 h 57"/>
                <a:gd name="T4" fmla="*/ 28 w 57"/>
                <a:gd name="T5" fmla="*/ 22 h 57"/>
                <a:gd name="T6" fmla="*/ 7 w 57"/>
                <a:gd name="T7" fmla="*/ 0 h 57"/>
                <a:gd name="T8" fmla="*/ 0 w 57"/>
                <a:gd name="T9" fmla="*/ 7 h 57"/>
                <a:gd name="T10" fmla="*/ 21 w 57"/>
                <a:gd name="T11" fmla="*/ 29 h 57"/>
                <a:gd name="T12" fmla="*/ 0 w 57"/>
                <a:gd name="T13" fmla="*/ 50 h 57"/>
                <a:gd name="T14" fmla="*/ 7 w 57"/>
                <a:gd name="T15" fmla="*/ 57 h 57"/>
                <a:gd name="T16" fmla="*/ 28 w 57"/>
                <a:gd name="T17" fmla="*/ 36 h 57"/>
                <a:gd name="T18" fmla="*/ 50 w 57"/>
                <a:gd name="T19" fmla="*/ 57 h 57"/>
                <a:gd name="T20" fmla="*/ 57 w 57"/>
                <a:gd name="T21" fmla="*/ 50 h 57"/>
                <a:gd name="T22" fmla="*/ 35 w 57"/>
                <a:gd name="T23" fmla="*/ 29 h 57"/>
                <a:gd name="T24" fmla="*/ 57 w 57"/>
                <a:gd name="T25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57">
                  <a:moveTo>
                    <a:pt x="57" y="7"/>
                  </a:moveTo>
                  <a:lnTo>
                    <a:pt x="50" y="0"/>
                  </a:lnTo>
                  <a:lnTo>
                    <a:pt x="28" y="22"/>
                  </a:lnTo>
                  <a:lnTo>
                    <a:pt x="7" y="0"/>
                  </a:lnTo>
                  <a:lnTo>
                    <a:pt x="0" y="7"/>
                  </a:lnTo>
                  <a:lnTo>
                    <a:pt x="21" y="29"/>
                  </a:lnTo>
                  <a:lnTo>
                    <a:pt x="0" y="50"/>
                  </a:lnTo>
                  <a:lnTo>
                    <a:pt x="7" y="57"/>
                  </a:lnTo>
                  <a:lnTo>
                    <a:pt x="28" y="36"/>
                  </a:lnTo>
                  <a:lnTo>
                    <a:pt x="50" y="57"/>
                  </a:lnTo>
                  <a:lnTo>
                    <a:pt x="57" y="50"/>
                  </a:lnTo>
                  <a:lnTo>
                    <a:pt x="35" y="29"/>
                  </a:lnTo>
                  <a:lnTo>
                    <a:pt x="57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745195" y="2567960"/>
            <a:ext cx="274578" cy="410062"/>
            <a:chOff x="6745195" y="1913910"/>
            <a:chExt cx="274578" cy="410062"/>
          </a:xfrm>
        </p:grpSpPr>
        <p:sp>
          <p:nvSpPr>
            <p:cNvPr id="62" name="Freeform 59"/>
            <p:cNvSpPr>
              <a:spLocks noEditPoints="1"/>
            </p:cNvSpPr>
            <p:nvPr/>
          </p:nvSpPr>
          <p:spPr bwMode="auto">
            <a:xfrm>
              <a:off x="6745195" y="1913910"/>
              <a:ext cx="274578" cy="410062"/>
            </a:xfrm>
            <a:custGeom>
              <a:avLst/>
              <a:gdLst>
                <a:gd name="T0" fmla="*/ 64 w 64"/>
                <a:gd name="T1" fmla="*/ 32 h 96"/>
                <a:gd name="T2" fmla="*/ 32 w 64"/>
                <a:gd name="T3" fmla="*/ 0 h 96"/>
                <a:gd name="T4" fmla="*/ 0 w 64"/>
                <a:gd name="T5" fmla="*/ 32 h 96"/>
                <a:gd name="T6" fmla="*/ 4 w 64"/>
                <a:gd name="T7" fmla="*/ 48 h 96"/>
                <a:gd name="T8" fmla="*/ 4 w 64"/>
                <a:gd name="T9" fmla="*/ 48 h 96"/>
                <a:gd name="T10" fmla="*/ 32 w 64"/>
                <a:gd name="T11" fmla="*/ 96 h 96"/>
                <a:gd name="T12" fmla="*/ 60 w 64"/>
                <a:gd name="T13" fmla="*/ 48 h 96"/>
                <a:gd name="T14" fmla="*/ 60 w 64"/>
                <a:gd name="T15" fmla="*/ 48 h 96"/>
                <a:gd name="T16" fmla="*/ 64 w 64"/>
                <a:gd name="T17" fmla="*/ 32 h 96"/>
                <a:gd name="T18" fmla="*/ 53 w 64"/>
                <a:gd name="T19" fmla="*/ 52 h 96"/>
                <a:gd name="T20" fmla="*/ 32 w 64"/>
                <a:gd name="T21" fmla="*/ 88 h 96"/>
                <a:gd name="T22" fmla="*/ 11 w 64"/>
                <a:gd name="T23" fmla="*/ 52 h 96"/>
                <a:gd name="T24" fmla="*/ 11 w 64"/>
                <a:gd name="T25" fmla="*/ 52 h 96"/>
                <a:gd name="T26" fmla="*/ 8 w 64"/>
                <a:gd name="T27" fmla="*/ 46 h 96"/>
                <a:gd name="T28" fmla="*/ 4 w 64"/>
                <a:gd name="T29" fmla="*/ 32 h 96"/>
                <a:gd name="T30" fmla="*/ 32 w 64"/>
                <a:gd name="T31" fmla="*/ 4 h 96"/>
                <a:gd name="T32" fmla="*/ 60 w 64"/>
                <a:gd name="T33" fmla="*/ 32 h 96"/>
                <a:gd name="T34" fmla="*/ 56 w 64"/>
                <a:gd name="T35" fmla="*/ 46 h 96"/>
                <a:gd name="T36" fmla="*/ 53 w 64"/>
                <a:gd name="T37" fmla="*/ 5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" h="96">
                  <a:moveTo>
                    <a:pt x="64" y="32"/>
                  </a:moveTo>
                  <a:cubicBezTo>
                    <a:pt x="64" y="14"/>
                    <a:pt x="50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38"/>
                    <a:pt x="2" y="43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2" y="43"/>
                    <a:pt x="64" y="38"/>
                    <a:pt x="64" y="32"/>
                  </a:cubicBezTo>
                  <a:close/>
                  <a:moveTo>
                    <a:pt x="53" y="52"/>
                  </a:moveTo>
                  <a:cubicBezTo>
                    <a:pt x="32" y="88"/>
                    <a:pt x="32" y="88"/>
                    <a:pt x="32" y="88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5" y="42"/>
                    <a:pt x="4" y="37"/>
                    <a:pt x="4" y="32"/>
                  </a:cubicBezTo>
                  <a:cubicBezTo>
                    <a:pt x="4" y="17"/>
                    <a:pt x="17" y="4"/>
                    <a:pt x="32" y="4"/>
                  </a:cubicBezTo>
                  <a:cubicBezTo>
                    <a:pt x="47" y="4"/>
                    <a:pt x="60" y="17"/>
                    <a:pt x="60" y="32"/>
                  </a:cubicBezTo>
                  <a:cubicBezTo>
                    <a:pt x="60" y="37"/>
                    <a:pt x="59" y="42"/>
                    <a:pt x="56" y="46"/>
                  </a:cubicBezTo>
                  <a:cubicBezTo>
                    <a:pt x="53" y="52"/>
                    <a:pt x="53" y="52"/>
                    <a:pt x="53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0"/>
            <p:cNvSpPr>
              <a:spLocks noEditPoints="1"/>
            </p:cNvSpPr>
            <p:nvPr/>
          </p:nvSpPr>
          <p:spPr bwMode="auto">
            <a:xfrm>
              <a:off x="6797581" y="1957265"/>
              <a:ext cx="169805" cy="171612"/>
            </a:xfrm>
            <a:custGeom>
              <a:avLst/>
              <a:gdLst>
                <a:gd name="T0" fmla="*/ 20 w 40"/>
                <a:gd name="T1" fmla="*/ 0 h 40"/>
                <a:gd name="T2" fmla="*/ 0 w 40"/>
                <a:gd name="T3" fmla="*/ 20 h 40"/>
                <a:gd name="T4" fmla="*/ 20 w 40"/>
                <a:gd name="T5" fmla="*/ 40 h 40"/>
                <a:gd name="T6" fmla="*/ 40 w 40"/>
                <a:gd name="T7" fmla="*/ 20 h 40"/>
                <a:gd name="T8" fmla="*/ 20 w 40"/>
                <a:gd name="T9" fmla="*/ 0 h 40"/>
                <a:gd name="T10" fmla="*/ 20 w 40"/>
                <a:gd name="T11" fmla="*/ 36 h 40"/>
                <a:gd name="T12" fmla="*/ 4 w 40"/>
                <a:gd name="T13" fmla="*/ 20 h 40"/>
                <a:gd name="T14" fmla="*/ 20 w 40"/>
                <a:gd name="T15" fmla="*/ 4 h 40"/>
                <a:gd name="T16" fmla="*/ 36 w 40"/>
                <a:gd name="T17" fmla="*/ 20 h 40"/>
                <a:gd name="T18" fmla="*/ 20 w 40"/>
                <a:gd name="T19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9"/>
                    <a:pt x="31" y="0"/>
                    <a:pt x="20" y="0"/>
                  </a:cubicBezTo>
                  <a:close/>
                  <a:moveTo>
                    <a:pt x="20" y="36"/>
                  </a:moveTo>
                  <a:cubicBezTo>
                    <a:pt x="11" y="36"/>
                    <a:pt x="4" y="29"/>
                    <a:pt x="4" y="20"/>
                  </a:cubicBezTo>
                  <a:cubicBezTo>
                    <a:pt x="4" y="11"/>
                    <a:pt x="11" y="4"/>
                    <a:pt x="20" y="4"/>
                  </a:cubicBezTo>
                  <a:cubicBezTo>
                    <a:pt x="29" y="4"/>
                    <a:pt x="36" y="11"/>
                    <a:pt x="36" y="20"/>
                  </a:cubicBezTo>
                  <a:cubicBezTo>
                    <a:pt x="36" y="29"/>
                    <a:pt x="29" y="36"/>
                    <a:pt x="20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46533" y="3422405"/>
            <a:ext cx="377546" cy="377546"/>
            <a:chOff x="946533" y="2768355"/>
            <a:chExt cx="377546" cy="377546"/>
          </a:xfrm>
        </p:grpSpPr>
        <p:sp>
          <p:nvSpPr>
            <p:cNvPr id="65" name="Freeform 61"/>
            <p:cNvSpPr>
              <a:spLocks noEditPoints="1"/>
            </p:cNvSpPr>
            <p:nvPr/>
          </p:nvSpPr>
          <p:spPr bwMode="auto">
            <a:xfrm>
              <a:off x="946533" y="2768355"/>
              <a:ext cx="171612" cy="377546"/>
            </a:xfrm>
            <a:custGeom>
              <a:avLst/>
              <a:gdLst>
                <a:gd name="T0" fmla="*/ 24 w 40"/>
                <a:gd name="T1" fmla="*/ 0 h 88"/>
                <a:gd name="T2" fmla="*/ 0 w 40"/>
                <a:gd name="T3" fmla="*/ 0 h 88"/>
                <a:gd name="T4" fmla="*/ 0 w 40"/>
                <a:gd name="T5" fmla="*/ 72 h 88"/>
                <a:gd name="T6" fmla="*/ 24 w 40"/>
                <a:gd name="T7" fmla="*/ 72 h 88"/>
                <a:gd name="T8" fmla="*/ 35 w 40"/>
                <a:gd name="T9" fmla="*/ 77 h 88"/>
                <a:gd name="T10" fmla="*/ 40 w 40"/>
                <a:gd name="T11" fmla="*/ 88 h 88"/>
                <a:gd name="T12" fmla="*/ 40 w 40"/>
                <a:gd name="T13" fmla="*/ 16 h 88"/>
                <a:gd name="T14" fmla="*/ 35 w 40"/>
                <a:gd name="T15" fmla="*/ 5 h 88"/>
                <a:gd name="T16" fmla="*/ 24 w 40"/>
                <a:gd name="T17" fmla="*/ 0 h 88"/>
                <a:gd name="T18" fmla="*/ 36 w 40"/>
                <a:gd name="T19" fmla="*/ 72 h 88"/>
                <a:gd name="T20" fmla="*/ 24 w 40"/>
                <a:gd name="T21" fmla="*/ 68 h 88"/>
                <a:gd name="T22" fmla="*/ 4 w 40"/>
                <a:gd name="T23" fmla="*/ 68 h 88"/>
                <a:gd name="T24" fmla="*/ 4 w 40"/>
                <a:gd name="T25" fmla="*/ 4 h 88"/>
                <a:gd name="T26" fmla="*/ 24 w 40"/>
                <a:gd name="T27" fmla="*/ 4 h 88"/>
                <a:gd name="T28" fmla="*/ 32 w 40"/>
                <a:gd name="T29" fmla="*/ 8 h 88"/>
                <a:gd name="T30" fmla="*/ 36 w 40"/>
                <a:gd name="T31" fmla="*/ 16 h 88"/>
                <a:gd name="T32" fmla="*/ 36 w 40"/>
                <a:gd name="T33" fmla="*/ 7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" h="88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8" y="72"/>
                    <a:pt x="32" y="74"/>
                    <a:pt x="35" y="77"/>
                  </a:cubicBezTo>
                  <a:cubicBezTo>
                    <a:pt x="38" y="80"/>
                    <a:pt x="40" y="84"/>
                    <a:pt x="40" y="88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2"/>
                    <a:pt x="38" y="8"/>
                    <a:pt x="35" y="5"/>
                  </a:cubicBezTo>
                  <a:cubicBezTo>
                    <a:pt x="32" y="2"/>
                    <a:pt x="28" y="0"/>
                    <a:pt x="24" y="0"/>
                  </a:cubicBezTo>
                  <a:close/>
                  <a:moveTo>
                    <a:pt x="36" y="72"/>
                  </a:moveTo>
                  <a:cubicBezTo>
                    <a:pt x="33" y="69"/>
                    <a:pt x="28" y="68"/>
                    <a:pt x="24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7" y="4"/>
                    <a:pt x="30" y="5"/>
                    <a:pt x="32" y="8"/>
                  </a:cubicBezTo>
                  <a:cubicBezTo>
                    <a:pt x="35" y="10"/>
                    <a:pt x="36" y="13"/>
                    <a:pt x="36" y="16"/>
                  </a:cubicBezTo>
                  <a:lnTo>
                    <a:pt x="36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2"/>
            <p:cNvSpPr>
              <a:spLocks noEditPoints="1"/>
            </p:cNvSpPr>
            <p:nvPr/>
          </p:nvSpPr>
          <p:spPr bwMode="auto">
            <a:xfrm>
              <a:off x="1152467" y="2768355"/>
              <a:ext cx="171612" cy="377546"/>
            </a:xfrm>
            <a:custGeom>
              <a:avLst/>
              <a:gdLst>
                <a:gd name="T0" fmla="*/ 16 w 40"/>
                <a:gd name="T1" fmla="*/ 0 h 88"/>
                <a:gd name="T2" fmla="*/ 5 w 40"/>
                <a:gd name="T3" fmla="*/ 5 h 88"/>
                <a:gd name="T4" fmla="*/ 0 w 40"/>
                <a:gd name="T5" fmla="*/ 16 h 88"/>
                <a:gd name="T6" fmla="*/ 0 w 40"/>
                <a:gd name="T7" fmla="*/ 88 h 88"/>
                <a:gd name="T8" fmla="*/ 5 w 40"/>
                <a:gd name="T9" fmla="*/ 77 h 88"/>
                <a:gd name="T10" fmla="*/ 16 w 40"/>
                <a:gd name="T11" fmla="*/ 72 h 88"/>
                <a:gd name="T12" fmla="*/ 40 w 40"/>
                <a:gd name="T13" fmla="*/ 72 h 88"/>
                <a:gd name="T14" fmla="*/ 40 w 40"/>
                <a:gd name="T15" fmla="*/ 0 h 88"/>
                <a:gd name="T16" fmla="*/ 16 w 40"/>
                <a:gd name="T17" fmla="*/ 0 h 88"/>
                <a:gd name="T18" fmla="*/ 36 w 40"/>
                <a:gd name="T19" fmla="*/ 68 h 88"/>
                <a:gd name="T20" fmla="*/ 16 w 40"/>
                <a:gd name="T21" fmla="*/ 68 h 88"/>
                <a:gd name="T22" fmla="*/ 4 w 40"/>
                <a:gd name="T23" fmla="*/ 72 h 88"/>
                <a:gd name="T24" fmla="*/ 4 w 40"/>
                <a:gd name="T25" fmla="*/ 16 h 88"/>
                <a:gd name="T26" fmla="*/ 8 w 40"/>
                <a:gd name="T27" fmla="*/ 8 h 88"/>
                <a:gd name="T28" fmla="*/ 16 w 40"/>
                <a:gd name="T29" fmla="*/ 4 h 88"/>
                <a:gd name="T30" fmla="*/ 36 w 40"/>
                <a:gd name="T31" fmla="*/ 4 h 88"/>
                <a:gd name="T32" fmla="*/ 36 w 40"/>
                <a:gd name="T33" fmla="*/ 6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" h="88">
                  <a:moveTo>
                    <a:pt x="16" y="0"/>
                  </a:moveTo>
                  <a:cubicBezTo>
                    <a:pt x="12" y="0"/>
                    <a:pt x="8" y="2"/>
                    <a:pt x="5" y="5"/>
                  </a:cubicBezTo>
                  <a:cubicBezTo>
                    <a:pt x="2" y="8"/>
                    <a:pt x="0" y="12"/>
                    <a:pt x="0" y="1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4"/>
                    <a:pt x="2" y="80"/>
                    <a:pt x="5" y="77"/>
                  </a:cubicBezTo>
                  <a:cubicBezTo>
                    <a:pt x="8" y="74"/>
                    <a:pt x="12" y="72"/>
                    <a:pt x="16" y="72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40" y="0"/>
                    <a:pt x="40" y="0"/>
                    <a:pt x="40" y="0"/>
                  </a:cubicBezTo>
                  <a:lnTo>
                    <a:pt x="16" y="0"/>
                  </a:lnTo>
                  <a:close/>
                  <a:moveTo>
                    <a:pt x="36" y="68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2" y="68"/>
                    <a:pt x="7" y="69"/>
                    <a:pt x="4" y="72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3"/>
                    <a:pt x="5" y="10"/>
                    <a:pt x="8" y="8"/>
                  </a:cubicBezTo>
                  <a:cubicBezTo>
                    <a:pt x="10" y="5"/>
                    <a:pt x="13" y="4"/>
                    <a:pt x="16" y="4"/>
                  </a:cubicBezTo>
                  <a:cubicBezTo>
                    <a:pt x="36" y="4"/>
                    <a:pt x="36" y="4"/>
                    <a:pt x="36" y="4"/>
                  </a:cubicBezTo>
                  <a:lnTo>
                    <a:pt x="36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7" name="Freeform 63"/>
          <p:cNvSpPr>
            <a:spLocks noEditPoints="1"/>
          </p:cNvSpPr>
          <p:nvPr/>
        </p:nvSpPr>
        <p:spPr bwMode="auto">
          <a:xfrm>
            <a:off x="1717881" y="3397115"/>
            <a:ext cx="438965" cy="393803"/>
          </a:xfrm>
          <a:custGeom>
            <a:avLst/>
            <a:gdLst>
              <a:gd name="T0" fmla="*/ 102 w 103"/>
              <a:gd name="T1" fmla="*/ 71 h 92"/>
              <a:gd name="T2" fmla="*/ 101 w 103"/>
              <a:gd name="T3" fmla="*/ 68 h 92"/>
              <a:gd name="T4" fmla="*/ 87 w 103"/>
              <a:gd name="T5" fmla="*/ 59 h 92"/>
              <a:gd name="T6" fmla="*/ 84 w 103"/>
              <a:gd name="T7" fmla="*/ 58 h 92"/>
              <a:gd name="T8" fmla="*/ 84 w 103"/>
              <a:gd name="T9" fmla="*/ 58 h 92"/>
              <a:gd name="T10" fmla="*/ 82 w 103"/>
              <a:gd name="T11" fmla="*/ 59 h 92"/>
              <a:gd name="T12" fmla="*/ 72 w 103"/>
              <a:gd name="T13" fmla="*/ 65 h 92"/>
              <a:gd name="T14" fmla="*/ 68 w 103"/>
              <a:gd name="T15" fmla="*/ 66 h 92"/>
              <a:gd name="T16" fmla="*/ 49 w 103"/>
              <a:gd name="T17" fmla="*/ 54 h 92"/>
              <a:gd name="T18" fmla="*/ 38 w 103"/>
              <a:gd name="T19" fmla="*/ 31 h 92"/>
              <a:gd name="T20" fmla="*/ 44 w 103"/>
              <a:gd name="T21" fmla="*/ 21 h 92"/>
              <a:gd name="T22" fmla="*/ 45 w 103"/>
              <a:gd name="T23" fmla="*/ 19 h 92"/>
              <a:gd name="T24" fmla="*/ 44 w 103"/>
              <a:gd name="T25" fmla="*/ 16 h 92"/>
              <a:gd name="T26" fmla="*/ 35 w 103"/>
              <a:gd name="T27" fmla="*/ 2 h 92"/>
              <a:gd name="T28" fmla="*/ 33 w 103"/>
              <a:gd name="T29" fmla="*/ 1 h 92"/>
              <a:gd name="T30" fmla="*/ 31 w 103"/>
              <a:gd name="T31" fmla="*/ 0 h 92"/>
              <a:gd name="T32" fmla="*/ 30 w 103"/>
              <a:gd name="T33" fmla="*/ 1 h 92"/>
              <a:gd name="T34" fmla="*/ 23 w 103"/>
              <a:gd name="T35" fmla="*/ 3 h 92"/>
              <a:gd name="T36" fmla="*/ 23 w 103"/>
              <a:gd name="T37" fmla="*/ 3 h 92"/>
              <a:gd name="T38" fmla="*/ 36 w 103"/>
              <a:gd name="T39" fmla="*/ 67 h 92"/>
              <a:gd name="T40" fmla="*/ 80 w 103"/>
              <a:gd name="T41" fmla="*/ 92 h 92"/>
              <a:gd name="T42" fmla="*/ 100 w 103"/>
              <a:gd name="T43" fmla="*/ 80 h 92"/>
              <a:gd name="T44" fmla="*/ 100 w 103"/>
              <a:gd name="T45" fmla="*/ 80 h 92"/>
              <a:gd name="T46" fmla="*/ 102 w 103"/>
              <a:gd name="T47" fmla="*/ 73 h 92"/>
              <a:gd name="T48" fmla="*/ 102 w 103"/>
              <a:gd name="T49" fmla="*/ 71 h 92"/>
              <a:gd name="T50" fmla="*/ 99 w 103"/>
              <a:gd name="T51" fmla="*/ 72 h 92"/>
              <a:gd name="T52" fmla="*/ 97 w 103"/>
              <a:gd name="T53" fmla="*/ 78 h 92"/>
              <a:gd name="T54" fmla="*/ 80 w 103"/>
              <a:gd name="T55" fmla="*/ 88 h 92"/>
              <a:gd name="T56" fmla="*/ 39 w 103"/>
              <a:gd name="T57" fmla="*/ 64 h 92"/>
              <a:gd name="T58" fmla="*/ 16 w 103"/>
              <a:gd name="T59" fmla="*/ 18 h 92"/>
              <a:gd name="T60" fmla="*/ 25 w 103"/>
              <a:gd name="T61" fmla="*/ 7 h 92"/>
              <a:gd name="T62" fmla="*/ 31 w 103"/>
              <a:gd name="T63" fmla="*/ 5 h 92"/>
              <a:gd name="T64" fmla="*/ 31 w 103"/>
              <a:gd name="T65" fmla="*/ 4 h 92"/>
              <a:gd name="T66" fmla="*/ 31 w 103"/>
              <a:gd name="T67" fmla="*/ 5 h 92"/>
              <a:gd name="T68" fmla="*/ 32 w 103"/>
              <a:gd name="T69" fmla="*/ 5 h 92"/>
              <a:gd name="T70" fmla="*/ 41 w 103"/>
              <a:gd name="T71" fmla="*/ 19 h 92"/>
              <a:gd name="T72" fmla="*/ 41 w 103"/>
              <a:gd name="T73" fmla="*/ 19 h 92"/>
              <a:gd name="T74" fmla="*/ 41 w 103"/>
              <a:gd name="T75" fmla="*/ 19 h 92"/>
              <a:gd name="T76" fmla="*/ 35 w 103"/>
              <a:gd name="T77" fmla="*/ 29 h 92"/>
              <a:gd name="T78" fmla="*/ 35 w 103"/>
              <a:gd name="T79" fmla="*/ 29 h 92"/>
              <a:gd name="T80" fmla="*/ 35 w 103"/>
              <a:gd name="T81" fmla="*/ 30 h 92"/>
              <a:gd name="T82" fmla="*/ 46 w 103"/>
              <a:gd name="T83" fmla="*/ 57 h 92"/>
              <a:gd name="T84" fmla="*/ 68 w 103"/>
              <a:gd name="T85" fmla="*/ 70 h 92"/>
              <a:gd name="T86" fmla="*/ 74 w 103"/>
              <a:gd name="T87" fmla="*/ 68 h 92"/>
              <a:gd name="T88" fmla="*/ 74 w 103"/>
              <a:gd name="T89" fmla="*/ 68 h 92"/>
              <a:gd name="T90" fmla="*/ 74 w 103"/>
              <a:gd name="T91" fmla="*/ 68 h 92"/>
              <a:gd name="T92" fmla="*/ 84 w 103"/>
              <a:gd name="T93" fmla="*/ 62 h 92"/>
              <a:gd name="T94" fmla="*/ 84 w 103"/>
              <a:gd name="T95" fmla="*/ 62 h 92"/>
              <a:gd name="T96" fmla="*/ 84 w 103"/>
              <a:gd name="T97" fmla="*/ 62 h 92"/>
              <a:gd name="T98" fmla="*/ 98 w 103"/>
              <a:gd name="T99" fmla="*/ 72 h 92"/>
              <a:gd name="T100" fmla="*/ 99 w 103"/>
              <a:gd name="T101" fmla="*/ 72 h 92"/>
              <a:gd name="T102" fmla="*/ 99 w 103"/>
              <a:gd name="T103" fmla="*/ 7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3" h="92">
                <a:moveTo>
                  <a:pt x="102" y="71"/>
                </a:moveTo>
                <a:cubicBezTo>
                  <a:pt x="102" y="70"/>
                  <a:pt x="101" y="69"/>
                  <a:pt x="101" y="68"/>
                </a:cubicBezTo>
                <a:cubicBezTo>
                  <a:pt x="87" y="59"/>
                  <a:pt x="87" y="59"/>
                  <a:pt x="87" y="59"/>
                </a:cubicBezTo>
                <a:cubicBezTo>
                  <a:pt x="86" y="59"/>
                  <a:pt x="85" y="58"/>
                  <a:pt x="84" y="58"/>
                </a:cubicBezTo>
                <a:cubicBezTo>
                  <a:pt x="84" y="58"/>
                  <a:pt x="84" y="58"/>
                  <a:pt x="84" y="58"/>
                </a:cubicBezTo>
                <a:cubicBezTo>
                  <a:pt x="83" y="58"/>
                  <a:pt x="83" y="58"/>
                  <a:pt x="82" y="59"/>
                </a:cubicBezTo>
                <a:cubicBezTo>
                  <a:pt x="72" y="65"/>
                  <a:pt x="72" y="65"/>
                  <a:pt x="72" y="65"/>
                </a:cubicBezTo>
                <a:cubicBezTo>
                  <a:pt x="71" y="65"/>
                  <a:pt x="69" y="66"/>
                  <a:pt x="68" y="66"/>
                </a:cubicBezTo>
                <a:cubicBezTo>
                  <a:pt x="63" y="66"/>
                  <a:pt x="56" y="61"/>
                  <a:pt x="49" y="54"/>
                </a:cubicBezTo>
                <a:cubicBezTo>
                  <a:pt x="40" y="45"/>
                  <a:pt x="35" y="37"/>
                  <a:pt x="38" y="31"/>
                </a:cubicBezTo>
                <a:cubicBezTo>
                  <a:pt x="44" y="21"/>
                  <a:pt x="44" y="21"/>
                  <a:pt x="44" y="21"/>
                </a:cubicBezTo>
                <a:cubicBezTo>
                  <a:pt x="45" y="21"/>
                  <a:pt x="45" y="20"/>
                  <a:pt x="45" y="19"/>
                </a:cubicBezTo>
                <a:cubicBezTo>
                  <a:pt x="45" y="18"/>
                  <a:pt x="45" y="17"/>
                  <a:pt x="44" y="16"/>
                </a:cubicBezTo>
                <a:cubicBezTo>
                  <a:pt x="35" y="2"/>
                  <a:pt x="35" y="2"/>
                  <a:pt x="35" y="2"/>
                </a:cubicBezTo>
                <a:cubicBezTo>
                  <a:pt x="34" y="2"/>
                  <a:pt x="34" y="1"/>
                  <a:pt x="33" y="1"/>
                </a:cubicBezTo>
                <a:cubicBezTo>
                  <a:pt x="32" y="1"/>
                  <a:pt x="32" y="0"/>
                  <a:pt x="31" y="0"/>
                </a:cubicBezTo>
                <a:cubicBezTo>
                  <a:pt x="31" y="0"/>
                  <a:pt x="30" y="1"/>
                  <a:pt x="30" y="1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11" y="8"/>
                  <a:pt x="0" y="31"/>
                  <a:pt x="36" y="67"/>
                </a:cubicBezTo>
                <a:cubicBezTo>
                  <a:pt x="55" y="85"/>
                  <a:pt x="70" y="92"/>
                  <a:pt x="80" y="92"/>
                </a:cubicBezTo>
                <a:cubicBezTo>
                  <a:pt x="91" y="92"/>
                  <a:pt x="98" y="86"/>
                  <a:pt x="100" y="80"/>
                </a:cubicBezTo>
                <a:cubicBezTo>
                  <a:pt x="100" y="80"/>
                  <a:pt x="100" y="80"/>
                  <a:pt x="100" y="80"/>
                </a:cubicBezTo>
                <a:cubicBezTo>
                  <a:pt x="102" y="73"/>
                  <a:pt x="102" y="73"/>
                  <a:pt x="102" y="73"/>
                </a:cubicBezTo>
                <a:cubicBezTo>
                  <a:pt x="103" y="73"/>
                  <a:pt x="103" y="72"/>
                  <a:pt x="102" y="71"/>
                </a:cubicBezTo>
                <a:close/>
                <a:moveTo>
                  <a:pt x="99" y="72"/>
                </a:moveTo>
                <a:cubicBezTo>
                  <a:pt x="97" y="78"/>
                  <a:pt x="97" y="78"/>
                  <a:pt x="97" y="78"/>
                </a:cubicBezTo>
                <a:cubicBezTo>
                  <a:pt x="95" y="83"/>
                  <a:pt x="89" y="88"/>
                  <a:pt x="80" y="88"/>
                </a:cubicBezTo>
                <a:cubicBezTo>
                  <a:pt x="72" y="88"/>
                  <a:pt x="58" y="83"/>
                  <a:pt x="39" y="64"/>
                </a:cubicBezTo>
                <a:cubicBezTo>
                  <a:pt x="16" y="41"/>
                  <a:pt x="15" y="26"/>
                  <a:pt x="16" y="18"/>
                </a:cubicBezTo>
                <a:cubicBezTo>
                  <a:pt x="17" y="13"/>
                  <a:pt x="20" y="9"/>
                  <a:pt x="25" y="7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4"/>
                  <a:pt x="31" y="4"/>
                  <a:pt x="31" y="4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2" y="5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30"/>
                  <a:pt x="35" y="30"/>
                  <a:pt x="35" y="30"/>
                </a:cubicBezTo>
                <a:cubicBezTo>
                  <a:pt x="30" y="39"/>
                  <a:pt x="38" y="49"/>
                  <a:pt x="46" y="57"/>
                </a:cubicBezTo>
                <a:cubicBezTo>
                  <a:pt x="55" y="66"/>
                  <a:pt x="62" y="70"/>
                  <a:pt x="68" y="70"/>
                </a:cubicBezTo>
                <a:cubicBezTo>
                  <a:pt x="70" y="70"/>
                  <a:pt x="72" y="69"/>
                  <a:pt x="74" y="68"/>
                </a:cubicBezTo>
                <a:cubicBezTo>
                  <a:pt x="74" y="68"/>
                  <a:pt x="74" y="68"/>
                  <a:pt x="74" y="68"/>
                </a:cubicBezTo>
                <a:cubicBezTo>
                  <a:pt x="74" y="68"/>
                  <a:pt x="74" y="68"/>
                  <a:pt x="74" y="68"/>
                </a:cubicBezTo>
                <a:cubicBezTo>
                  <a:pt x="84" y="62"/>
                  <a:pt x="84" y="62"/>
                  <a:pt x="84" y="62"/>
                </a:cubicBezTo>
                <a:cubicBezTo>
                  <a:pt x="84" y="62"/>
                  <a:pt x="84" y="62"/>
                  <a:pt x="84" y="62"/>
                </a:cubicBezTo>
                <a:cubicBezTo>
                  <a:pt x="84" y="62"/>
                  <a:pt x="84" y="62"/>
                  <a:pt x="84" y="62"/>
                </a:cubicBezTo>
                <a:cubicBezTo>
                  <a:pt x="98" y="72"/>
                  <a:pt x="98" y="72"/>
                  <a:pt x="98" y="72"/>
                </a:cubicBezTo>
                <a:cubicBezTo>
                  <a:pt x="99" y="72"/>
                  <a:pt x="99" y="72"/>
                  <a:pt x="99" y="72"/>
                </a:cubicBezTo>
                <a:cubicBezTo>
                  <a:pt x="99" y="72"/>
                  <a:pt x="99" y="72"/>
                  <a:pt x="99" y="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64"/>
          <p:cNvSpPr>
            <a:spLocks noEditPoints="1"/>
          </p:cNvSpPr>
          <p:nvPr/>
        </p:nvSpPr>
        <p:spPr bwMode="auto">
          <a:xfrm>
            <a:off x="2572326" y="3431437"/>
            <a:ext cx="410062" cy="334191"/>
          </a:xfrm>
          <a:custGeom>
            <a:avLst/>
            <a:gdLst>
              <a:gd name="T0" fmla="*/ 166 w 227"/>
              <a:gd name="T1" fmla="*/ 33 h 185"/>
              <a:gd name="T2" fmla="*/ 166 w 227"/>
              <a:gd name="T3" fmla="*/ 0 h 185"/>
              <a:gd name="T4" fmla="*/ 62 w 227"/>
              <a:gd name="T5" fmla="*/ 0 h 185"/>
              <a:gd name="T6" fmla="*/ 62 w 227"/>
              <a:gd name="T7" fmla="*/ 33 h 185"/>
              <a:gd name="T8" fmla="*/ 0 w 227"/>
              <a:gd name="T9" fmla="*/ 33 h 185"/>
              <a:gd name="T10" fmla="*/ 0 w 227"/>
              <a:gd name="T11" fmla="*/ 133 h 185"/>
              <a:gd name="T12" fmla="*/ 0 w 227"/>
              <a:gd name="T13" fmla="*/ 142 h 185"/>
              <a:gd name="T14" fmla="*/ 0 w 227"/>
              <a:gd name="T15" fmla="*/ 185 h 185"/>
              <a:gd name="T16" fmla="*/ 227 w 227"/>
              <a:gd name="T17" fmla="*/ 185 h 185"/>
              <a:gd name="T18" fmla="*/ 227 w 227"/>
              <a:gd name="T19" fmla="*/ 142 h 185"/>
              <a:gd name="T20" fmla="*/ 227 w 227"/>
              <a:gd name="T21" fmla="*/ 133 h 185"/>
              <a:gd name="T22" fmla="*/ 227 w 227"/>
              <a:gd name="T23" fmla="*/ 33 h 185"/>
              <a:gd name="T24" fmla="*/ 166 w 227"/>
              <a:gd name="T25" fmla="*/ 33 h 185"/>
              <a:gd name="T26" fmla="*/ 71 w 227"/>
              <a:gd name="T27" fmla="*/ 10 h 185"/>
              <a:gd name="T28" fmla="*/ 156 w 227"/>
              <a:gd name="T29" fmla="*/ 10 h 185"/>
              <a:gd name="T30" fmla="*/ 156 w 227"/>
              <a:gd name="T31" fmla="*/ 33 h 185"/>
              <a:gd name="T32" fmla="*/ 71 w 227"/>
              <a:gd name="T33" fmla="*/ 33 h 185"/>
              <a:gd name="T34" fmla="*/ 71 w 227"/>
              <a:gd name="T35" fmla="*/ 10 h 185"/>
              <a:gd name="T36" fmla="*/ 218 w 227"/>
              <a:gd name="T37" fmla="*/ 175 h 185"/>
              <a:gd name="T38" fmla="*/ 9 w 227"/>
              <a:gd name="T39" fmla="*/ 175 h 185"/>
              <a:gd name="T40" fmla="*/ 9 w 227"/>
              <a:gd name="T41" fmla="*/ 142 h 185"/>
              <a:gd name="T42" fmla="*/ 95 w 227"/>
              <a:gd name="T43" fmla="*/ 142 h 185"/>
              <a:gd name="T44" fmla="*/ 95 w 227"/>
              <a:gd name="T45" fmla="*/ 152 h 185"/>
              <a:gd name="T46" fmla="*/ 133 w 227"/>
              <a:gd name="T47" fmla="*/ 152 h 185"/>
              <a:gd name="T48" fmla="*/ 133 w 227"/>
              <a:gd name="T49" fmla="*/ 142 h 185"/>
              <a:gd name="T50" fmla="*/ 218 w 227"/>
              <a:gd name="T51" fmla="*/ 142 h 185"/>
              <a:gd name="T52" fmla="*/ 218 w 227"/>
              <a:gd name="T53" fmla="*/ 175 h 185"/>
              <a:gd name="T54" fmla="*/ 133 w 227"/>
              <a:gd name="T55" fmla="*/ 133 h 185"/>
              <a:gd name="T56" fmla="*/ 95 w 227"/>
              <a:gd name="T57" fmla="*/ 133 h 185"/>
              <a:gd name="T58" fmla="*/ 9 w 227"/>
              <a:gd name="T59" fmla="*/ 133 h 185"/>
              <a:gd name="T60" fmla="*/ 9 w 227"/>
              <a:gd name="T61" fmla="*/ 43 h 185"/>
              <a:gd name="T62" fmla="*/ 218 w 227"/>
              <a:gd name="T63" fmla="*/ 43 h 185"/>
              <a:gd name="T64" fmla="*/ 218 w 227"/>
              <a:gd name="T65" fmla="*/ 133 h 185"/>
              <a:gd name="T66" fmla="*/ 133 w 227"/>
              <a:gd name="T67" fmla="*/ 133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27" h="185">
                <a:moveTo>
                  <a:pt x="166" y="33"/>
                </a:moveTo>
                <a:lnTo>
                  <a:pt x="166" y="0"/>
                </a:lnTo>
                <a:lnTo>
                  <a:pt x="62" y="0"/>
                </a:lnTo>
                <a:lnTo>
                  <a:pt x="62" y="33"/>
                </a:lnTo>
                <a:lnTo>
                  <a:pt x="0" y="33"/>
                </a:lnTo>
                <a:lnTo>
                  <a:pt x="0" y="133"/>
                </a:lnTo>
                <a:lnTo>
                  <a:pt x="0" y="142"/>
                </a:lnTo>
                <a:lnTo>
                  <a:pt x="0" y="185"/>
                </a:lnTo>
                <a:lnTo>
                  <a:pt x="227" y="185"/>
                </a:lnTo>
                <a:lnTo>
                  <a:pt x="227" y="142"/>
                </a:lnTo>
                <a:lnTo>
                  <a:pt x="227" y="133"/>
                </a:lnTo>
                <a:lnTo>
                  <a:pt x="227" y="33"/>
                </a:lnTo>
                <a:lnTo>
                  <a:pt x="166" y="33"/>
                </a:lnTo>
                <a:close/>
                <a:moveTo>
                  <a:pt x="71" y="10"/>
                </a:moveTo>
                <a:lnTo>
                  <a:pt x="156" y="10"/>
                </a:lnTo>
                <a:lnTo>
                  <a:pt x="156" y="33"/>
                </a:lnTo>
                <a:lnTo>
                  <a:pt x="71" y="33"/>
                </a:lnTo>
                <a:lnTo>
                  <a:pt x="71" y="10"/>
                </a:lnTo>
                <a:close/>
                <a:moveTo>
                  <a:pt x="218" y="175"/>
                </a:moveTo>
                <a:lnTo>
                  <a:pt x="9" y="175"/>
                </a:lnTo>
                <a:lnTo>
                  <a:pt x="9" y="142"/>
                </a:lnTo>
                <a:lnTo>
                  <a:pt x="95" y="142"/>
                </a:lnTo>
                <a:lnTo>
                  <a:pt x="95" y="152"/>
                </a:lnTo>
                <a:lnTo>
                  <a:pt x="133" y="152"/>
                </a:lnTo>
                <a:lnTo>
                  <a:pt x="133" y="142"/>
                </a:lnTo>
                <a:lnTo>
                  <a:pt x="218" y="142"/>
                </a:lnTo>
                <a:lnTo>
                  <a:pt x="218" y="175"/>
                </a:lnTo>
                <a:close/>
                <a:moveTo>
                  <a:pt x="133" y="133"/>
                </a:moveTo>
                <a:lnTo>
                  <a:pt x="95" y="133"/>
                </a:lnTo>
                <a:lnTo>
                  <a:pt x="9" y="133"/>
                </a:lnTo>
                <a:lnTo>
                  <a:pt x="9" y="43"/>
                </a:lnTo>
                <a:lnTo>
                  <a:pt x="218" y="43"/>
                </a:lnTo>
                <a:lnTo>
                  <a:pt x="218" y="133"/>
                </a:lnTo>
                <a:lnTo>
                  <a:pt x="133" y="1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65"/>
          <p:cNvSpPr>
            <a:spLocks noEditPoints="1"/>
          </p:cNvSpPr>
          <p:nvPr/>
        </p:nvSpPr>
        <p:spPr bwMode="auto">
          <a:xfrm>
            <a:off x="5856428" y="3388082"/>
            <a:ext cx="397416" cy="397416"/>
          </a:xfrm>
          <a:custGeom>
            <a:avLst/>
            <a:gdLst>
              <a:gd name="T0" fmla="*/ 75 w 93"/>
              <a:gd name="T1" fmla="*/ 69 h 93"/>
              <a:gd name="T2" fmla="*/ 73 w 93"/>
              <a:gd name="T3" fmla="*/ 71 h 93"/>
              <a:gd name="T4" fmla="*/ 63 w 93"/>
              <a:gd name="T5" fmla="*/ 60 h 93"/>
              <a:gd name="T6" fmla="*/ 72 w 93"/>
              <a:gd name="T7" fmla="*/ 36 h 93"/>
              <a:gd name="T8" fmla="*/ 36 w 93"/>
              <a:gd name="T9" fmla="*/ 0 h 93"/>
              <a:gd name="T10" fmla="*/ 0 w 93"/>
              <a:gd name="T11" fmla="*/ 36 h 93"/>
              <a:gd name="T12" fmla="*/ 36 w 93"/>
              <a:gd name="T13" fmla="*/ 72 h 93"/>
              <a:gd name="T14" fmla="*/ 60 w 93"/>
              <a:gd name="T15" fmla="*/ 63 h 93"/>
              <a:gd name="T16" fmla="*/ 71 w 93"/>
              <a:gd name="T17" fmla="*/ 73 h 93"/>
              <a:gd name="T18" fmla="*/ 69 w 93"/>
              <a:gd name="T19" fmla="*/ 75 h 93"/>
              <a:gd name="T20" fmla="*/ 88 w 93"/>
              <a:gd name="T21" fmla="*/ 93 h 93"/>
              <a:gd name="T22" fmla="*/ 93 w 93"/>
              <a:gd name="T23" fmla="*/ 88 h 93"/>
              <a:gd name="T24" fmla="*/ 75 w 93"/>
              <a:gd name="T25" fmla="*/ 69 h 93"/>
              <a:gd name="T26" fmla="*/ 4 w 93"/>
              <a:gd name="T27" fmla="*/ 36 h 93"/>
              <a:gd name="T28" fmla="*/ 36 w 93"/>
              <a:gd name="T29" fmla="*/ 4 h 93"/>
              <a:gd name="T30" fmla="*/ 68 w 93"/>
              <a:gd name="T31" fmla="*/ 36 h 93"/>
              <a:gd name="T32" fmla="*/ 36 w 93"/>
              <a:gd name="T33" fmla="*/ 68 h 93"/>
              <a:gd name="T34" fmla="*/ 4 w 93"/>
              <a:gd name="T35" fmla="*/ 36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3" h="93">
                <a:moveTo>
                  <a:pt x="75" y="69"/>
                </a:moveTo>
                <a:cubicBezTo>
                  <a:pt x="73" y="71"/>
                  <a:pt x="73" y="71"/>
                  <a:pt x="73" y="71"/>
                </a:cubicBezTo>
                <a:cubicBezTo>
                  <a:pt x="63" y="60"/>
                  <a:pt x="63" y="60"/>
                  <a:pt x="63" y="60"/>
                </a:cubicBezTo>
                <a:cubicBezTo>
                  <a:pt x="69" y="54"/>
                  <a:pt x="72" y="45"/>
                  <a:pt x="72" y="36"/>
                </a:cubicBezTo>
                <a:cubicBezTo>
                  <a:pt x="72" y="16"/>
                  <a:pt x="56" y="0"/>
                  <a:pt x="36" y="0"/>
                </a:cubicBezTo>
                <a:cubicBezTo>
                  <a:pt x="16" y="0"/>
                  <a:pt x="0" y="16"/>
                  <a:pt x="0" y="36"/>
                </a:cubicBezTo>
                <a:cubicBezTo>
                  <a:pt x="0" y="56"/>
                  <a:pt x="16" y="72"/>
                  <a:pt x="36" y="72"/>
                </a:cubicBezTo>
                <a:cubicBezTo>
                  <a:pt x="45" y="72"/>
                  <a:pt x="54" y="69"/>
                  <a:pt x="60" y="63"/>
                </a:cubicBezTo>
                <a:cubicBezTo>
                  <a:pt x="71" y="73"/>
                  <a:pt x="71" y="73"/>
                  <a:pt x="71" y="73"/>
                </a:cubicBezTo>
                <a:cubicBezTo>
                  <a:pt x="69" y="75"/>
                  <a:pt x="69" y="75"/>
                  <a:pt x="69" y="75"/>
                </a:cubicBezTo>
                <a:cubicBezTo>
                  <a:pt x="88" y="93"/>
                  <a:pt x="88" y="93"/>
                  <a:pt x="88" y="93"/>
                </a:cubicBezTo>
                <a:cubicBezTo>
                  <a:pt x="93" y="88"/>
                  <a:pt x="93" y="88"/>
                  <a:pt x="93" y="88"/>
                </a:cubicBezTo>
                <a:lnTo>
                  <a:pt x="75" y="69"/>
                </a:lnTo>
                <a:close/>
                <a:moveTo>
                  <a:pt x="4" y="36"/>
                </a:moveTo>
                <a:cubicBezTo>
                  <a:pt x="4" y="18"/>
                  <a:pt x="18" y="4"/>
                  <a:pt x="36" y="4"/>
                </a:cubicBezTo>
                <a:cubicBezTo>
                  <a:pt x="54" y="4"/>
                  <a:pt x="68" y="18"/>
                  <a:pt x="68" y="36"/>
                </a:cubicBezTo>
                <a:cubicBezTo>
                  <a:pt x="68" y="54"/>
                  <a:pt x="54" y="68"/>
                  <a:pt x="36" y="68"/>
                </a:cubicBezTo>
                <a:cubicBezTo>
                  <a:pt x="18" y="68"/>
                  <a:pt x="4" y="54"/>
                  <a:pt x="4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0" name="组合 69"/>
          <p:cNvGrpSpPr/>
          <p:nvPr/>
        </p:nvGrpSpPr>
        <p:grpSpPr>
          <a:xfrm>
            <a:off x="3410513" y="3406147"/>
            <a:ext cx="375739" cy="375739"/>
            <a:chOff x="3410513" y="2752097"/>
            <a:chExt cx="375739" cy="375739"/>
          </a:xfrm>
        </p:grpSpPr>
        <p:sp>
          <p:nvSpPr>
            <p:cNvPr id="71" name="Freeform 66"/>
            <p:cNvSpPr>
              <a:spLocks noEditPoints="1"/>
            </p:cNvSpPr>
            <p:nvPr/>
          </p:nvSpPr>
          <p:spPr bwMode="auto">
            <a:xfrm>
              <a:off x="3410513" y="2752097"/>
              <a:ext cx="375739" cy="375739"/>
            </a:xfrm>
            <a:custGeom>
              <a:avLst/>
              <a:gdLst>
                <a:gd name="T0" fmla="*/ 44 w 88"/>
                <a:gd name="T1" fmla="*/ 0 h 88"/>
                <a:gd name="T2" fmla="*/ 0 w 88"/>
                <a:gd name="T3" fmla="*/ 44 h 88"/>
                <a:gd name="T4" fmla="*/ 44 w 88"/>
                <a:gd name="T5" fmla="*/ 88 h 88"/>
                <a:gd name="T6" fmla="*/ 88 w 88"/>
                <a:gd name="T7" fmla="*/ 44 h 88"/>
                <a:gd name="T8" fmla="*/ 44 w 88"/>
                <a:gd name="T9" fmla="*/ 0 h 88"/>
                <a:gd name="T10" fmla="*/ 44 w 88"/>
                <a:gd name="T11" fmla="*/ 84 h 88"/>
                <a:gd name="T12" fmla="*/ 4 w 88"/>
                <a:gd name="T13" fmla="*/ 44 h 88"/>
                <a:gd name="T14" fmla="*/ 44 w 88"/>
                <a:gd name="T15" fmla="*/ 4 h 88"/>
                <a:gd name="T16" fmla="*/ 84 w 88"/>
                <a:gd name="T17" fmla="*/ 44 h 88"/>
                <a:gd name="T18" fmla="*/ 44 w 88"/>
                <a:gd name="T19" fmla="*/ 8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8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8"/>
                    <a:pt x="20" y="88"/>
                    <a:pt x="44" y="88"/>
                  </a:cubicBezTo>
                  <a:cubicBezTo>
                    <a:pt x="68" y="88"/>
                    <a:pt x="88" y="68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44" y="84"/>
                  </a:moveTo>
                  <a:cubicBezTo>
                    <a:pt x="22" y="84"/>
                    <a:pt x="4" y="66"/>
                    <a:pt x="4" y="44"/>
                  </a:cubicBezTo>
                  <a:cubicBezTo>
                    <a:pt x="4" y="22"/>
                    <a:pt x="22" y="4"/>
                    <a:pt x="44" y="4"/>
                  </a:cubicBezTo>
                  <a:cubicBezTo>
                    <a:pt x="66" y="4"/>
                    <a:pt x="84" y="22"/>
                    <a:pt x="84" y="44"/>
                  </a:cubicBezTo>
                  <a:cubicBezTo>
                    <a:pt x="84" y="66"/>
                    <a:pt x="66" y="84"/>
                    <a:pt x="44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582124" y="2802677"/>
              <a:ext cx="97548" cy="218579"/>
            </a:xfrm>
            <a:custGeom>
              <a:avLst/>
              <a:gdLst>
                <a:gd name="T0" fmla="*/ 19 w 54"/>
                <a:gd name="T1" fmla="*/ 0 h 121"/>
                <a:gd name="T2" fmla="*/ 0 w 54"/>
                <a:gd name="T3" fmla="*/ 0 h 121"/>
                <a:gd name="T4" fmla="*/ 0 w 54"/>
                <a:gd name="T5" fmla="*/ 81 h 121"/>
                <a:gd name="T6" fmla="*/ 40 w 54"/>
                <a:gd name="T7" fmla="*/ 121 h 121"/>
                <a:gd name="T8" fmla="*/ 54 w 54"/>
                <a:gd name="T9" fmla="*/ 107 h 121"/>
                <a:gd name="T10" fmla="*/ 19 w 54"/>
                <a:gd name="T11" fmla="*/ 71 h 121"/>
                <a:gd name="T12" fmla="*/ 19 w 54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121">
                  <a:moveTo>
                    <a:pt x="19" y="0"/>
                  </a:moveTo>
                  <a:lnTo>
                    <a:pt x="0" y="0"/>
                  </a:lnTo>
                  <a:lnTo>
                    <a:pt x="0" y="81"/>
                  </a:lnTo>
                  <a:lnTo>
                    <a:pt x="40" y="121"/>
                  </a:lnTo>
                  <a:lnTo>
                    <a:pt x="54" y="107"/>
                  </a:lnTo>
                  <a:lnTo>
                    <a:pt x="19" y="71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4236054" y="3427824"/>
            <a:ext cx="366707" cy="350449"/>
            <a:chOff x="4236054" y="2773774"/>
            <a:chExt cx="366707" cy="350449"/>
          </a:xfrm>
        </p:grpSpPr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4236054" y="2773774"/>
              <a:ext cx="93935" cy="93935"/>
            </a:xfrm>
            <a:custGeom>
              <a:avLst/>
              <a:gdLst>
                <a:gd name="T0" fmla="*/ 22 w 22"/>
                <a:gd name="T1" fmla="*/ 5 h 22"/>
                <a:gd name="T2" fmla="*/ 19 w 22"/>
                <a:gd name="T3" fmla="*/ 2 h 22"/>
                <a:gd name="T4" fmla="*/ 13 w 22"/>
                <a:gd name="T5" fmla="*/ 0 h 22"/>
                <a:gd name="T6" fmla="*/ 8 w 22"/>
                <a:gd name="T7" fmla="*/ 2 h 22"/>
                <a:gd name="T8" fmla="*/ 2 w 22"/>
                <a:gd name="T9" fmla="*/ 8 h 22"/>
                <a:gd name="T10" fmla="*/ 0 w 22"/>
                <a:gd name="T11" fmla="*/ 13 h 22"/>
                <a:gd name="T12" fmla="*/ 2 w 22"/>
                <a:gd name="T13" fmla="*/ 19 h 22"/>
                <a:gd name="T14" fmla="*/ 5 w 22"/>
                <a:gd name="T15" fmla="*/ 22 h 22"/>
                <a:gd name="T16" fmla="*/ 22 w 22"/>
                <a:gd name="T17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2">
                  <a:moveTo>
                    <a:pt x="22" y="5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8" y="1"/>
                    <a:pt x="16" y="0"/>
                    <a:pt x="13" y="0"/>
                  </a:cubicBezTo>
                  <a:cubicBezTo>
                    <a:pt x="11" y="0"/>
                    <a:pt x="9" y="1"/>
                    <a:pt x="8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9"/>
                    <a:pt x="0" y="11"/>
                    <a:pt x="0" y="13"/>
                  </a:cubicBezTo>
                  <a:cubicBezTo>
                    <a:pt x="0" y="16"/>
                    <a:pt x="1" y="18"/>
                    <a:pt x="2" y="19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9" y="14"/>
                    <a:pt x="14" y="9"/>
                    <a:pt x="22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9"/>
            <p:cNvSpPr>
              <a:spLocks/>
            </p:cNvSpPr>
            <p:nvPr/>
          </p:nvSpPr>
          <p:spPr bwMode="auto">
            <a:xfrm>
              <a:off x="4508826" y="2773774"/>
              <a:ext cx="93935" cy="93935"/>
            </a:xfrm>
            <a:custGeom>
              <a:avLst/>
              <a:gdLst>
                <a:gd name="T0" fmla="*/ 20 w 22"/>
                <a:gd name="T1" fmla="*/ 8 h 22"/>
                <a:gd name="T2" fmla="*/ 14 w 22"/>
                <a:gd name="T3" fmla="*/ 2 h 22"/>
                <a:gd name="T4" fmla="*/ 9 w 22"/>
                <a:gd name="T5" fmla="*/ 0 h 22"/>
                <a:gd name="T6" fmla="*/ 3 w 22"/>
                <a:gd name="T7" fmla="*/ 2 h 22"/>
                <a:gd name="T8" fmla="*/ 0 w 22"/>
                <a:gd name="T9" fmla="*/ 5 h 22"/>
                <a:gd name="T10" fmla="*/ 17 w 22"/>
                <a:gd name="T11" fmla="*/ 22 h 22"/>
                <a:gd name="T12" fmla="*/ 20 w 22"/>
                <a:gd name="T13" fmla="*/ 19 h 22"/>
                <a:gd name="T14" fmla="*/ 22 w 22"/>
                <a:gd name="T15" fmla="*/ 13 h 22"/>
                <a:gd name="T16" fmla="*/ 20 w 22"/>
                <a:gd name="T17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6" y="0"/>
                    <a:pt x="4" y="1"/>
                    <a:pt x="3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8" y="9"/>
                    <a:pt x="13" y="14"/>
                    <a:pt x="17" y="22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1" y="18"/>
                    <a:pt x="22" y="16"/>
                    <a:pt x="22" y="13"/>
                  </a:cubicBezTo>
                  <a:cubicBezTo>
                    <a:pt x="22" y="11"/>
                    <a:pt x="21" y="9"/>
                    <a:pt x="2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0"/>
            <p:cNvSpPr>
              <a:spLocks noEditPoints="1"/>
            </p:cNvSpPr>
            <p:nvPr/>
          </p:nvSpPr>
          <p:spPr bwMode="auto">
            <a:xfrm>
              <a:off x="4252312" y="2802677"/>
              <a:ext cx="334191" cy="321546"/>
            </a:xfrm>
            <a:custGeom>
              <a:avLst/>
              <a:gdLst>
                <a:gd name="T0" fmla="*/ 75 w 78"/>
                <a:gd name="T1" fmla="*/ 36 h 75"/>
                <a:gd name="T2" fmla="*/ 39 w 78"/>
                <a:gd name="T3" fmla="*/ 0 h 75"/>
                <a:gd name="T4" fmla="*/ 3 w 78"/>
                <a:gd name="T5" fmla="*/ 36 h 75"/>
                <a:gd name="T6" fmla="*/ 11 w 78"/>
                <a:gd name="T7" fmla="*/ 58 h 75"/>
                <a:gd name="T8" fmla="*/ 0 w 78"/>
                <a:gd name="T9" fmla="*/ 69 h 75"/>
                <a:gd name="T10" fmla="*/ 6 w 78"/>
                <a:gd name="T11" fmla="*/ 75 h 75"/>
                <a:gd name="T12" fmla="*/ 17 w 78"/>
                <a:gd name="T13" fmla="*/ 64 h 75"/>
                <a:gd name="T14" fmla="*/ 39 w 78"/>
                <a:gd name="T15" fmla="*/ 72 h 75"/>
                <a:gd name="T16" fmla="*/ 61 w 78"/>
                <a:gd name="T17" fmla="*/ 64 h 75"/>
                <a:gd name="T18" fmla="*/ 72 w 78"/>
                <a:gd name="T19" fmla="*/ 75 h 75"/>
                <a:gd name="T20" fmla="*/ 78 w 78"/>
                <a:gd name="T21" fmla="*/ 69 h 75"/>
                <a:gd name="T22" fmla="*/ 67 w 78"/>
                <a:gd name="T23" fmla="*/ 58 h 75"/>
                <a:gd name="T24" fmla="*/ 75 w 78"/>
                <a:gd name="T25" fmla="*/ 36 h 75"/>
                <a:gd name="T26" fmla="*/ 7 w 78"/>
                <a:gd name="T27" fmla="*/ 36 h 75"/>
                <a:gd name="T28" fmla="*/ 39 w 78"/>
                <a:gd name="T29" fmla="*/ 4 h 75"/>
                <a:gd name="T30" fmla="*/ 71 w 78"/>
                <a:gd name="T31" fmla="*/ 36 h 75"/>
                <a:gd name="T32" fmla="*/ 39 w 78"/>
                <a:gd name="T33" fmla="*/ 68 h 75"/>
                <a:gd name="T34" fmla="*/ 7 w 78"/>
                <a:gd name="T35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8" h="75">
                  <a:moveTo>
                    <a:pt x="75" y="36"/>
                  </a:moveTo>
                  <a:cubicBezTo>
                    <a:pt x="75" y="16"/>
                    <a:pt x="59" y="0"/>
                    <a:pt x="39" y="0"/>
                  </a:cubicBezTo>
                  <a:cubicBezTo>
                    <a:pt x="19" y="0"/>
                    <a:pt x="3" y="16"/>
                    <a:pt x="3" y="36"/>
                  </a:cubicBezTo>
                  <a:cubicBezTo>
                    <a:pt x="3" y="44"/>
                    <a:pt x="6" y="52"/>
                    <a:pt x="11" y="5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23" y="69"/>
                    <a:pt x="31" y="72"/>
                    <a:pt x="39" y="72"/>
                  </a:cubicBezTo>
                  <a:cubicBezTo>
                    <a:pt x="47" y="72"/>
                    <a:pt x="55" y="69"/>
                    <a:pt x="61" y="64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72" y="52"/>
                    <a:pt x="75" y="44"/>
                    <a:pt x="75" y="36"/>
                  </a:cubicBezTo>
                  <a:close/>
                  <a:moveTo>
                    <a:pt x="7" y="36"/>
                  </a:moveTo>
                  <a:cubicBezTo>
                    <a:pt x="7" y="18"/>
                    <a:pt x="21" y="4"/>
                    <a:pt x="39" y="4"/>
                  </a:cubicBezTo>
                  <a:cubicBezTo>
                    <a:pt x="57" y="4"/>
                    <a:pt x="71" y="18"/>
                    <a:pt x="71" y="36"/>
                  </a:cubicBezTo>
                  <a:cubicBezTo>
                    <a:pt x="71" y="54"/>
                    <a:pt x="57" y="68"/>
                    <a:pt x="39" y="68"/>
                  </a:cubicBezTo>
                  <a:cubicBezTo>
                    <a:pt x="21" y="68"/>
                    <a:pt x="7" y="54"/>
                    <a:pt x="7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4402246" y="2855064"/>
              <a:ext cx="81290" cy="166192"/>
            </a:xfrm>
            <a:custGeom>
              <a:avLst/>
              <a:gdLst>
                <a:gd name="T0" fmla="*/ 19 w 45"/>
                <a:gd name="T1" fmla="*/ 0 h 92"/>
                <a:gd name="T2" fmla="*/ 0 w 45"/>
                <a:gd name="T3" fmla="*/ 0 h 92"/>
                <a:gd name="T4" fmla="*/ 0 w 45"/>
                <a:gd name="T5" fmla="*/ 61 h 92"/>
                <a:gd name="T6" fmla="*/ 31 w 45"/>
                <a:gd name="T7" fmla="*/ 92 h 92"/>
                <a:gd name="T8" fmla="*/ 45 w 45"/>
                <a:gd name="T9" fmla="*/ 78 h 92"/>
                <a:gd name="T10" fmla="*/ 19 w 45"/>
                <a:gd name="T11" fmla="*/ 52 h 92"/>
                <a:gd name="T12" fmla="*/ 19 w 45"/>
                <a:gd name="T13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92">
                  <a:moveTo>
                    <a:pt x="19" y="0"/>
                  </a:moveTo>
                  <a:lnTo>
                    <a:pt x="0" y="0"/>
                  </a:lnTo>
                  <a:lnTo>
                    <a:pt x="0" y="61"/>
                  </a:lnTo>
                  <a:lnTo>
                    <a:pt x="31" y="92"/>
                  </a:lnTo>
                  <a:lnTo>
                    <a:pt x="45" y="78"/>
                  </a:lnTo>
                  <a:lnTo>
                    <a:pt x="19" y="52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5121208" y="3388082"/>
            <a:ext cx="238450" cy="411868"/>
            <a:chOff x="5121208" y="2734032"/>
            <a:chExt cx="238450" cy="411868"/>
          </a:xfrm>
        </p:grpSpPr>
        <p:sp>
          <p:nvSpPr>
            <p:cNvPr id="79" name="Freeform 72"/>
            <p:cNvSpPr>
              <a:spLocks noEditPoints="1"/>
            </p:cNvSpPr>
            <p:nvPr/>
          </p:nvSpPr>
          <p:spPr bwMode="auto">
            <a:xfrm>
              <a:off x="5171788" y="2734032"/>
              <a:ext cx="137289" cy="256514"/>
            </a:xfrm>
            <a:custGeom>
              <a:avLst/>
              <a:gdLst>
                <a:gd name="T0" fmla="*/ 16 w 32"/>
                <a:gd name="T1" fmla="*/ 60 h 60"/>
                <a:gd name="T2" fmla="*/ 16 w 32"/>
                <a:gd name="T3" fmla="*/ 60 h 60"/>
                <a:gd name="T4" fmla="*/ 27 w 32"/>
                <a:gd name="T5" fmla="*/ 55 h 60"/>
                <a:gd name="T6" fmla="*/ 32 w 32"/>
                <a:gd name="T7" fmla="*/ 44 h 60"/>
                <a:gd name="T8" fmla="*/ 32 w 32"/>
                <a:gd name="T9" fmla="*/ 16 h 60"/>
                <a:gd name="T10" fmla="*/ 27 w 32"/>
                <a:gd name="T11" fmla="*/ 5 h 60"/>
                <a:gd name="T12" fmla="*/ 16 w 32"/>
                <a:gd name="T13" fmla="*/ 0 h 60"/>
                <a:gd name="T14" fmla="*/ 16 w 32"/>
                <a:gd name="T15" fmla="*/ 0 h 60"/>
                <a:gd name="T16" fmla="*/ 5 w 32"/>
                <a:gd name="T17" fmla="*/ 5 h 60"/>
                <a:gd name="T18" fmla="*/ 0 w 32"/>
                <a:gd name="T19" fmla="*/ 16 h 60"/>
                <a:gd name="T20" fmla="*/ 0 w 32"/>
                <a:gd name="T21" fmla="*/ 44 h 60"/>
                <a:gd name="T22" fmla="*/ 5 w 32"/>
                <a:gd name="T23" fmla="*/ 55 h 60"/>
                <a:gd name="T24" fmla="*/ 16 w 32"/>
                <a:gd name="T25" fmla="*/ 60 h 60"/>
                <a:gd name="T26" fmla="*/ 4 w 32"/>
                <a:gd name="T27" fmla="*/ 16 h 60"/>
                <a:gd name="T28" fmla="*/ 8 w 32"/>
                <a:gd name="T29" fmla="*/ 8 h 60"/>
                <a:gd name="T30" fmla="*/ 16 w 32"/>
                <a:gd name="T31" fmla="*/ 4 h 60"/>
                <a:gd name="T32" fmla="*/ 16 w 32"/>
                <a:gd name="T33" fmla="*/ 4 h 60"/>
                <a:gd name="T34" fmla="*/ 24 w 32"/>
                <a:gd name="T35" fmla="*/ 8 h 60"/>
                <a:gd name="T36" fmla="*/ 28 w 32"/>
                <a:gd name="T37" fmla="*/ 16 h 60"/>
                <a:gd name="T38" fmla="*/ 28 w 32"/>
                <a:gd name="T39" fmla="*/ 44 h 60"/>
                <a:gd name="T40" fmla="*/ 24 w 32"/>
                <a:gd name="T41" fmla="*/ 52 h 60"/>
                <a:gd name="T42" fmla="*/ 16 w 32"/>
                <a:gd name="T43" fmla="*/ 56 h 60"/>
                <a:gd name="T44" fmla="*/ 8 w 32"/>
                <a:gd name="T45" fmla="*/ 52 h 60"/>
                <a:gd name="T46" fmla="*/ 4 w 32"/>
                <a:gd name="T47" fmla="*/ 44 h 60"/>
                <a:gd name="T48" fmla="*/ 4 w 32"/>
                <a:gd name="T49" fmla="*/ 1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" h="60">
                  <a:moveTo>
                    <a:pt x="16" y="60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20" y="60"/>
                    <a:pt x="24" y="58"/>
                    <a:pt x="27" y="55"/>
                  </a:cubicBezTo>
                  <a:cubicBezTo>
                    <a:pt x="30" y="52"/>
                    <a:pt x="32" y="48"/>
                    <a:pt x="32" y="44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2"/>
                    <a:pt x="30" y="8"/>
                    <a:pt x="27" y="5"/>
                  </a:cubicBezTo>
                  <a:cubicBezTo>
                    <a:pt x="24" y="2"/>
                    <a:pt x="20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0"/>
                    <a:pt x="8" y="2"/>
                    <a:pt x="5" y="5"/>
                  </a:cubicBezTo>
                  <a:cubicBezTo>
                    <a:pt x="2" y="8"/>
                    <a:pt x="0" y="12"/>
                    <a:pt x="0" y="16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8"/>
                    <a:pt x="2" y="52"/>
                    <a:pt x="5" y="55"/>
                  </a:cubicBezTo>
                  <a:cubicBezTo>
                    <a:pt x="8" y="58"/>
                    <a:pt x="12" y="60"/>
                    <a:pt x="16" y="60"/>
                  </a:cubicBezTo>
                  <a:close/>
                  <a:moveTo>
                    <a:pt x="4" y="16"/>
                  </a:moveTo>
                  <a:cubicBezTo>
                    <a:pt x="4" y="13"/>
                    <a:pt x="5" y="10"/>
                    <a:pt x="8" y="8"/>
                  </a:cubicBezTo>
                  <a:cubicBezTo>
                    <a:pt x="10" y="5"/>
                    <a:pt x="13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9" y="4"/>
                    <a:pt x="22" y="5"/>
                    <a:pt x="24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7"/>
                    <a:pt x="27" y="50"/>
                    <a:pt x="24" y="52"/>
                  </a:cubicBezTo>
                  <a:cubicBezTo>
                    <a:pt x="22" y="55"/>
                    <a:pt x="19" y="56"/>
                    <a:pt x="16" y="56"/>
                  </a:cubicBezTo>
                  <a:cubicBezTo>
                    <a:pt x="13" y="56"/>
                    <a:pt x="10" y="55"/>
                    <a:pt x="8" y="52"/>
                  </a:cubicBezTo>
                  <a:cubicBezTo>
                    <a:pt x="5" y="50"/>
                    <a:pt x="4" y="47"/>
                    <a:pt x="4" y="44"/>
                  </a:cubicBezTo>
                  <a:lnTo>
                    <a:pt x="4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5121208" y="2889386"/>
              <a:ext cx="238450" cy="256514"/>
            </a:xfrm>
            <a:custGeom>
              <a:avLst/>
              <a:gdLst>
                <a:gd name="T0" fmla="*/ 52 w 56"/>
                <a:gd name="T1" fmla="*/ 0 h 60"/>
                <a:gd name="T2" fmla="*/ 52 w 56"/>
                <a:gd name="T3" fmla="*/ 14 h 60"/>
                <a:gd name="T4" fmla="*/ 47 w 56"/>
                <a:gd name="T5" fmla="*/ 27 h 60"/>
                <a:gd name="T6" fmla="*/ 34 w 56"/>
                <a:gd name="T7" fmla="*/ 32 h 60"/>
                <a:gd name="T8" fmla="*/ 22 w 56"/>
                <a:gd name="T9" fmla="*/ 32 h 60"/>
                <a:gd name="T10" fmla="*/ 9 w 56"/>
                <a:gd name="T11" fmla="*/ 27 h 60"/>
                <a:gd name="T12" fmla="*/ 4 w 56"/>
                <a:gd name="T13" fmla="*/ 14 h 60"/>
                <a:gd name="T14" fmla="*/ 4 w 56"/>
                <a:gd name="T15" fmla="*/ 0 h 60"/>
                <a:gd name="T16" fmla="*/ 0 w 56"/>
                <a:gd name="T17" fmla="*/ 0 h 60"/>
                <a:gd name="T18" fmla="*/ 0 w 56"/>
                <a:gd name="T19" fmla="*/ 14 h 60"/>
                <a:gd name="T20" fmla="*/ 6 w 56"/>
                <a:gd name="T21" fmla="*/ 30 h 60"/>
                <a:gd name="T22" fmla="*/ 22 w 56"/>
                <a:gd name="T23" fmla="*/ 36 h 60"/>
                <a:gd name="T24" fmla="*/ 26 w 56"/>
                <a:gd name="T25" fmla="*/ 36 h 60"/>
                <a:gd name="T26" fmla="*/ 26 w 56"/>
                <a:gd name="T27" fmla="*/ 56 h 60"/>
                <a:gd name="T28" fmla="*/ 12 w 56"/>
                <a:gd name="T29" fmla="*/ 56 h 60"/>
                <a:gd name="T30" fmla="*/ 12 w 56"/>
                <a:gd name="T31" fmla="*/ 60 h 60"/>
                <a:gd name="T32" fmla="*/ 26 w 56"/>
                <a:gd name="T33" fmla="*/ 60 h 60"/>
                <a:gd name="T34" fmla="*/ 30 w 56"/>
                <a:gd name="T35" fmla="*/ 60 h 60"/>
                <a:gd name="T36" fmla="*/ 44 w 56"/>
                <a:gd name="T37" fmla="*/ 60 h 60"/>
                <a:gd name="T38" fmla="*/ 44 w 56"/>
                <a:gd name="T39" fmla="*/ 56 h 60"/>
                <a:gd name="T40" fmla="*/ 30 w 56"/>
                <a:gd name="T41" fmla="*/ 56 h 60"/>
                <a:gd name="T42" fmla="*/ 30 w 56"/>
                <a:gd name="T43" fmla="*/ 36 h 60"/>
                <a:gd name="T44" fmla="*/ 34 w 56"/>
                <a:gd name="T45" fmla="*/ 36 h 60"/>
                <a:gd name="T46" fmla="*/ 50 w 56"/>
                <a:gd name="T47" fmla="*/ 30 h 60"/>
                <a:gd name="T48" fmla="*/ 56 w 56"/>
                <a:gd name="T49" fmla="*/ 14 h 60"/>
                <a:gd name="T50" fmla="*/ 56 w 56"/>
                <a:gd name="T51" fmla="*/ 0 h 60"/>
                <a:gd name="T52" fmla="*/ 52 w 56"/>
                <a:gd name="T5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60">
                  <a:moveTo>
                    <a:pt x="52" y="0"/>
                  </a:moveTo>
                  <a:cubicBezTo>
                    <a:pt x="52" y="14"/>
                    <a:pt x="52" y="14"/>
                    <a:pt x="52" y="14"/>
                  </a:cubicBezTo>
                  <a:cubicBezTo>
                    <a:pt x="52" y="19"/>
                    <a:pt x="50" y="23"/>
                    <a:pt x="47" y="27"/>
                  </a:cubicBezTo>
                  <a:cubicBezTo>
                    <a:pt x="43" y="30"/>
                    <a:pt x="39" y="32"/>
                    <a:pt x="34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17" y="32"/>
                    <a:pt x="13" y="30"/>
                    <a:pt x="9" y="27"/>
                  </a:cubicBezTo>
                  <a:cubicBezTo>
                    <a:pt x="6" y="23"/>
                    <a:pt x="4" y="19"/>
                    <a:pt x="4" y="1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2" y="25"/>
                    <a:pt x="6" y="30"/>
                  </a:cubicBezTo>
                  <a:cubicBezTo>
                    <a:pt x="11" y="34"/>
                    <a:pt x="16" y="36"/>
                    <a:pt x="22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40" y="36"/>
                    <a:pt x="45" y="34"/>
                    <a:pt x="50" y="30"/>
                  </a:cubicBezTo>
                  <a:cubicBezTo>
                    <a:pt x="54" y="25"/>
                    <a:pt x="56" y="20"/>
                    <a:pt x="56" y="14"/>
                  </a:cubicBezTo>
                  <a:cubicBezTo>
                    <a:pt x="56" y="0"/>
                    <a:pt x="56" y="0"/>
                    <a:pt x="56" y="0"/>
                  </a:cubicBezTo>
                  <a:lnTo>
                    <a:pt x="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6676550" y="3440470"/>
            <a:ext cx="411868" cy="307094"/>
            <a:chOff x="6676550" y="2786420"/>
            <a:chExt cx="411868" cy="307094"/>
          </a:xfrm>
        </p:grpSpPr>
        <p:sp>
          <p:nvSpPr>
            <p:cNvPr id="82" name="Freeform 74"/>
            <p:cNvSpPr>
              <a:spLocks noEditPoints="1"/>
            </p:cNvSpPr>
            <p:nvPr/>
          </p:nvSpPr>
          <p:spPr bwMode="auto">
            <a:xfrm>
              <a:off x="6676550" y="2786420"/>
              <a:ext cx="411868" cy="307094"/>
            </a:xfrm>
            <a:custGeom>
              <a:avLst/>
              <a:gdLst>
                <a:gd name="T0" fmla="*/ 0 w 228"/>
                <a:gd name="T1" fmla="*/ 0 h 170"/>
                <a:gd name="T2" fmla="*/ 0 w 228"/>
                <a:gd name="T3" fmla="*/ 170 h 170"/>
                <a:gd name="T4" fmla="*/ 228 w 228"/>
                <a:gd name="T5" fmla="*/ 170 h 170"/>
                <a:gd name="T6" fmla="*/ 228 w 228"/>
                <a:gd name="T7" fmla="*/ 0 h 170"/>
                <a:gd name="T8" fmla="*/ 0 w 228"/>
                <a:gd name="T9" fmla="*/ 0 h 170"/>
                <a:gd name="T10" fmla="*/ 218 w 228"/>
                <a:gd name="T11" fmla="*/ 161 h 170"/>
                <a:gd name="T12" fmla="*/ 10 w 228"/>
                <a:gd name="T13" fmla="*/ 161 h 170"/>
                <a:gd name="T14" fmla="*/ 10 w 228"/>
                <a:gd name="T15" fmla="*/ 9 h 170"/>
                <a:gd name="T16" fmla="*/ 218 w 228"/>
                <a:gd name="T17" fmla="*/ 9 h 170"/>
                <a:gd name="T18" fmla="*/ 218 w 228"/>
                <a:gd name="T19" fmla="*/ 16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8" h="170">
                  <a:moveTo>
                    <a:pt x="0" y="0"/>
                  </a:moveTo>
                  <a:lnTo>
                    <a:pt x="0" y="170"/>
                  </a:lnTo>
                  <a:lnTo>
                    <a:pt x="228" y="170"/>
                  </a:lnTo>
                  <a:lnTo>
                    <a:pt x="228" y="0"/>
                  </a:lnTo>
                  <a:lnTo>
                    <a:pt x="0" y="0"/>
                  </a:lnTo>
                  <a:close/>
                  <a:moveTo>
                    <a:pt x="218" y="161"/>
                  </a:moveTo>
                  <a:lnTo>
                    <a:pt x="10" y="161"/>
                  </a:lnTo>
                  <a:lnTo>
                    <a:pt x="10" y="9"/>
                  </a:lnTo>
                  <a:lnTo>
                    <a:pt x="218" y="9"/>
                  </a:lnTo>
                  <a:lnTo>
                    <a:pt x="218" y="1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5"/>
            <p:cNvSpPr>
              <a:spLocks noEditPoints="1"/>
            </p:cNvSpPr>
            <p:nvPr/>
          </p:nvSpPr>
          <p:spPr bwMode="auto">
            <a:xfrm>
              <a:off x="6728936" y="2889386"/>
              <a:ext cx="307094" cy="153548"/>
            </a:xfrm>
            <a:custGeom>
              <a:avLst/>
              <a:gdLst>
                <a:gd name="T0" fmla="*/ 132 w 170"/>
                <a:gd name="T1" fmla="*/ 28 h 85"/>
                <a:gd name="T2" fmla="*/ 94 w 170"/>
                <a:gd name="T3" fmla="*/ 37 h 85"/>
                <a:gd name="T4" fmla="*/ 57 w 170"/>
                <a:gd name="T5" fmla="*/ 0 h 85"/>
                <a:gd name="T6" fmla="*/ 0 w 170"/>
                <a:gd name="T7" fmla="*/ 85 h 85"/>
                <a:gd name="T8" fmla="*/ 170 w 170"/>
                <a:gd name="T9" fmla="*/ 85 h 85"/>
                <a:gd name="T10" fmla="*/ 132 w 170"/>
                <a:gd name="T11" fmla="*/ 28 h 85"/>
                <a:gd name="T12" fmla="*/ 59 w 170"/>
                <a:gd name="T13" fmla="*/ 14 h 85"/>
                <a:gd name="T14" fmla="*/ 87 w 170"/>
                <a:gd name="T15" fmla="*/ 45 h 85"/>
                <a:gd name="T16" fmla="*/ 92 w 170"/>
                <a:gd name="T17" fmla="*/ 47 h 85"/>
                <a:gd name="T18" fmla="*/ 97 w 170"/>
                <a:gd name="T19" fmla="*/ 47 h 85"/>
                <a:gd name="T20" fmla="*/ 128 w 170"/>
                <a:gd name="T21" fmla="*/ 40 h 85"/>
                <a:gd name="T22" fmla="*/ 154 w 170"/>
                <a:gd name="T23" fmla="*/ 75 h 85"/>
                <a:gd name="T24" fmla="*/ 16 w 170"/>
                <a:gd name="T25" fmla="*/ 75 h 85"/>
                <a:gd name="T26" fmla="*/ 59 w 170"/>
                <a:gd name="T27" fmla="*/ 1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0" h="85">
                  <a:moveTo>
                    <a:pt x="132" y="28"/>
                  </a:moveTo>
                  <a:lnTo>
                    <a:pt x="94" y="37"/>
                  </a:lnTo>
                  <a:lnTo>
                    <a:pt x="57" y="0"/>
                  </a:lnTo>
                  <a:lnTo>
                    <a:pt x="0" y="85"/>
                  </a:lnTo>
                  <a:lnTo>
                    <a:pt x="170" y="85"/>
                  </a:lnTo>
                  <a:lnTo>
                    <a:pt x="132" y="28"/>
                  </a:lnTo>
                  <a:close/>
                  <a:moveTo>
                    <a:pt x="59" y="14"/>
                  </a:moveTo>
                  <a:lnTo>
                    <a:pt x="87" y="45"/>
                  </a:lnTo>
                  <a:lnTo>
                    <a:pt x="92" y="47"/>
                  </a:lnTo>
                  <a:lnTo>
                    <a:pt x="97" y="47"/>
                  </a:lnTo>
                  <a:lnTo>
                    <a:pt x="128" y="40"/>
                  </a:lnTo>
                  <a:lnTo>
                    <a:pt x="154" y="75"/>
                  </a:lnTo>
                  <a:lnTo>
                    <a:pt x="16" y="75"/>
                  </a:lnTo>
                  <a:lnTo>
                    <a:pt x="59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Oval 76"/>
            <p:cNvSpPr>
              <a:spLocks noChangeArrowheads="1"/>
            </p:cNvSpPr>
            <p:nvPr/>
          </p:nvSpPr>
          <p:spPr bwMode="auto">
            <a:xfrm>
              <a:off x="6967386" y="2837000"/>
              <a:ext cx="68645" cy="686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930275" y="4226269"/>
            <a:ext cx="410062" cy="359481"/>
            <a:chOff x="930275" y="3572219"/>
            <a:chExt cx="410062" cy="359481"/>
          </a:xfrm>
        </p:grpSpPr>
        <p:sp>
          <p:nvSpPr>
            <p:cNvPr id="86" name="Rectangle 77"/>
            <p:cNvSpPr>
              <a:spLocks noChangeArrowheads="1"/>
            </p:cNvSpPr>
            <p:nvPr/>
          </p:nvSpPr>
          <p:spPr bwMode="auto">
            <a:xfrm>
              <a:off x="1033242" y="3572219"/>
              <a:ext cx="34323" cy="8490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8"/>
            <p:cNvSpPr>
              <a:spLocks/>
            </p:cNvSpPr>
            <p:nvPr/>
          </p:nvSpPr>
          <p:spPr bwMode="auto">
            <a:xfrm>
              <a:off x="1203047" y="3572219"/>
              <a:ext cx="34323" cy="84903"/>
            </a:xfrm>
            <a:custGeom>
              <a:avLst/>
              <a:gdLst>
                <a:gd name="T0" fmla="*/ 19 w 19"/>
                <a:gd name="T1" fmla="*/ 29 h 47"/>
                <a:gd name="T2" fmla="*/ 19 w 19"/>
                <a:gd name="T3" fmla="*/ 0 h 47"/>
                <a:gd name="T4" fmla="*/ 0 w 19"/>
                <a:gd name="T5" fmla="*/ 0 h 47"/>
                <a:gd name="T6" fmla="*/ 0 w 19"/>
                <a:gd name="T7" fmla="*/ 29 h 47"/>
                <a:gd name="T8" fmla="*/ 0 w 19"/>
                <a:gd name="T9" fmla="*/ 47 h 47"/>
                <a:gd name="T10" fmla="*/ 19 w 19"/>
                <a:gd name="T11" fmla="*/ 47 h 47"/>
                <a:gd name="T12" fmla="*/ 19 w 19"/>
                <a:gd name="T13" fmla="*/ 2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47">
                  <a:moveTo>
                    <a:pt x="19" y="29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9"/>
                  </a:lnTo>
                  <a:lnTo>
                    <a:pt x="0" y="47"/>
                  </a:lnTo>
                  <a:lnTo>
                    <a:pt x="19" y="47"/>
                  </a:lnTo>
                  <a:lnTo>
                    <a:pt x="19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9"/>
            <p:cNvSpPr>
              <a:spLocks noEditPoints="1"/>
            </p:cNvSpPr>
            <p:nvPr/>
          </p:nvSpPr>
          <p:spPr bwMode="auto">
            <a:xfrm>
              <a:off x="930275" y="3624606"/>
              <a:ext cx="410062" cy="307094"/>
            </a:xfrm>
            <a:custGeom>
              <a:avLst/>
              <a:gdLst>
                <a:gd name="T0" fmla="*/ 180 w 227"/>
                <a:gd name="T1" fmla="*/ 0 h 170"/>
                <a:gd name="T2" fmla="*/ 180 w 227"/>
                <a:gd name="T3" fmla="*/ 18 h 170"/>
                <a:gd name="T4" fmla="*/ 180 w 227"/>
                <a:gd name="T5" fmla="*/ 28 h 170"/>
                <a:gd name="T6" fmla="*/ 170 w 227"/>
                <a:gd name="T7" fmla="*/ 28 h 170"/>
                <a:gd name="T8" fmla="*/ 151 w 227"/>
                <a:gd name="T9" fmla="*/ 28 h 170"/>
                <a:gd name="T10" fmla="*/ 142 w 227"/>
                <a:gd name="T11" fmla="*/ 28 h 170"/>
                <a:gd name="T12" fmla="*/ 142 w 227"/>
                <a:gd name="T13" fmla="*/ 18 h 170"/>
                <a:gd name="T14" fmla="*/ 142 w 227"/>
                <a:gd name="T15" fmla="*/ 0 h 170"/>
                <a:gd name="T16" fmla="*/ 85 w 227"/>
                <a:gd name="T17" fmla="*/ 0 h 170"/>
                <a:gd name="T18" fmla="*/ 85 w 227"/>
                <a:gd name="T19" fmla="*/ 18 h 170"/>
                <a:gd name="T20" fmla="*/ 85 w 227"/>
                <a:gd name="T21" fmla="*/ 28 h 170"/>
                <a:gd name="T22" fmla="*/ 76 w 227"/>
                <a:gd name="T23" fmla="*/ 28 h 170"/>
                <a:gd name="T24" fmla="*/ 57 w 227"/>
                <a:gd name="T25" fmla="*/ 28 h 170"/>
                <a:gd name="T26" fmla="*/ 47 w 227"/>
                <a:gd name="T27" fmla="*/ 28 h 170"/>
                <a:gd name="T28" fmla="*/ 47 w 227"/>
                <a:gd name="T29" fmla="*/ 18 h 170"/>
                <a:gd name="T30" fmla="*/ 47 w 227"/>
                <a:gd name="T31" fmla="*/ 0 h 170"/>
                <a:gd name="T32" fmla="*/ 0 w 227"/>
                <a:gd name="T33" fmla="*/ 0 h 170"/>
                <a:gd name="T34" fmla="*/ 0 w 227"/>
                <a:gd name="T35" fmla="*/ 170 h 170"/>
                <a:gd name="T36" fmla="*/ 227 w 227"/>
                <a:gd name="T37" fmla="*/ 170 h 170"/>
                <a:gd name="T38" fmla="*/ 227 w 227"/>
                <a:gd name="T39" fmla="*/ 0 h 170"/>
                <a:gd name="T40" fmla="*/ 180 w 227"/>
                <a:gd name="T41" fmla="*/ 0 h 170"/>
                <a:gd name="T42" fmla="*/ 218 w 227"/>
                <a:gd name="T43" fmla="*/ 160 h 170"/>
                <a:gd name="T44" fmla="*/ 9 w 227"/>
                <a:gd name="T45" fmla="*/ 160 h 170"/>
                <a:gd name="T46" fmla="*/ 9 w 227"/>
                <a:gd name="T47" fmla="*/ 9 h 170"/>
                <a:gd name="T48" fmla="*/ 38 w 227"/>
                <a:gd name="T49" fmla="*/ 9 h 170"/>
                <a:gd name="T50" fmla="*/ 38 w 227"/>
                <a:gd name="T51" fmla="*/ 18 h 170"/>
                <a:gd name="T52" fmla="*/ 38 w 227"/>
                <a:gd name="T53" fmla="*/ 28 h 170"/>
                <a:gd name="T54" fmla="*/ 38 w 227"/>
                <a:gd name="T55" fmla="*/ 37 h 170"/>
                <a:gd name="T56" fmla="*/ 47 w 227"/>
                <a:gd name="T57" fmla="*/ 37 h 170"/>
                <a:gd name="T58" fmla="*/ 57 w 227"/>
                <a:gd name="T59" fmla="*/ 37 h 170"/>
                <a:gd name="T60" fmla="*/ 76 w 227"/>
                <a:gd name="T61" fmla="*/ 37 h 170"/>
                <a:gd name="T62" fmla="*/ 85 w 227"/>
                <a:gd name="T63" fmla="*/ 37 h 170"/>
                <a:gd name="T64" fmla="*/ 95 w 227"/>
                <a:gd name="T65" fmla="*/ 37 h 170"/>
                <a:gd name="T66" fmla="*/ 95 w 227"/>
                <a:gd name="T67" fmla="*/ 28 h 170"/>
                <a:gd name="T68" fmla="*/ 95 w 227"/>
                <a:gd name="T69" fmla="*/ 18 h 170"/>
                <a:gd name="T70" fmla="*/ 95 w 227"/>
                <a:gd name="T71" fmla="*/ 9 h 170"/>
                <a:gd name="T72" fmla="*/ 133 w 227"/>
                <a:gd name="T73" fmla="*/ 9 h 170"/>
                <a:gd name="T74" fmla="*/ 133 w 227"/>
                <a:gd name="T75" fmla="*/ 18 h 170"/>
                <a:gd name="T76" fmla="*/ 133 w 227"/>
                <a:gd name="T77" fmla="*/ 28 h 170"/>
                <a:gd name="T78" fmla="*/ 133 w 227"/>
                <a:gd name="T79" fmla="*/ 37 h 170"/>
                <a:gd name="T80" fmla="*/ 142 w 227"/>
                <a:gd name="T81" fmla="*/ 37 h 170"/>
                <a:gd name="T82" fmla="*/ 151 w 227"/>
                <a:gd name="T83" fmla="*/ 37 h 170"/>
                <a:gd name="T84" fmla="*/ 170 w 227"/>
                <a:gd name="T85" fmla="*/ 37 h 170"/>
                <a:gd name="T86" fmla="*/ 180 w 227"/>
                <a:gd name="T87" fmla="*/ 37 h 170"/>
                <a:gd name="T88" fmla="*/ 189 w 227"/>
                <a:gd name="T89" fmla="*/ 37 h 170"/>
                <a:gd name="T90" fmla="*/ 189 w 227"/>
                <a:gd name="T91" fmla="*/ 28 h 170"/>
                <a:gd name="T92" fmla="*/ 189 w 227"/>
                <a:gd name="T93" fmla="*/ 18 h 170"/>
                <a:gd name="T94" fmla="*/ 189 w 227"/>
                <a:gd name="T95" fmla="*/ 9 h 170"/>
                <a:gd name="T96" fmla="*/ 218 w 227"/>
                <a:gd name="T97" fmla="*/ 9 h 170"/>
                <a:gd name="T98" fmla="*/ 218 w 227"/>
                <a:gd name="T99" fmla="*/ 16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7" h="170">
                  <a:moveTo>
                    <a:pt x="180" y="0"/>
                  </a:moveTo>
                  <a:lnTo>
                    <a:pt x="180" y="18"/>
                  </a:lnTo>
                  <a:lnTo>
                    <a:pt x="180" y="28"/>
                  </a:lnTo>
                  <a:lnTo>
                    <a:pt x="170" y="28"/>
                  </a:lnTo>
                  <a:lnTo>
                    <a:pt x="151" y="28"/>
                  </a:lnTo>
                  <a:lnTo>
                    <a:pt x="142" y="28"/>
                  </a:lnTo>
                  <a:lnTo>
                    <a:pt x="142" y="18"/>
                  </a:lnTo>
                  <a:lnTo>
                    <a:pt x="142" y="0"/>
                  </a:lnTo>
                  <a:lnTo>
                    <a:pt x="85" y="0"/>
                  </a:lnTo>
                  <a:lnTo>
                    <a:pt x="85" y="18"/>
                  </a:lnTo>
                  <a:lnTo>
                    <a:pt x="85" y="28"/>
                  </a:lnTo>
                  <a:lnTo>
                    <a:pt x="76" y="28"/>
                  </a:lnTo>
                  <a:lnTo>
                    <a:pt x="57" y="28"/>
                  </a:lnTo>
                  <a:lnTo>
                    <a:pt x="47" y="28"/>
                  </a:lnTo>
                  <a:lnTo>
                    <a:pt x="47" y="18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170"/>
                  </a:lnTo>
                  <a:lnTo>
                    <a:pt x="227" y="170"/>
                  </a:lnTo>
                  <a:lnTo>
                    <a:pt x="227" y="0"/>
                  </a:lnTo>
                  <a:lnTo>
                    <a:pt x="180" y="0"/>
                  </a:lnTo>
                  <a:close/>
                  <a:moveTo>
                    <a:pt x="218" y="160"/>
                  </a:moveTo>
                  <a:lnTo>
                    <a:pt x="9" y="160"/>
                  </a:lnTo>
                  <a:lnTo>
                    <a:pt x="9" y="9"/>
                  </a:lnTo>
                  <a:lnTo>
                    <a:pt x="38" y="9"/>
                  </a:lnTo>
                  <a:lnTo>
                    <a:pt x="38" y="18"/>
                  </a:lnTo>
                  <a:lnTo>
                    <a:pt x="38" y="28"/>
                  </a:lnTo>
                  <a:lnTo>
                    <a:pt x="38" y="37"/>
                  </a:lnTo>
                  <a:lnTo>
                    <a:pt x="47" y="37"/>
                  </a:lnTo>
                  <a:lnTo>
                    <a:pt x="57" y="37"/>
                  </a:lnTo>
                  <a:lnTo>
                    <a:pt x="76" y="37"/>
                  </a:lnTo>
                  <a:lnTo>
                    <a:pt x="85" y="37"/>
                  </a:lnTo>
                  <a:lnTo>
                    <a:pt x="95" y="37"/>
                  </a:lnTo>
                  <a:lnTo>
                    <a:pt x="95" y="28"/>
                  </a:lnTo>
                  <a:lnTo>
                    <a:pt x="95" y="18"/>
                  </a:lnTo>
                  <a:lnTo>
                    <a:pt x="95" y="9"/>
                  </a:lnTo>
                  <a:lnTo>
                    <a:pt x="133" y="9"/>
                  </a:lnTo>
                  <a:lnTo>
                    <a:pt x="133" y="18"/>
                  </a:lnTo>
                  <a:lnTo>
                    <a:pt x="133" y="28"/>
                  </a:lnTo>
                  <a:lnTo>
                    <a:pt x="133" y="37"/>
                  </a:lnTo>
                  <a:lnTo>
                    <a:pt x="142" y="37"/>
                  </a:lnTo>
                  <a:lnTo>
                    <a:pt x="151" y="37"/>
                  </a:lnTo>
                  <a:lnTo>
                    <a:pt x="170" y="37"/>
                  </a:lnTo>
                  <a:lnTo>
                    <a:pt x="180" y="37"/>
                  </a:lnTo>
                  <a:lnTo>
                    <a:pt x="189" y="37"/>
                  </a:lnTo>
                  <a:lnTo>
                    <a:pt x="189" y="28"/>
                  </a:lnTo>
                  <a:lnTo>
                    <a:pt x="189" y="18"/>
                  </a:lnTo>
                  <a:lnTo>
                    <a:pt x="189" y="9"/>
                  </a:lnTo>
                  <a:lnTo>
                    <a:pt x="218" y="9"/>
                  </a:lnTo>
                  <a:lnTo>
                    <a:pt x="218" y="1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Rectangle 80"/>
            <p:cNvSpPr>
              <a:spLocks noChangeArrowheads="1"/>
            </p:cNvSpPr>
            <p:nvPr/>
          </p:nvSpPr>
          <p:spPr bwMode="auto">
            <a:xfrm>
              <a:off x="1015178" y="3828733"/>
              <a:ext cx="240257" cy="180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Rectangle 81"/>
            <p:cNvSpPr>
              <a:spLocks noChangeArrowheads="1"/>
            </p:cNvSpPr>
            <p:nvPr/>
          </p:nvSpPr>
          <p:spPr bwMode="auto">
            <a:xfrm>
              <a:off x="1015178" y="3760088"/>
              <a:ext cx="240257" cy="180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2606648" y="4217237"/>
            <a:ext cx="341417" cy="384771"/>
            <a:chOff x="2606648" y="3563187"/>
            <a:chExt cx="341417" cy="384771"/>
          </a:xfrm>
        </p:grpSpPr>
        <p:sp>
          <p:nvSpPr>
            <p:cNvPr id="92" name="Freeform 82"/>
            <p:cNvSpPr>
              <a:spLocks noEditPoints="1"/>
            </p:cNvSpPr>
            <p:nvPr/>
          </p:nvSpPr>
          <p:spPr bwMode="auto">
            <a:xfrm>
              <a:off x="2640971" y="3640864"/>
              <a:ext cx="272772" cy="307094"/>
            </a:xfrm>
            <a:custGeom>
              <a:avLst/>
              <a:gdLst>
                <a:gd name="T0" fmla="*/ 0 w 64"/>
                <a:gd name="T1" fmla="*/ 56 h 72"/>
                <a:gd name="T2" fmla="*/ 5 w 64"/>
                <a:gd name="T3" fmla="*/ 67 h 72"/>
                <a:gd name="T4" fmla="*/ 16 w 64"/>
                <a:gd name="T5" fmla="*/ 72 h 72"/>
                <a:gd name="T6" fmla="*/ 48 w 64"/>
                <a:gd name="T7" fmla="*/ 72 h 72"/>
                <a:gd name="T8" fmla="*/ 59 w 64"/>
                <a:gd name="T9" fmla="*/ 67 h 72"/>
                <a:gd name="T10" fmla="*/ 64 w 64"/>
                <a:gd name="T11" fmla="*/ 56 h 72"/>
                <a:gd name="T12" fmla="*/ 64 w 64"/>
                <a:gd name="T13" fmla="*/ 0 h 72"/>
                <a:gd name="T14" fmla="*/ 0 w 64"/>
                <a:gd name="T15" fmla="*/ 0 h 72"/>
                <a:gd name="T16" fmla="*/ 0 w 64"/>
                <a:gd name="T17" fmla="*/ 56 h 72"/>
                <a:gd name="T18" fmla="*/ 4 w 64"/>
                <a:gd name="T19" fmla="*/ 4 h 72"/>
                <a:gd name="T20" fmla="*/ 60 w 64"/>
                <a:gd name="T21" fmla="*/ 4 h 72"/>
                <a:gd name="T22" fmla="*/ 60 w 64"/>
                <a:gd name="T23" fmla="*/ 56 h 72"/>
                <a:gd name="T24" fmla="*/ 56 w 64"/>
                <a:gd name="T25" fmla="*/ 64 h 72"/>
                <a:gd name="T26" fmla="*/ 48 w 64"/>
                <a:gd name="T27" fmla="*/ 68 h 72"/>
                <a:gd name="T28" fmla="*/ 16 w 64"/>
                <a:gd name="T29" fmla="*/ 68 h 72"/>
                <a:gd name="T30" fmla="*/ 8 w 64"/>
                <a:gd name="T31" fmla="*/ 64 h 72"/>
                <a:gd name="T32" fmla="*/ 4 w 64"/>
                <a:gd name="T33" fmla="*/ 56 h 72"/>
                <a:gd name="T34" fmla="*/ 4 w 64"/>
                <a:gd name="T35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" h="72">
                  <a:moveTo>
                    <a:pt x="0" y="56"/>
                  </a:moveTo>
                  <a:cubicBezTo>
                    <a:pt x="0" y="60"/>
                    <a:pt x="2" y="64"/>
                    <a:pt x="5" y="67"/>
                  </a:cubicBezTo>
                  <a:cubicBezTo>
                    <a:pt x="8" y="70"/>
                    <a:pt x="12" y="72"/>
                    <a:pt x="16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52" y="72"/>
                    <a:pt x="56" y="70"/>
                    <a:pt x="59" y="67"/>
                  </a:cubicBezTo>
                  <a:cubicBezTo>
                    <a:pt x="62" y="64"/>
                    <a:pt x="64" y="60"/>
                    <a:pt x="64" y="5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6"/>
                  </a:lnTo>
                  <a:close/>
                  <a:moveTo>
                    <a:pt x="4" y="4"/>
                  </a:moveTo>
                  <a:cubicBezTo>
                    <a:pt x="60" y="4"/>
                    <a:pt x="60" y="4"/>
                    <a:pt x="60" y="4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0" y="59"/>
                    <a:pt x="59" y="62"/>
                    <a:pt x="56" y="64"/>
                  </a:cubicBezTo>
                  <a:cubicBezTo>
                    <a:pt x="54" y="67"/>
                    <a:pt x="51" y="68"/>
                    <a:pt x="48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3" y="68"/>
                    <a:pt x="10" y="67"/>
                    <a:pt x="8" y="64"/>
                  </a:cubicBezTo>
                  <a:cubicBezTo>
                    <a:pt x="5" y="62"/>
                    <a:pt x="4" y="59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3"/>
            <p:cNvSpPr>
              <a:spLocks/>
            </p:cNvSpPr>
            <p:nvPr/>
          </p:nvSpPr>
          <p:spPr bwMode="auto">
            <a:xfrm>
              <a:off x="2606648" y="3563187"/>
              <a:ext cx="341417" cy="43354"/>
            </a:xfrm>
            <a:custGeom>
              <a:avLst/>
              <a:gdLst>
                <a:gd name="T0" fmla="*/ 123 w 189"/>
                <a:gd name="T1" fmla="*/ 15 h 24"/>
                <a:gd name="T2" fmla="*/ 123 w 189"/>
                <a:gd name="T3" fmla="*/ 0 h 24"/>
                <a:gd name="T4" fmla="*/ 66 w 189"/>
                <a:gd name="T5" fmla="*/ 0 h 24"/>
                <a:gd name="T6" fmla="*/ 66 w 189"/>
                <a:gd name="T7" fmla="*/ 15 h 24"/>
                <a:gd name="T8" fmla="*/ 0 w 189"/>
                <a:gd name="T9" fmla="*/ 15 h 24"/>
                <a:gd name="T10" fmla="*/ 0 w 189"/>
                <a:gd name="T11" fmla="*/ 24 h 24"/>
                <a:gd name="T12" fmla="*/ 189 w 189"/>
                <a:gd name="T13" fmla="*/ 24 h 24"/>
                <a:gd name="T14" fmla="*/ 189 w 189"/>
                <a:gd name="T15" fmla="*/ 15 h 24"/>
                <a:gd name="T16" fmla="*/ 123 w 189"/>
                <a:gd name="T17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24">
                  <a:moveTo>
                    <a:pt x="123" y="15"/>
                  </a:moveTo>
                  <a:lnTo>
                    <a:pt x="123" y="0"/>
                  </a:lnTo>
                  <a:lnTo>
                    <a:pt x="66" y="0"/>
                  </a:lnTo>
                  <a:lnTo>
                    <a:pt x="66" y="15"/>
                  </a:lnTo>
                  <a:lnTo>
                    <a:pt x="0" y="15"/>
                  </a:lnTo>
                  <a:lnTo>
                    <a:pt x="0" y="24"/>
                  </a:lnTo>
                  <a:lnTo>
                    <a:pt x="189" y="24"/>
                  </a:lnTo>
                  <a:lnTo>
                    <a:pt x="189" y="15"/>
                  </a:lnTo>
                  <a:lnTo>
                    <a:pt x="123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Rectangle 84"/>
            <p:cNvSpPr>
              <a:spLocks noChangeArrowheads="1"/>
            </p:cNvSpPr>
            <p:nvPr/>
          </p:nvSpPr>
          <p:spPr bwMode="auto">
            <a:xfrm>
              <a:off x="2769227" y="3691444"/>
              <a:ext cx="16258" cy="20593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85"/>
            <p:cNvSpPr>
              <a:spLocks/>
            </p:cNvSpPr>
            <p:nvPr/>
          </p:nvSpPr>
          <p:spPr bwMode="auto">
            <a:xfrm>
              <a:off x="2837872" y="3691444"/>
              <a:ext cx="16258" cy="205934"/>
            </a:xfrm>
            <a:custGeom>
              <a:avLst/>
              <a:gdLst>
                <a:gd name="T0" fmla="*/ 9 w 9"/>
                <a:gd name="T1" fmla="*/ 0 h 114"/>
                <a:gd name="T2" fmla="*/ 0 w 9"/>
                <a:gd name="T3" fmla="*/ 0 h 114"/>
                <a:gd name="T4" fmla="*/ 0 w 9"/>
                <a:gd name="T5" fmla="*/ 114 h 114"/>
                <a:gd name="T6" fmla="*/ 9 w 9"/>
                <a:gd name="T7" fmla="*/ 104 h 114"/>
                <a:gd name="T8" fmla="*/ 9 w 9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4">
                  <a:moveTo>
                    <a:pt x="9" y="0"/>
                  </a:moveTo>
                  <a:lnTo>
                    <a:pt x="0" y="0"/>
                  </a:lnTo>
                  <a:lnTo>
                    <a:pt x="0" y="114"/>
                  </a:lnTo>
                  <a:lnTo>
                    <a:pt x="9" y="104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86"/>
            <p:cNvSpPr>
              <a:spLocks/>
            </p:cNvSpPr>
            <p:nvPr/>
          </p:nvSpPr>
          <p:spPr bwMode="auto">
            <a:xfrm>
              <a:off x="2700583" y="3691444"/>
              <a:ext cx="16258" cy="205934"/>
            </a:xfrm>
            <a:custGeom>
              <a:avLst/>
              <a:gdLst>
                <a:gd name="T0" fmla="*/ 9 w 9"/>
                <a:gd name="T1" fmla="*/ 0 h 114"/>
                <a:gd name="T2" fmla="*/ 0 w 9"/>
                <a:gd name="T3" fmla="*/ 0 h 114"/>
                <a:gd name="T4" fmla="*/ 0 w 9"/>
                <a:gd name="T5" fmla="*/ 104 h 114"/>
                <a:gd name="T6" fmla="*/ 9 w 9"/>
                <a:gd name="T7" fmla="*/ 114 h 114"/>
                <a:gd name="T8" fmla="*/ 9 w 9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4">
                  <a:moveTo>
                    <a:pt x="9" y="0"/>
                  </a:moveTo>
                  <a:lnTo>
                    <a:pt x="0" y="0"/>
                  </a:lnTo>
                  <a:lnTo>
                    <a:pt x="0" y="104"/>
                  </a:lnTo>
                  <a:lnTo>
                    <a:pt x="9" y="114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1750397" y="4210012"/>
            <a:ext cx="411868" cy="391997"/>
            <a:chOff x="1750397" y="3555962"/>
            <a:chExt cx="411868" cy="391997"/>
          </a:xfrm>
        </p:grpSpPr>
        <p:sp>
          <p:nvSpPr>
            <p:cNvPr id="98" name="Freeform 87"/>
            <p:cNvSpPr>
              <a:spLocks noEditPoints="1"/>
            </p:cNvSpPr>
            <p:nvPr/>
          </p:nvSpPr>
          <p:spPr bwMode="auto">
            <a:xfrm>
              <a:off x="1750397" y="3606542"/>
              <a:ext cx="411868" cy="341417"/>
            </a:xfrm>
            <a:custGeom>
              <a:avLst/>
              <a:gdLst>
                <a:gd name="T0" fmla="*/ 180 w 228"/>
                <a:gd name="T1" fmla="*/ 0 h 189"/>
                <a:gd name="T2" fmla="*/ 180 w 228"/>
                <a:gd name="T3" fmla="*/ 19 h 189"/>
                <a:gd name="T4" fmla="*/ 180 w 228"/>
                <a:gd name="T5" fmla="*/ 28 h 189"/>
                <a:gd name="T6" fmla="*/ 171 w 228"/>
                <a:gd name="T7" fmla="*/ 28 h 189"/>
                <a:gd name="T8" fmla="*/ 152 w 228"/>
                <a:gd name="T9" fmla="*/ 28 h 189"/>
                <a:gd name="T10" fmla="*/ 143 w 228"/>
                <a:gd name="T11" fmla="*/ 28 h 189"/>
                <a:gd name="T12" fmla="*/ 143 w 228"/>
                <a:gd name="T13" fmla="*/ 19 h 189"/>
                <a:gd name="T14" fmla="*/ 143 w 228"/>
                <a:gd name="T15" fmla="*/ 0 h 189"/>
                <a:gd name="T16" fmla="*/ 86 w 228"/>
                <a:gd name="T17" fmla="*/ 0 h 189"/>
                <a:gd name="T18" fmla="*/ 86 w 228"/>
                <a:gd name="T19" fmla="*/ 19 h 189"/>
                <a:gd name="T20" fmla="*/ 86 w 228"/>
                <a:gd name="T21" fmla="*/ 28 h 189"/>
                <a:gd name="T22" fmla="*/ 76 w 228"/>
                <a:gd name="T23" fmla="*/ 28 h 189"/>
                <a:gd name="T24" fmla="*/ 57 w 228"/>
                <a:gd name="T25" fmla="*/ 28 h 189"/>
                <a:gd name="T26" fmla="*/ 48 w 228"/>
                <a:gd name="T27" fmla="*/ 28 h 189"/>
                <a:gd name="T28" fmla="*/ 48 w 228"/>
                <a:gd name="T29" fmla="*/ 19 h 189"/>
                <a:gd name="T30" fmla="*/ 48 w 228"/>
                <a:gd name="T31" fmla="*/ 0 h 189"/>
                <a:gd name="T32" fmla="*/ 0 w 228"/>
                <a:gd name="T33" fmla="*/ 0 h 189"/>
                <a:gd name="T34" fmla="*/ 0 w 228"/>
                <a:gd name="T35" fmla="*/ 189 h 189"/>
                <a:gd name="T36" fmla="*/ 228 w 228"/>
                <a:gd name="T37" fmla="*/ 189 h 189"/>
                <a:gd name="T38" fmla="*/ 228 w 228"/>
                <a:gd name="T39" fmla="*/ 0 h 189"/>
                <a:gd name="T40" fmla="*/ 180 w 228"/>
                <a:gd name="T41" fmla="*/ 0 h 189"/>
                <a:gd name="T42" fmla="*/ 218 w 228"/>
                <a:gd name="T43" fmla="*/ 180 h 189"/>
                <a:gd name="T44" fmla="*/ 10 w 228"/>
                <a:gd name="T45" fmla="*/ 180 h 189"/>
                <a:gd name="T46" fmla="*/ 10 w 228"/>
                <a:gd name="T47" fmla="*/ 10 h 189"/>
                <a:gd name="T48" fmla="*/ 38 w 228"/>
                <a:gd name="T49" fmla="*/ 10 h 189"/>
                <a:gd name="T50" fmla="*/ 38 w 228"/>
                <a:gd name="T51" fmla="*/ 19 h 189"/>
                <a:gd name="T52" fmla="*/ 38 w 228"/>
                <a:gd name="T53" fmla="*/ 28 h 189"/>
                <a:gd name="T54" fmla="*/ 38 w 228"/>
                <a:gd name="T55" fmla="*/ 38 h 189"/>
                <a:gd name="T56" fmla="*/ 48 w 228"/>
                <a:gd name="T57" fmla="*/ 38 h 189"/>
                <a:gd name="T58" fmla="*/ 57 w 228"/>
                <a:gd name="T59" fmla="*/ 38 h 189"/>
                <a:gd name="T60" fmla="*/ 76 w 228"/>
                <a:gd name="T61" fmla="*/ 38 h 189"/>
                <a:gd name="T62" fmla="*/ 86 w 228"/>
                <a:gd name="T63" fmla="*/ 38 h 189"/>
                <a:gd name="T64" fmla="*/ 95 w 228"/>
                <a:gd name="T65" fmla="*/ 38 h 189"/>
                <a:gd name="T66" fmla="*/ 95 w 228"/>
                <a:gd name="T67" fmla="*/ 28 h 189"/>
                <a:gd name="T68" fmla="*/ 95 w 228"/>
                <a:gd name="T69" fmla="*/ 19 h 189"/>
                <a:gd name="T70" fmla="*/ 95 w 228"/>
                <a:gd name="T71" fmla="*/ 10 h 189"/>
                <a:gd name="T72" fmla="*/ 133 w 228"/>
                <a:gd name="T73" fmla="*/ 10 h 189"/>
                <a:gd name="T74" fmla="*/ 133 w 228"/>
                <a:gd name="T75" fmla="*/ 19 h 189"/>
                <a:gd name="T76" fmla="*/ 133 w 228"/>
                <a:gd name="T77" fmla="*/ 28 h 189"/>
                <a:gd name="T78" fmla="*/ 133 w 228"/>
                <a:gd name="T79" fmla="*/ 38 h 189"/>
                <a:gd name="T80" fmla="*/ 143 w 228"/>
                <a:gd name="T81" fmla="*/ 38 h 189"/>
                <a:gd name="T82" fmla="*/ 152 w 228"/>
                <a:gd name="T83" fmla="*/ 38 h 189"/>
                <a:gd name="T84" fmla="*/ 171 w 228"/>
                <a:gd name="T85" fmla="*/ 38 h 189"/>
                <a:gd name="T86" fmla="*/ 180 w 228"/>
                <a:gd name="T87" fmla="*/ 38 h 189"/>
                <a:gd name="T88" fmla="*/ 190 w 228"/>
                <a:gd name="T89" fmla="*/ 38 h 189"/>
                <a:gd name="T90" fmla="*/ 190 w 228"/>
                <a:gd name="T91" fmla="*/ 28 h 189"/>
                <a:gd name="T92" fmla="*/ 190 w 228"/>
                <a:gd name="T93" fmla="*/ 19 h 189"/>
                <a:gd name="T94" fmla="*/ 190 w 228"/>
                <a:gd name="T95" fmla="*/ 10 h 189"/>
                <a:gd name="T96" fmla="*/ 218 w 228"/>
                <a:gd name="T97" fmla="*/ 10 h 189"/>
                <a:gd name="T98" fmla="*/ 218 w 228"/>
                <a:gd name="T99" fmla="*/ 18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8" h="189">
                  <a:moveTo>
                    <a:pt x="180" y="0"/>
                  </a:moveTo>
                  <a:lnTo>
                    <a:pt x="180" y="19"/>
                  </a:lnTo>
                  <a:lnTo>
                    <a:pt x="180" y="28"/>
                  </a:lnTo>
                  <a:lnTo>
                    <a:pt x="171" y="28"/>
                  </a:lnTo>
                  <a:lnTo>
                    <a:pt x="152" y="28"/>
                  </a:lnTo>
                  <a:lnTo>
                    <a:pt x="143" y="28"/>
                  </a:lnTo>
                  <a:lnTo>
                    <a:pt x="143" y="19"/>
                  </a:lnTo>
                  <a:lnTo>
                    <a:pt x="143" y="0"/>
                  </a:lnTo>
                  <a:lnTo>
                    <a:pt x="86" y="0"/>
                  </a:lnTo>
                  <a:lnTo>
                    <a:pt x="86" y="19"/>
                  </a:lnTo>
                  <a:lnTo>
                    <a:pt x="86" y="28"/>
                  </a:lnTo>
                  <a:lnTo>
                    <a:pt x="76" y="28"/>
                  </a:lnTo>
                  <a:lnTo>
                    <a:pt x="57" y="28"/>
                  </a:lnTo>
                  <a:lnTo>
                    <a:pt x="48" y="28"/>
                  </a:lnTo>
                  <a:lnTo>
                    <a:pt x="48" y="19"/>
                  </a:lnTo>
                  <a:lnTo>
                    <a:pt x="48" y="0"/>
                  </a:lnTo>
                  <a:lnTo>
                    <a:pt x="0" y="0"/>
                  </a:lnTo>
                  <a:lnTo>
                    <a:pt x="0" y="189"/>
                  </a:lnTo>
                  <a:lnTo>
                    <a:pt x="228" y="189"/>
                  </a:lnTo>
                  <a:lnTo>
                    <a:pt x="228" y="0"/>
                  </a:lnTo>
                  <a:lnTo>
                    <a:pt x="180" y="0"/>
                  </a:lnTo>
                  <a:close/>
                  <a:moveTo>
                    <a:pt x="218" y="180"/>
                  </a:moveTo>
                  <a:lnTo>
                    <a:pt x="10" y="180"/>
                  </a:lnTo>
                  <a:lnTo>
                    <a:pt x="10" y="10"/>
                  </a:lnTo>
                  <a:lnTo>
                    <a:pt x="38" y="10"/>
                  </a:lnTo>
                  <a:lnTo>
                    <a:pt x="38" y="19"/>
                  </a:lnTo>
                  <a:lnTo>
                    <a:pt x="38" y="28"/>
                  </a:lnTo>
                  <a:lnTo>
                    <a:pt x="38" y="38"/>
                  </a:lnTo>
                  <a:lnTo>
                    <a:pt x="48" y="38"/>
                  </a:lnTo>
                  <a:lnTo>
                    <a:pt x="57" y="38"/>
                  </a:lnTo>
                  <a:lnTo>
                    <a:pt x="76" y="38"/>
                  </a:lnTo>
                  <a:lnTo>
                    <a:pt x="86" y="38"/>
                  </a:lnTo>
                  <a:lnTo>
                    <a:pt x="95" y="38"/>
                  </a:lnTo>
                  <a:lnTo>
                    <a:pt x="95" y="28"/>
                  </a:lnTo>
                  <a:lnTo>
                    <a:pt x="95" y="19"/>
                  </a:lnTo>
                  <a:lnTo>
                    <a:pt x="95" y="10"/>
                  </a:lnTo>
                  <a:lnTo>
                    <a:pt x="133" y="10"/>
                  </a:lnTo>
                  <a:lnTo>
                    <a:pt x="133" y="19"/>
                  </a:lnTo>
                  <a:lnTo>
                    <a:pt x="133" y="28"/>
                  </a:lnTo>
                  <a:lnTo>
                    <a:pt x="133" y="38"/>
                  </a:lnTo>
                  <a:lnTo>
                    <a:pt x="143" y="38"/>
                  </a:lnTo>
                  <a:lnTo>
                    <a:pt x="152" y="38"/>
                  </a:lnTo>
                  <a:lnTo>
                    <a:pt x="171" y="38"/>
                  </a:lnTo>
                  <a:lnTo>
                    <a:pt x="180" y="38"/>
                  </a:lnTo>
                  <a:lnTo>
                    <a:pt x="190" y="38"/>
                  </a:lnTo>
                  <a:lnTo>
                    <a:pt x="190" y="28"/>
                  </a:lnTo>
                  <a:lnTo>
                    <a:pt x="190" y="19"/>
                  </a:lnTo>
                  <a:lnTo>
                    <a:pt x="190" y="10"/>
                  </a:lnTo>
                  <a:lnTo>
                    <a:pt x="218" y="10"/>
                  </a:lnTo>
                  <a:lnTo>
                    <a:pt x="218" y="1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Rectangle 88"/>
            <p:cNvSpPr>
              <a:spLocks noChangeArrowheads="1"/>
            </p:cNvSpPr>
            <p:nvPr/>
          </p:nvSpPr>
          <p:spPr bwMode="auto">
            <a:xfrm>
              <a:off x="1853365" y="3555962"/>
              <a:ext cx="34323" cy="8490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89"/>
            <p:cNvSpPr>
              <a:spLocks/>
            </p:cNvSpPr>
            <p:nvPr/>
          </p:nvSpPr>
          <p:spPr bwMode="auto">
            <a:xfrm>
              <a:off x="2024976" y="3555962"/>
              <a:ext cx="34323" cy="84903"/>
            </a:xfrm>
            <a:custGeom>
              <a:avLst/>
              <a:gdLst>
                <a:gd name="T0" fmla="*/ 19 w 19"/>
                <a:gd name="T1" fmla="*/ 28 h 47"/>
                <a:gd name="T2" fmla="*/ 19 w 19"/>
                <a:gd name="T3" fmla="*/ 0 h 47"/>
                <a:gd name="T4" fmla="*/ 0 w 19"/>
                <a:gd name="T5" fmla="*/ 0 h 47"/>
                <a:gd name="T6" fmla="*/ 0 w 19"/>
                <a:gd name="T7" fmla="*/ 28 h 47"/>
                <a:gd name="T8" fmla="*/ 0 w 19"/>
                <a:gd name="T9" fmla="*/ 47 h 47"/>
                <a:gd name="T10" fmla="*/ 19 w 19"/>
                <a:gd name="T11" fmla="*/ 47 h 47"/>
                <a:gd name="T12" fmla="*/ 19 w 19"/>
                <a:gd name="T13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47">
                  <a:moveTo>
                    <a:pt x="19" y="28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0" y="47"/>
                  </a:lnTo>
                  <a:lnTo>
                    <a:pt x="19" y="47"/>
                  </a:lnTo>
                  <a:lnTo>
                    <a:pt x="19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0"/>
            <p:cNvSpPr>
              <a:spLocks noEditPoints="1"/>
            </p:cNvSpPr>
            <p:nvPr/>
          </p:nvSpPr>
          <p:spPr bwMode="auto">
            <a:xfrm>
              <a:off x="1784720" y="3691444"/>
              <a:ext cx="343223" cy="222192"/>
            </a:xfrm>
            <a:custGeom>
              <a:avLst/>
              <a:gdLst>
                <a:gd name="T0" fmla="*/ 0 w 190"/>
                <a:gd name="T1" fmla="*/ 123 h 123"/>
                <a:gd name="T2" fmla="*/ 190 w 190"/>
                <a:gd name="T3" fmla="*/ 123 h 123"/>
                <a:gd name="T4" fmla="*/ 190 w 190"/>
                <a:gd name="T5" fmla="*/ 0 h 123"/>
                <a:gd name="T6" fmla="*/ 0 w 190"/>
                <a:gd name="T7" fmla="*/ 0 h 123"/>
                <a:gd name="T8" fmla="*/ 0 w 190"/>
                <a:gd name="T9" fmla="*/ 123 h 123"/>
                <a:gd name="T10" fmla="*/ 10 w 190"/>
                <a:gd name="T11" fmla="*/ 10 h 123"/>
                <a:gd name="T12" fmla="*/ 180 w 190"/>
                <a:gd name="T13" fmla="*/ 10 h 123"/>
                <a:gd name="T14" fmla="*/ 180 w 190"/>
                <a:gd name="T15" fmla="*/ 114 h 123"/>
                <a:gd name="T16" fmla="*/ 10 w 190"/>
                <a:gd name="T17" fmla="*/ 114 h 123"/>
                <a:gd name="T18" fmla="*/ 10 w 190"/>
                <a:gd name="T19" fmla="*/ 1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0" h="123">
                  <a:moveTo>
                    <a:pt x="0" y="123"/>
                  </a:moveTo>
                  <a:lnTo>
                    <a:pt x="190" y="123"/>
                  </a:lnTo>
                  <a:lnTo>
                    <a:pt x="190" y="0"/>
                  </a:lnTo>
                  <a:lnTo>
                    <a:pt x="0" y="0"/>
                  </a:lnTo>
                  <a:lnTo>
                    <a:pt x="0" y="123"/>
                  </a:lnTo>
                  <a:close/>
                  <a:moveTo>
                    <a:pt x="10" y="10"/>
                  </a:moveTo>
                  <a:lnTo>
                    <a:pt x="180" y="10"/>
                  </a:lnTo>
                  <a:lnTo>
                    <a:pt x="180" y="114"/>
                  </a:lnTo>
                  <a:lnTo>
                    <a:pt x="10" y="114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91"/>
            <p:cNvSpPr>
              <a:spLocks/>
            </p:cNvSpPr>
            <p:nvPr/>
          </p:nvSpPr>
          <p:spPr bwMode="auto">
            <a:xfrm>
              <a:off x="1871429" y="3743831"/>
              <a:ext cx="72257" cy="122838"/>
            </a:xfrm>
            <a:custGeom>
              <a:avLst/>
              <a:gdLst>
                <a:gd name="T0" fmla="*/ 12 w 17"/>
                <a:gd name="T1" fmla="*/ 0 h 29"/>
                <a:gd name="T2" fmla="*/ 8 w 17"/>
                <a:gd name="T3" fmla="*/ 0 h 29"/>
                <a:gd name="T4" fmla="*/ 0 w 17"/>
                <a:gd name="T5" fmla="*/ 7 h 29"/>
                <a:gd name="T6" fmla="*/ 1 w 17"/>
                <a:gd name="T7" fmla="*/ 9 h 29"/>
                <a:gd name="T8" fmla="*/ 1 w 17"/>
                <a:gd name="T9" fmla="*/ 9 h 29"/>
                <a:gd name="T10" fmla="*/ 2 w 17"/>
                <a:gd name="T11" fmla="*/ 10 h 29"/>
                <a:gd name="T12" fmla="*/ 2 w 17"/>
                <a:gd name="T13" fmla="*/ 10 h 29"/>
                <a:gd name="T14" fmla="*/ 3 w 17"/>
                <a:gd name="T15" fmla="*/ 9 h 29"/>
                <a:gd name="T16" fmla="*/ 8 w 17"/>
                <a:gd name="T17" fmla="*/ 5 h 29"/>
                <a:gd name="T18" fmla="*/ 8 w 17"/>
                <a:gd name="T19" fmla="*/ 7 h 29"/>
                <a:gd name="T20" fmla="*/ 8 w 17"/>
                <a:gd name="T21" fmla="*/ 25 h 29"/>
                <a:gd name="T22" fmla="*/ 2 w 17"/>
                <a:gd name="T23" fmla="*/ 25 h 29"/>
                <a:gd name="T24" fmla="*/ 2 w 17"/>
                <a:gd name="T25" fmla="*/ 29 h 29"/>
                <a:gd name="T26" fmla="*/ 17 w 17"/>
                <a:gd name="T27" fmla="*/ 29 h 29"/>
                <a:gd name="T28" fmla="*/ 17 w 17"/>
                <a:gd name="T29" fmla="*/ 25 h 29"/>
                <a:gd name="T30" fmla="*/ 12 w 17"/>
                <a:gd name="T31" fmla="*/ 25 h 29"/>
                <a:gd name="T32" fmla="*/ 12 w 17"/>
                <a:gd name="T3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29">
                  <a:moveTo>
                    <a:pt x="1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9"/>
                    <a:pt x="2" y="9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8" y="7"/>
                    <a:pt x="8" y="7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2" y="25"/>
                    <a:pt x="12" y="25"/>
                    <a:pt x="12" y="25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92"/>
            <p:cNvSpPr>
              <a:spLocks/>
            </p:cNvSpPr>
            <p:nvPr/>
          </p:nvSpPr>
          <p:spPr bwMode="auto">
            <a:xfrm>
              <a:off x="1965364" y="3743831"/>
              <a:ext cx="84903" cy="122838"/>
            </a:xfrm>
            <a:custGeom>
              <a:avLst/>
              <a:gdLst>
                <a:gd name="T0" fmla="*/ 0 w 20"/>
                <a:gd name="T1" fmla="*/ 3 h 29"/>
                <a:gd name="T2" fmla="*/ 0 w 20"/>
                <a:gd name="T3" fmla="*/ 3 h 29"/>
                <a:gd name="T4" fmla="*/ 1 w 20"/>
                <a:gd name="T5" fmla="*/ 4 h 29"/>
                <a:gd name="T6" fmla="*/ 15 w 20"/>
                <a:gd name="T7" fmla="*/ 4 h 29"/>
                <a:gd name="T8" fmla="*/ 15 w 20"/>
                <a:gd name="T9" fmla="*/ 5 h 29"/>
                <a:gd name="T10" fmla="*/ 14 w 20"/>
                <a:gd name="T11" fmla="*/ 6 h 29"/>
                <a:gd name="T12" fmla="*/ 2 w 20"/>
                <a:gd name="T13" fmla="*/ 29 h 29"/>
                <a:gd name="T14" fmla="*/ 6 w 20"/>
                <a:gd name="T15" fmla="*/ 29 h 29"/>
                <a:gd name="T16" fmla="*/ 7 w 20"/>
                <a:gd name="T17" fmla="*/ 28 h 29"/>
                <a:gd name="T18" fmla="*/ 8 w 20"/>
                <a:gd name="T19" fmla="*/ 27 h 29"/>
                <a:gd name="T20" fmla="*/ 19 w 20"/>
                <a:gd name="T21" fmla="*/ 4 h 29"/>
                <a:gd name="T22" fmla="*/ 20 w 20"/>
                <a:gd name="T23" fmla="*/ 3 h 29"/>
                <a:gd name="T24" fmla="*/ 20 w 20"/>
                <a:gd name="T25" fmla="*/ 2 h 29"/>
                <a:gd name="T26" fmla="*/ 20 w 20"/>
                <a:gd name="T27" fmla="*/ 0 h 29"/>
                <a:gd name="T28" fmla="*/ 0 w 20"/>
                <a:gd name="T29" fmla="*/ 0 h 29"/>
                <a:gd name="T30" fmla="*/ 0 w 20"/>
                <a:gd name="T31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" h="29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5"/>
                  </a:cubicBezTo>
                  <a:cubicBezTo>
                    <a:pt x="14" y="5"/>
                    <a:pt x="14" y="5"/>
                    <a:pt x="14" y="6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7" y="28"/>
                    <a:pt x="7" y="28"/>
                  </a:cubicBezTo>
                  <a:cubicBezTo>
                    <a:pt x="7" y="28"/>
                    <a:pt x="8" y="28"/>
                    <a:pt x="8" y="27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3"/>
                    <a:pt x="20" y="3"/>
                  </a:cubicBezTo>
                  <a:cubicBezTo>
                    <a:pt x="20" y="3"/>
                    <a:pt x="20" y="2"/>
                    <a:pt x="20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3410513" y="4278656"/>
            <a:ext cx="428126" cy="272772"/>
            <a:chOff x="3410513" y="3624606"/>
            <a:chExt cx="428126" cy="272772"/>
          </a:xfrm>
        </p:grpSpPr>
        <p:sp>
          <p:nvSpPr>
            <p:cNvPr id="105" name="Freeform 94"/>
            <p:cNvSpPr>
              <a:spLocks noEditPoints="1"/>
            </p:cNvSpPr>
            <p:nvPr/>
          </p:nvSpPr>
          <p:spPr bwMode="auto">
            <a:xfrm>
              <a:off x="3461093" y="3675186"/>
              <a:ext cx="68645" cy="171612"/>
            </a:xfrm>
            <a:custGeom>
              <a:avLst/>
              <a:gdLst>
                <a:gd name="T0" fmla="*/ 0 w 38"/>
                <a:gd name="T1" fmla="*/ 95 h 95"/>
                <a:gd name="T2" fmla="*/ 38 w 38"/>
                <a:gd name="T3" fmla="*/ 95 h 95"/>
                <a:gd name="T4" fmla="*/ 38 w 38"/>
                <a:gd name="T5" fmla="*/ 0 h 95"/>
                <a:gd name="T6" fmla="*/ 0 w 38"/>
                <a:gd name="T7" fmla="*/ 0 h 95"/>
                <a:gd name="T8" fmla="*/ 0 w 38"/>
                <a:gd name="T9" fmla="*/ 95 h 95"/>
                <a:gd name="T10" fmla="*/ 10 w 38"/>
                <a:gd name="T11" fmla="*/ 9 h 95"/>
                <a:gd name="T12" fmla="*/ 29 w 38"/>
                <a:gd name="T13" fmla="*/ 9 h 95"/>
                <a:gd name="T14" fmla="*/ 29 w 38"/>
                <a:gd name="T15" fmla="*/ 85 h 95"/>
                <a:gd name="T16" fmla="*/ 10 w 38"/>
                <a:gd name="T17" fmla="*/ 85 h 95"/>
                <a:gd name="T18" fmla="*/ 10 w 38"/>
                <a:gd name="T19" fmla="*/ 9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95">
                  <a:moveTo>
                    <a:pt x="0" y="95"/>
                  </a:moveTo>
                  <a:lnTo>
                    <a:pt x="38" y="95"/>
                  </a:lnTo>
                  <a:lnTo>
                    <a:pt x="38" y="0"/>
                  </a:lnTo>
                  <a:lnTo>
                    <a:pt x="0" y="0"/>
                  </a:lnTo>
                  <a:lnTo>
                    <a:pt x="0" y="95"/>
                  </a:lnTo>
                  <a:close/>
                  <a:moveTo>
                    <a:pt x="10" y="9"/>
                  </a:moveTo>
                  <a:lnTo>
                    <a:pt x="29" y="9"/>
                  </a:lnTo>
                  <a:lnTo>
                    <a:pt x="29" y="85"/>
                  </a:lnTo>
                  <a:lnTo>
                    <a:pt x="10" y="85"/>
                  </a:lnTo>
                  <a:lnTo>
                    <a:pt x="1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95"/>
            <p:cNvSpPr>
              <a:spLocks noEditPoints="1"/>
            </p:cNvSpPr>
            <p:nvPr/>
          </p:nvSpPr>
          <p:spPr bwMode="auto">
            <a:xfrm>
              <a:off x="3564059" y="3675186"/>
              <a:ext cx="68645" cy="171612"/>
            </a:xfrm>
            <a:custGeom>
              <a:avLst/>
              <a:gdLst>
                <a:gd name="T0" fmla="*/ 0 w 38"/>
                <a:gd name="T1" fmla="*/ 95 h 95"/>
                <a:gd name="T2" fmla="*/ 38 w 38"/>
                <a:gd name="T3" fmla="*/ 95 h 95"/>
                <a:gd name="T4" fmla="*/ 38 w 38"/>
                <a:gd name="T5" fmla="*/ 0 h 95"/>
                <a:gd name="T6" fmla="*/ 0 w 38"/>
                <a:gd name="T7" fmla="*/ 0 h 95"/>
                <a:gd name="T8" fmla="*/ 0 w 38"/>
                <a:gd name="T9" fmla="*/ 95 h 95"/>
                <a:gd name="T10" fmla="*/ 10 w 38"/>
                <a:gd name="T11" fmla="*/ 9 h 95"/>
                <a:gd name="T12" fmla="*/ 29 w 38"/>
                <a:gd name="T13" fmla="*/ 9 h 95"/>
                <a:gd name="T14" fmla="*/ 29 w 38"/>
                <a:gd name="T15" fmla="*/ 85 h 95"/>
                <a:gd name="T16" fmla="*/ 10 w 38"/>
                <a:gd name="T17" fmla="*/ 85 h 95"/>
                <a:gd name="T18" fmla="*/ 10 w 38"/>
                <a:gd name="T19" fmla="*/ 9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95">
                  <a:moveTo>
                    <a:pt x="0" y="95"/>
                  </a:moveTo>
                  <a:lnTo>
                    <a:pt x="38" y="95"/>
                  </a:lnTo>
                  <a:lnTo>
                    <a:pt x="38" y="0"/>
                  </a:lnTo>
                  <a:lnTo>
                    <a:pt x="0" y="0"/>
                  </a:lnTo>
                  <a:lnTo>
                    <a:pt x="0" y="95"/>
                  </a:lnTo>
                  <a:close/>
                  <a:moveTo>
                    <a:pt x="10" y="9"/>
                  </a:moveTo>
                  <a:lnTo>
                    <a:pt x="29" y="9"/>
                  </a:lnTo>
                  <a:lnTo>
                    <a:pt x="29" y="85"/>
                  </a:lnTo>
                  <a:lnTo>
                    <a:pt x="10" y="85"/>
                  </a:lnTo>
                  <a:lnTo>
                    <a:pt x="1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96"/>
            <p:cNvSpPr>
              <a:spLocks noEditPoints="1"/>
            </p:cNvSpPr>
            <p:nvPr/>
          </p:nvSpPr>
          <p:spPr bwMode="auto">
            <a:xfrm>
              <a:off x="3410513" y="3624606"/>
              <a:ext cx="428126" cy="272772"/>
            </a:xfrm>
            <a:custGeom>
              <a:avLst/>
              <a:gdLst>
                <a:gd name="T0" fmla="*/ 237 w 237"/>
                <a:gd name="T1" fmla="*/ 37 h 151"/>
                <a:gd name="T2" fmla="*/ 208 w 237"/>
                <a:gd name="T3" fmla="*/ 37 h 151"/>
                <a:gd name="T4" fmla="*/ 208 w 237"/>
                <a:gd name="T5" fmla="*/ 0 h 151"/>
                <a:gd name="T6" fmla="*/ 0 w 237"/>
                <a:gd name="T7" fmla="*/ 0 h 151"/>
                <a:gd name="T8" fmla="*/ 0 w 237"/>
                <a:gd name="T9" fmla="*/ 151 h 151"/>
                <a:gd name="T10" fmla="*/ 208 w 237"/>
                <a:gd name="T11" fmla="*/ 151 h 151"/>
                <a:gd name="T12" fmla="*/ 208 w 237"/>
                <a:gd name="T13" fmla="*/ 113 h 151"/>
                <a:gd name="T14" fmla="*/ 237 w 237"/>
                <a:gd name="T15" fmla="*/ 113 h 151"/>
                <a:gd name="T16" fmla="*/ 237 w 237"/>
                <a:gd name="T17" fmla="*/ 37 h 151"/>
                <a:gd name="T18" fmla="*/ 199 w 237"/>
                <a:gd name="T19" fmla="*/ 141 h 151"/>
                <a:gd name="T20" fmla="*/ 9 w 237"/>
                <a:gd name="T21" fmla="*/ 141 h 151"/>
                <a:gd name="T22" fmla="*/ 9 w 237"/>
                <a:gd name="T23" fmla="*/ 9 h 151"/>
                <a:gd name="T24" fmla="*/ 199 w 237"/>
                <a:gd name="T25" fmla="*/ 9 h 151"/>
                <a:gd name="T26" fmla="*/ 199 w 237"/>
                <a:gd name="T27" fmla="*/ 37 h 151"/>
                <a:gd name="T28" fmla="*/ 199 w 237"/>
                <a:gd name="T29" fmla="*/ 113 h 151"/>
                <a:gd name="T30" fmla="*/ 199 w 237"/>
                <a:gd name="T31" fmla="*/ 141 h 151"/>
                <a:gd name="T32" fmla="*/ 227 w 237"/>
                <a:gd name="T33" fmla="*/ 104 h 151"/>
                <a:gd name="T34" fmla="*/ 208 w 237"/>
                <a:gd name="T35" fmla="*/ 104 h 151"/>
                <a:gd name="T36" fmla="*/ 208 w 237"/>
                <a:gd name="T37" fmla="*/ 47 h 151"/>
                <a:gd name="T38" fmla="*/ 227 w 237"/>
                <a:gd name="T39" fmla="*/ 47 h 151"/>
                <a:gd name="T40" fmla="*/ 227 w 237"/>
                <a:gd name="T41" fmla="*/ 10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7" h="151">
                  <a:moveTo>
                    <a:pt x="237" y="37"/>
                  </a:moveTo>
                  <a:lnTo>
                    <a:pt x="208" y="37"/>
                  </a:lnTo>
                  <a:lnTo>
                    <a:pt x="208" y="0"/>
                  </a:lnTo>
                  <a:lnTo>
                    <a:pt x="0" y="0"/>
                  </a:lnTo>
                  <a:lnTo>
                    <a:pt x="0" y="151"/>
                  </a:lnTo>
                  <a:lnTo>
                    <a:pt x="208" y="151"/>
                  </a:lnTo>
                  <a:lnTo>
                    <a:pt x="208" y="113"/>
                  </a:lnTo>
                  <a:lnTo>
                    <a:pt x="237" y="113"/>
                  </a:lnTo>
                  <a:lnTo>
                    <a:pt x="237" y="37"/>
                  </a:lnTo>
                  <a:close/>
                  <a:moveTo>
                    <a:pt x="199" y="141"/>
                  </a:moveTo>
                  <a:lnTo>
                    <a:pt x="9" y="141"/>
                  </a:lnTo>
                  <a:lnTo>
                    <a:pt x="9" y="9"/>
                  </a:lnTo>
                  <a:lnTo>
                    <a:pt x="199" y="9"/>
                  </a:lnTo>
                  <a:lnTo>
                    <a:pt x="199" y="37"/>
                  </a:lnTo>
                  <a:lnTo>
                    <a:pt x="199" y="113"/>
                  </a:lnTo>
                  <a:lnTo>
                    <a:pt x="199" y="141"/>
                  </a:lnTo>
                  <a:close/>
                  <a:moveTo>
                    <a:pt x="227" y="104"/>
                  </a:moveTo>
                  <a:lnTo>
                    <a:pt x="208" y="104"/>
                  </a:lnTo>
                  <a:lnTo>
                    <a:pt x="208" y="47"/>
                  </a:lnTo>
                  <a:lnTo>
                    <a:pt x="227" y="47"/>
                  </a:lnTo>
                  <a:lnTo>
                    <a:pt x="227" y="1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4248699" y="4210012"/>
            <a:ext cx="341417" cy="391997"/>
            <a:chOff x="4248699" y="3555962"/>
            <a:chExt cx="341417" cy="391997"/>
          </a:xfrm>
        </p:grpSpPr>
        <p:sp>
          <p:nvSpPr>
            <p:cNvPr id="109" name="Freeform 97"/>
            <p:cNvSpPr>
              <a:spLocks noEditPoints="1"/>
            </p:cNvSpPr>
            <p:nvPr/>
          </p:nvSpPr>
          <p:spPr bwMode="auto">
            <a:xfrm>
              <a:off x="4248699" y="3812476"/>
              <a:ext cx="341417" cy="135483"/>
            </a:xfrm>
            <a:custGeom>
              <a:avLst/>
              <a:gdLst>
                <a:gd name="T0" fmla="*/ 40 w 80"/>
                <a:gd name="T1" fmla="*/ 0 h 32"/>
                <a:gd name="T2" fmla="*/ 0 w 80"/>
                <a:gd name="T3" fmla="*/ 32 h 32"/>
                <a:gd name="T4" fmla="*/ 40 w 80"/>
                <a:gd name="T5" fmla="*/ 32 h 32"/>
                <a:gd name="T6" fmla="*/ 80 w 80"/>
                <a:gd name="T7" fmla="*/ 32 h 32"/>
                <a:gd name="T8" fmla="*/ 40 w 80"/>
                <a:gd name="T9" fmla="*/ 0 h 32"/>
                <a:gd name="T10" fmla="*/ 4 w 80"/>
                <a:gd name="T11" fmla="*/ 28 h 32"/>
                <a:gd name="T12" fmla="*/ 40 w 80"/>
                <a:gd name="T13" fmla="*/ 4 h 32"/>
                <a:gd name="T14" fmla="*/ 76 w 80"/>
                <a:gd name="T15" fmla="*/ 28 h 32"/>
                <a:gd name="T16" fmla="*/ 40 w 80"/>
                <a:gd name="T17" fmla="*/ 28 h 32"/>
                <a:gd name="T18" fmla="*/ 4 w 80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32">
                  <a:moveTo>
                    <a:pt x="40" y="0"/>
                  </a:moveTo>
                  <a:cubicBezTo>
                    <a:pt x="8" y="0"/>
                    <a:pt x="0" y="18"/>
                    <a:pt x="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80" y="18"/>
                    <a:pt x="72" y="0"/>
                    <a:pt x="40" y="0"/>
                  </a:cubicBezTo>
                  <a:close/>
                  <a:moveTo>
                    <a:pt x="4" y="28"/>
                  </a:moveTo>
                  <a:cubicBezTo>
                    <a:pt x="6" y="19"/>
                    <a:pt x="12" y="4"/>
                    <a:pt x="40" y="4"/>
                  </a:cubicBezTo>
                  <a:cubicBezTo>
                    <a:pt x="68" y="4"/>
                    <a:pt x="75" y="19"/>
                    <a:pt x="76" y="28"/>
                  </a:cubicBezTo>
                  <a:cubicBezTo>
                    <a:pt x="40" y="28"/>
                    <a:pt x="40" y="28"/>
                    <a:pt x="40" y="28"/>
                  </a:cubicBezTo>
                  <a:lnTo>
                    <a:pt x="4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98"/>
            <p:cNvSpPr>
              <a:spLocks noEditPoints="1"/>
            </p:cNvSpPr>
            <p:nvPr/>
          </p:nvSpPr>
          <p:spPr bwMode="auto">
            <a:xfrm>
              <a:off x="4324570" y="3555962"/>
              <a:ext cx="189676" cy="222192"/>
            </a:xfrm>
            <a:custGeom>
              <a:avLst/>
              <a:gdLst>
                <a:gd name="T0" fmla="*/ 22 w 44"/>
                <a:gd name="T1" fmla="*/ 52 h 52"/>
                <a:gd name="T2" fmla="*/ 44 w 44"/>
                <a:gd name="T3" fmla="*/ 22 h 52"/>
                <a:gd name="T4" fmla="*/ 22 w 44"/>
                <a:gd name="T5" fmla="*/ 0 h 52"/>
                <a:gd name="T6" fmla="*/ 0 w 44"/>
                <a:gd name="T7" fmla="*/ 22 h 52"/>
                <a:gd name="T8" fmla="*/ 22 w 44"/>
                <a:gd name="T9" fmla="*/ 52 h 52"/>
                <a:gd name="T10" fmla="*/ 22 w 44"/>
                <a:gd name="T11" fmla="*/ 4 h 52"/>
                <a:gd name="T12" fmla="*/ 40 w 44"/>
                <a:gd name="T13" fmla="*/ 22 h 52"/>
                <a:gd name="T14" fmla="*/ 22 w 44"/>
                <a:gd name="T15" fmla="*/ 48 h 52"/>
                <a:gd name="T16" fmla="*/ 4 w 44"/>
                <a:gd name="T17" fmla="*/ 22 h 52"/>
                <a:gd name="T18" fmla="*/ 22 w 44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2">
                  <a:moveTo>
                    <a:pt x="22" y="52"/>
                  </a:moveTo>
                  <a:cubicBezTo>
                    <a:pt x="34" y="52"/>
                    <a:pt x="44" y="36"/>
                    <a:pt x="44" y="22"/>
                  </a:cubicBezTo>
                  <a:cubicBezTo>
                    <a:pt x="44" y="8"/>
                    <a:pt x="34" y="0"/>
                    <a:pt x="22" y="0"/>
                  </a:cubicBezTo>
                  <a:cubicBezTo>
                    <a:pt x="10" y="0"/>
                    <a:pt x="0" y="8"/>
                    <a:pt x="0" y="22"/>
                  </a:cubicBezTo>
                  <a:cubicBezTo>
                    <a:pt x="0" y="36"/>
                    <a:pt x="10" y="52"/>
                    <a:pt x="22" y="52"/>
                  </a:cubicBezTo>
                  <a:close/>
                  <a:moveTo>
                    <a:pt x="22" y="4"/>
                  </a:moveTo>
                  <a:cubicBezTo>
                    <a:pt x="31" y="4"/>
                    <a:pt x="40" y="9"/>
                    <a:pt x="40" y="22"/>
                  </a:cubicBezTo>
                  <a:cubicBezTo>
                    <a:pt x="40" y="35"/>
                    <a:pt x="31" y="48"/>
                    <a:pt x="22" y="48"/>
                  </a:cubicBezTo>
                  <a:cubicBezTo>
                    <a:pt x="13" y="48"/>
                    <a:pt x="4" y="35"/>
                    <a:pt x="4" y="22"/>
                  </a:cubicBezTo>
                  <a:cubicBezTo>
                    <a:pt x="4" y="9"/>
                    <a:pt x="13" y="4"/>
                    <a:pt x="2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5034499" y="4244333"/>
            <a:ext cx="411868" cy="375740"/>
            <a:chOff x="5034499" y="3590283"/>
            <a:chExt cx="411868" cy="375740"/>
          </a:xfrm>
        </p:grpSpPr>
        <p:sp>
          <p:nvSpPr>
            <p:cNvPr id="112" name="Freeform 99"/>
            <p:cNvSpPr>
              <a:spLocks noEditPoints="1"/>
            </p:cNvSpPr>
            <p:nvPr/>
          </p:nvSpPr>
          <p:spPr bwMode="auto">
            <a:xfrm>
              <a:off x="5034499" y="3590283"/>
              <a:ext cx="411868" cy="272772"/>
            </a:xfrm>
            <a:custGeom>
              <a:avLst/>
              <a:gdLst>
                <a:gd name="T0" fmla="*/ 41 w 228"/>
                <a:gd name="T1" fmla="*/ 37 h 151"/>
                <a:gd name="T2" fmla="*/ 31 w 228"/>
                <a:gd name="T3" fmla="*/ 9 h 151"/>
                <a:gd name="T4" fmla="*/ 57 w 228"/>
                <a:gd name="T5" fmla="*/ 9 h 151"/>
                <a:gd name="T6" fmla="*/ 57 w 228"/>
                <a:gd name="T7" fmla="*/ 0 h 151"/>
                <a:gd name="T8" fmla="*/ 26 w 228"/>
                <a:gd name="T9" fmla="*/ 0 h 151"/>
                <a:gd name="T10" fmla="*/ 0 w 228"/>
                <a:gd name="T11" fmla="*/ 0 h 151"/>
                <a:gd name="T12" fmla="*/ 0 w 228"/>
                <a:gd name="T13" fmla="*/ 9 h 151"/>
                <a:gd name="T14" fmla="*/ 19 w 228"/>
                <a:gd name="T15" fmla="*/ 9 h 151"/>
                <a:gd name="T16" fmla="*/ 29 w 228"/>
                <a:gd name="T17" fmla="*/ 37 h 151"/>
                <a:gd name="T18" fmla="*/ 38 w 228"/>
                <a:gd name="T19" fmla="*/ 66 h 151"/>
                <a:gd name="T20" fmla="*/ 67 w 228"/>
                <a:gd name="T21" fmla="*/ 151 h 151"/>
                <a:gd name="T22" fmla="*/ 190 w 228"/>
                <a:gd name="T23" fmla="*/ 151 h 151"/>
                <a:gd name="T24" fmla="*/ 228 w 228"/>
                <a:gd name="T25" fmla="*/ 37 h 151"/>
                <a:gd name="T26" fmla="*/ 41 w 228"/>
                <a:gd name="T27" fmla="*/ 37 h 151"/>
                <a:gd name="T28" fmla="*/ 183 w 228"/>
                <a:gd name="T29" fmla="*/ 142 h 151"/>
                <a:gd name="T30" fmla="*/ 74 w 228"/>
                <a:gd name="T31" fmla="*/ 142 h 151"/>
                <a:gd name="T32" fmla="*/ 48 w 228"/>
                <a:gd name="T33" fmla="*/ 66 h 151"/>
                <a:gd name="T34" fmla="*/ 50 w 228"/>
                <a:gd name="T35" fmla="*/ 66 h 151"/>
                <a:gd name="T36" fmla="*/ 43 w 228"/>
                <a:gd name="T37" fmla="*/ 47 h 151"/>
                <a:gd name="T38" fmla="*/ 213 w 228"/>
                <a:gd name="T39" fmla="*/ 47 h 151"/>
                <a:gd name="T40" fmla="*/ 183 w 228"/>
                <a:gd name="T41" fmla="*/ 142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8" h="151">
                  <a:moveTo>
                    <a:pt x="41" y="37"/>
                  </a:moveTo>
                  <a:lnTo>
                    <a:pt x="31" y="9"/>
                  </a:lnTo>
                  <a:lnTo>
                    <a:pt x="57" y="9"/>
                  </a:lnTo>
                  <a:lnTo>
                    <a:pt x="57" y="0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19" y="9"/>
                  </a:lnTo>
                  <a:lnTo>
                    <a:pt x="29" y="37"/>
                  </a:lnTo>
                  <a:lnTo>
                    <a:pt x="38" y="66"/>
                  </a:lnTo>
                  <a:lnTo>
                    <a:pt x="67" y="151"/>
                  </a:lnTo>
                  <a:lnTo>
                    <a:pt x="190" y="151"/>
                  </a:lnTo>
                  <a:lnTo>
                    <a:pt x="228" y="37"/>
                  </a:lnTo>
                  <a:lnTo>
                    <a:pt x="41" y="37"/>
                  </a:lnTo>
                  <a:close/>
                  <a:moveTo>
                    <a:pt x="183" y="142"/>
                  </a:moveTo>
                  <a:lnTo>
                    <a:pt x="74" y="142"/>
                  </a:lnTo>
                  <a:lnTo>
                    <a:pt x="48" y="66"/>
                  </a:lnTo>
                  <a:lnTo>
                    <a:pt x="50" y="66"/>
                  </a:lnTo>
                  <a:lnTo>
                    <a:pt x="43" y="47"/>
                  </a:lnTo>
                  <a:lnTo>
                    <a:pt x="213" y="47"/>
                  </a:lnTo>
                  <a:lnTo>
                    <a:pt x="183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Oval 100"/>
            <p:cNvSpPr>
              <a:spLocks noChangeArrowheads="1"/>
            </p:cNvSpPr>
            <p:nvPr/>
          </p:nvSpPr>
          <p:spPr bwMode="auto">
            <a:xfrm>
              <a:off x="5155531" y="3897378"/>
              <a:ext cx="68645" cy="686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Oval 101"/>
            <p:cNvSpPr>
              <a:spLocks noChangeArrowheads="1"/>
            </p:cNvSpPr>
            <p:nvPr/>
          </p:nvSpPr>
          <p:spPr bwMode="auto">
            <a:xfrm>
              <a:off x="5309077" y="3897378"/>
              <a:ext cx="68645" cy="686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5856428" y="4210012"/>
            <a:ext cx="410061" cy="410060"/>
            <a:chOff x="5856428" y="3555962"/>
            <a:chExt cx="410061" cy="410060"/>
          </a:xfrm>
        </p:grpSpPr>
        <p:sp>
          <p:nvSpPr>
            <p:cNvPr id="116" name="Freeform 102"/>
            <p:cNvSpPr>
              <a:spLocks/>
            </p:cNvSpPr>
            <p:nvPr/>
          </p:nvSpPr>
          <p:spPr bwMode="auto">
            <a:xfrm>
              <a:off x="6035265" y="3734798"/>
              <a:ext cx="231224" cy="231224"/>
            </a:xfrm>
            <a:custGeom>
              <a:avLst/>
              <a:gdLst>
                <a:gd name="T0" fmla="*/ 69 w 128"/>
                <a:gd name="T1" fmla="*/ 0 h 128"/>
                <a:gd name="T2" fmla="*/ 64 w 128"/>
                <a:gd name="T3" fmla="*/ 5 h 128"/>
                <a:gd name="T4" fmla="*/ 64 w 128"/>
                <a:gd name="T5" fmla="*/ 5 h 128"/>
                <a:gd name="T6" fmla="*/ 62 w 128"/>
                <a:gd name="T7" fmla="*/ 7 h 128"/>
                <a:gd name="T8" fmla="*/ 62 w 128"/>
                <a:gd name="T9" fmla="*/ 7 h 128"/>
                <a:gd name="T10" fmla="*/ 62 w 128"/>
                <a:gd name="T11" fmla="*/ 7 h 128"/>
                <a:gd name="T12" fmla="*/ 48 w 128"/>
                <a:gd name="T13" fmla="*/ 21 h 128"/>
                <a:gd name="T14" fmla="*/ 55 w 128"/>
                <a:gd name="T15" fmla="*/ 28 h 128"/>
                <a:gd name="T16" fmla="*/ 69 w 128"/>
                <a:gd name="T17" fmla="*/ 14 h 128"/>
                <a:gd name="T18" fmla="*/ 114 w 128"/>
                <a:gd name="T19" fmla="*/ 62 h 128"/>
                <a:gd name="T20" fmla="*/ 62 w 128"/>
                <a:gd name="T21" fmla="*/ 114 h 128"/>
                <a:gd name="T22" fmla="*/ 15 w 128"/>
                <a:gd name="T23" fmla="*/ 69 h 128"/>
                <a:gd name="T24" fmla="*/ 29 w 128"/>
                <a:gd name="T25" fmla="*/ 54 h 128"/>
                <a:gd name="T26" fmla="*/ 22 w 128"/>
                <a:gd name="T27" fmla="*/ 47 h 128"/>
                <a:gd name="T28" fmla="*/ 7 w 128"/>
                <a:gd name="T29" fmla="*/ 62 h 128"/>
                <a:gd name="T30" fmla="*/ 7 w 128"/>
                <a:gd name="T31" fmla="*/ 62 h 128"/>
                <a:gd name="T32" fmla="*/ 0 w 128"/>
                <a:gd name="T33" fmla="*/ 69 h 128"/>
                <a:gd name="T34" fmla="*/ 62 w 128"/>
                <a:gd name="T35" fmla="*/ 128 h 128"/>
                <a:gd name="T36" fmla="*/ 128 w 128"/>
                <a:gd name="T37" fmla="*/ 62 h 128"/>
                <a:gd name="T38" fmla="*/ 69 w 128"/>
                <a:gd name="T3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8" h="128">
                  <a:moveTo>
                    <a:pt x="69" y="0"/>
                  </a:moveTo>
                  <a:lnTo>
                    <a:pt x="64" y="5"/>
                  </a:lnTo>
                  <a:lnTo>
                    <a:pt x="64" y="5"/>
                  </a:lnTo>
                  <a:lnTo>
                    <a:pt x="62" y="7"/>
                  </a:lnTo>
                  <a:lnTo>
                    <a:pt x="62" y="7"/>
                  </a:lnTo>
                  <a:lnTo>
                    <a:pt x="62" y="7"/>
                  </a:lnTo>
                  <a:lnTo>
                    <a:pt x="48" y="21"/>
                  </a:lnTo>
                  <a:lnTo>
                    <a:pt x="55" y="28"/>
                  </a:lnTo>
                  <a:lnTo>
                    <a:pt x="69" y="14"/>
                  </a:lnTo>
                  <a:lnTo>
                    <a:pt x="114" y="62"/>
                  </a:lnTo>
                  <a:lnTo>
                    <a:pt x="62" y="114"/>
                  </a:lnTo>
                  <a:lnTo>
                    <a:pt x="15" y="69"/>
                  </a:lnTo>
                  <a:lnTo>
                    <a:pt x="29" y="54"/>
                  </a:lnTo>
                  <a:lnTo>
                    <a:pt x="22" y="47"/>
                  </a:lnTo>
                  <a:lnTo>
                    <a:pt x="7" y="62"/>
                  </a:lnTo>
                  <a:lnTo>
                    <a:pt x="7" y="62"/>
                  </a:lnTo>
                  <a:lnTo>
                    <a:pt x="0" y="69"/>
                  </a:lnTo>
                  <a:lnTo>
                    <a:pt x="62" y="128"/>
                  </a:lnTo>
                  <a:lnTo>
                    <a:pt x="128" y="62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03"/>
            <p:cNvSpPr>
              <a:spLocks/>
            </p:cNvSpPr>
            <p:nvPr/>
          </p:nvSpPr>
          <p:spPr bwMode="auto">
            <a:xfrm>
              <a:off x="5975653" y="3675186"/>
              <a:ext cx="171612" cy="171612"/>
            </a:xfrm>
            <a:custGeom>
              <a:avLst/>
              <a:gdLst>
                <a:gd name="T0" fmla="*/ 0 w 95"/>
                <a:gd name="T1" fmla="*/ 7 h 95"/>
                <a:gd name="T2" fmla="*/ 88 w 95"/>
                <a:gd name="T3" fmla="*/ 95 h 95"/>
                <a:gd name="T4" fmla="*/ 95 w 95"/>
                <a:gd name="T5" fmla="*/ 87 h 95"/>
                <a:gd name="T6" fmla="*/ 7 w 95"/>
                <a:gd name="T7" fmla="*/ 0 h 95"/>
                <a:gd name="T8" fmla="*/ 0 w 95"/>
                <a:gd name="T9" fmla="*/ 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5">
                  <a:moveTo>
                    <a:pt x="0" y="7"/>
                  </a:moveTo>
                  <a:lnTo>
                    <a:pt x="88" y="95"/>
                  </a:lnTo>
                  <a:lnTo>
                    <a:pt x="95" y="87"/>
                  </a:lnTo>
                  <a:lnTo>
                    <a:pt x="7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04"/>
            <p:cNvSpPr>
              <a:spLocks/>
            </p:cNvSpPr>
            <p:nvPr/>
          </p:nvSpPr>
          <p:spPr bwMode="auto">
            <a:xfrm>
              <a:off x="5856428" y="3555962"/>
              <a:ext cx="231224" cy="229418"/>
            </a:xfrm>
            <a:custGeom>
              <a:avLst/>
              <a:gdLst>
                <a:gd name="T0" fmla="*/ 59 w 128"/>
                <a:gd name="T1" fmla="*/ 113 h 127"/>
                <a:gd name="T2" fmla="*/ 14 w 128"/>
                <a:gd name="T3" fmla="*/ 66 h 127"/>
                <a:gd name="T4" fmla="*/ 66 w 128"/>
                <a:gd name="T5" fmla="*/ 14 h 127"/>
                <a:gd name="T6" fmla="*/ 114 w 128"/>
                <a:gd name="T7" fmla="*/ 59 h 127"/>
                <a:gd name="T8" fmla="*/ 99 w 128"/>
                <a:gd name="T9" fmla="*/ 73 h 127"/>
                <a:gd name="T10" fmla="*/ 106 w 128"/>
                <a:gd name="T11" fmla="*/ 80 h 127"/>
                <a:gd name="T12" fmla="*/ 121 w 128"/>
                <a:gd name="T13" fmla="*/ 66 h 127"/>
                <a:gd name="T14" fmla="*/ 121 w 128"/>
                <a:gd name="T15" fmla="*/ 66 h 127"/>
                <a:gd name="T16" fmla="*/ 128 w 128"/>
                <a:gd name="T17" fmla="*/ 59 h 127"/>
                <a:gd name="T18" fmla="*/ 66 w 128"/>
                <a:gd name="T19" fmla="*/ 0 h 127"/>
                <a:gd name="T20" fmla="*/ 0 w 128"/>
                <a:gd name="T21" fmla="*/ 66 h 127"/>
                <a:gd name="T22" fmla="*/ 59 w 128"/>
                <a:gd name="T23" fmla="*/ 127 h 127"/>
                <a:gd name="T24" fmla="*/ 66 w 128"/>
                <a:gd name="T25" fmla="*/ 120 h 127"/>
                <a:gd name="T26" fmla="*/ 80 w 128"/>
                <a:gd name="T27" fmla="*/ 106 h 127"/>
                <a:gd name="T28" fmla="*/ 73 w 128"/>
                <a:gd name="T29" fmla="*/ 99 h 127"/>
                <a:gd name="T30" fmla="*/ 59 w 128"/>
                <a:gd name="T31" fmla="*/ 11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127">
                  <a:moveTo>
                    <a:pt x="59" y="113"/>
                  </a:moveTo>
                  <a:lnTo>
                    <a:pt x="14" y="66"/>
                  </a:lnTo>
                  <a:lnTo>
                    <a:pt x="66" y="14"/>
                  </a:lnTo>
                  <a:lnTo>
                    <a:pt x="114" y="59"/>
                  </a:lnTo>
                  <a:lnTo>
                    <a:pt x="99" y="73"/>
                  </a:lnTo>
                  <a:lnTo>
                    <a:pt x="106" y="80"/>
                  </a:lnTo>
                  <a:lnTo>
                    <a:pt x="121" y="66"/>
                  </a:lnTo>
                  <a:lnTo>
                    <a:pt x="121" y="66"/>
                  </a:lnTo>
                  <a:lnTo>
                    <a:pt x="128" y="59"/>
                  </a:lnTo>
                  <a:lnTo>
                    <a:pt x="66" y="0"/>
                  </a:lnTo>
                  <a:lnTo>
                    <a:pt x="0" y="66"/>
                  </a:lnTo>
                  <a:lnTo>
                    <a:pt x="59" y="127"/>
                  </a:lnTo>
                  <a:lnTo>
                    <a:pt x="66" y="120"/>
                  </a:lnTo>
                  <a:lnTo>
                    <a:pt x="80" y="106"/>
                  </a:lnTo>
                  <a:lnTo>
                    <a:pt x="73" y="99"/>
                  </a:lnTo>
                  <a:lnTo>
                    <a:pt x="59" y="1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6676550" y="4217237"/>
            <a:ext cx="411868" cy="393803"/>
            <a:chOff x="6676550" y="3563187"/>
            <a:chExt cx="411868" cy="393803"/>
          </a:xfrm>
        </p:grpSpPr>
        <p:sp>
          <p:nvSpPr>
            <p:cNvPr id="120" name="Freeform 105"/>
            <p:cNvSpPr>
              <a:spLocks noEditPoints="1"/>
            </p:cNvSpPr>
            <p:nvPr/>
          </p:nvSpPr>
          <p:spPr bwMode="auto">
            <a:xfrm>
              <a:off x="6676550" y="3563187"/>
              <a:ext cx="411868" cy="393803"/>
            </a:xfrm>
            <a:custGeom>
              <a:avLst/>
              <a:gdLst>
                <a:gd name="T0" fmla="*/ 114 w 228"/>
                <a:gd name="T1" fmla="*/ 22 h 218"/>
                <a:gd name="T2" fmla="*/ 140 w 228"/>
                <a:gd name="T3" fmla="*/ 76 h 218"/>
                <a:gd name="T4" fmla="*/ 142 w 228"/>
                <a:gd name="T5" fmla="*/ 81 h 218"/>
                <a:gd name="T6" fmla="*/ 147 w 228"/>
                <a:gd name="T7" fmla="*/ 81 h 218"/>
                <a:gd name="T8" fmla="*/ 206 w 228"/>
                <a:gd name="T9" fmla="*/ 90 h 218"/>
                <a:gd name="T10" fmla="*/ 164 w 228"/>
                <a:gd name="T11" fmla="*/ 133 h 218"/>
                <a:gd name="T12" fmla="*/ 161 w 228"/>
                <a:gd name="T13" fmla="*/ 135 h 218"/>
                <a:gd name="T14" fmla="*/ 161 w 228"/>
                <a:gd name="T15" fmla="*/ 140 h 218"/>
                <a:gd name="T16" fmla="*/ 171 w 228"/>
                <a:gd name="T17" fmla="*/ 199 h 218"/>
                <a:gd name="T18" fmla="*/ 119 w 228"/>
                <a:gd name="T19" fmla="*/ 173 h 218"/>
                <a:gd name="T20" fmla="*/ 114 w 228"/>
                <a:gd name="T21" fmla="*/ 171 h 218"/>
                <a:gd name="T22" fmla="*/ 109 w 228"/>
                <a:gd name="T23" fmla="*/ 173 h 218"/>
                <a:gd name="T24" fmla="*/ 57 w 228"/>
                <a:gd name="T25" fmla="*/ 199 h 218"/>
                <a:gd name="T26" fmla="*/ 67 w 228"/>
                <a:gd name="T27" fmla="*/ 140 h 218"/>
                <a:gd name="T28" fmla="*/ 67 w 228"/>
                <a:gd name="T29" fmla="*/ 135 h 218"/>
                <a:gd name="T30" fmla="*/ 64 w 228"/>
                <a:gd name="T31" fmla="*/ 133 h 218"/>
                <a:gd name="T32" fmla="*/ 22 w 228"/>
                <a:gd name="T33" fmla="*/ 90 h 218"/>
                <a:gd name="T34" fmla="*/ 81 w 228"/>
                <a:gd name="T35" fmla="*/ 81 h 218"/>
                <a:gd name="T36" fmla="*/ 86 w 228"/>
                <a:gd name="T37" fmla="*/ 81 h 218"/>
                <a:gd name="T38" fmla="*/ 88 w 228"/>
                <a:gd name="T39" fmla="*/ 76 h 218"/>
                <a:gd name="T40" fmla="*/ 114 w 228"/>
                <a:gd name="T41" fmla="*/ 22 h 218"/>
                <a:gd name="T42" fmla="*/ 114 w 228"/>
                <a:gd name="T43" fmla="*/ 0 h 218"/>
                <a:gd name="T44" fmla="*/ 79 w 228"/>
                <a:gd name="T45" fmla="*/ 71 h 218"/>
                <a:gd name="T46" fmla="*/ 0 w 228"/>
                <a:gd name="T47" fmla="*/ 83 h 218"/>
                <a:gd name="T48" fmla="*/ 57 w 228"/>
                <a:gd name="T49" fmla="*/ 140 h 218"/>
                <a:gd name="T50" fmla="*/ 43 w 228"/>
                <a:gd name="T51" fmla="*/ 218 h 218"/>
                <a:gd name="T52" fmla="*/ 114 w 228"/>
                <a:gd name="T53" fmla="*/ 180 h 218"/>
                <a:gd name="T54" fmla="*/ 185 w 228"/>
                <a:gd name="T55" fmla="*/ 218 h 218"/>
                <a:gd name="T56" fmla="*/ 171 w 228"/>
                <a:gd name="T57" fmla="*/ 140 h 218"/>
                <a:gd name="T58" fmla="*/ 228 w 228"/>
                <a:gd name="T59" fmla="*/ 83 h 218"/>
                <a:gd name="T60" fmla="*/ 150 w 228"/>
                <a:gd name="T61" fmla="*/ 71 h 218"/>
                <a:gd name="T62" fmla="*/ 114 w 228"/>
                <a:gd name="T63" fmla="*/ 0 h 218"/>
                <a:gd name="T64" fmla="*/ 114 w 228"/>
                <a:gd name="T65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8" h="218">
                  <a:moveTo>
                    <a:pt x="114" y="22"/>
                  </a:moveTo>
                  <a:lnTo>
                    <a:pt x="140" y="76"/>
                  </a:lnTo>
                  <a:lnTo>
                    <a:pt x="142" y="81"/>
                  </a:lnTo>
                  <a:lnTo>
                    <a:pt x="147" y="81"/>
                  </a:lnTo>
                  <a:lnTo>
                    <a:pt x="206" y="90"/>
                  </a:lnTo>
                  <a:lnTo>
                    <a:pt x="164" y="133"/>
                  </a:lnTo>
                  <a:lnTo>
                    <a:pt x="161" y="135"/>
                  </a:lnTo>
                  <a:lnTo>
                    <a:pt x="161" y="140"/>
                  </a:lnTo>
                  <a:lnTo>
                    <a:pt x="171" y="199"/>
                  </a:lnTo>
                  <a:lnTo>
                    <a:pt x="119" y="173"/>
                  </a:lnTo>
                  <a:lnTo>
                    <a:pt x="114" y="171"/>
                  </a:lnTo>
                  <a:lnTo>
                    <a:pt x="109" y="173"/>
                  </a:lnTo>
                  <a:lnTo>
                    <a:pt x="57" y="199"/>
                  </a:lnTo>
                  <a:lnTo>
                    <a:pt x="67" y="140"/>
                  </a:lnTo>
                  <a:lnTo>
                    <a:pt x="67" y="135"/>
                  </a:lnTo>
                  <a:lnTo>
                    <a:pt x="64" y="133"/>
                  </a:lnTo>
                  <a:lnTo>
                    <a:pt x="22" y="90"/>
                  </a:lnTo>
                  <a:lnTo>
                    <a:pt x="81" y="81"/>
                  </a:lnTo>
                  <a:lnTo>
                    <a:pt x="86" y="81"/>
                  </a:lnTo>
                  <a:lnTo>
                    <a:pt x="88" y="76"/>
                  </a:lnTo>
                  <a:lnTo>
                    <a:pt x="114" y="22"/>
                  </a:lnTo>
                  <a:close/>
                  <a:moveTo>
                    <a:pt x="114" y="0"/>
                  </a:moveTo>
                  <a:lnTo>
                    <a:pt x="79" y="71"/>
                  </a:lnTo>
                  <a:lnTo>
                    <a:pt x="0" y="83"/>
                  </a:lnTo>
                  <a:lnTo>
                    <a:pt x="57" y="140"/>
                  </a:lnTo>
                  <a:lnTo>
                    <a:pt x="43" y="218"/>
                  </a:lnTo>
                  <a:lnTo>
                    <a:pt x="114" y="180"/>
                  </a:lnTo>
                  <a:lnTo>
                    <a:pt x="185" y="218"/>
                  </a:lnTo>
                  <a:lnTo>
                    <a:pt x="171" y="140"/>
                  </a:lnTo>
                  <a:lnTo>
                    <a:pt x="228" y="83"/>
                  </a:lnTo>
                  <a:lnTo>
                    <a:pt x="150" y="71"/>
                  </a:lnTo>
                  <a:lnTo>
                    <a:pt x="114" y="0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06"/>
            <p:cNvSpPr>
              <a:spLocks noEditPoints="1"/>
            </p:cNvSpPr>
            <p:nvPr/>
          </p:nvSpPr>
          <p:spPr bwMode="auto">
            <a:xfrm>
              <a:off x="6676550" y="3563187"/>
              <a:ext cx="411868" cy="393803"/>
            </a:xfrm>
            <a:custGeom>
              <a:avLst/>
              <a:gdLst>
                <a:gd name="T0" fmla="*/ 114 w 228"/>
                <a:gd name="T1" fmla="*/ 22 h 218"/>
                <a:gd name="T2" fmla="*/ 140 w 228"/>
                <a:gd name="T3" fmla="*/ 76 h 218"/>
                <a:gd name="T4" fmla="*/ 142 w 228"/>
                <a:gd name="T5" fmla="*/ 81 h 218"/>
                <a:gd name="T6" fmla="*/ 147 w 228"/>
                <a:gd name="T7" fmla="*/ 81 h 218"/>
                <a:gd name="T8" fmla="*/ 206 w 228"/>
                <a:gd name="T9" fmla="*/ 90 h 218"/>
                <a:gd name="T10" fmla="*/ 164 w 228"/>
                <a:gd name="T11" fmla="*/ 133 h 218"/>
                <a:gd name="T12" fmla="*/ 161 w 228"/>
                <a:gd name="T13" fmla="*/ 135 h 218"/>
                <a:gd name="T14" fmla="*/ 161 w 228"/>
                <a:gd name="T15" fmla="*/ 140 h 218"/>
                <a:gd name="T16" fmla="*/ 171 w 228"/>
                <a:gd name="T17" fmla="*/ 199 h 218"/>
                <a:gd name="T18" fmla="*/ 119 w 228"/>
                <a:gd name="T19" fmla="*/ 173 h 218"/>
                <a:gd name="T20" fmla="*/ 114 w 228"/>
                <a:gd name="T21" fmla="*/ 171 h 218"/>
                <a:gd name="T22" fmla="*/ 109 w 228"/>
                <a:gd name="T23" fmla="*/ 173 h 218"/>
                <a:gd name="T24" fmla="*/ 57 w 228"/>
                <a:gd name="T25" fmla="*/ 199 h 218"/>
                <a:gd name="T26" fmla="*/ 67 w 228"/>
                <a:gd name="T27" fmla="*/ 140 h 218"/>
                <a:gd name="T28" fmla="*/ 67 w 228"/>
                <a:gd name="T29" fmla="*/ 135 h 218"/>
                <a:gd name="T30" fmla="*/ 64 w 228"/>
                <a:gd name="T31" fmla="*/ 133 h 218"/>
                <a:gd name="T32" fmla="*/ 22 w 228"/>
                <a:gd name="T33" fmla="*/ 90 h 218"/>
                <a:gd name="T34" fmla="*/ 81 w 228"/>
                <a:gd name="T35" fmla="*/ 81 h 218"/>
                <a:gd name="T36" fmla="*/ 86 w 228"/>
                <a:gd name="T37" fmla="*/ 81 h 218"/>
                <a:gd name="T38" fmla="*/ 88 w 228"/>
                <a:gd name="T39" fmla="*/ 76 h 218"/>
                <a:gd name="T40" fmla="*/ 114 w 228"/>
                <a:gd name="T41" fmla="*/ 22 h 218"/>
                <a:gd name="T42" fmla="*/ 114 w 228"/>
                <a:gd name="T43" fmla="*/ 0 h 218"/>
                <a:gd name="T44" fmla="*/ 79 w 228"/>
                <a:gd name="T45" fmla="*/ 71 h 218"/>
                <a:gd name="T46" fmla="*/ 0 w 228"/>
                <a:gd name="T47" fmla="*/ 83 h 218"/>
                <a:gd name="T48" fmla="*/ 57 w 228"/>
                <a:gd name="T49" fmla="*/ 140 h 218"/>
                <a:gd name="T50" fmla="*/ 43 w 228"/>
                <a:gd name="T51" fmla="*/ 218 h 218"/>
                <a:gd name="T52" fmla="*/ 114 w 228"/>
                <a:gd name="T53" fmla="*/ 180 h 218"/>
                <a:gd name="T54" fmla="*/ 185 w 228"/>
                <a:gd name="T55" fmla="*/ 218 h 218"/>
                <a:gd name="T56" fmla="*/ 171 w 228"/>
                <a:gd name="T57" fmla="*/ 140 h 218"/>
                <a:gd name="T58" fmla="*/ 228 w 228"/>
                <a:gd name="T59" fmla="*/ 83 h 218"/>
                <a:gd name="T60" fmla="*/ 150 w 228"/>
                <a:gd name="T61" fmla="*/ 71 h 218"/>
                <a:gd name="T62" fmla="*/ 114 w 228"/>
                <a:gd name="T63" fmla="*/ 0 h 218"/>
                <a:gd name="T64" fmla="*/ 114 w 228"/>
                <a:gd name="T65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8" h="218">
                  <a:moveTo>
                    <a:pt x="114" y="22"/>
                  </a:moveTo>
                  <a:lnTo>
                    <a:pt x="140" y="76"/>
                  </a:lnTo>
                  <a:lnTo>
                    <a:pt x="142" y="81"/>
                  </a:lnTo>
                  <a:lnTo>
                    <a:pt x="147" y="81"/>
                  </a:lnTo>
                  <a:lnTo>
                    <a:pt x="206" y="90"/>
                  </a:lnTo>
                  <a:lnTo>
                    <a:pt x="164" y="133"/>
                  </a:lnTo>
                  <a:lnTo>
                    <a:pt x="161" y="135"/>
                  </a:lnTo>
                  <a:lnTo>
                    <a:pt x="161" y="140"/>
                  </a:lnTo>
                  <a:lnTo>
                    <a:pt x="171" y="199"/>
                  </a:lnTo>
                  <a:lnTo>
                    <a:pt x="119" y="173"/>
                  </a:lnTo>
                  <a:lnTo>
                    <a:pt x="114" y="171"/>
                  </a:lnTo>
                  <a:lnTo>
                    <a:pt x="109" y="173"/>
                  </a:lnTo>
                  <a:lnTo>
                    <a:pt x="57" y="199"/>
                  </a:lnTo>
                  <a:lnTo>
                    <a:pt x="67" y="140"/>
                  </a:lnTo>
                  <a:lnTo>
                    <a:pt x="67" y="135"/>
                  </a:lnTo>
                  <a:lnTo>
                    <a:pt x="64" y="133"/>
                  </a:lnTo>
                  <a:lnTo>
                    <a:pt x="22" y="90"/>
                  </a:lnTo>
                  <a:lnTo>
                    <a:pt x="81" y="81"/>
                  </a:lnTo>
                  <a:lnTo>
                    <a:pt x="86" y="81"/>
                  </a:lnTo>
                  <a:lnTo>
                    <a:pt x="88" y="76"/>
                  </a:lnTo>
                  <a:lnTo>
                    <a:pt x="114" y="22"/>
                  </a:lnTo>
                  <a:moveTo>
                    <a:pt x="114" y="0"/>
                  </a:moveTo>
                  <a:lnTo>
                    <a:pt x="79" y="71"/>
                  </a:lnTo>
                  <a:lnTo>
                    <a:pt x="0" y="83"/>
                  </a:lnTo>
                  <a:lnTo>
                    <a:pt x="57" y="140"/>
                  </a:lnTo>
                  <a:lnTo>
                    <a:pt x="43" y="218"/>
                  </a:lnTo>
                  <a:lnTo>
                    <a:pt x="114" y="180"/>
                  </a:lnTo>
                  <a:lnTo>
                    <a:pt x="185" y="218"/>
                  </a:lnTo>
                  <a:lnTo>
                    <a:pt x="171" y="140"/>
                  </a:lnTo>
                  <a:lnTo>
                    <a:pt x="228" y="83"/>
                  </a:lnTo>
                  <a:lnTo>
                    <a:pt x="150" y="71"/>
                  </a:lnTo>
                  <a:lnTo>
                    <a:pt x="114" y="0"/>
                  </a:lnTo>
                  <a:lnTo>
                    <a:pt x="1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6642227" y="5026521"/>
            <a:ext cx="480513" cy="422706"/>
            <a:chOff x="6642227" y="4372471"/>
            <a:chExt cx="480513" cy="422706"/>
          </a:xfrm>
        </p:grpSpPr>
        <p:sp>
          <p:nvSpPr>
            <p:cNvPr id="123" name="Freeform 107"/>
            <p:cNvSpPr>
              <a:spLocks noEditPoints="1"/>
            </p:cNvSpPr>
            <p:nvPr/>
          </p:nvSpPr>
          <p:spPr bwMode="auto">
            <a:xfrm>
              <a:off x="6745195" y="4444728"/>
              <a:ext cx="274578" cy="272772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32 w 64"/>
                <a:gd name="T11" fmla="*/ 60 h 64"/>
                <a:gd name="T12" fmla="*/ 4 w 64"/>
                <a:gd name="T13" fmla="*/ 32 h 64"/>
                <a:gd name="T14" fmla="*/ 32 w 64"/>
                <a:gd name="T15" fmla="*/ 4 h 64"/>
                <a:gd name="T16" fmla="*/ 60 w 64"/>
                <a:gd name="T17" fmla="*/ 32 h 64"/>
                <a:gd name="T18" fmla="*/ 32 w 64"/>
                <a:gd name="T19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32" y="60"/>
                  </a:moveTo>
                  <a:cubicBezTo>
                    <a:pt x="17" y="60"/>
                    <a:pt x="4" y="47"/>
                    <a:pt x="4" y="32"/>
                  </a:cubicBezTo>
                  <a:cubicBezTo>
                    <a:pt x="4" y="17"/>
                    <a:pt x="17" y="4"/>
                    <a:pt x="32" y="4"/>
                  </a:cubicBezTo>
                  <a:cubicBezTo>
                    <a:pt x="47" y="4"/>
                    <a:pt x="60" y="17"/>
                    <a:pt x="60" y="32"/>
                  </a:cubicBezTo>
                  <a:cubicBezTo>
                    <a:pt x="60" y="47"/>
                    <a:pt x="47" y="60"/>
                    <a:pt x="32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08"/>
            <p:cNvSpPr>
              <a:spLocks noEditPoints="1"/>
            </p:cNvSpPr>
            <p:nvPr/>
          </p:nvSpPr>
          <p:spPr bwMode="auto">
            <a:xfrm>
              <a:off x="6797581" y="4495309"/>
              <a:ext cx="84903" cy="171612"/>
            </a:xfrm>
            <a:custGeom>
              <a:avLst/>
              <a:gdLst>
                <a:gd name="T0" fmla="*/ 0 w 20"/>
                <a:gd name="T1" fmla="*/ 20 h 40"/>
                <a:gd name="T2" fmla="*/ 20 w 20"/>
                <a:gd name="T3" fmla="*/ 40 h 40"/>
                <a:gd name="T4" fmla="*/ 20 w 20"/>
                <a:gd name="T5" fmla="*/ 0 h 40"/>
                <a:gd name="T6" fmla="*/ 0 w 20"/>
                <a:gd name="T7" fmla="*/ 20 h 40"/>
                <a:gd name="T8" fmla="*/ 16 w 20"/>
                <a:gd name="T9" fmla="*/ 5 h 40"/>
                <a:gd name="T10" fmla="*/ 16 w 20"/>
                <a:gd name="T11" fmla="*/ 35 h 40"/>
                <a:gd name="T12" fmla="*/ 4 w 20"/>
                <a:gd name="T13" fmla="*/ 20 h 40"/>
                <a:gd name="T14" fmla="*/ 16 w 20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40">
                  <a:moveTo>
                    <a:pt x="0" y="20"/>
                  </a:moveTo>
                  <a:cubicBezTo>
                    <a:pt x="0" y="31"/>
                    <a:pt x="9" y="40"/>
                    <a:pt x="20" y="4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lose/>
                  <a:moveTo>
                    <a:pt x="16" y="5"/>
                  </a:moveTo>
                  <a:cubicBezTo>
                    <a:pt x="16" y="35"/>
                    <a:pt x="16" y="35"/>
                    <a:pt x="16" y="35"/>
                  </a:cubicBezTo>
                  <a:cubicBezTo>
                    <a:pt x="9" y="34"/>
                    <a:pt x="4" y="27"/>
                    <a:pt x="4" y="20"/>
                  </a:cubicBezTo>
                  <a:cubicBezTo>
                    <a:pt x="4" y="13"/>
                    <a:pt x="9" y="6"/>
                    <a:pt x="16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09"/>
            <p:cNvSpPr>
              <a:spLocks/>
            </p:cNvSpPr>
            <p:nvPr/>
          </p:nvSpPr>
          <p:spPr bwMode="auto">
            <a:xfrm>
              <a:off x="6642227" y="4572985"/>
              <a:ext cx="68645" cy="16258"/>
            </a:xfrm>
            <a:custGeom>
              <a:avLst/>
              <a:gdLst>
                <a:gd name="T0" fmla="*/ 0 w 16"/>
                <a:gd name="T1" fmla="*/ 0 h 4"/>
                <a:gd name="T2" fmla="*/ 0 w 16"/>
                <a:gd name="T3" fmla="*/ 4 h 4"/>
                <a:gd name="T4" fmla="*/ 16 w 16"/>
                <a:gd name="T5" fmla="*/ 4 h 4"/>
                <a:gd name="T6" fmla="*/ 16 w 16"/>
                <a:gd name="T7" fmla="*/ 2 h 4"/>
                <a:gd name="T8" fmla="*/ 16 w 16"/>
                <a:gd name="T9" fmla="*/ 0 h 4"/>
                <a:gd name="T10" fmla="*/ 0 w 1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3"/>
                    <a:pt x="16" y="3"/>
                    <a:pt x="16" y="2"/>
                  </a:cubicBezTo>
                  <a:cubicBezTo>
                    <a:pt x="16" y="1"/>
                    <a:pt x="16" y="1"/>
                    <a:pt x="1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10"/>
            <p:cNvSpPr>
              <a:spLocks/>
            </p:cNvSpPr>
            <p:nvPr/>
          </p:nvSpPr>
          <p:spPr bwMode="auto">
            <a:xfrm>
              <a:off x="7054095" y="4572985"/>
              <a:ext cx="68645" cy="16258"/>
            </a:xfrm>
            <a:custGeom>
              <a:avLst/>
              <a:gdLst>
                <a:gd name="T0" fmla="*/ 0 w 16"/>
                <a:gd name="T1" fmla="*/ 0 h 4"/>
                <a:gd name="T2" fmla="*/ 0 w 16"/>
                <a:gd name="T3" fmla="*/ 2 h 4"/>
                <a:gd name="T4" fmla="*/ 0 w 16"/>
                <a:gd name="T5" fmla="*/ 4 h 4"/>
                <a:gd name="T6" fmla="*/ 16 w 16"/>
                <a:gd name="T7" fmla="*/ 4 h 4"/>
                <a:gd name="T8" fmla="*/ 16 w 16"/>
                <a:gd name="T9" fmla="*/ 0 h 4"/>
                <a:gd name="T10" fmla="*/ 0 w 1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11"/>
            <p:cNvSpPr>
              <a:spLocks/>
            </p:cNvSpPr>
            <p:nvPr/>
          </p:nvSpPr>
          <p:spPr bwMode="auto">
            <a:xfrm>
              <a:off x="6754226" y="4722920"/>
              <a:ext cx="50580" cy="72257"/>
            </a:xfrm>
            <a:custGeom>
              <a:avLst/>
              <a:gdLst>
                <a:gd name="T0" fmla="*/ 8 w 12"/>
                <a:gd name="T1" fmla="*/ 0 h 17"/>
                <a:gd name="T2" fmla="*/ 0 w 12"/>
                <a:gd name="T3" fmla="*/ 15 h 17"/>
                <a:gd name="T4" fmla="*/ 4 w 12"/>
                <a:gd name="T5" fmla="*/ 17 h 17"/>
                <a:gd name="T6" fmla="*/ 12 w 12"/>
                <a:gd name="T7" fmla="*/ 2 h 17"/>
                <a:gd name="T8" fmla="*/ 10 w 12"/>
                <a:gd name="T9" fmla="*/ 2 h 17"/>
                <a:gd name="T10" fmla="*/ 8 w 12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7">
                  <a:moveTo>
                    <a:pt x="8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9" y="1"/>
                    <a:pt x="9" y="1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12"/>
            <p:cNvSpPr>
              <a:spLocks/>
            </p:cNvSpPr>
            <p:nvPr/>
          </p:nvSpPr>
          <p:spPr bwMode="auto">
            <a:xfrm>
              <a:off x="6960160" y="4372471"/>
              <a:ext cx="50580" cy="66839"/>
            </a:xfrm>
            <a:custGeom>
              <a:avLst/>
              <a:gdLst>
                <a:gd name="T0" fmla="*/ 4 w 12"/>
                <a:gd name="T1" fmla="*/ 16 h 16"/>
                <a:gd name="T2" fmla="*/ 12 w 12"/>
                <a:gd name="T3" fmla="*/ 2 h 16"/>
                <a:gd name="T4" fmla="*/ 8 w 12"/>
                <a:gd name="T5" fmla="*/ 0 h 16"/>
                <a:gd name="T6" fmla="*/ 0 w 12"/>
                <a:gd name="T7" fmla="*/ 14 h 16"/>
                <a:gd name="T8" fmla="*/ 2 w 12"/>
                <a:gd name="T9" fmla="*/ 14 h 16"/>
                <a:gd name="T10" fmla="*/ 4 w 12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6">
                  <a:moveTo>
                    <a:pt x="4" y="16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1" y="14"/>
                    <a:pt x="2" y="14"/>
                  </a:cubicBezTo>
                  <a:cubicBezTo>
                    <a:pt x="3" y="15"/>
                    <a:pt x="3" y="15"/>
                    <a:pt x="4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13"/>
            <p:cNvSpPr>
              <a:spLocks/>
            </p:cNvSpPr>
            <p:nvPr/>
          </p:nvSpPr>
          <p:spPr bwMode="auto">
            <a:xfrm>
              <a:off x="6960160" y="4722920"/>
              <a:ext cx="50580" cy="72257"/>
            </a:xfrm>
            <a:custGeom>
              <a:avLst/>
              <a:gdLst>
                <a:gd name="T0" fmla="*/ 2 w 12"/>
                <a:gd name="T1" fmla="*/ 2 h 17"/>
                <a:gd name="T2" fmla="*/ 0 w 12"/>
                <a:gd name="T3" fmla="*/ 2 h 17"/>
                <a:gd name="T4" fmla="*/ 8 w 12"/>
                <a:gd name="T5" fmla="*/ 17 h 17"/>
                <a:gd name="T6" fmla="*/ 12 w 12"/>
                <a:gd name="T7" fmla="*/ 15 h 17"/>
                <a:gd name="T8" fmla="*/ 4 w 12"/>
                <a:gd name="T9" fmla="*/ 0 h 17"/>
                <a:gd name="T10" fmla="*/ 2 w 12"/>
                <a:gd name="T11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7">
                  <a:moveTo>
                    <a:pt x="2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3" y="1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14"/>
            <p:cNvSpPr>
              <a:spLocks/>
            </p:cNvSpPr>
            <p:nvPr/>
          </p:nvSpPr>
          <p:spPr bwMode="auto">
            <a:xfrm>
              <a:off x="6754226" y="4372471"/>
              <a:ext cx="50580" cy="66839"/>
            </a:xfrm>
            <a:custGeom>
              <a:avLst/>
              <a:gdLst>
                <a:gd name="T0" fmla="*/ 10 w 12"/>
                <a:gd name="T1" fmla="*/ 14 h 16"/>
                <a:gd name="T2" fmla="*/ 12 w 12"/>
                <a:gd name="T3" fmla="*/ 14 h 16"/>
                <a:gd name="T4" fmla="*/ 4 w 12"/>
                <a:gd name="T5" fmla="*/ 0 h 16"/>
                <a:gd name="T6" fmla="*/ 0 w 12"/>
                <a:gd name="T7" fmla="*/ 2 h 16"/>
                <a:gd name="T8" fmla="*/ 8 w 12"/>
                <a:gd name="T9" fmla="*/ 16 h 16"/>
                <a:gd name="T10" fmla="*/ 10 w 12"/>
                <a:gd name="T11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6">
                  <a:moveTo>
                    <a:pt x="10" y="14"/>
                  </a:moveTo>
                  <a:cubicBezTo>
                    <a:pt x="11" y="14"/>
                    <a:pt x="11" y="14"/>
                    <a:pt x="12" y="1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9" y="15"/>
                    <a:pt x="9" y="15"/>
                    <a:pt x="10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5907008" y="5046391"/>
            <a:ext cx="325159" cy="377546"/>
            <a:chOff x="5907008" y="4392341"/>
            <a:chExt cx="325159" cy="377546"/>
          </a:xfrm>
        </p:grpSpPr>
        <p:sp>
          <p:nvSpPr>
            <p:cNvPr id="132" name="Freeform 115"/>
            <p:cNvSpPr>
              <a:spLocks noEditPoints="1"/>
            </p:cNvSpPr>
            <p:nvPr/>
          </p:nvSpPr>
          <p:spPr bwMode="auto">
            <a:xfrm>
              <a:off x="5907008" y="4444728"/>
              <a:ext cx="121032" cy="222192"/>
            </a:xfrm>
            <a:custGeom>
              <a:avLst/>
              <a:gdLst>
                <a:gd name="T0" fmla="*/ 28 w 28"/>
                <a:gd name="T1" fmla="*/ 30 h 52"/>
                <a:gd name="T2" fmla="*/ 28 w 28"/>
                <a:gd name="T3" fmla="*/ 0 h 52"/>
                <a:gd name="T4" fmla="*/ 0 w 28"/>
                <a:gd name="T5" fmla="*/ 32 h 52"/>
                <a:gd name="T6" fmla="*/ 7 w 28"/>
                <a:gd name="T7" fmla="*/ 52 h 52"/>
                <a:gd name="T8" fmla="*/ 28 w 28"/>
                <a:gd name="T9" fmla="*/ 30 h 52"/>
                <a:gd name="T10" fmla="*/ 24 w 28"/>
                <a:gd name="T11" fmla="*/ 5 h 52"/>
                <a:gd name="T12" fmla="*/ 24 w 28"/>
                <a:gd name="T13" fmla="*/ 29 h 52"/>
                <a:gd name="T14" fmla="*/ 7 w 28"/>
                <a:gd name="T15" fmla="*/ 45 h 52"/>
                <a:gd name="T16" fmla="*/ 4 w 28"/>
                <a:gd name="T17" fmla="*/ 32 h 52"/>
                <a:gd name="T18" fmla="*/ 24 w 28"/>
                <a:gd name="T19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52">
                  <a:moveTo>
                    <a:pt x="28" y="3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2"/>
                    <a:pt x="0" y="16"/>
                    <a:pt x="0" y="32"/>
                  </a:cubicBezTo>
                  <a:cubicBezTo>
                    <a:pt x="0" y="39"/>
                    <a:pt x="3" y="46"/>
                    <a:pt x="7" y="52"/>
                  </a:cubicBezTo>
                  <a:lnTo>
                    <a:pt x="28" y="30"/>
                  </a:lnTo>
                  <a:close/>
                  <a:moveTo>
                    <a:pt x="24" y="5"/>
                  </a:moveTo>
                  <a:cubicBezTo>
                    <a:pt x="24" y="29"/>
                    <a:pt x="24" y="29"/>
                    <a:pt x="24" y="29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5" y="41"/>
                    <a:pt x="4" y="37"/>
                    <a:pt x="4" y="32"/>
                  </a:cubicBezTo>
                  <a:cubicBezTo>
                    <a:pt x="4" y="19"/>
                    <a:pt x="12" y="9"/>
                    <a:pt x="2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16"/>
            <p:cNvSpPr>
              <a:spLocks noEditPoints="1"/>
            </p:cNvSpPr>
            <p:nvPr/>
          </p:nvSpPr>
          <p:spPr bwMode="auto">
            <a:xfrm>
              <a:off x="5925073" y="4392341"/>
              <a:ext cx="307094" cy="377546"/>
            </a:xfrm>
            <a:custGeom>
              <a:avLst/>
              <a:gdLst>
                <a:gd name="T0" fmla="*/ 32 w 72"/>
                <a:gd name="T1" fmla="*/ 0 h 88"/>
                <a:gd name="T2" fmla="*/ 32 w 72"/>
                <a:gd name="T3" fmla="*/ 46 h 88"/>
                <a:gd name="T4" fmla="*/ 0 w 72"/>
                <a:gd name="T5" fmla="*/ 78 h 88"/>
                <a:gd name="T6" fmla="*/ 28 w 72"/>
                <a:gd name="T7" fmla="*/ 88 h 88"/>
                <a:gd name="T8" fmla="*/ 72 w 72"/>
                <a:gd name="T9" fmla="*/ 44 h 88"/>
                <a:gd name="T10" fmla="*/ 32 w 72"/>
                <a:gd name="T11" fmla="*/ 0 h 88"/>
                <a:gd name="T12" fmla="*/ 28 w 72"/>
                <a:gd name="T13" fmla="*/ 84 h 88"/>
                <a:gd name="T14" fmla="*/ 6 w 72"/>
                <a:gd name="T15" fmla="*/ 77 h 88"/>
                <a:gd name="T16" fmla="*/ 35 w 72"/>
                <a:gd name="T17" fmla="*/ 48 h 88"/>
                <a:gd name="T18" fmla="*/ 36 w 72"/>
                <a:gd name="T19" fmla="*/ 47 h 88"/>
                <a:gd name="T20" fmla="*/ 36 w 72"/>
                <a:gd name="T21" fmla="*/ 46 h 88"/>
                <a:gd name="T22" fmla="*/ 36 w 72"/>
                <a:gd name="T23" fmla="*/ 5 h 88"/>
                <a:gd name="T24" fmla="*/ 68 w 72"/>
                <a:gd name="T25" fmla="*/ 44 h 88"/>
                <a:gd name="T26" fmla="*/ 28 w 72"/>
                <a:gd name="T27" fmla="*/ 8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88">
                  <a:moveTo>
                    <a:pt x="32" y="0"/>
                  </a:moveTo>
                  <a:cubicBezTo>
                    <a:pt x="32" y="46"/>
                    <a:pt x="32" y="46"/>
                    <a:pt x="32" y="46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7" y="84"/>
                    <a:pt x="17" y="88"/>
                    <a:pt x="28" y="88"/>
                  </a:cubicBezTo>
                  <a:cubicBezTo>
                    <a:pt x="52" y="88"/>
                    <a:pt x="72" y="68"/>
                    <a:pt x="72" y="44"/>
                  </a:cubicBezTo>
                  <a:cubicBezTo>
                    <a:pt x="72" y="21"/>
                    <a:pt x="54" y="2"/>
                    <a:pt x="32" y="0"/>
                  </a:cubicBezTo>
                  <a:close/>
                  <a:moveTo>
                    <a:pt x="28" y="84"/>
                  </a:moveTo>
                  <a:cubicBezTo>
                    <a:pt x="20" y="84"/>
                    <a:pt x="12" y="82"/>
                    <a:pt x="6" y="77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55" y="9"/>
                    <a:pt x="68" y="25"/>
                    <a:pt x="68" y="44"/>
                  </a:cubicBezTo>
                  <a:cubicBezTo>
                    <a:pt x="68" y="66"/>
                    <a:pt x="50" y="84"/>
                    <a:pt x="28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4" name="Freeform 117"/>
          <p:cNvSpPr>
            <a:spLocks noEditPoints="1"/>
          </p:cNvSpPr>
          <p:nvPr/>
        </p:nvSpPr>
        <p:spPr bwMode="auto">
          <a:xfrm>
            <a:off x="2572326" y="5098778"/>
            <a:ext cx="410062" cy="272772"/>
          </a:xfrm>
          <a:custGeom>
            <a:avLst/>
            <a:gdLst>
              <a:gd name="T0" fmla="*/ 59 w 96"/>
              <a:gd name="T1" fmla="*/ 4 h 64"/>
              <a:gd name="T2" fmla="*/ 82 w 96"/>
              <a:gd name="T3" fmla="*/ 26 h 64"/>
              <a:gd name="T4" fmla="*/ 82 w 96"/>
              <a:gd name="T5" fmla="*/ 29 h 64"/>
              <a:gd name="T6" fmla="*/ 81 w 96"/>
              <a:gd name="T7" fmla="*/ 32 h 64"/>
              <a:gd name="T8" fmla="*/ 84 w 96"/>
              <a:gd name="T9" fmla="*/ 33 h 64"/>
              <a:gd name="T10" fmla="*/ 92 w 96"/>
              <a:gd name="T11" fmla="*/ 46 h 64"/>
              <a:gd name="T12" fmla="*/ 78 w 96"/>
              <a:gd name="T13" fmla="*/ 60 h 64"/>
              <a:gd name="T14" fmla="*/ 19 w 96"/>
              <a:gd name="T15" fmla="*/ 60 h 64"/>
              <a:gd name="T16" fmla="*/ 4 w 96"/>
              <a:gd name="T17" fmla="*/ 45 h 64"/>
              <a:gd name="T18" fmla="*/ 16 w 96"/>
              <a:gd name="T19" fmla="*/ 30 h 64"/>
              <a:gd name="T20" fmla="*/ 20 w 96"/>
              <a:gd name="T21" fmla="*/ 30 h 64"/>
              <a:gd name="T22" fmla="*/ 20 w 96"/>
              <a:gd name="T23" fmla="*/ 26 h 64"/>
              <a:gd name="T24" fmla="*/ 20 w 96"/>
              <a:gd name="T25" fmla="*/ 25 h 64"/>
              <a:gd name="T26" fmla="*/ 29 w 96"/>
              <a:gd name="T27" fmla="*/ 15 h 64"/>
              <a:gd name="T28" fmla="*/ 34 w 96"/>
              <a:gd name="T29" fmla="*/ 17 h 64"/>
              <a:gd name="T30" fmla="*/ 37 w 96"/>
              <a:gd name="T31" fmla="*/ 19 h 64"/>
              <a:gd name="T32" fmla="*/ 39 w 96"/>
              <a:gd name="T33" fmla="*/ 15 h 64"/>
              <a:gd name="T34" fmla="*/ 59 w 96"/>
              <a:gd name="T35" fmla="*/ 4 h 64"/>
              <a:gd name="T36" fmla="*/ 59 w 96"/>
              <a:gd name="T37" fmla="*/ 0 h 64"/>
              <a:gd name="T38" fmla="*/ 36 w 96"/>
              <a:gd name="T39" fmla="*/ 13 h 64"/>
              <a:gd name="T40" fmla="*/ 29 w 96"/>
              <a:gd name="T41" fmla="*/ 11 h 64"/>
              <a:gd name="T42" fmla="*/ 16 w 96"/>
              <a:gd name="T43" fmla="*/ 25 h 64"/>
              <a:gd name="T44" fmla="*/ 16 w 96"/>
              <a:gd name="T45" fmla="*/ 27 h 64"/>
              <a:gd name="T46" fmla="*/ 0 w 96"/>
              <a:gd name="T47" fmla="*/ 45 h 64"/>
              <a:gd name="T48" fmla="*/ 19 w 96"/>
              <a:gd name="T49" fmla="*/ 64 h 64"/>
              <a:gd name="T50" fmla="*/ 78 w 96"/>
              <a:gd name="T51" fmla="*/ 64 h 64"/>
              <a:gd name="T52" fmla="*/ 96 w 96"/>
              <a:gd name="T53" fmla="*/ 46 h 64"/>
              <a:gd name="T54" fmla="*/ 86 w 96"/>
              <a:gd name="T55" fmla="*/ 30 h 64"/>
              <a:gd name="T56" fmla="*/ 86 w 96"/>
              <a:gd name="T57" fmla="*/ 26 h 64"/>
              <a:gd name="T58" fmla="*/ 59 w 96"/>
              <a:gd name="T59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96" h="64">
                <a:moveTo>
                  <a:pt x="59" y="4"/>
                </a:moveTo>
                <a:cubicBezTo>
                  <a:pt x="72" y="4"/>
                  <a:pt x="82" y="14"/>
                  <a:pt x="82" y="26"/>
                </a:cubicBezTo>
                <a:cubicBezTo>
                  <a:pt x="82" y="27"/>
                  <a:pt x="82" y="28"/>
                  <a:pt x="82" y="29"/>
                </a:cubicBezTo>
                <a:cubicBezTo>
                  <a:pt x="81" y="32"/>
                  <a:pt x="81" y="32"/>
                  <a:pt x="81" y="32"/>
                </a:cubicBezTo>
                <a:cubicBezTo>
                  <a:pt x="84" y="33"/>
                  <a:pt x="84" y="33"/>
                  <a:pt x="84" y="33"/>
                </a:cubicBezTo>
                <a:cubicBezTo>
                  <a:pt x="89" y="36"/>
                  <a:pt x="92" y="41"/>
                  <a:pt x="92" y="46"/>
                </a:cubicBezTo>
                <a:cubicBezTo>
                  <a:pt x="92" y="54"/>
                  <a:pt x="86" y="60"/>
                  <a:pt x="78" y="60"/>
                </a:cubicBezTo>
                <a:cubicBezTo>
                  <a:pt x="19" y="60"/>
                  <a:pt x="19" y="60"/>
                  <a:pt x="19" y="60"/>
                </a:cubicBezTo>
                <a:cubicBezTo>
                  <a:pt x="11" y="60"/>
                  <a:pt x="4" y="53"/>
                  <a:pt x="4" y="45"/>
                </a:cubicBezTo>
                <a:cubicBezTo>
                  <a:pt x="4" y="38"/>
                  <a:pt x="9" y="32"/>
                  <a:pt x="16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5"/>
                  <a:pt x="20" y="25"/>
                </a:cubicBezTo>
                <a:cubicBezTo>
                  <a:pt x="20" y="20"/>
                  <a:pt x="24" y="15"/>
                  <a:pt x="29" y="15"/>
                </a:cubicBezTo>
                <a:cubicBezTo>
                  <a:pt x="31" y="15"/>
                  <a:pt x="33" y="16"/>
                  <a:pt x="34" y="17"/>
                </a:cubicBezTo>
                <a:cubicBezTo>
                  <a:pt x="37" y="19"/>
                  <a:pt x="37" y="19"/>
                  <a:pt x="37" y="19"/>
                </a:cubicBezTo>
                <a:cubicBezTo>
                  <a:pt x="39" y="15"/>
                  <a:pt x="39" y="15"/>
                  <a:pt x="39" y="15"/>
                </a:cubicBezTo>
                <a:cubicBezTo>
                  <a:pt x="44" y="8"/>
                  <a:pt x="51" y="4"/>
                  <a:pt x="59" y="4"/>
                </a:cubicBezTo>
                <a:moveTo>
                  <a:pt x="59" y="0"/>
                </a:moveTo>
                <a:cubicBezTo>
                  <a:pt x="49" y="0"/>
                  <a:pt x="41" y="5"/>
                  <a:pt x="36" y="13"/>
                </a:cubicBezTo>
                <a:cubicBezTo>
                  <a:pt x="34" y="12"/>
                  <a:pt x="32" y="11"/>
                  <a:pt x="29" y="11"/>
                </a:cubicBezTo>
                <a:cubicBezTo>
                  <a:pt x="22" y="11"/>
                  <a:pt x="16" y="18"/>
                  <a:pt x="16" y="25"/>
                </a:cubicBezTo>
                <a:cubicBezTo>
                  <a:pt x="16" y="26"/>
                  <a:pt x="16" y="26"/>
                  <a:pt x="16" y="27"/>
                </a:cubicBezTo>
                <a:cubicBezTo>
                  <a:pt x="7" y="28"/>
                  <a:pt x="0" y="36"/>
                  <a:pt x="0" y="45"/>
                </a:cubicBezTo>
                <a:cubicBezTo>
                  <a:pt x="0" y="56"/>
                  <a:pt x="9" y="64"/>
                  <a:pt x="19" y="64"/>
                </a:cubicBezTo>
                <a:cubicBezTo>
                  <a:pt x="78" y="64"/>
                  <a:pt x="78" y="64"/>
                  <a:pt x="78" y="64"/>
                </a:cubicBezTo>
                <a:cubicBezTo>
                  <a:pt x="88" y="64"/>
                  <a:pt x="96" y="56"/>
                  <a:pt x="96" y="46"/>
                </a:cubicBezTo>
                <a:cubicBezTo>
                  <a:pt x="96" y="39"/>
                  <a:pt x="92" y="33"/>
                  <a:pt x="86" y="30"/>
                </a:cubicBezTo>
                <a:cubicBezTo>
                  <a:pt x="86" y="29"/>
                  <a:pt x="86" y="27"/>
                  <a:pt x="86" y="26"/>
                </a:cubicBezTo>
                <a:cubicBezTo>
                  <a:pt x="86" y="12"/>
                  <a:pt x="74" y="0"/>
                  <a:pt x="5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35" name="组合 134"/>
          <p:cNvGrpSpPr/>
          <p:nvPr/>
        </p:nvGrpSpPr>
        <p:grpSpPr>
          <a:xfrm>
            <a:off x="3392449" y="5098778"/>
            <a:ext cx="411868" cy="272772"/>
            <a:chOff x="3392449" y="4444728"/>
            <a:chExt cx="411868" cy="272772"/>
          </a:xfrm>
        </p:grpSpPr>
        <p:sp>
          <p:nvSpPr>
            <p:cNvPr id="136" name="Freeform 118"/>
            <p:cNvSpPr>
              <a:spLocks noEditPoints="1"/>
            </p:cNvSpPr>
            <p:nvPr/>
          </p:nvSpPr>
          <p:spPr bwMode="auto">
            <a:xfrm>
              <a:off x="3392449" y="4444728"/>
              <a:ext cx="411868" cy="272772"/>
            </a:xfrm>
            <a:custGeom>
              <a:avLst/>
              <a:gdLst>
                <a:gd name="T0" fmla="*/ 85 w 96"/>
                <a:gd name="T1" fmla="*/ 31 h 64"/>
                <a:gd name="T2" fmla="*/ 85 w 96"/>
                <a:gd name="T3" fmla="*/ 26 h 64"/>
                <a:gd name="T4" fmla="*/ 60 w 96"/>
                <a:gd name="T5" fmla="*/ 0 h 64"/>
                <a:gd name="T6" fmla="*/ 36 w 96"/>
                <a:gd name="T7" fmla="*/ 15 h 64"/>
                <a:gd name="T8" fmla="*/ 29 w 96"/>
                <a:gd name="T9" fmla="*/ 12 h 64"/>
                <a:gd name="T10" fmla="*/ 16 w 96"/>
                <a:gd name="T11" fmla="*/ 25 h 64"/>
                <a:gd name="T12" fmla="*/ 17 w 96"/>
                <a:gd name="T13" fmla="*/ 28 h 64"/>
                <a:gd name="T14" fmla="*/ 0 w 96"/>
                <a:gd name="T15" fmla="*/ 46 h 64"/>
                <a:gd name="T16" fmla="*/ 18 w 96"/>
                <a:gd name="T17" fmla="*/ 64 h 64"/>
                <a:gd name="T18" fmla="*/ 79 w 96"/>
                <a:gd name="T19" fmla="*/ 64 h 64"/>
                <a:gd name="T20" fmla="*/ 96 w 96"/>
                <a:gd name="T21" fmla="*/ 47 h 64"/>
                <a:gd name="T22" fmla="*/ 85 w 96"/>
                <a:gd name="T23" fmla="*/ 31 h 64"/>
                <a:gd name="T24" fmla="*/ 79 w 96"/>
                <a:gd name="T25" fmla="*/ 60 h 64"/>
                <a:gd name="T26" fmla="*/ 18 w 96"/>
                <a:gd name="T27" fmla="*/ 60 h 64"/>
                <a:gd name="T28" fmla="*/ 4 w 96"/>
                <a:gd name="T29" fmla="*/ 46 h 64"/>
                <a:gd name="T30" fmla="*/ 17 w 96"/>
                <a:gd name="T31" fmla="*/ 32 h 64"/>
                <a:gd name="T32" fmla="*/ 22 w 96"/>
                <a:gd name="T33" fmla="*/ 31 h 64"/>
                <a:gd name="T34" fmla="*/ 20 w 96"/>
                <a:gd name="T35" fmla="*/ 27 h 64"/>
                <a:gd name="T36" fmla="*/ 20 w 96"/>
                <a:gd name="T37" fmla="*/ 25 h 64"/>
                <a:gd name="T38" fmla="*/ 29 w 96"/>
                <a:gd name="T39" fmla="*/ 16 h 64"/>
                <a:gd name="T40" fmla="*/ 34 w 96"/>
                <a:gd name="T41" fmla="*/ 18 h 64"/>
                <a:gd name="T42" fmla="*/ 38 w 96"/>
                <a:gd name="T43" fmla="*/ 21 h 64"/>
                <a:gd name="T44" fmla="*/ 40 w 96"/>
                <a:gd name="T45" fmla="*/ 17 h 64"/>
                <a:gd name="T46" fmla="*/ 60 w 96"/>
                <a:gd name="T47" fmla="*/ 4 h 64"/>
                <a:gd name="T48" fmla="*/ 81 w 96"/>
                <a:gd name="T49" fmla="*/ 26 h 64"/>
                <a:gd name="T50" fmla="*/ 81 w 96"/>
                <a:gd name="T51" fmla="*/ 30 h 64"/>
                <a:gd name="T52" fmla="*/ 80 w 96"/>
                <a:gd name="T53" fmla="*/ 33 h 64"/>
                <a:gd name="T54" fmla="*/ 83 w 96"/>
                <a:gd name="T55" fmla="*/ 34 h 64"/>
                <a:gd name="T56" fmla="*/ 92 w 96"/>
                <a:gd name="T57" fmla="*/ 47 h 64"/>
                <a:gd name="T58" fmla="*/ 79 w 96"/>
                <a:gd name="T59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6" h="64">
                  <a:moveTo>
                    <a:pt x="85" y="31"/>
                  </a:moveTo>
                  <a:cubicBezTo>
                    <a:pt x="85" y="29"/>
                    <a:pt x="85" y="27"/>
                    <a:pt x="85" y="26"/>
                  </a:cubicBezTo>
                  <a:cubicBezTo>
                    <a:pt x="85" y="12"/>
                    <a:pt x="74" y="0"/>
                    <a:pt x="60" y="0"/>
                  </a:cubicBezTo>
                  <a:cubicBezTo>
                    <a:pt x="50" y="0"/>
                    <a:pt x="41" y="6"/>
                    <a:pt x="36" y="15"/>
                  </a:cubicBezTo>
                  <a:cubicBezTo>
                    <a:pt x="34" y="13"/>
                    <a:pt x="31" y="12"/>
                    <a:pt x="29" y="12"/>
                  </a:cubicBezTo>
                  <a:cubicBezTo>
                    <a:pt x="22" y="12"/>
                    <a:pt x="16" y="18"/>
                    <a:pt x="16" y="25"/>
                  </a:cubicBezTo>
                  <a:cubicBezTo>
                    <a:pt x="16" y="26"/>
                    <a:pt x="16" y="27"/>
                    <a:pt x="17" y="28"/>
                  </a:cubicBezTo>
                  <a:cubicBezTo>
                    <a:pt x="7" y="29"/>
                    <a:pt x="0" y="36"/>
                    <a:pt x="0" y="46"/>
                  </a:cubicBezTo>
                  <a:cubicBezTo>
                    <a:pt x="0" y="56"/>
                    <a:pt x="8" y="64"/>
                    <a:pt x="18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8" y="64"/>
                    <a:pt x="96" y="56"/>
                    <a:pt x="96" y="47"/>
                  </a:cubicBezTo>
                  <a:cubicBezTo>
                    <a:pt x="96" y="40"/>
                    <a:pt x="92" y="33"/>
                    <a:pt x="85" y="31"/>
                  </a:cubicBezTo>
                  <a:close/>
                  <a:moveTo>
                    <a:pt x="79" y="60"/>
                  </a:moveTo>
                  <a:cubicBezTo>
                    <a:pt x="18" y="60"/>
                    <a:pt x="18" y="60"/>
                    <a:pt x="18" y="60"/>
                  </a:cubicBezTo>
                  <a:cubicBezTo>
                    <a:pt x="10" y="60"/>
                    <a:pt x="4" y="54"/>
                    <a:pt x="4" y="46"/>
                  </a:cubicBezTo>
                  <a:cubicBezTo>
                    <a:pt x="4" y="39"/>
                    <a:pt x="10" y="32"/>
                    <a:pt x="17" y="32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6"/>
                    <a:pt x="20" y="25"/>
                    <a:pt x="20" y="25"/>
                  </a:cubicBezTo>
                  <a:cubicBezTo>
                    <a:pt x="20" y="20"/>
                    <a:pt x="24" y="16"/>
                    <a:pt x="29" y="16"/>
                  </a:cubicBezTo>
                  <a:cubicBezTo>
                    <a:pt x="30" y="16"/>
                    <a:pt x="32" y="17"/>
                    <a:pt x="34" y="18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3" y="9"/>
                    <a:pt x="51" y="4"/>
                    <a:pt x="60" y="4"/>
                  </a:cubicBezTo>
                  <a:cubicBezTo>
                    <a:pt x="72" y="4"/>
                    <a:pt x="81" y="14"/>
                    <a:pt x="81" y="26"/>
                  </a:cubicBezTo>
                  <a:cubicBezTo>
                    <a:pt x="81" y="27"/>
                    <a:pt x="81" y="29"/>
                    <a:pt x="81" y="30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89" y="36"/>
                    <a:pt x="92" y="41"/>
                    <a:pt x="92" y="47"/>
                  </a:cubicBezTo>
                  <a:cubicBezTo>
                    <a:pt x="92" y="54"/>
                    <a:pt x="86" y="60"/>
                    <a:pt x="79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19"/>
            <p:cNvSpPr>
              <a:spLocks/>
            </p:cNvSpPr>
            <p:nvPr/>
          </p:nvSpPr>
          <p:spPr bwMode="auto">
            <a:xfrm>
              <a:off x="3538769" y="4554921"/>
              <a:ext cx="119225" cy="119225"/>
            </a:xfrm>
            <a:custGeom>
              <a:avLst/>
              <a:gdLst>
                <a:gd name="T0" fmla="*/ 66 w 66"/>
                <a:gd name="T1" fmla="*/ 14 h 66"/>
                <a:gd name="T2" fmla="*/ 52 w 66"/>
                <a:gd name="T3" fmla="*/ 0 h 66"/>
                <a:gd name="T4" fmla="*/ 33 w 66"/>
                <a:gd name="T5" fmla="*/ 19 h 66"/>
                <a:gd name="T6" fmla="*/ 14 w 66"/>
                <a:gd name="T7" fmla="*/ 0 h 66"/>
                <a:gd name="T8" fmla="*/ 0 w 66"/>
                <a:gd name="T9" fmla="*/ 14 h 66"/>
                <a:gd name="T10" fmla="*/ 19 w 66"/>
                <a:gd name="T11" fmla="*/ 33 h 66"/>
                <a:gd name="T12" fmla="*/ 0 w 66"/>
                <a:gd name="T13" fmla="*/ 52 h 66"/>
                <a:gd name="T14" fmla="*/ 14 w 66"/>
                <a:gd name="T15" fmla="*/ 66 h 66"/>
                <a:gd name="T16" fmla="*/ 33 w 66"/>
                <a:gd name="T17" fmla="*/ 48 h 66"/>
                <a:gd name="T18" fmla="*/ 52 w 66"/>
                <a:gd name="T19" fmla="*/ 66 h 66"/>
                <a:gd name="T20" fmla="*/ 66 w 66"/>
                <a:gd name="T21" fmla="*/ 52 h 66"/>
                <a:gd name="T22" fmla="*/ 47 w 66"/>
                <a:gd name="T23" fmla="*/ 33 h 66"/>
                <a:gd name="T24" fmla="*/ 66 w 66"/>
                <a:gd name="T25" fmla="*/ 1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" h="66">
                  <a:moveTo>
                    <a:pt x="66" y="14"/>
                  </a:moveTo>
                  <a:lnTo>
                    <a:pt x="52" y="0"/>
                  </a:lnTo>
                  <a:lnTo>
                    <a:pt x="33" y="19"/>
                  </a:lnTo>
                  <a:lnTo>
                    <a:pt x="14" y="0"/>
                  </a:lnTo>
                  <a:lnTo>
                    <a:pt x="0" y="14"/>
                  </a:lnTo>
                  <a:lnTo>
                    <a:pt x="19" y="33"/>
                  </a:lnTo>
                  <a:lnTo>
                    <a:pt x="0" y="52"/>
                  </a:lnTo>
                  <a:lnTo>
                    <a:pt x="14" y="66"/>
                  </a:lnTo>
                  <a:lnTo>
                    <a:pt x="33" y="48"/>
                  </a:lnTo>
                  <a:lnTo>
                    <a:pt x="52" y="66"/>
                  </a:lnTo>
                  <a:lnTo>
                    <a:pt x="66" y="52"/>
                  </a:lnTo>
                  <a:lnTo>
                    <a:pt x="47" y="33"/>
                  </a:lnTo>
                  <a:lnTo>
                    <a:pt x="66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4214377" y="5098778"/>
            <a:ext cx="410062" cy="272772"/>
            <a:chOff x="4214377" y="4444728"/>
            <a:chExt cx="410062" cy="272772"/>
          </a:xfrm>
        </p:grpSpPr>
        <p:sp>
          <p:nvSpPr>
            <p:cNvPr id="139" name="Freeform 120"/>
            <p:cNvSpPr>
              <a:spLocks noEditPoints="1"/>
            </p:cNvSpPr>
            <p:nvPr/>
          </p:nvSpPr>
          <p:spPr bwMode="auto">
            <a:xfrm>
              <a:off x="4214377" y="4444728"/>
              <a:ext cx="410062" cy="272772"/>
            </a:xfrm>
            <a:custGeom>
              <a:avLst/>
              <a:gdLst>
                <a:gd name="T0" fmla="*/ 85 w 96"/>
                <a:gd name="T1" fmla="*/ 31 h 64"/>
                <a:gd name="T2" fmla="*/ 85 w 96"/>
                <a:gd name="T3" fmla="*/ 26 h 64"/>
                <a:gd name="T4" fmla="*/ 60 w 96"/>
                <a:gd name="T5" fmla="*/ 0 h 64"/>
                <a:gd name="T6" fmla="*/ 36 w 96"/>
                <a:gd name="T7" fmla="*/ 15 h 64"/>
                <a:gd name="T8" fmla="*/ 29 w 96"/>
                <a:gd name="T9" fmla="*/ 12 h 64"/>
                <a:gd name="T10" fmla="*/ 16 w 96"/>
                <a:gd name="T11" fmla="*/ 25 h 64"/>
                <a:gd name="T12" fmla="*/ 17 w 96"/>
                <a:gd name="T13" fmla="*/ 28 h 64"/>
                <a:gd name="T14" fmla="*/ 0 w 96"/>
                <a:gd name="T15" fmla="*/ 46 h 64"/>
                <a:gd name="T16" fmla="*/ 18 w 96"/>
                <a:gd name="T17" fmla="*/ 64 h 64"/>
                <a:gd name="T18" fmla="*/ 79 w 96"/>
                <a:gd name="T19" fmla="*/ 64 h 64"/>
                <a:gd name="T20" fmla="*/ 96 w 96"/>
                <a:gd name="T21" fmla="*/ 47 h 64"/>
                <a:gd name="T22" fmla="*/ 85 w 96"/>
                <a:gd name="T23" fmla="*/ 31 h 64"/>
                <a:gd name="T24" fmla="*/ 79 w 96"/>
                <a:gd name="T25" fmla="*/ 60 h 64"/>
                <a:gd name="T26" fmla="*/ 18 w 96"/>
                <a:gd name="T27" fmla="*/ 60 h 64"/>
                <a:gd name="T28" fmla="*/ 4 w 96"/>
                <a:gd name="T29" fmla="*/ 46 h 64"/>
                <a:gd name="T30" fmla="*/ 17 w 96"/>
                <a:gd name="T31" fmla="*/ 32 h 64"/>
                <a:gd name="T32" fmla="*/ 22 w 96"/>
                <a:gd name="T33" fmla="*/ 31 h 64"/>
                <a:gd name="T34" fmla="*/ 20 w 96"/>
                <a:gd name="T35" fmla="*/ 27 h 64"/>
                <a:gd name="T36" fmla="*/ 20 w 96"/>
                <a:gd name="T37" fmla="*/ 25 h 64"/>
                <a:gd name="T38" fmla="*/ 29 w 96"/>
                <a:gd name="T39" fmla="*/ 16 h 64"/>
                <a:gd name="T40" fmla="*/ 34 w 96"/>
                <a:gd name="T41" fmla="*/ 18 h 64"/>
                <a:gd name="T42" fmla="*/ 38 w 96"/>
                <a:gd name="T43" fmla="*/ 21 h 64"/>
                <a:gd name="T44" fmla="*/ 40 w 96"/>
                <a:gd name="T45" fmla="*/ 17 h 64"/>
                <a:gd name="T46" fmla="*/ 60 w 96"/>
                <a:gd name="T47" fmla="*/ 4 h 64"/>
                <a:gd name="T48" fmla="*/ 81 w 96"/>
                <a:gd name="T49" fmla="*/ 26 h 64"/>
                <a:gd name="T50" fmla="*/ 81 w 96"/>
                <a:gd name="T51" fmla="*/ 30 h 64"/>
                <a:gd name="T52" fmla="*/ 80 w 96"/>
                <a:gd name="T53" fmla="*/ 33 h 64"/>
                <a:gd name="T54" fmla="*/ 83 w 96"/>
                <a:gd name="T55" fmla="*/ 34 h 64"/>
                <a:gd name="T56" fmla="*/ 92 w 96"/>
                <a:gd name="T57" fmla="*/ 47 h 64"/>
                <a:gd name="T58" fmla="*/ 79 w 96"/>
                <a:gd name="T59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6" h="64">
                  <a:moveTo>
                    <a:pt x="85" y="31"/>
                  </a:moveTo>
                  <a:cubicBezTo>
                    <a:pt x="85" y="29"/>
                    <a:pt x="85" y="28"/>
                    <a:pt x="85" y="26"/>
                  </a:cubicBezTo>
                  <a:cubicBezTo>
                    <a:pt x="85" y="12"/>
                    <a:pt x="74" y="0"/>
                    <a:pt x="60" y="0"/>
                  </a:cubicBezTo>
                  <a:cubicBezTo>
                    <a:pt x="50" y="0"/>
                    <a:pt x="41" y="6"/>
                    <a:pt x="36" y="15"/>
                  </a:cubicBezTo>
                  <a:cubicBezTo>
                    <a:pt x="34" y="13"/>
                    <a:pt x="31" y="12"/>
                    <a:pt x="29" y="12"/>
                  </a:cubicBezTo>
                  <a:cubicBezTo>
                    <a:pt x="22" y="12"/>
                    <a:pt x="16" y="18"/>
                    <a:pt x="16" y="25"/>
                  </a:cubicBezTo>
                  <a:cubicBezTo>
                    <a:pt x="16" y="26"/>
                    <a:pt x="16" y="27"/>
                    <a:pt x="17" y="28"/>
                  </a:cubicBezTo>
                  <a:cubicBezTo>
                    <a:pt x="7" y="29"/>
                    <a:pt x="0" y="36"/>
                    <a:pt x="0" y="46"/>
                  </a:cubicBezTo>
                  <a:cubicBezTo>
                    <a:pt x="0" y="56"/>
                    <a:pt x="8" y="64"/>
                    <a:pt x="18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8" y="64"/>
                    <a:pt x="96" y="56"/>
                    <a:pt x="96" y="47"/>
                  </a:cubicBezTo>
                  <a:cubicBezTo>
                    <a:pt x="96" y="40"/>
                    <a:pt x="92" y="33"/>
                    <a:pt x="85" y="31"/>
                  </a:cubicBezTo>
                  <a:close/>
                  <a:moveTo>
                    <a:pt x="79" y="60"/>
                  </a:moveTo>
                  <a:cubicBezTo>
                    <a:pt x="18" y="60"/>
                    <a:pt x="18" y="60"/>
                    <a:pt x="18" y="60"/>
                  </a:cubicBezTo>
                  <a:cubicBezTo>
                    <a:pt x="10" y="60"/>
                    <a:pt x="4" y="54"/>
                    <a:pt x="4" y="46"/>
                  </a:cubicBezTo>
                  <a:cubicBezTo>
                    <a:pt x="4" y="39"/>
                    <a:pt x="10" y="32"/>
                    <a:pt x="17" y="32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6"/>
                    <a:pt x="20" y="25"/>
                    <a:pt x="20" y="25"/>
                  </a:cubicBezTo>
                  <a:cubicBezTo>
                    <a:pt x="20" y="20"/>
                    <a:pt x="24" y="16"/>
                    <a:pt x="29" y="16"/>
                  </a:cubicBezTo>
                  <a:cubicBezTo>
                    <a:pt x="30" y="16"/>
                    <a:pt x="32" y="17"/>
                    <a:pt x="34" y="18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3" y="9"/>
                    <a:pt x="51" y="4"/>
                    <a:pt x="60" y="4"/>
                  </a:cubicBezTo>
                  <a:cubicBezTo>
                    <a:pt x="72" y="4"/>
                    <a:pt x="81" y="14"/>
                    <a:pt x="81" y="26"/>
                  </a:cubicBezTo>
                  <a:cubicBezTo>
                    <a:pt x="81" y="27"/>
                    <a:pt x="81" y="29"/>
                    <a:pt x="81" y="30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89" y="36"/>
                    <a:pt x="92" y="41"/>
                    <a:pt x="92" y="47"/>
                  </a:cubicBezTo>
                  <a:cubicBezTo>
                    <a:pt x="92" y="54"/>
                    <a:pt x="86" y="60"/>
                    <a:pt x="79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21"/>
            <p:cNvSpPr>
              <a:spLocks/>
            </p:cNvSpPr>
            <p:nvPr/>
          </p:nvSpPr>
          <p:spPr bwMode="auto">
            <a:xfrm>
              <a:off x="4358892" y="4547695"/>
              <a:ext cx="121032" cy="153548"/>
            </a:xfrm>
            <a:custGeom>
              <a:avLst/>
              <a:gdLst>
                <a:gd name="T0" fmla="*/ 43 w 67"/>
                <a:gd name="T1" fmla="*/ 0 h 85"/>
                <a:gd name="T2" fmla="*/ 24 w 67"/>
                <a:gd name="T3" fmla="*/ 0 h 85"/>
                <a:gd name="T4" fmla="*/ 24 w 67"/>
                <a:gd name="T5" fmla="*/ 37 h 85"/>
                <a:gd name="T6" fmla="*/ 0 w 67"/>
                <a:gd name="T7" fmla="*/ 37 h 85"/>
                <a:gd name="T8" fmla="*/ 34 w 67"/>
                <a:gd name="T9" fmla="*/ 85 h 85"/>
                <a:gd name="T10" fmla="*/ 67 w 67"/>
                <a:gd name="T11" fmla="*/ 37 h 85"/>
                <a:gd name="T12" fmla="*/ 43 w 67"/>
                <a:gd name="T13" fmla="*/ 37 h 85"/>
                <a:gd name="T14" fmla="*/ 43 w 67"/>
                <a:gd name="T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85">
                  <a:moveTo>
                    <a:pt x="43" y="0"/>
                  </a:moveTo>
                  <a:lnTo>
                    <a:pt x="24" y="0"/>
                  </a:lnTo>
                  <a:lnTo>
                    <a:pt x="24" y="37"/>
                  </a:lnTo>
                  <a:lnTo>
                    <a:pt x="0" y="37"/>
                  </a:lnTo>
                  <a:lnTo>
                    <a:pt x="34" y="85"/>
                  </a:lnTo>
                  <a:lnTo>
                    <a:pt x="67" y="37"/>
                  </a:lnTo>
                  <a:lnTo>
                    <a:pt x="43" y="37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1" name="Freeform 122"/>
          <p:cNvSpPr>
            <a:spLocks noEditPoints="1"/>
          </p:cNvSpPr>
          <p:nvPr/>
        </p:nvSpPr>
        <p:spPr bwMode="auto">
          <a:xfrm>
            <a:off x="5034499" y="5098778"/>
            <a:ext cx="411868" cy="272772"/>
          </a:xfrm>
          <a:custGeom>
            <a:avLst/>
            <a:gdLst>
              <a:gd name="T0" fmla="*/ 85 w 96"/>
              <a:gd name="T1" fmla="*/ 31 h 64"/>
              <a:gd name="T2" fmla="*/ 85 w 96"/>
              <a:gd name="T3" fmla="*/ 26 h 64"/>
              <a:gd name="T4" fmla="*/ 60 w 96"/>
              <a:gd name="T5" fmla="*/ 0 h 64"/>
              <a:gd name="T6" fmla="*/ 36 w 96"/>
              <a:gd name="T7" fmla="*/ 15 h 64"/>
              <a:gd name="T8" fmla="*/ 29 w 96"/>
              <a:gd name="T9" fmla="*/ 12 h 64"/>
              <a:gd name="T10" fmla="*/ 16 w 96"/>
              <a:gd name="T11" fmla="*/ 25 h 64"/>
              <a:gd name="T12" fmla="*/ 17 w 96"/>
              <a:gd name="T13" fmla="*/ 28 h 64"/>
              <a:gd name="T14" fmla="*/ 0 w 96"/>
              <a:gd name="T15" fmla="*/ 46 h 64"/>
              <a:gd name="T16" fmla="*/ 18 w 96"/>
              <a:gd name="T17" fmla="*/ 64 h 64"/>
              <a:gd name="T18" fmla="*/ 79 w 96"/>
              <a:gd name="T19" fmla="*/ 64 h 64"/>
              <a:gd name="T20" fmla="*/ 96 w 96"/>
              <a:gd name="T21" fmla="*/ 47 h 64"/>
              <a:gd name="T22" fmla="*/ 85 w 96"/>
              <a:gd name="T23" fmla="*/ 31 h 64"/>
              <a:gd name="T24" fmla="*/ 79 w 96"/>
              <a:gd name="T25" fmla="*/ 60 h 64"/>
              <a:gd name="T26" fmla="*/ 52 w 96"/>
              <a:gd name="T27" fmla="*/ 60 h 64"/>
              <a:gd name="T28" fmla="*/ 52 w 96"/>
              <a:gd name="T29" fmla="*/ 44 h 64"/>
              <a:gd name="T30" fmla="*/ 62 w 96"/>
              <a:gd name="T31" fmla="*/ 44 h 64"/>
              <a:gd name="T32" fmla="*/ 48 w 96"/>
              <a:gd name="T33" fmla="*/ 24 h 64"/>
              <a:gd name="T34" fmla="*/ 34 w 96"/>
              <a:gd name="T35" fmla="*/ 44 h 64"/>
              <a:gd name="T36" fmla="*/ 44 w 96"/>
              <a:gd name="T37" fmla="*/ 44 h 64"/>
              <a:gd name="T38" fmla="*/ 44 w 96"/>
              <a:gd name="T39" fmla="*/ 60 h 64"/>
              <a:gd name="T40" fmla="*/ 18 w 96"/>
              <a:gd name="T41" fmla="*/ 60 h 64"/>
              <a:gd name="T42" fmla="*/ 4 w 96"/>
              <a:gd name="T43" fmla="*/ 46 h 64"/>
              <a:gd name="T44" fmla="*/ 17 w 96"/>
              <a:gd name="T45" fmla="*/ 32 h 64"/>
              <a:gd name="T46" fmla="*/ 22 w 96"/>
              <a:gd name="T47" fmla="*/ 31 h 64"/>
              <a:gd name="T48" fmla="*/ 20 w 96"/>
              <a:gd name="T49" fmla="*/ 27 h 64"/>
              <a:gd name="T50" fmla="*/ 20 w 96"/>
              <a:gd name="T51" fmla="*/ 25 h 64"/>
              <a:gd name="T52" fmla="*/ 29 w 96"/>
              <a:gd name="T53" fmla="*/ 16 h 64"/>
              <a:gd name="T54" fmla="*/ 34 w 96"/>
              <a:gd name="T55" fmla="*/ 18 h 64"/>
              <a:gd name="T56" fmla="*/ 38 w 96"/>
              <a:gd name="T57" fmla="*/ 21 h 64"/>
              <a:gd name="T58" fmla="*/ 40 w 96"/>
              <a:gd name="T59" fmla="*/ 17 h 64"/>
              <a:gd name="T60" fmla="*/ 60 w 96"/>
              <a:gd name="T61" fmla="*/ 4 h 64"/>
              <a:gd name="T62" fmla="*/ 81 w 96"/>
              <a:gd name="T63" fmla="*/ 26 h 64"/>
              <a:gd name="T64" fmla="*/ 81 w 96"/>
              <a:gd name="T65" fmla="*/ 30 h 64"/>
              <a:gd name="T66" fmla="*/ 80 w 96"/>
              <a:gd name="T67" fmla="*/ 33 h 64"/>
              <a:gd name="T68" fmla="*/ 83 w 96"/>
              <a:gd name="T69" fmla="*/ 34 h 64"/>
              <a:gd name="T70" fmla="*/ 92 w 96"/>
              <a:gd name="T71" fmla="*/ 47 h 64"/>
              <a:gd name="T72" fmla="*/ 79 w 96"/>
              <a:gd name="T73" fmla="*/ 6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6" h="64">
                <a:moveTo>
                  <a:pt x="85" y="31"/>
                </a:moveTo>
                <a:cubicBezTo>
                  <a:pt x="85" y="29"/>
                  <a:pt x="85" y="27"/>
                  <a:pt x="85" y="26"/>
                </a:cubicBezTo>
                <a:cubicBezTo>
                  <a:pt x="85" y="12"/>
                  <a:pt x="74" y="0"/>
                  <a:pt x="60" y="0"/>
                </a:cubicBezTo>
                <a:cubicBezTo>
                  <a:pt x="50" y="0"/>
                  <a:pt x="41" y="6"/>
                  <a:pt x="36" y="15"/>
                </a:cubicBezTo>
                <a:cubicBezTo>
                  <a:pt x="34" y="13"/>
                  <a:pt x="31" y="12"/>
                  <a:pt x="29" y="12"/>
                </a:cubicBezTo>
                <a:cubicBezTo>
                  <a:pt x="22" y="12"/>
                  <a:pt x="16" y="18"/>
                  <a:pt x="16" y="25"/>
                </a:cubicBezTo>
                <a:cubicBezTo>
                  <a:pt x="16" y="26"/>
                  <a:pt x="16" y="27"/>
                  <a:pt x="17" y="28"/>
                </a:cubicBezTo>
                <a:cubicBezTo>
                  <a:pt x="7" y="29"/>
                  <a:pt x="0" y="36"/>
                  <a:pt x="0" y="46"/>
                </a:cubicBezTo>
                <a:cubicBezTo>
                  <a:pt x="0" y="56"/>
                  <a:pt x="8" y="64"/>
                  <a:pt x="18" y="64"/>
                </a:cubicBezTo>
                <a:cubicBezTo>
                  <a:pt x="79" y="64"/>
                  <a:pt x="79" y="64"/>
                  <a:pt x="79" y="64"/>
                </a:cubicBezTo>
                <a:cubicBezTo>
                  <a:pt x="88" y="64"/>
                  <a:pt x="96" y="56"/>
                  <a:pt x="96" y="47"/>
                </a:cubicBezTo>
                <a:cubicBezTo>
                  <a:pt x="96" y="40"/>
                  <a:pt x="92" y="33"/>
                  <a:pt x="85" y="31"/>
                </a:cubicBezTo>
                <a:close/>
                <a:moveTo>
                  <a:pt x="79" y="60"/>
                </a:moveTo>
                <a:cubicBezTo>
                  <a:pt x="52" y="60"/>
                  <a:pt x="52" y="60"/>
                  <a:pt x="52" y="60"/>
                </a:cubicBezTo>
                <a:cubicBezTo>
                  <a:pt x="52" y="44"/>
                  <a:pt x="52" y="44"/>
                  <a:pt x="52" y="44"/>
                </a:cubicBezTo>
                <a:cubicBezTo>
                  <a:pt x="62" y="44"/>
                  <a:pt x="62" y="44"/>
                  <a:pt x="62" y="44"/>
                </a:cubicBezTo>
                <a:cubicBezTo>
                  <a:pt x="48" y="24"/>
                  <a:pt x="48" y="24"/>
                  <a:pt x="48" y="24"/>
                </a:cubicBezTo>
                <a:cubicBezTo>
                  <a:pt x="34" y="44"/>
                  <a:pt x="34" y="44"/>
                  <a:pt x="3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60"/>
                  <a:pt x="44" y="60"/>
                  <a:pt x="44" y="60"/>
                </a:cubicBezTo>
                <a:cubicBezTo>
                  <a:pt x="18" y="60"/>
                  <a:pt x="18" y="60"/>
                  <a:pt x="18" y="60"/>
                </a:cubicBezTo>
                <a:cubicBezTo>
                  <a:pt x="10" y="60"/>
                  <a:pt x="4" y="54"/>
                  <a:pt x="4" y="46"/>
                </a:cubicBezTo>
                <a:cubicBezTo>
                  <a:pt x="4" y="39"/>
                  <a:pt x="10" y="32"/>
                  <a:pt x="17" y="32"/>
                </a:cubicBezTo>
                <a:cubicBezTo>
                  <a:pt x="22" y="31"/>
                  <a:pt x="22" y="31"/>
                  <a:pt x="22" y="31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6"/>
                  <a:pt x="20" y="25"/>
                  <a:pt x="20" y="25"/>
                </a:cubicBezTo>
                <a:cubicBezTo>
                  <a:pt x="20" y="20"/>
                  <a:pt x="24" y="16"/>
                  <a:pt x="29" y="16"/>
                </a:cubicBezTo>
                <a:cubicBezTo>
                  <a:pt x="30" y="16"/>
                  <a:pt x="32" y="17"/>
                  <a:pt x="34" y="18"/>
                </a:cubicBezTo>
                <a:cubicBezTo>
                  <a:pt x="38" y="21"/>
                  <a:pt x="38" y="21"/>
                  <a:pt x="38" y="21"/>
                </a:cubicBezTo>
                <a:cubicBezTo>
                  <a:pt x="40" y="17"/>
                  <a:pt x="40" y="17"/>
                  <a:pt x="40" y="17"/>
                </a:cubicBezTo>
                <a:cubicBezTo>
                  <a:pt x="43" y="9"/>
                  <a:pt x="51" y="4"/>
                  <a:pt x="60" y="4"/>
                </a:cubicBezTo>
                <a:cubicBezTo>
                  <a:pt x="72" y="4"/>
                  <a:pt x="81" y="14"/>
                  <a:pt x="81" y="26"/>
                </a:cubicBezTo>
                <a:cubicBezTo>
                  <a:pt x="81" y="27"/>
                  <a:pt x="81" y="29"/>
                  <a:pt x="81" y="30"/>
                </a:cubicBezTo>
                <a:cubicBezTo>
                  <a:pt x="80" y="33"/>
                  <a:pt x="80" y="33"/>
                  <a:pt x="80" y="33"/>
                </a:cubicBezTo>
                <a:cubicBezTo>
                  <a:pt x="83" y="34"/>
                  <a:pt x="83" y="34"/>
                  <a:pt x="83" y="34"/>
                </a:cubicBezTo>
                <a:cubicBezTo>
                  <a:pt x="89" y="36"/>
                  <a:pt x="92" y="41"/>
                  <a:pt x="92" y="47"/>
                </a:cubicBezTo>
                <a:cubicBezTo>
                  <a:pt x="92" y="54"/>
                  <a:pt x="86" y="60"/>
                  <a:pt x="79" y="6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123"/>
          <p:cNvSpPr>
            <a:spLocks noEditPoints="1"/>
          </p:cNvSpPr>
          <p:nvPr/>
        </p:nvSpPr>
        <p:spPr bwMode="auto">
          <a:xfrm>
            <a:off x="946533" y="5089746"/>
            <a:ext cx="377546" cy="325159"/>
          </a:xfrm>
          <a:custGeom>
            <a:avLst/>
            <a:gdLst>
              <a:gd name="T0" fmla="*/ 66 w 88"/>
              <a:gd name="T1" fmla="*/ 4 h 76"/>
              <a:gd name="T2" fmla="*/ 84 w 88"/>
              <a:gd name="T3" fmla="*/ 22 h 76"/>
              <a:gd name="T4" fmla="*/ 83 w 88"/>
              <a:gd name="T5" fmla="*/ 28 h 76"/>
              <a:gd name="T6" fmla="*/ 44 w 88"/>
              <a:gd name="T7" fmla="*/ 71 h 76"/>
              <a:gd name="T8" fmla="*/ 5 w 88"/>
              <a:gd name="T9" fmla="*/ 28 h 76"/>
              <a:gd name="T10" fmla="*/ 4 w 88"/>
              <a:gd name="T11" fmla="*/ 22 h 76"/>
              <a:gd name="T12" fmla="*/ 22 w 88"/>
              <a:gd name="T13" fmla="*/ 4 h 76"/>
              <a:gd name="T14" fmla="*/ 40 w 88"/>
              <a:gd name="T15" fmla="*/ 22 h 76"/>
              <a:gd name="T16" fmla="*/ 48 w 88"/>
              <a:gd name="T17" fmla="*/ 22 h 76"/>
              <a:gd name="T18" fmla="*/ 66 w 88"/>
              <a:gd name="T19" fmla="*/ 4 h 76"/>
              <a:gd name="T20" fmla="*/ 66 w 88"/>
              <a:gd name="T21" fmla="*/ 0 h 76"/>
              <a:gd name="T22" fmla="*/ 44 w 88"/>
              <a:gd name="T23" fmla="*/ 22 h 76"/>
              <a:gd name="T24" fmla="*/ 22 w 88"/>
              <a:gd name="T25" fmla="*/ 0 h 76"/>
              <a:gd name="T26" fmla="*/ 0 w 88"/>
              <a:gd name="T27" fmla="*/ 22 h 76"/>
              <a:gd name="T28" fmla="*/ 1 w 88"/>
              <a:gd name="T29" fmla="*/ 29 h 76"/>
              <a:gd name="T30" fmla="*/ 44 w 88"/>
              <a:gd name="T31" fmla="*/ 76 h 76"/>
              <a:gd name="T32" fmla="*/ 87 w 88"/>
              <a:gd name="T33" fmla="*/ 29 h 76"/>
              <a:gd name="T34" fmla="*/ 88 w 88"/>
              <a:gd name="T35" fmla="*/ 22 h 76"/>
              <a:gd name="T36" fmla="*/ 66 w 88"/>
              <a:gd name="T37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8" h="76">
                <a:moveTo>
                  <a:pt x="66" y="4"/>
                </a:moveTo>
                <a:cubicBezTo>
                  <a:pt x="76" y="4"/>
                  <a:pt x="84" y="12"/>
                  <a:pt x="84" y="22"/>
                </a:cubicBezTo>
                <a:cubicBezTo>
                  <a:pt x="84" y="24"/>
                  <a:pt x="84" y="26"/>
                  <a:pt x="83" y="28"/>
                </a:cubicBezTo>
                <a:cubicBezTo>
                  <a:pt x="77" y="45"/>
                  <a:pt x="52" y="65"/>
                  <a:pt x="44" y="71"/>
                </a:cubicBezTo>
                <a:cubicBezTo>
                  <a:pt x="36" y="65"/>
                  <a:pt x="11" y="45"/>
                  <a:pt x="5" y="28"/>
                </a:cubicBezTo>
                <a:cubicBezTo>
                  <a:pt x="4" y="26"/>
                  <a:pt x="4" y="24"/>
                  <a:pt x="4" y="22"/>
                </a:cubicBezTo>
                <a:cubicBezTo>
                  <a:pt x="4" y="12"/>
                  <a:pt x="12" y="4"/>
                  <a:pt x="22" y="4"/>
                </a:cubicBezTo>
                <a:cubicBezTo>
                  <a:pt x="32" y="4"/>
                  <a:pt x="40" y="12"/>
                  <a:pt x="40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12"/>
                  <a:pt x="56" y="4"/>
                  <a:pt x="66" y="4"/>
                </a:cubicBezTo>
                <a:moveTo>
                  <a:pt x="66" y="0"/>
                </a:moveTo>
                <a:cubicBezTo>
                  <a:pt x="54" y="0"/>
                  <a:pt x="44" y="10"/>
                  <a:pt x="44" y="22"/>
                </a:cubicBezTo>
                <a:cubicBezTo>
                  <a:pt x="44" y="10"/>
                  <a:pt x="34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25"/>
                  <a:pt x="0" y="27"/>
                  <a:pt x="1" y="29"/>
                </a:cubicBezTo>
                <a:cubicBezTo>
                  <a:pt x="9" y="51"/>
                  <a:pt x="44" y="76"/>
                  <a:pt x="44" y="76"/>
                </a:cubicBezTo>
                <a:cubicBezTo>
                  <a:pt x="44" y="76"/>
                  <a:pt x="79" y="51"/>
                  <a:pt x="87" y="29"/>
                </a:cubicBezTo>
                <a:cubicBezTo>
                  <a:pt x="88" y="27"/>
                  <a:pt x="88" y="25"/>
                  <a:pt x="88" y="22"/>
                </a:cubicBezTo>
                <a:cubicBezTo>
                  <a:pt x="88" y="10"/>
                  <a:pt x="78" y="0"/>
                  <a:pt x="6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124"/>
          <p:cNvSpPr>
            <a:spLocks noEditPoints="1"/>
          </p:cNvSpPr>
          <p:nvPr/>
        </p:nvSpPr>
        <p:spPr bwMode="auto">
          <a:xfrm>
            <a:off x="5890750" y="2567960"/>
            <a:ext cx="375739" cy="375739"/>
          </a:xfrm>
          <a:custGeom>
            <a:avLst/>
            <a:gdLst>
              <a:gd name="T0" fmla="*/ 132 w 208"/>
              <a:gd name="T1" fmla="*/ 0 h 208"/>
              <a:gd name="T2" fmla="*/ 0 w 208"/>
              <a:gd name="T3" fmla="*/ 133 h 208"/>
              <a:gd name="T4" fmla="*/ 0 w 208"/>
              <a:gd name="T5" fmla="*/ 140 h 208"/>
              <a:gd name="T6" fmla="*/ 0 w 208"/>
              <a:gd name="T7" fmla="*/ 140 h 208"/>
              <a:gd name="T8" fmla="*/ 0 w 208"/>
              <a:gd name="T9" fmla="*/ 140 h 208"/>
              <a:gd name="T10" fmla="*/ 0 w 208"/>
              <a:gd name="T11" fmla="*/ 208 h 208"/>
              <a:gd name="T12" fmla="*/ 76 w 208"/>
              <a:gd name="T13" fmla="*/ 208 h 208"/>
              <a:gd name="T14" fmla="*/ 208 w 208"/>
              <a:gd name="T15" fmla="*/ 76 h 208"/>
              <a:gd name="T16" fmla="*/ 132 w 208"/>
              <a:gd name="T17" fmla="*/ 0 h 208"/>
              <a:gd name="T18" fmla="*/ 151 w 208"/>
              <a:gd name="T19" fmla="*/ 31 h 208"/>
              <a:gd name="T20" fmla="*/ 28 w 208"/>
              <a:gd name="T21" fmla="*/ 154 h 208"/>
              <a:gd name="T22" fmla="*/ 9 w 208"/>
              <a:gd name="T23" fmla="*/ 135 h 208"/>
              <a:gd name="T24" fmla="*/ 132 w 208"/>
              <a:gd name="T25" fmla="*/ 14 h 208"/>
              <a:gd name="T26" fmla="*/ 151 w 208"/>
              <a:gd name="T27" fmla="*/ 31 h 208"/>
              <a:gd name="T28" fmla="*/ 9 w 208"/>
              <a:gd name="T29" fmla="*/ 149 h 208"/>
              <a:gd name="T30" fmla="*/ 59 w 208"/>
              <a:gd name="T31" fmla="*/ 199 h 208"/>
              <a:gd name="T32" fmla="*/ 9 w 208"/>
              <a:gd name="T33" fmla="*/ 199 h 208"/>
              <a:gd name="T34" fmla="*/ 9 w 208"/>
              <a:gd name="T35" fmla="*/ 149 h 208"/>
              <a:gd name="T36" fmla="*/ 73 w 208"/>
              <a:gd name="T37" fmla="*/ 199 h 208"/>
              <a:gd name="T38" fmla="*/ 35 w 208"/>
              <a:gd name="T39" fmla="*/ 161 h 208"/>
              <a:gd name="T40" fmla="*/ 158 w 208"/>
              <a:gd name="T41" fmla="*/ 38 h 208"/>
              <a:gd name="T42" fmla="*/ 194 w 208"/>
              <a:gd name="T43" fmla="*/ 76 h 208"/>
              <a:gd name="T44" fmla="*/ 73 w 208"/>
              <a:gd name="T45" fmla="*/ 199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08" h="208">
                <a:moveTo>
                  <a:pt x="132" y="0"/>
                </a:moveTo>
                <a:lnTo>
                  <a:pt x="0" y="133"/>
                </a:lnTo>
                <a:lnTo>
                  <a:pt x="0" y="140"/>
                </a:lnTo>
                <a:lnTo>
                  <a:pt x="0" y="140"/>
                </a:lnTo>
                <a:lnTo>
                  <a:pt x="0" y="140"/>
                </a:lnTo>
                <a:lnTo>
                  <a:pt x="0" y="208"/>
                </a:lnTo>
                <a:lnTo>
                  <a:pt x="76" y="208"/>
                </a:lnTo>
                <a:lnTo>
                  <a:pt x="208" y="76"/>
                </a:lnTo>
                <a:lnTo>
                  <a:pt x="132" y="0"/>
                </a:lnTo>
                <a:close/>
                <a:moveTo>
                  <a:pt x="151" y="31"/>
                </a:moveTo>
                <a:lnTo>
                  <a:pt x="28" y="154"/>
                </a:lnTo>
                <a:lnTo>
                  <a:pt x="9" y="135"/>
                </a:lnTo>
                <a:lnTo>
                  <a:pt x="132" y="14"/>
                </a:lnTo>
                <a:lnTo>
                  <a:pt x="151" y="31"/>
                </a:lnTo>
                <a:close/>
                <a:moveTo>
                  <a:pt x="9" y="149"/>
                </a:moveTo>
                <a:lnTo>
                  <a:pt x="59" y="199"/>
                </a:lnTo>
                <a:lnTo>
                  <a:pt x="9" y="199"/>
                </a:lnTo>
                <a:lnTo>
                  <a:pt x="9" y="149"/>
                </a:lnTo>
                <a:close/>
                <a:moveTo>
                  <a:pt x="73" y="199"/>
                </a:moveTo>
                <a:lnTo>
                  <a:pt x="35" y="161"/>
                </a:lnTo>
                <a:lnTo>
                  <a:pt x="158" y="38"/>
                </a:lnTo>
                <a:lnTo>
                  <a:pt x="194" y="76"/>
                </a:lnTo>
                <a:lnTo>
                  <a:pt x="73" y="1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125"/>
          <p:cNvSpPr>
            <a:spLocks noEditPoints="1"/>
          </p:cNvSpPr>
          <p:nvPr/>
        </p:nvSpPr>
        <p:spPr bwMode="auto">
          <a:xfrm>
            <a:off x="6728936" y="5850256"/>
            <a:ext cx="307094" cy="375739"/>
          </a:xfrm>
          <a:custGeom>
            <a:avLst/>
            <a:gdLst>
              <a:gd name="T0" fmla="*/ 94 w 170"/>
              <a:gd name="T1" fmla="*/ 57 h 208"/>
              <a:gd name="T2" fmla="*/ 132 w 170"/>
              <a:gd name="T3" fmla="*/ 38 h 208"/>
              <a:gd name="T4" fmla="*/ 104 w 170"/>
              <a:gd name="T5" fmla="*/ 10 h 208"/>
              <a:gd name="T6" fmla="*/ 87 w 170"/>
              <a:gd name="T7" fmla="*/ 57 h 208"/>
              <a:gd name="T8" fmla="*/ 83 w 170"/>
              <a:gd name="T9" fmla="*/ 57 h 208"/>
              <a:gd name="T10" fmla="*/ 57 w 170"/>
              <a:gd name="T11" fmla="*/ 0 h 208"/>
              <a:gd name="T12" fmla="*/ 28 w 170"/>
              <a:gd name="T13" fmla="*/ 29 h 208"/>
              <a:gd name="T14" fmla="*/ 76 w 170"/>
              <a:gd name="T15" fmla="*/ 57 h 208"/>
              <a:gd name="T16" fmla="*/ 0 w 170"/>
              <a:gd name="T17" fmla="*/ 57 h 208"/>
              <a:gd name="T18" fmla="*/ 0 w 170"/>
              <a:gd name="T19" fmla="*/ 123 h 208"/>
              <a:gd name="T20" fmla="*/ 9 w 170"/>
              <a:gd name="T21" fmla="*/ 123 h 208"/>
              <a:gd name="T22" fmla="*/ 9 w 170"/>
              <a:gd name="T23" fmla="*/ 208 h 208"/>
              <a:gd name="T24" fmla="*/ 161 w 170"/>
              <a:gd name="T25" fmla="*/ 208 h 208"/>
              <a:gd name="T26" fmla="*/ 161 w 170"/>
              <a:gd name="T27" fmla="*/ 123 h 208"/>
              <a:gd name="T28" fmla="*/ 170 w 170"/>
              <a:gd name="T29" fmla="*/ 123 h 208"/>
              <a:gd name="T30" fmla="*/ 170 w 170"/>
              <a:gd name="T31" fmla="*/ 57 h 208"/>
              <a:gd name="T32" fmla="*/ 94 w 170"/>
              <a:gd name="T33" fmla="*/ 57 h 208"/>
              <a:gd name="T34" fmla="*/ 109 w 170"/>
              <a:gd name="T35" fmla="*/ 26 h 208"/>
              <a:gd name="T36" fmla="*/ 116 w 170"/>
              <a:gd name="T37" fmla="*/ 36 h 208"/>
              <a:gd name="T38" fmla="*/ 102 w 170"/>
              <a:gd name="T39" fmla="*/ 43 h 208"/>
              <a:gd name="T40" fmla="*/ 109 w 170"/>
              <a:gd name="T41" fmla="*/ 26 h 208"/>
              <a:gd name="T42" fmla="*/ 42 w 170"/>
              <a:gd name="T43" fmla="*/ 26 h 208"/>
              <a:gd name="T44" fmla="*/ 54 w 170"/>
              <a:gd name="T45" fmla="*/ 17 h 208"/>
              <a:gd name="T46" fmla="*/ 64 w 170"/>
              <a:gd name="T47" fmla="*/ 38 h 208"/>
              <a:gd name="T48" fmla="*/ 42 w 170"/>
              <a:gd name="T49" fmla="*/ 26 h 208"/>
              <a:gd name="T50" fmla="*/ 9 w 170"/>
              <a:gd name="T51" fmla="*/ 114 h 208"/>
              <a:gd name="T52" fmla="*/ 9 w 170"/>
              <a:gd name="T53" fmla="*/ 66 h 208"/>
              <a:gd name="T54" fmla="*/ 76 w 170"/>
              <a:gd name="T55" fmla="*/ 66 h 208"/>
              <a:gd name="T56" fmla="*/ 76 w 170"/>
              <a:gd name="T57" fmla="*/ 114 h 208"/>
              <a:gd name="T58" fmla="*/ 19 w 170"/>
              <a:gd name="T59" fmla="*/ 114 h 208"/>
              <a:gd name="T60" fmla="*/ 14 w 170"/>
              <a:gd name="T61" fmla="*/ 114 h 208"/>
              <a:gd name="T62" fmla="*/ 9 w 170"/>
              <a:gd name="T63" fmla="*/ 114 h 208"/>
              <a:gd name="T64" fmla="*/ 9 w 170"/>
              <a:gd name="T65" fmla="*/ 114 h 208"/>
              <a:gd name="T66" fmla="*/ 19 w 170"/>
              <a:gd name="T67" fmla="*/ 123 h 208"/>
              <a:gd name="T68" fmla="*/ 76 w 170"/>
              <a:gd name="T69" fmla="*/ 123 h 208"/>
              <a:gd name="T70" fmla="*/ 76 w 170"/>
              <a:gd name="T71" fmla="*/ 199 h 208"/>
              <a:gd name="T72" fmla="*/ 19 w 170"/>
              <a:gd name="T73" fmla="*/ 199 h 208"/>
              <a:gd name="T74" fmla="*/ 19 w 170"/>
              <a:gd name="T75" fmla="*/ 123 h 208"/>
              <a:gd name="T76" fmla="*/ 151 w 170"/>
              <a:gd name="T77" fmla="*/ 199 h 208"/>
              <a:gd name="T78" fmla="*/ 94 w 170"/>
              <a:gd name="T79" fmla="*/ 199 h 208"/>
              <a:gd name="T80" fmla="*/ 94 w 170"/>
              <a:gd name="T81" fmla="*/ 123 h 208"/>
              <a:gd name="T82" fmla="*/ 151 w 170"/>
              <a:gd name="T83" fmla="*/ 123 h 208"/>
              <a:gd name="T84" fmla="*/ 151 w 170"/>
              <a:gd name="T85" fmla="*/ 199 h 208"/>
              <a:gd name="T86" fmla="*/ 161 w 170"/>
              <a:gd name="T87" fmla="*/ 114 h 208"/>
              <a:gd name="T88" fmla="*/ 161 w 170"/>
              <a:gd name="T89" fmla="*/ 114 h 208"/>
              <a:gd name="T90" fmla="*/ 156 w 170"/>
              <a:gd name="T91" fmla="*/ 114 h 208"/>
              <a:gd name="T92" fmla="*/ 151 w 170"/>
              <a:gd name="T93" fmla="*/ 114 h 208"/>
              <a:gd name="T94" fmla="*/ 94 w 170"/>
              <a:gd name="T95" fmla="*/ 114 h 208"/>
              <a:gd name="T96" fmla="*/ 94 w 170"/>
              <a:gd name="T97" fmla="*/ 66 h 208"/>
              <a:gd name="T98" fmla="*/ 161 w 170"/>
              <a:gd name="T99" fmla="*/ 66 h 208"/>
              <a:gd name="T100" fmla="*/ 161 w 170"/>
              <a:gd name="T101" fmla="*/ 114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70" h="208">
                <a:moveTo>
                  <a:pt x="94" y="57"/>
                </a:moveTo>
                <a:lnTo>
                  <a:pt x="132" y="38"/>
                </a:lnTo>
                <a:lnTo>
                  <a:pt x="104" y="10"/>
                </a:lnTo>
                <a:lnTo>
                  <a:pt x="87" y="57"/>
                </a:lnTo>
                <a:lnTo>
                  <a:pt x="83" y="57"/>
                </a:lnTo>
                <a:lnTo>
                  <a:pt x="57" y="0"/>
                </a:lnTo>
                <a:lnTo>
                  <a:pt x="28" y="29"/>
                </a:lnTo>
                <a:lnTo>
                  <a:pt x="76" y="57"/>
                </a:lnTo>
                <a:lnTo>
                  <a:pt x="0" y="57"/>
                </a:lnTo>
                <a:lnTo>
                  <a:pt x="0" y="123"/>
                </a:lnTo>
                <a:lnTo>
                  <a:pt x="9" y="123"/>
                </a:lnTo>
                <a:lnTo>
                  <a:pt x="9" y="208"/>
                </a:lnTo>
                <a:lnTo>
                  <a:pt x="161" y="208"/>
                </a:lnTo>
                <a:lnTo>
                  <a:pt x="161" y="123"/>
                </a:lnTo>
                <a:lnTo>
                  <a:pt x="170" y="123"/>
                </a:lnTo>
                <a:lnTo>
                  <a:pt x="170" y="57"/>
                </a:lnTo>
                <a:lnTo>
                  <a:pt x="94" y="57"/>
                </a:lnTo>
                <a:close/>
                <a:moveTo>
                  <a:pt x="109" y="26"/>
                </a:moveTo>
                <a:lnTo>
                  <a:pt x="116" y="36"/>
                </a:lnTo>
                <a:lnTo>
                  <a:pt x="102" y="43"/>
                </a:lnTo>
                <a:lnTo>
                  <a:pt x="109" y="26"/>
                </a:lnTo>
                <a:close/>
                <a:moveTo>
                  <a:pt x="42" y="26"/>
                </a:moveTo>
                <a:lnTo>
                  <a:pt x="54" y="17"/>
                </a:lnTo>
                <a:lnTo>
                  <a:pt x="64" y="38"/>
                </a:lnTo>
                <a:lnTo>
                  <a:pt x="42" y="26"/>
                </a:lnTo>
                <a:close/>
                <a:moveTo>
                  <a:pt x="9" y="114"/>
                </a:moveTo>
                <a:lnTo>
                  <a:pt x="9" y="66"/>
                </a:lnTo>
                <a:lnTo>
                  <a:pt x="76" y="66"/>
                </a:lnTo>
                <a:lnTo>
                  <a:pt x="76" y="114"/>
                </a:lnTo>
                <a:lnTo>
                  <a:pt x="19" y="114"/>
                </a:lnTo>
                <a:lnTo>
                  <a:pt x="14" y="114"/>
                </a:lnTo>
                <a:lnTo>
                  <a:pt x="9" y="114"/>
                </a:lnTo>
                <a:lnTo>
                  <a:pt x="9" y="114"/>
                </a:lnTo>
                <a:close/>
                <a:moveTo>
                  <a:pt x="19" y="123"/>
                </a:moveTo>
                <a:lnTo>
                  <a:pt x="76" y="123"/>
                </a:lnTo>
                <a:lnTo>
                  <a:pt x="76" y="199"/>
                </a:lnTo>
                <a:lnTo>
                  <a:pt x="19" y="199"/>
                </a:lnTo>
                <a:lnTo>
                  <a:pt x="19" y="123"/>
                </a:lnTo>
                <a:close/>
                <a:moveTo>
                  <a:pt x="151" y="199"/>
                </a:moveTo>
                <a:lnTo>
                  <a:pt x="94" y="199"/>
                </a:lnTo>
                <a:lnTo>
                  <a:pt x="94" y="123"/>
                </a:lnTo>
                <a:lnTo>
                  <a:pt x="151" y="123"/>
                </a:lnTo>
                <a:lnTo>
                  <a:pt x="151" y="199"/>
                </a:lnTo>
                <a:close/>
                <a:moveTo>
                  <a:pt x="161" y="114"/>
                </a:moveTo>
                <a:lnTo>
                  <a:pt x="161" y="114"/>
                </a:lnTo>
                <a:lnTo>
                  <a:pt x="156" y="114"/>
                </a:lnTo>
                <a:lnTo>
                  <a:pt x="151" y="114"/>
                </a:lnTo>
                <a:lnTo>
                  <a:pt x="94" y="114"/>
                </a:lnTo>
                <a:lnTo>
                  <a:pt x="94" y="66"/>
                </a:lnTo>
                <a:lnTo>
                  <a:pt x="161" y="66"/>
                </a:lnTo>
                <a:lnTo>
                  <a:pt x="161" y="1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5" name="组合 144"/>
          <p:cNvGrpSpPr/>
          <p:nvPr/>
        </p:nvGrpSpPr>
        <p:grpSpPr>
          <a:xfrm>
            <a:off x="5941330" y="5850256"/>
            <a:ext cx="240257" cy="410062"/>
            <a:chOff x="5941330" y="5196206"/>
            <a:chExt cx="240257" cy="410062"/>
          </a:xfrm>
        </p:grpSpPr>
        <p:sp>
          <p:nvSpPr>
            <p:cNvPr id="146" name="Freeform 126"/>
            <p:cNvSpPr>
              <a:spLocks noEditPoints="1"/>
            </p:cNvSpPr>
            <p:nvPr/>
          </p:nvSpPr>
          <p:spPr bwMode="auto">
            <a:xfrm>
              <a:off x="5941330" y="5196206"/>
              <a:ext cx="240257" cy="410062"/>
            </a:xfrm>
            <a:custGeom>
              <a:avLst/>
              <a:gdLst>
                <a:gd name="T0" fmla="*/ 51 w 56"/>
                <a:gd name="T1" fmla="*/ 5 h 96"/>
                <a:gd name="T2" fmla="*/ 40 w 56"/>
                <a:gd name="T3" fmla="*/ 0 h 96"/>
                <a:gd name="T4" fmla="*/ 16 w 56"/>
                <a:gd name="T5" fmla="*/ 0 h 96"/>
                <a:gd name="T6" fmla="*/ 5 w 56"/>
                <a:gd name="T7" fmla="*/ 5 h 96"/>
                <a:gd name="T8" fmla="*/ 0 w 56"/>
                <a:gd name="T9" fmla="*/ 16 h 96"/>
                <a:gd name="T10" fmla="*/ 0 w 56"/>
                <a:gd name="T11" fmla="*/ 80 h 96"/>
                <a:gd name="T12" fmla="*/ 5 w 56"/>
                <a:gd name="T13" fmla="*/ 91 h 96"/>
                <a:gd name="T14" fmla="*/ 16 w 56"/>
                <a:gd name="T15" fmla="*/ 96 h 96"/>
                <a:gd name="T16" fmla="*/ 40 w 56"/>
                <a:gd name="T17" fmla="*/ 96 h 96"/>
                <a:gd name="T18" fmla="*/ 51 w 56"/>
                <a:gd name="T19" fmla="*/ 91 h 96"/>
                <a:gd name="T20" fmla="*/ 56 w 56"/>
                <a:gd name="T21" fmla="*/ 80 h 96"/>
                <a:gd name="T22" fmla="*/ 56 w 56"/>
                <a:gd name="T23" fmla="*/ 16 h 96"/>
                <a:gd name="T24" fmla="*/ 51 w 56"/>
                <a:gd name="T25" fmla="*/ 5 h 96"/>
                <a:gd name="T26" fmla="*/ 8 w 56"/>
                <a:gd name="T27" fmla="*/ 8 h 96"/>
                <a:gd name="T28" fmla="*/ 16 w 56"/>
                <a:gd name="T29" fmla="*/ 4 h 96"/>
                <a:gd name="T30" fmla="*/ 40 w 56"/>
                <a:gd name="T31" fmla="*/ 4 h 96"/>
                <a:gd name="T32" fmla="*/ 48 w 56"/>
                <a:gd name="T33" fmla="*/ 8 h 96"/>
                <a:gd name="T34" fmla="*/ 52 w 56"/>
                <a:gd name="T35" fmla="*/ 16 h 96"/>
                <a:gd name="T36" fmla="*/ 4 w 56"/>
                <a:gd name="T37" fmla="*/ 16 h 96"/>
                <a:gd name="T38" fmla="*/ 8 w 56"/>
                <a:gd name="T39" fmla="*/ 8 h 96"/>
                <a:gd name="T40" fmla="*/ 52 w 56"/>
                <a:gd name="T41" fmla="*/ 20 h 96"/>
                <a:gd name="T42" fmla="*/ 52 w 56"/>
                <a:gd name="T43" fmla="*/ 76 h 96"/>
                <a:gd name="T44" fmla="*/ 4 w 56"/>
                <a:gd name="T45" fmla="*/ 76 h 96"/>
                <a:gd name="T46" fmla="*/ 4 w 56"/>
                <a:gd name="T47" fmla="*/ 20 h 96"/>
                <a:gd name="T48" fmla="*/ 52 w 56"/>
                <a:gd name="T49" fmla="*/ 20 h 96"/>
                <a:gd name="T50" fmla="*/ 20 w 56"/>
                <a:gd name="T51" fmla="*/ 92 h 96"/>
                <a:gd name="T52" fmla="*/ 20 w 56"/>
                <a:gd name="T53" fmla="*/ 88 h 96"/>
                <a:gd name="T54" fmla="*/ 36 w 56"/>
                <a:gd name="T55" fmla="*/ 88 h 96"/>
                <a:gd name="T56" fmla="*/ 36 w 56"/>
                <a:gd name="T57" fmla="*/ 92 h 96"/>
                <a:gd name="T58" fmla="*/ 20 w 56"/>
                <a:gd name="T59" fmla="*/ 92 h 96"/>
                <a:gd name="T60" fmla="*/ 48 w 56"/>
                <a:gd name="T61" fmla="*/ 88 h 96"/>
                <a:gd name="T62" fmla="*/ 40 w 56"/>
                <a:gd name="T63" fmla="*/ 92 h 96"/>
                <a:gd name="T64" fmla="*/ 40 w 56"/>
                <a:gd name="T65" fmla="*/ 84 h 96"/>
                <a:gd name="T66" fmla="*/ 16 w 56"/>
                <a:gd name="T67" fmla="*/ 84 h 96"/>
                <a:gd name="T68" fmla="*/ 16 w 56"/>
                <a:gd name="T69" fmla="*/ 92 h 96"/>
                <a:gd name="T70" fmla="*/ 8 w 56"/>
                <a:gd name="T71" fmla="*/ 88 h 96"/>
                <a:gd name="T72" fmla="*/ 4 w 56"/>
                <a:gd name="T73" fmla="*/ 80 h 96"/>
                <a:gd name="T74" fmla="*/ 52 w 56"/>
                <a:gd name="T75" fmla="*/ 80 h 96"/>
                <a:gd name="T76" fmla="*/ 48 w 56"/>
                <a:gd name="T77" fmla="*/ 8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6" h="96">
                  <a:moveTo>
                    <a:pt x="51" y="5"/>
                  </a:moveTo>
                  <a:cubicBezTo>
                    <a:pt x="48" y="2"/>
                    <a:pt x="44" y="0"/>
                    <a:pt x="4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0"/>
                    <a:pt x="8" y="2"/>
                    <a:pt x="5" y="5"/>
                  </a:cubicBezTo>
                  <a:cubicBezTo>
                    <a:pt x="2" y="8"/>
                    <a:pt x="0" y="12"/>
                    <a:pt x="0" y="1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4"/>
                    <a:pt x="2" y="88"/>
                    <a:pt x="5" y="91"/>
                  </a:cubicBezTo>
                  <a:cubicBezTo>
                    <a:pt x="8" y="94"/>
                    <a:pt x="12" y="96"/>
                    <a:pt x="16" y="96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44" y="96"/>
                    <a:pt x="48" y="94"/>
                    <a:pt x="51" y="91"/>
                  </a:cubicBezTo>
                  <a:cubicBezTo>
                    <a:pt x="54" y="88"/>
                    <a:pt x="56" y="84"/>
                    <a:pt x="56" y="80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2"/>
                    <a:pt x="54" y="8"/>
                    <a:pt x="51" y="5"/>
                  </a:cubicBezTo>
                  <a:close/>
                  <a:moveTo>
                    <a:pt x="8" y="8"/>
                  </a:moveTo>
                  <a:cubicBezTo>
                    <a:pt x="10" y="5"/>
                    <a:pt x="13" y="4"/>
                    <a:pt x="16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3" y="4"/>
                    <a:pt x="46" y="5"/>
                    <a:pt x="48" y="8"/>
                  </a:cubicBezTo>
                  <a:cubicBezTo>
                    <a:pt x="51" y="10"/>
                    <a:pt x="52" y="13"/>
                    <a:pt x="5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3"/>
                    <a:pt x="5" y="10"/>
                    <a:pt x="8" y="8"/>
                  </a:cubicBezTo>
                  <a:close/>
                  <a:moveTo>
                    <a:pt x="52" y="20"/>
                  </a:moveTo>
                  <a:cubicBezTo>
                    <a:pt x="52" y="76"/>
                    <a:pt x="52" y="76"/>
                    <a:pt x="52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20"/>
                    <a:pt x="4" y="20"/>
                    <a:pt x="4" y="20"/>
                  </a:cubicBezTo>
                  <a:lnTo>
                    <a:pt x="52" y="20"/>
                  </a:lnTo>
                  <a:close/>
                  <a:moveTo>
                    <a:pt x="20" y="92"/>
                  </a:moveTo>
                  <a:cubicBezTo>
                    <a:pt x="20" y="88"/>
                    <a:pt x="20" y="88"/>
                    <a:pt x="20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92"/>
                    <a:pt x="36" y="92"/>
                    <a:pt x="36" y="92"/>
                  </a:cubicBezTo>
                  <a:lnTo>
                    <a:pt x="20" y="92"/>
                  </a:lnTo>
                  <a:close/>
                  <a:moveTo>
                    <a:pt x="48" y="88"/>
                  </a:moveTo>
                  <a:cubicBezTo>
                    <a:pt x="46" y="91"/>
                    <a:pt x="43" y="92"/>
                    <a:pt x="40" y="92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3" y="92"/>
                    <a:pt x="10" y="91"/>
                    <a:pt x="8" y="88"/>
                  </a:cubicBezTo>
                  <a:cubicBezTo>
                    <a:pt x="5" y="86"/>
                    <a:pt x="4" y="83"/>
                    <a:pt x="4" y="80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3"/>
                    <a:pt x="51" y="86"/>
                    <a:pt x="48" y="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Rectangle 127"/>
            <p:cNvSpPr>
              <a:spLocks noChangeArrowheads="1"/>
            </p:cNvSpPr>
            <p:nvPr/>
          </p:nvSpPr>
          <p:spPr bwMode="auto">
            <a:xfrm>
              <a:off x="6009974" y="5230528"/>
              <a:ext cx="102967" cy="180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5086886" y="5868320"/>
            <a:ext cx="307095" cy="375739"/>
            <a:chOff x="5086886" y="5214270"/>
            <a:chExt cx="307095" cy="375739"/>
          </a:xfrm>
        </p:grpSpPr>
        <p:sp>
          <p:nvSpPr>
            <p:cNvPr id="149" name="Rectangle 128"/>
            <p:cNvSpPr>
              <a:spLocks noChangeArrowheads="1"/>
            </p:cNvSpPr>
            <p:nvPr/>
          </p:nvSpPr>
          <p:spPr bwMode="auto">
            <a:xfrm>
              <a:off x="5231401" y="5503300"/>
              <a:ext cx="18064" cy="8670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Rectangle 129"/>
            <p:cNvSpPr>
              <a:spLocks noChangeArrowheads="1"/>
            </p:cNvSpPr>
            <p:nvPr/>
          </p:nvSpPr>
          <p:spPr bwMode="auto">
            <a:xfrm>
              <a:off x="5231401" y="5214270"/>
              <a:ext cx="18064" cy="18786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Rectangle 130"/>
            <p:cNvSpPr>
              <a:spLocks noChangeArrowheads="1"/>
            </p:cNvSpPr>
            <p:nvPr/>
          </p:nvSpPr>
          <p:spPr bwMode="auto">
            <a:xfrm>
              <a:off x="5352432" y="5214270"/>
              <a:ext cx="16258" cy="8490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Rectangle 131"/>
            <p:cNvSpPr>
              <a:spLocks noChangeArrowheads="1"/>
            </p:cNvSpPr>
            <p:nvPr/>
          </p:nvSpPr>
          <p:spPr bwMode="auto">
            <a:xfrm>
              <a:off x="5352432" y="5402140"/>
              <a:ext cx="16258" cy="18786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Rectangle 132"/>
            <p:cNvSpPr>
              <a:spLocks noChangeArrowheads="1"/>
            </p:cNvSpPr>
            <p:nvPr/>
          </p:nvSpPr>
          <p:spPr bwMode="auto">
            <a:xfrm>
              <a:off x="5112176" y="5452720"/>
              <a:ext cx="16258" cy="1372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Rectangle 133"/>
            <p:cNvSpPr>
              <a:spLocks noChangeArrowheads="1"/>
            </p:cNvSpPr>
            <p:nvPr/>
          </p:nvSpPr>
          <p:spPr bwMode="auto">
            <a:xfrm>
              <a:off x="5112176" y="5214270"/>
              <a:ext cx="16258" cy="1354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Oval 134"/>
            <p:cNvSpPr>
              <a:spLocks noChangeArrowheads="1"/>
            </p:cNvSpPr>
            <p:nvPr/>
          </p:nvSpPr>
          <p:spPr bwMode="auto">
            <a:xfrm>
              <a:off x="5206111" y="5418397"/>
              <a:ext cx="68645" cy="686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Oval 135"/>
            <p:cNvSpPr>
              <a:spLocks noChangeArrowheads="1"/>
            </p:cNvSpPr>
            <p:nvPr/>
          </p:nvSpPr>
          <p:spPr bwMode="auto">
            <a:xfrm>
              <a:off x="5325336" y="5315431"/>
              <a:ext cx="68645" cy="686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Oval 136"/>
            <p:cNvSpPr>
              <a:spLocks noChangeArrowheads="1"/>
            </p:cNvSpPr>
            <p:nvPr/>
          </p:nvSpPr>
          <p:spPr bwMode="auto">
            <a:xfrm>
              <a:off x="5086886" y="5367817"/>
              <a:ext cx="68645" cy="686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4264957" y="5833998"/>
            <a:ext cx="308901" cy="391996"/>
            <a:chOff x="4264957" y="5179948"/>
            <a:chExt cx="308901" cy="391996"/>
          </a:xfrm>
        </p:grpSpPr>
        <p:sp>
          <p:nvSpPr>
            <p:cNvPr id="159" name="Freeform 137"/>
            <p:cNvSpPr>
              <a:spLocks/>
            </p:cNvSpPr>
            <p:nvPr/>
          </p:nvSpPr>
          <p:spPr bwMode="auto">
            <a:xfrm>
              <a:off x="4358892" y="5179948"/>
              <a:ext cx="121032" cy="256514"/>
            </a:xfrm>
            <a:custGeom>
              <a:avLst/>
              <a:gdLst>
                <a:gd name="T0" fmla="*/ 24 w 67"/>
                <a:gd name="T1" fmla="*/ 142 h 142"/>
                <a:gd name="T2" fmla="*/ 43 w 67"/>
                <a:gd name="T3" fmla="*/ 142 h 142"/>
                <a:gd name="T4" fmla="*/ 43 w 67"/>
                <a:gd name="T5" fmla="*/ 47 h 142"/>
                <a:gd name="T6" fmla="*/ 67 w 67"/>
                <a:gd name="T7" fmla="*/ 47 h 142"/>
                <a:gd name="T8" fmla="*/ 34 w 67"/>
                <a:gd name="T9" fmla="*/ 0 h 142"/>
                <a:gd name="T10" fmla="*/ 0 w 67"/>
                <a:gd name="T11" fmla="*/ 47 h 142"/>
                <a:gd name="T12" fmla="*/ 24 w 67"/>
                <a:gd name="T13" fmla="*/ 47 h 142"/>
                <a:gd name="T14" fmla="*/ 24 w 67"/>
                <a:gd name="T1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142">
                  <a:moveTo>
                    <a:pt x="24" y="142"/>
                  </a:moveTo>
                  <a:lnTo>
                    <a:pt x="43" y="142"/>
                  </a:lnTo>
                  <a:lnTo>
                    <a:pt x="43" y="47"/>
                  </a:lnTo>
                  <a:lnTo>
                    <a:pt x="67" y="47"/>
                  </a:lnTo>
                  <a:lnTo>
                    <a:pt x="34" y="0"/>
                  </a:lnTo>
                  <a:lnTo>
                    <a:pt x="0" y="47"/>
                  </a:lnTo>
                  <a:lnTo>
                    <a:pt x="24" y="47"/>
                  </a:lnTo>
                  <a:lnTo>
                    <a:pt x="24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38"/>
            <p:cNvSpPr>
              <a:spLocks/>
            </p:cNvSpPr>
            <p:nvPr/>
          </p:nvSpPr>
          <p:spPr bwMode="auto">
            <a:xfrm>
              <a:off x="4264957" y="5299172"/>
              <a:ext cx="308901" cy="272772"/>
            </a:xfrm>
            <a:custGeom>
              <a:avLst/>
              <a:gdLst>
                <a:gd name="T0" fmla="*/ 114 w 171"/>
                <a:gd name="T1" fmla="*/ 0 h 151"/>
                <a:gd name="T2" fmla="*/ 114 w 171"/>
                <a:gd name="T3" fmla="*/ 9 h 151"/>
                <a:gd name="T4" fmla="*/ 161 w 171"/>
                <a:gd name="T5" fmla="*/ 9 h 151"/>
                <a:gd name="T6" fmla="*/ 161 w 171"/>
                <a:gd name="T7" fmla="*/ 142 h 151"/>
                <a:gd name="T8" fmla="*/ 10 w 171"/>
                <a:gd name="T9" fmla="*/ 142 h 151"/>
                <a:gd name="T10" fmla="*/ 10 w 171"/>
                <a:gd name="T11" fmla="*/ 9 h 151"/>
                <a:gd name="T12" fmla="*/ 57 w 171"/>
                <a:gd name="T13" fmla="*/ 9 h 151"/>
                <a:gd name="T14" fmla="*/ 57 w 171"/>
                <a:gd name="T15" fmla="*/ 0 h 151"/>
                <a:gd name="T16" fmla="*/ 0 w 171"/>
                <a:gd name="T17" fmla="*/ 0 h 151"/>
                <a:gd name="T18" fmla="*/ 0 w 171"/>
                <a:gd name="T19" fmla="*/ 151 h 151"/>
                <a:gd name="T20" fmla="*/ 171 w 171"/>
                <a:gd name="T21" fmla="*/ 151 h 151"/>
                <a:gd name="T22" fmla="*/ 171 w 171"/>
                <a:gd name="T23" fmla="*/ 0 h 151"/>
                <a:gd name="T24" fmla="*/ 114 w 171"/>
                <a:gd name="T25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1" h="151">
                  <a:moveTo>
                    <a:pt x="114" y="0"/>
                  </a:moveTo>
                  <a:lnTo>
                    <a:pt x="114" y="9"/>
                  </a:lnTo>
                  <a:lnTo>
                    <a:pt x="161" y="9"/>
                  </a:lnTo>
                  <a:lnTo>
                    <a:pt x="161" y="142"/>
                  </a:lnTo>
                  <a:lnTo>
                    <a:pt x="10" y="142"/>
                  </a:lnTo>
                  <a:lnTo>
                    <a:pt x="10" y="9"/>
                  </a:lnTo>
                  <a:lnTo>
                    <a:pt x="57" y="9"/>
                  </a:lnTo>
                  <a:lnTo>
                    <a:pt x="57" y="0"/>
                  </a:lnTo>
                  <a:lnTo>
                    <a:pt x="0" y="0"/>
                  </a:lnTo>
                  <a:lnTo>
                    <a:pt x="0" y="151"/>
                  </a:lnTo>
                  <a:lnTo>
                    <a:pt x="171" y="151"/>
                  </a:lnTo>
                  <a:lnTo>
                    <a:pt x="171" y="0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10809677" y="5884578"/>
            <a:ext cx="377546" cy="332384"/>
            <a:chOff x="4230635" y="6068714"/>
            <a:chExt cx="377546" cy="332384"/>
          </a:xfrm>
        </p:grpSpPr>
        <p:sp>
          <p:nvSpPr>
            <p:cNvPr id="162" name="Oval 143"/>
            <p:cNvSpPr>
              <a:spLocks noChangeArrowheads="1"/>
            </p:cNvSpPr>
            <p:nvPr/>
          </p:nvSpPr>
          <p:spPr bwMode="auto">
            <a:xfrm>
              <a:off x="4385989" y="6169875"/>
              <a:ext cx="66839" cy="686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Oval 144"/>
            <p:cNvSpPr>
              <a:spLocks noChangeArrowheads="1"/>
            </p:cNvSpPr>
            <p:nvPr/>
          </p:nvSpPr>
          <p:spPr bwMode="auto">
            <a:xfrm>
              <a:off x="4487149" y="6169875"/>
              <a:ext cx="68645" cy="686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Oval 145"/>
            <p:cNvSpPr>
              <a:spLocks noChangeArrowheads="1"/>
            </p:cNvSpPr>
            <p:nvPr/>
          </p:nvSpPr>
          <p:spPr bwMode="auto">
            <a:xfrm>
              <a:off x="4283021" y="6169875"/>
              <a:ext cx="68645" cy="686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46"/>
            <p:cNvSpPr>
              <a:spLocks noEditPoints="1"/>
            </p:cNvSpPr>
            <p:nvPr/>
          </p:nvSpPr>
          <p:spPr bwMode="auto">
            <a:xfrm>
              <a:off x="4230635" y="6068714"/>
              <a:ext cx="377546" cy="332384"/>
            </a:xfrm>
            <a:custGeom>
              <a:avLst/>
              <a:gdLst>
                <a:gd name="T0" fmla="*/ 83 w 88"/>
                <a:gd name="T1" fmla="*/ 5 h 78"/>
                <a:gd name="T2" fmla="*/ 70 w 88"/>
                <a:gd name="T3" fmla="*/ 0 h 78"/>
                <a:gd name="T4" fmla="*/ 18 w 88"/>
                <a:gd name="T5" fmla="*/ 0 h 78"/>
                <a:gd name="T6" fmla="*/ 5 w 88"/>
                <a:gd name="T7" fmla="*/ 5 h 78"/>
                <a:gd name="T8" fmla="*/ 0 w 88"/>
                <a:gd name="T9" fmla="*/ 18 h 78"/>
                <a:gd name="T10" fmla="*/ 0 w 88"/>
                <a:gd name="T11" fmla="*/ 46 h 78"/>
                <a:gd name="T12" fmla="*/ 5 w 88"/>
                <a:gd name="T13" fmla="*/ 59 h 78"/>
                <a:gd name="T14" fmla="*/ 18 w 88"/>
                <a:gd name="T15" fmla="*/ 64 h 78"/>
                <a:gd name="T16" fmla="*/ 69 w 88"/>
                <a:gd name="T17" fmla="*/ 64 h 78"/>
                <a:gd name="T18" fmla="*/ 88 w 88"/>
                <a:gd name="T19" fmla="*/ 78 h 78"/>
                <a:gd name="T20" fmla="*/ 88 w 88"/>
                <a:gd name="T21" fmla="*/ 18 h 78"/>
                <a:gd name="T22" fmla="*/ 83 w 88"/>
                <a:gd name="T23" fmla="*/ 5 h 78"/>
                <a:gd name="T24" fmla="*/ 84 w 88"/>
                <a:gd name="T25" fmla="*/ 70 h 78"/>
                <a:gd name="T26" fmla="*/ 71 w 88"/>
                <a:gd name="T27" fmla="*/ 60 h 78"/>
                <a:gd name="T28" fmla="*/ 18 w 88"/>
                <a:gd name="T29" fmla="*/ 60 h 78"/>
                <a:gd name="T30" fmla="*/ 8 w 88"/>
                <a:gd name="T31" fmla="*/ 56 h 78"/>
                <a:gd name="T32" fmla="*/ 4 w 88"/>
                <a:gd name="T33" fmla="*/ 46 h 78"/>
                <a:gd name="T34" fmla="*/ 4 w 88"/>
                <a:gd name="T35" fmla="*/ 18 h 78"/>
                <a:gd name="T36" fmla="*/ 8 w 88"/>
                <a:gd name="T37" fmla="*/ 8 h 78"/>
                <a:gd name="T38" fmla="*/ 18 w 88"/>
                <a:gd name="T39" fmla="*/ 4 h 78"/>
                <a:gd name="T40" fmla="*/ 70 w 88"/>
                <a:gd name="T41" fmla="*/ 4 h 78"/>
                <a:gd name="T42" fmla="*/ 80 w 88"/>
                <a:gd name="T43" fmla="*/ 8 h 78"/>
                <a:gd name="T44" fmla="*/ 84 w 88"/>
                <a:gd name="T45" fmla="*/ 18 h 78"/>
                <a:gd name="T46" fmla="*/ 84 w 88"/>
                <a:gd name="T47" fmla="*/ 7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8" h="78">
                  <a:moveTo>
                    <a:pt x="83" y="5"/>
                  </a:moveTo>
                  <a:cubicBezTo>
                    <a:pt x="79" y="2"/>
                    <a:pt x="75" y="0"/>
                    <a:pt x="7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3" y="0"/>
                    <a:pt x="9" y="2"/>
                    <a:pt x="5" y="5"/>
                  </a:cubicBezTo>
                  <a:cubicBezTo>
                    <a:pt x="2" y="9"/>
                    <a:pt x="0" y="13"/>
                    <a:pt x="0" y="18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51"/>
                    <a:pt x="2" y="55"/>
                    <a:pt x="5" y="59"/>
                  </a:cubicBezTo>
                  <a:cubicBezTo>
                    <a:pt x="9" y="62"/>
                    <a:pt x="13" y="64"/>
                    <a:pt x="18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3"/>
                    <a:pt x="86" y="9"/>
                    <a:pt x="83" y="5"/>
                  </a:cubicBezTo>
                  <a:close/>
                  <a:moveTo>
                    <a:pt x="84" y="70"/>
                  </a:moveTo>
                  <a:cubicBezTo>
                    <a:pt x="71" y="60"/>
                    <a:pt x="71" y="60"/>
                    <a:pt x="71" y="60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14" y="60"/>
                    <a:pt x="11" y="59"/>
                    <a:pt x="8" y="56"/>
                  </a:cubicBezTo>
                  <a:cubicBezTo>
                    <a:pt x="5" y="53"/>
                    <a:pt x="4" y="50"/>
                    <a:pt x="4" y="46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4"/>
                    <a:pt x="5" y="11"/>
                    <a:pt x="8" y="8"/>
                  </a:cubicBezTo>
                  <a:cubicBezTo>
                    <a:pt x="11" y="5"/>
                    <a:pt x="14" y="4"/>
                    <a:pt x="18" y="4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4" y="4"/>
                    <a:pt x="77" y="5"/>
                    <a:pt x="80" y="8"/>
                  </a:cubicBezTo>
                  <a:cubicBezTo>
                    <a:pt x="83" y="11"/>
                    <a:pt x="84" y="14"/>
                    <a:pt x="84" y="18"/>
                  </a:cubicBezTo>
                  <a:lnTo>
                    <a:pt x="84" y="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6" name="Freeform 147"/>
          <p:cNvSpPr>
            <a:spLocks noEditPoints="1"/>
          </p:cNvSpPr>
          <p:nvPr/>
        </p:nvSpPr>
        <p:spPr bwMode="auto">
          <a:xfrm>
            <a:off x="9980523" y="5884578"/>
            <a:ext cx="411868" cy="375739"/>
          </a:xfrm>
          <a:custGeom>
            <a:avLst/>
            <a:gdLst>
              <a:gd name="T0" fmla="*/ 147 w 228"/>
              <a:gd name="T1" fmla="*/ 37 h 208"/>
              <a:gd name="T2" fmla="*/ 81 w 228"/>
              <a:gd name="T3" fmla="*/ 0 h 208"/>
              <a:gd name="T4" fmla="*/ 0 w 228"/>
              <a:gd name="T5" fmla="*/ 30 h 208"/>
              <a:gd name="T6" fmla="*/ 0 w 228"/>
              <a:gd name="T7" fmla="*/ 201 h 208"/>
              <a:gd name="T8" fmla="*/ 81 w 228"/>
              <a:gd name="T9" fmla="*/ 170 h 208"/>
              <a:gd name="T10" fmla="*/ 147 w 228"/>
              <a:gd name="T11" fmla="*/ 208 h 208"/>
              <a:gd name="T12" fmla="*/ 228 w 228"/>
              <a:gd name="T13" fmla="*/ 177 h 208"/>
              <a:gd name="T14" fmla="*/ 228 w 228"/>
              <a:gd name="T15" fmla="*/ 7 h 208"/>
              <a:gd name="T16" fmla="*/ 147 w 228"/>
              <a:gd name="T17" fmla="*/ 37 h 208"/>
              <a:gd name="T18" fmla="*/ 86 w 228"/>
              <a:gd name="T19" fmla="*/ 11 h 208"/>
              <a:gd name="T20" fmla="*/ 142 w 228"/>
              <a:gd name="T21" fmla="*/ 44 h 208"/>
              <a:gd name="T22" fmla="*/ 142 w 228"/>
              <a:gd name="T23" fmla="*/ 196 h 208"/>
              <a:gd name="T24" fmla="*/ 86 w 228"/>
              <a:gd name="T25" fmla="*/ 163 h 208"/>
              <a:gd name="T26" fmla="*/ 86 w 228"/>
              <a:gd name="T27" fmla="*/ 11 h 208"/>
              <a:gd name="T28" fmla="*/ 10 w 228"/>
              <a:gd name="T29" fmla="*/ 35 h 208"/>
              <a:gd name="T30" fmla="*/ 76 w 228"/>
              <a:gd name="T31" fmla="*/ 11 h 208"/>
              <a:gd name="T32" fmla="*/ 76 w 228"/>
              <a:gd name="T33" fmla="*/ 163 h 208"/>
              <a:gd name="T34" fmla="*/ 10 w 228"/>
              <a:gd name="T35" fmla="*/ 186 h 208"/>
              <a:gd name="T36" fmla="*/ 10 w 228"/>
              <a:gd name="T37" fmla="*/ 35 h 208"/>
              <a:gd name="T38" fmla="*/ 218 w 228"/>
              <a:gd name="T39" fmla="*/ 172 h 208"/>
              <a:gd name="T40" fmla="*/ 152 w 228"/>
              <a:gd name="T41" fmla="*/ 196 h 208"/>
              <a:gd name="T42" fmla="*/ 152 w 228"/>
              <a:gd name="T43" fmla="*/ 44 h 208"/>
              <a:gd name="T44" fmla="*/ 218 w 228"/>
              <a:gd name="T45" fmla="*/ 21 h 208"/>
              <a:gd name="T46" fmla="*/ 218 w 228"/>
              <a:gd name="T47" fmla="*/ 172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28" h="208">
                <a:moveTo>
                  <a:pt x="147" y="37"/>
                </a:moveTo>
                <a:lnTo>
                  <a:pt x="81" y="0"/>
                </a:lnTo>
                <a:lnTo>
                  <a:pt x="0" y="30"/>
                </a:lnTo>
                <a:lnTo>
                  <a:pt x="0" y="201"/>
                </a:lnTo>
                <a:lnTo>
                  <a:pt x="81" y="170"/>
                </a:lnTo>
                <a:lnTo>
                  <a:pt x="147" y="208"/>
                </a:lnTo>
                <a:lnTo>
                  <a:pt x="228" y="177"/>
                </a:lnTo>
                <a:lnTo>
                  <a:pt x="228" y="7"/>
                </a:lnTo>
                <a:lnTo>
                  <a:pt x="147" y="37"/>
                </a:lnTo>
                <a:close/>
                <a:moveTo>
                  <a:pt x="86" y="11"/>
                </a:moveTo>
                <a:lnTo>
                  <a:pt x="142" y="44"/>
                </a:lnTo>
                <a:lnTo>
                  <a:pt x="142" y="196"/>
                </a:lnTo>
                <a:lnTo>
                  <a:pt x="86" y="163"/>
                </a:lnTo>
                <a:lnTo>
                  <a:pt x="86" y="11"/>
                </a:lnTo>
                <a:close/>
                <a:moveTo>
                  <a:pt x="10" y="35"/>
                </a:moveTo>
                <a:lnTo>
                  <a:pt x="76" y="11"/>
                </a:lnTo>
                <a:lnTo>
                  <a:pt x="76" y="163"/>
                </a:lnTo>
                <a:lnTo>
                  <a:pt x="10" y="186"/>
                </a:lnTo>
                <a:lnTo>
                  <a:pt x="10" y="35"/>
                </a:lnTo>
                <a:close/>
                <a:moveTo>
                  <a:pt x="218" y="172"/>
                </a:moveTo>
                <a:lnTo>
                  <a:pt x="152" y="196"/>
                </a:lnTo>
                <a:lnTo>
                  <a:pt x="152" y="44"/>
                </a:lnTo>
                <a:lnTo>
                  <a:pt x="218" y="21"/>
                </a:lnTo>
                <a:lnTo>
                  <a:pt x="218" y="17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67" name="组合 166"/>
          <p:cNvGrpSpPr/>
          <p:nvPr/>
        </p:nvGrpSpPr>
        <p:grpSpPr>
          <a:xfrm>
            <a:off x="9980523" y="5104197"/>
            <a:ext cx="411868" cy="375739"/>
            <a:chOff x="1750397" y="6034393"/>
            <a:chExt cx="411868" cy="375739"/>
          </a:xfrm>
        </p:grpSpPr>
        <p:sp>
          <p:nvSpPr>
            <p:cNvPr id="168" name="Freeform 148"/>
            <p:cNvSpPr>
              <a:spLocks noEditPoints="1"/>
            </p:cNvSpPr>
            <p:nvPr/>
          </p:nvSpPr>
          <p:spPr bwMode="auto">
            <a:xfrm>
              <a:off x="1750397" y="6034393"/>
              <a:ext cx="411868" cy="375739"/>
            </a:xfrm>
            <a:custGeom>
              <a:avLst/>
              <a:gdLst>
                <a:gd name="T0" fmla="*/ 228 w 228"/>
                <a:gd name="T1" fmla="*/ 0 h 208"/>
                <a:gd name="T2" fmla="*/ 0 w 228"/>
                <a:gd name="T3" fmla="*/ 0 h 208"/>
                <a:gd name="T4" fmla="*/ 0 w 228"/>
                <a:gd name="T5" fmla="*/ 47 h 208"/>
                <a:gd name="T6" fmla="*/ 10 w 228"/>
                <a:gd name="T7" fmla="*/ 47 h 208"/>
                <a:gd name="T8" fmla="*/ 10 w 228"/>
                <a:gd name="T9" fmla="*/ 208 h 208"/>
                <a:gd name="T10" fmla="*/ 218 w 228"/>
                <a:gd name="T11" fmla="*/ 208 h 208"/>
                <a:gd name="T12" fmla="*/ 218 w 228"/>
                <a:gd name="T13" fmla="*/ 47 h 208"/>
                <a:gd name="T14" fmla="*/ 228 w 228"/>
                <a:gd name="T15" fmla="*/ 47 h 208"/>
                <a:gd name="T16" fmla="*/ 228 w 228"/>
                <a:gd name="T17" fmla="*/ 0 h 208"/>
                <a:gd name="T18" fmla="*/ 209 w 228"/>
                <a:gd name="T19" fmla="*/ 199 h 208"/>
                <a:gd name="T20" fmla="*/ 19 w 228"/>
                <a:gd name="T21" fmla="*/ 199 h 208"/>
                <a:gd name="T22" fmla="*/ 19 w 228"/>
                <a:gd name="T23" fmla="*/ 47 h 208"/>
                <a:gd name="T24" fmla="*/ 209 w 228"/>
                <a:gd name="T25" fmla="*/ 47 h 208"/>
                <a:gd name="T26" fmla="*/ 209 w 228"/>
                <a:gd name="T27" fmla="*/ 199 h 208"/>
                <a:gd name="T28" fmla="*/ 218 w 228"/>
                <a:gd name="T29" fmla="*/ 38 h 208"/>
                <a:gd name="T30" fmla="*/ 10 w 228"/>
                <a:gd name="T31" fmla="*/ 38 h 208"/>
                <a:gd name="T32" fmla="*/ 10 w 228"/>
                <a:gd name="T33" fmla="*/ 9 h 208"/>
                <a:gd name="T34" fmla="*/ 218 w 228"/>
                <a:gd name="T35" fmla="*/ 9 h 208"/>
                <a:gd name="T36" fmla="*/ 218 w 228"/>
                <a:gd name="T37" fmla="*/ 3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8" h="208">
                  <a:moveTo>
                    <a:pt x="228" y="0"/>
                  </a:moveTo>
                  <a:lnTo>
                    <a:pt x="0" y="0"/>
                  </a:lnTo>
                  <a:lnTo>
                    <a:pt x="0" y="47"/>
                  </a:lnTo>
                  <a:lnTo>
                    <a:pt x="10" y="47"/>
                  </a:lnTo>
                  <a:lnTo>
                    <a:pt x="10" y="208"/>
                  </a:lnTo>
                  <a:lnTo>
                    <a:pt x="218" y="208"/>
                  </a:lnTo>
                  <a:lnTo>
                    <a:pt x="218" y="47"/>
                  </a:lnTo>
                  <a:lnTo>
                    <a:pt x="228" y="47"/>
                  </a:lnTo>
                  <a:lnTo>
                    <a:pt x="228" y="0"/>
                  </a:lnTo>
                  <a:close/>
                  <a:moveTo>
                    <a:pt x="209" y="199"/>
                  </a:moveTo>
                  <a:lnTo>
                    <a:pt x="19" y="199"/>
                  </a:lnTo>
                  <a:lnTo>
                    <a:pt x="19" y="47"/>
                  </a:lnTo>
                  <a:lnTo>
                    <a:pt x="209" y="47"/>
                  </a:lnTo>
                  <a:lnTo>
                    <a:pt x="209" y="199"/>
                  </a:lnTo>
                  <a:close/>
                  <a:moveTo>
                    <a:pt x="218" y="38"/>
                  </a:moveTo>
                  <a:lnTo>
                    <a:pt x="10" y="38"/>
                  </a:lnTo>
                  <a:lnTo>
                    <a:pt x="10" y="9"/>
                  </a:lnTo>
                  <a:lnTo>
                    <a:pt x="218" y="9"/>
                  </a:lnTo>
                  <a:lnTo>
                    <a:pt x="218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Rectangle 149"/>
            <p:cNvSpPr>
              <a:spLocks noChangeArrowheads="1"/>
            </p:cNvSpPr>
            <p:nvPr/>
          </p:nvSpPr>
          <p:spPr bwMode="auto">
            <a:xfrm>
              <a:off x="1912976" y="6153618"/>
              <a:ext cx="86709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0" name="组合 169"/>
          <p:cNvGrpSpPr/>
          <p:nvPr/>
        </p:nvGrpSpPr>
        <p:grpSpPr>
          <a:xfrm>
            <a:off x="10764951" y="5050798"/>
            <a:ext cx="377546" cy="375739"/>
            <a:chOff x="2588584" y="6034393"/>
            <a:chExt cx="377546" cy="375739"/>
          </a:xfrm>
        </p:grpSpPr>
        <p:sp>
          <p:nvSpPr>
            <p:cNvPr id="171" name="Freeform 150"/>
            <p:cNvSpPr>
              <a:spLocks noEditPoints="1"/>
            </p:cNvSpPr>
            <p:nvPr/>
          </p:nvSpPr>
          <p:spPr bwMode="auto">
            <a:xfrm>
              <a:off x="2588584" y="6034393"/>
              <a:ext cx="377546" cy="375739"/>
            </a:xfrm>
            <a:custGeom>
              <a:avLst/>
              <a:gdLst>
                <a:gd name="T0" fmla="*/ 0 w 209"/>
                <a:gd name="T1" fmla="*/ 0 h 208"/>
                <a:gd name="T2" fmla="*/ 0 w 209"/>
                <a:gd name="T3" fmla="*/ 208 h 208"/>
                <a:gd name="T4" fmla="*/ 209 w 209"/>
                <a:gd name="T5" fmla="*/ 208 h 208"/>
                <a:gd name="T6" fmla="*/ 209 w 209"/>
                <a:gd name="T7" fmla="*/ 0 h 208"/>
                <a:gd name="T8" fmla="*/ 0 w 209"/>
                <a:gd name="T9" fmla="*/ 0 h 208"/>
                <a:gd name="T10" fmla="*/ 199 w 209"/>
                <a:gd name="T11" fmla="*/ 9 h 208"/>
                <a:gd name="T12" fmla="*/ 199 w 209"/>
                <a:gd name="T13" fmla="*/ 66 h 208"/>
                <a:gd name="T14" fmla="*/ 10 w 209"/>
                <a:gd name="T15" fmla="*/ 66 h 208"/>
                <a:gd name="T16" fmla="*/ 10 w 209"/>
                <a:gd name="T17" fmla="*/ 9 h 208"/>
                <a:gd name="T18" fmla="*/ 199 w 209"/>
                <a:gd name="T19" fmla="*/ 9 h 208"/>
                <a:gd name="T20" fmla="*/ 199 w 209"/>
                <a:gd name="T21" fmla="*/ 75 h 208"/>
                <a:gd name="T22" fmla="*/ 199 w 209"/>
                <a:gd name="T23" fmla="*/ 132 h 208"/>
                <a:gd name="T24" fmla="*/ 10 w 209"/>
                <a:gd name="T25" fmla="*/ 132 h 208"/>
                <a:gd name="T26" fmla="*/ 10 w 209"/>
                <a:gd name="T27" fmla="*/ 75 h 208"/>
                <a:gd name="T28" fmla="*/ 199 w 209"/>
                <a:gd name="T29" fmla="*/ 75 h 208"/>
                <a:gd name="T30" fmla="*/ 10 w 209"/>
                <a:gd name="T31" fmla="*/ 199 h 208"/>
                <a:gd name="T32" fmla="*/ 10 w 209"/>
                <a:gd name="T33" fmla="*/ 142 h 208"/>
                <a:gd name="T34" fmla="*/ 199 w 209"/>
                <a:gd name="T35" fmla="*/ 142 h 208"/>
                <a:gd name="T36" fmla="*/ 199 w 209"/>
                <a:gd name="T37" fmla="*/ 199 h 208"/>
                <a:gd name="T38" fmla="*/ 10 w 209"/>
                <a:gd name="T39" fmla="*/ 199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9" h="208">
                  <a:moveTo>
                    <a:pt x="0" y="0"/>
                  </a:moveTo>
                  <a:lnTo>
                    <a:pt x="0" y="208"/>
                  </a:lnTo>
                  <a:lnTo>
                    <a:pt x="209" y="208"/>
                  </a:lnTo>
                  <a:lnTo>
                    <a:pt x="209" y="0"/>
                  </a:lnTo>
                  <a:lnTo>
                    <a:pt x="0" y="0"/>
                  </a:lnTo>
                  <a:close/>
                  <a:moveTo>
                    <a:pt x="199" y="9"/>
                  </a:moveTo>
                  <a:lnTo>
                    <a:pt x="199" y="66"/>
                  </a:lnTo>
                  <a:lnTo>
                    <a:pt x="10" y="66"/>
                  </a:lnTo>
                  <a:lnTo>
                    <a:pt x="10" y="9"/>
                  </a:lnTo>
                  <a:lnTo>
                    <a:pt x="199" y="9"/>
                  </a:lnTo>
                  <a:close/>
                  <a:moveTo>
                    <a:pt x="199" y="75"/>
                  </a:moveTo>
                  <a:lnTo>
                    <a:pt x="199" y="132"/>
                  </a:lnTo>
                  <a:lnTo>
                    <a:pt x="10" y="132"/>
                  </a:lnTo>
                  <a:lnTo>
                    <a:pt x="10" y="75"/>
                  </a:lnTo>
                  <a:lnTo>
                    <a:pt x="199" y="75"/>
                  </a:lnTo>
                  <a:close/>
                  <a:moveTo>
                    <a:pt x="10" y="199"/>
                  </a:moveTo>
                  <a:lnTo>
                    <a:pt x="10" y="142"/>
                  </a:lnTo>
                  <a:lnTo>
                    <a:pt x="199" y="142"/>
                  </a:lnTo>
                  <a:lnTo>
                    <a:pt x="199" y="199"/>
                  </a:lnTo>
                  <a:lnTo>
                    <a:pt x="10" y="1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Rectangle 151"/>
            <p:cNvSpPr>
              <a:spLocks noChangeArrowheads="1"/>
            </p:cNvSpPr>
            <p:nvPr/>
          </p:nvSpPr>
          <p:spPr bwMode="auto">
            <a:xfrm>
              <a:off x="2828840" y="6325228"/>
              <a:ext cx="84903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Rectangle 152"/>
            <p:cNvSpPr>
              <a:spLocks noChangeArrowheads="1"/>
            </p:cNvSpPr>
            <p:nvPr/>
          </p:nvSpPr>
          <p:spPr bwMode="auto">
            <a:xfrm>
              <a:off x="2828840" y="6204198"/>
              <a:ext cx="84903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Rectangle 153"/>
            <p:cNvSpPr>
              <a:spLocks noChangeArrowheads="1"/>
            </p:cNvSpPr>
            <p:nvPr/>
          </p:nvSpPr>
          <p:spPr bwMode="auto">
            <a:xfrm>
              <a:off x="2828840" y="6084973"/>
              <a:ext cx="84903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5" name="组合 174"/>
          <p:cNvGrpSpPr/>
          <p:nvPr/>
        </p:nvGrpSpPr>
        <p:grpSpPr>
          <a:xfrm>
            <a:off x="10748693" y="4338841"/>
            <a:ext cx="410062" cy="274578"/>
            <a:chOff x="930275" y="6084973"/>
            <a:chExt cx="410062" cy="274578"/>
          </a:xfrm>
        </p:grpSpPr>
        <p:sp>
          <p:nvSpPr>
            <p:cNvPr id="176" name="Freeform 154"/>
            <p:cNvSpPr>
              <a:spLocks noEditPoints="1"/>
            </p:cNvSpPr>
            <p:nvPr/>
          </p:nvSpPr>
          <p:spPr bwMode="auto">
            <a:xfrm>
              <a:off x="930275" y="6084973"/>
              <a:ext cx="410062" cy="274578"/>
            </a:xfrm>
            <a:custGeom>
              <a:avLst/>
              <a:gdLst>
                <a:gd name="T0" fmla="*/ 48 w 96"/>
                <a:gd name="T1" fmla="*/ 0 h 64"/>
                <a:gd name="T2" fmla="*/ 0 w 96"/>
                <a:gd name="T3" fmla="*/ 32 h 64"/>
                <a:gd name="T4" fmla="*/ 48 w 96"/>
                <a:gd name="T5" fmla="*/ 64 h 64"/>
                <a:gd name="T6" fmla="*/ 96 w 96"/>
                <a:gd name="T7" fmla="*/ 32 h 64"/>
                <a:gd name="T8" fmla="*/ 48 w 96"/>
                <a:gd name="T9" fmla="*/ 0 h 64"/>
                <a:gd name="T10" fmla="*/ 48 w 96"/>
                <a:gd name="T11" fmla="*/ 60 h 64"/>
                <a:gd name="T12" fmla="*/ 5 w 96"/>
                <a:gd name="T13" fmla="*/ 32 h 64"/>
                <a:gd name="T14" fmla="*/ 48 w 96"/>
                <a:gd name="T15" fmla="*/ 4 h 64"/>
                <a:gd name="T16" fmla="*/ 91 w 96"/>
                <a:gd name="T17" fmla="*/ 32 h 64"/>
                <a:gd name="T18" fmla="*/ 48 w 96"/>
                <a:gd name="T19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64">
                  <a:moveTo>
                    <a:pt x="48" y="0"/>
                  </a:moveTo>
                  <a:cubicBezTo>
                    <a:pt x="19" y="0"/>
                    <a:pt x="0" y="32"/>
                    <a:pt x="0" y="32"/>
                  </a:cubicBezTo>
                  <a:cubicBezTo>
                    <a:pt x="0" y="32"/>
                    <a:pt x="19" y="64"/>
                    <a:pt x="48" y="64"/>
                  </a:cubicBezTo>
                  <a:cubicBezTo>
                    <a:pt x="77" y="64"/>
                    <a:pt x="96" y="32"/>
                    <a:pt x="96" y="32"/>
                  </a:cubicBezTo>
                  <a:cubicBezTo>
                    <a:pt x="96" y="32"/>
                    <a:pt x="77" y="0"/>
                    <a:pt x="48" y="0"/>
                  </a:cubicBezTo>
                  <a:close/>
                  <a:moveTo>
                    <a:pt x="48" y="60"/>
                  </a:moveTo>
                  <a:cubicBezTo>
                    <a:pt x="26" y="60"/>
                    <a:pt x="10" y="39"/>
                    <a:pt x="5" y="32"/>
                  </a:cubicBezTo>
                  <a:cubicBezTo>
                    <a:pt x="10" y="25"/>
                    <a:pt x="26" y="4"/>
                    <a:pt x="48" y="4"/>
                  </a:cubicBezTo>
                  <a:cubicBezTo>
                    <a:pt x="70" y="4"/>
                    <a:pt x="86" y="25"/>
                    <a:pt x="91" y="32"/>
                  </a:cubicBezTo>
                  <a:cubicBezTo>
                    <a:pt x="86" y="39"/>
                    <a:pt x="70" y="60"/>
                    <a:pt x="48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55"/>
            <p:cNvSpPr>
              <a:spLocks noEditPoints="1"/>
            </p:cNvSpPr>
            <p:nvPr/>
          </p:nvSpPr>
          <p:spPr bwMode="auto">
            <a:xfrm>
              <a:off x="1049500" y="6137359"/>
              <a:ext cx="171612" cy="169805"/>
            </a:xfrm>
            <a:custGeom>
              <a:avLst/>
              <a:gdLst>
                <a:gd name="T0" fmla="*/ 20 w 40"/>
                <a:gd name="T1" fmla="*/ 0 h 40"/>
                <a:gd name="T2" fmla="*/ 0 w 40"/>
                <a:gd name="T3" fmla="*/ 20 h 40"/>
                <a:gd name="T4" fmla="*/ 20 w 40"/>
                <a:gd name="T5" fmla="*/ 40 h 40"/>
                <a:gd name="T6" fmla="*/ 40 w 40"/>
                <a:gd name="T7" fmla="*/ 20 h 40"/>
                <a:gd name="T8" fmla="*/ 20 w 40"/>
                <a:gd name="T9" fmla="*/ 0 h 40"/>
                <a:gd name="T10" fmla="*/ 20 w 40"/>
                <a:gd name="T11" fmla="*/ 36 h 40"/>
                <a:gd name="T12" fmla="*/ 4 w 40"/>
                <a:gd name="T13" fmla="*/ 20 h 40"/>
                <a:gd name="T14" fmla="*/ 20 w 40"/>
                <a:gd name="T15" fmla="*/ 4 h 40"/>
                <a:gd name="T16" fmla="*/ 36 w 40"/>
                <a:gd name="T17" fmla="*/ 20 h 40"/>
                <a:gd name="T18" fmla="*/ 20 w 40"/>
                <a:gd name="T19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9"/>
                    <a:pt x="31" y="0"/>
                    <a:pt x="20" y="0"/>
                  </a:cubicBezTo>
                  <a:close/>
                  <a:moveTo>
                    <a:pt x="20" y="36"/>
                  </a:moveTo>
                  <a:cubicBezTo>
                    <a:pt x="11" y="36"/>
                    <a:pt x="4" y="29"/>
                    <a:pt x="4" y="20"/>
                  </a:cubicBezTo>
                  <a:cubicBezTo>
                    <a:pt x="4" y="11"/>
                    <a:pt x="11" y="4"/>
                    <a:pt x="20" y="4"/>
                  </a:cubicBezTo>
                  <a:cubicBezTo>
                    <a:pt x="29" y="4"/>
                    <a:pt x="36" y="11"/>
                    <a:pt x="36" y="20"/>
                  </a:cubicBezTo>
                  <a:cubicBezTo>
                    <a:pt x="36" y="29"/>
                    <a:pt x="29" y="36"/>
                    <a:pt x="20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8" name="Freeform 156"/>
          <p:cNvSpPr>
            <a:spLocks/>
          </p:cNvSpPr>
          <p:nvPr/>
        </p:nvSpPr>
        <p:spPr bwMode="auto">
          <a:xfrm>
            <a:off x="7489447" y="1762288"/>
            <a:ext cx="388384" cy="419093"/>
          </a:xfrm>
          <a:custGeom>
            <a:avLst/>
            <a:gdLst>
              <a:gd name="T0" fmla="*/ 47 w 91"/>
              <a:gd name="T1" fmla="*/ 39 h 98"/>
              <a:gd name="T2" fmla="*/ 44 w 91"/>
              <a:gd name="T3" fmla="*/ 36 h 98"/>
              <a:gd name="T4" fmla="*/ 19 w 91"/>
              <a:gd name="T5" fmla="*/ 62 h 98"/>
              <a:gd name="T6" fmla="*/ 14 w 91"/>
              <a:gd name="T7" fmla="*/ 72 h 98"/>
              <a:gd name="T8" fmla="*/ 19 w 91"/>
              <a:gd name="T9" fmla="*/ 82 h 98"/>
              <a:gd name="T10" fmla="*/ 28 w 91"/>
              <a:gd name="T11" fmla="*/ 86 h 98"/>
              <a:gd name="T12" fmla="*/ 38 w 91"/>
              <a:gd name="T13" fmla="*/ 82 h 98"/>
              <a:gd name="T14" fmla="*/ 84 w 91"/>
              <a:gd name="T15" fmla="*/ 36 h 98"/>
              <a:gd name="T16" fmla="*/ 84 w 91"/>
              <a:gd name="T17" fmla="*/ 8 h 98"/>
              <a:gd name="T18" fmla="*/ 55 w 91"/>
              <a:gd name="T19" fmla="*/ 8 h 98"/>
              <a:gd name="T20" fmla="*/ 10 w 91"/>
              <a:gd name="T21" fmla="*/ 53 h 98"/>
              <a:gd name="T22" fmla="*/ 10 w 91"/>
              <a:gd name="T23" fmla="*/ 53 h 98"/>
              <a:gd name="T24" fmla="*/ 10 w 91"/>
              <a:gd name="T25" fmla="*/ 90 h 98"/>
              <a:gd name="T26" fmla="*/ 28 w 91"/>
              <a:gd name="T27" fmla="*/ 98 h 98"/>
              <a:gd name="T28" fmla="*/ 28 w 91"/>
              <a:gd name="T29" fmla="*/ 98 h 98"/>
              <a:gd name="T30" fmla="*/ 47 w 91"/>
              <a:gd name="T31" fmla="*/ 90 h 98"/>
              <a:gd name="T32" fmla="*/ 47 w 91"/>
              <a:gd name="T33" fmla="*/ 90 h 98"/>
              <a:gd name="T34" fmla="*/ 72 w 91"/>
              <a:gd name="T35" fmla="*/ 65 h 98"/>
              <a:gd name="T36" fmla="*/ 70 w 91"/>
              <a:gd name="T37" fmla="*/ 62 h 98"/>
              <a:gd name="T38" fmla="*/ 44 w 91"/>
              <a:gd name="T39" fmla="*/ 87 h 98"/>
              <a:gd name="T40" fmla="*/ 44 w 91"/>
              <a:gd name="T41" fmla="*/ 87 h 98"/>
              <a:gd name="T42" fmla="*/ 28 w 91"/>
              <a:gd name="T43" fmla="*/ 94 h 98"/>
              <a:gd name="T44" fmla="*/ 28 w 91"/>
              <a:gd name="T45" fmla="*/ 94 h 98"/>
              <a:gd name="T46" fmla="*/ 13 w 91"/>
              <a:gd name="T47" fmla="*/ 87 h 98"/>
              <a:gd name="T48" fmla="*/ 13 w 91"/>
              <a:gd name="T49" fmla="*/ 56 h 98"/>
              <a:gd name="T50" fmla="*/ 13 w 91"/>
              <a:gd name="T51" fmla="*/ 56 h 98"/>
              <a:gd name="T52" fmla="*/ 58 w 91"/>
              <a:gd name="T53" fmla="*/ 11 h 98"/>
              <a:gd name="T54" fmla="*/ 81 w 91"/>
              <a:gd name="T55" fmla="*/ 11 h 98"/>
              <a:gd name="T56" fmla="*/ 81 w 91"/>
              <a:gd name="T57" fmla="*/ 34 h 98"/>
              <a:gd name="T58" fmla="*/ 36 w 91"/>
              <a:gd name="T59" fmla="*/ 79 h 98"/>
              <a:gd name="T60" fmla="*/ 21 w 91"/>
              <a:gd name="T61" fmla="*/ 79 h 98"/>
              <a:gd name="T62" fmla="*/ 18 w 91"/>
              <a:gd name="T63" fmla="*/ 72 h 98"/>
              <a:gd name="T64" fmla="*/ 21 w 91"/>
              <a:gd name="T65" fmla="*/ 65 h 98"/>
              <a:gd name="T66" fmla="*/ 47 w 91"/>
              <a:gd name="T67" fmla="*/ 39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1" h="98">
                <a:moveTo>
                  <a:pt x="47" y="39"/>
                </a:moveTo>
                <a:cubicBezTo>
                  <a:pt x="44" y="36"/>
                  <a:pt x="44" y="36"/>
                  <a:pt x="44" y="36"/>
                </a:cubicBezTo>
                <a:cubicBezTo>
                  <a:pt x="19" y="62"/>
                  <a:pt x="19" y="62"/>
                  <a:pt x="19" y="62"/>
                </a:cubicBezTo>
                <a:cubicBezTo>
                  <a:pt x="16" y="64"/>
                  <a:pt x="14" y="68"/>
                  <a:pt x="14" y="72"/>
                </a:cubicBezTo>
                <a:cubicBezTo>
                  <a:pt x="14" y="75"/>
                  <a:pt x="16" y="79"/>
                  <a:pt x="19" y="82"/>
                </a:cubicBezTo>
                <a:cubicBezTo>
                  <a:pt x="21" y="84"/>
                  <a:pt x="25" y="86"/>
                  <a:pt x="28" y="86"/>
                </a:cubicBezTo>
                <a:cubicBezTo>
                  <a:pt x="32" y="86"/>
                  <a:pt x="36" y="84"/>
                  <a:pt x="38" y="82"/>
                </a:cubicBezTo>
                <a:cubicBezTo>
                  <a:pt x="84" y="36"/>
                  <a:pt x="84" y="36"/>
                  <a:pt x="84" y="36"/>
                </a:cubicBezTo>
                <a:cubicBezTo>
                  <a:pt x="91" y="29"/>
                  <a:pt x="91" y="16"/>
                  <a:pt x="84" y="8"/>
                </a:cubicBezTo>
                <a:cubicBezTo>
                  <a:pt x="76" y="0"/>
                  <a:pt x="63" y="0"/>
                  <a:pt x="55" y="8"/>
                </a:cubicBezTo>
                <a:cubicBezTo>
                  <a:pt x="10" y="53"/>
                  <a:pt x="10" y="53"/>
                  <a:pt x="10" y="53"/>
                </a:cubicBezTo>
                <a:cubicBezTo>
                  <a:pt x="10" y="53"/>
                  <a:pt x="10" y="53"/>
                  <a:pt x="10" y="53"/>
                </a:cubicBezTo>
                <a:cubicBezTo>
                  <a:pt x="0" y="63"/>
                  <a:pt x="0" y="80"/>
                  <a:pt x="10" y="90"/>
                </a:cubicBezTo>
                <a:cubicBezTo>
                  <a:pt x="15" y="95"/>
                  <a:pt x="22" y="98"/>
                  <a:pt x="28" y="98"/>
                </a:cubicBezTo>
                <a:cubicBezTo>
                  <a:pt x="28" y="98"/>
                  <a:pt x="28" y="98"/>
                  <a:pt x="28" y="98"/>
                </a:cubicBezTo>
                <a:cubicBezTo>
                  <a:pt x="35" y="98"/>
                  <a:pt x="42" y="95"/>
                  <a:pt x="47" y="90"/>
                </a:cubicBezTo>
                <a:cubicBezTo>
                  <a:pt x="47" y="90"/>
                  <a:pt x="47" y="90"/>
                  <a:pt x="47" y="90"/>
                </a:cubicBezTo>
                <a:cubicBezTo>
                  <a:pt x="72" y="65"/>
                  <a:pt x="72" y="65"/>
                  <a:pt x="72" y="65"/>
                </a:cubicBezTo>
                <a:cubicBezTo>
                  <a:pt x="70" y="62"/>
                  <a:pt x="70" y="62"/>
                  <a:pt x="70" y="62"/>
                </a:cubicBezTo>
                <a:cubicBezTo>
                  <a:pt x="44" y="87"/>
                  <a:pt x="44" y="87"/>
                  <a:pt x="44" y="87"/>
                </a:cubicBezTo>
                <a:cubicBezTo>
                  <a:pt x="44" y="87"/>
                  <a:pt x="44" y="87"/>
                  <a:pt x="44" y="87"/>
                </a:cubicBezTo>
                <a:cubicBezTo>
                  <a:pt x="40" y="91"/>
                  <a:pt x="34" y="94"/>
                  <a:pt x="28" y="94"/>
                </a:cubicBezTo>
                <a:cubicBezTo>
                  <a:pt x="28" y="94"/>
                  <a:pt x="28" y="94"/>
                  <a:pt x="28" y="94"/>
                </a:cubicBezTo>
                <a:cubicBezTo>
                  <a:pt x="23" y="94"/>
                  <a:pt x="17" y="91"/>
                  <a:pt x="13" y="87"/>
                </a:cubicBezTo>
                <a:cubicBezTo>
                  <a:pt x="4" y="79"/>
                  <a:pt x="4" y="65"/>
                  <a:pt x="13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58" y="11"/>
                  <a:pt x="58" y="11"/>
                  <a:pt x="58" y="11"/>
                </a:cubicBezTo>
                <a:cubicBezTo>
                  <a:pt x="64" y="5"/>
                  <a:pt x="75" y="5"/>
                  <a:pt x="81" y="11"/>
                </a:cubicBezTo>
                <a:cubicBezTo>
                  <a:pt x="87" y="17"/>
                  <a:pt x="87" y="27"/>
                  <a:pt x="81" y="34"/>
                </a:cubicBezTo>
                <a:cubicBezTo>
                  <a:pt x="36" y="79"/>
                  <a:pt x="36" y="79"/>
                  <a:pt x="36" y="79"/>
                </a:cubicBezTo>
                <a:cubicBezTo>
                  <a:pt x="32" y="83"/>
                  <a:pt x="25" y="83"/>
                  <a:pt x="21" y="79"/>
                </a:cubicBezTo>
                <a:cubicBezTo>
                  <a:pt x="20" y="77"/>
                  <a:pt x="18" y="74"/>
                  <a:pt x="18" y="72"/>
                </a:cubicBezTo>
                <a:cubicBezTo>
                  <a:pt x="18" y="69"/>
                  <a:pt x="20" y="67"/>
                  <a:pt x="21" y="65"/>
                </a:cubicBezTo>
                <a:lnTo>
                  <a:pt x="47" y="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9" name="组合 178"/>
          <p:cNvGrpSpPr/>
          <p:nvPr/>
        </p:nvGrpSpPr>
        <p:grpSpPr>
          <a:xfrm>
            <a:off x="8313182" y="1769514"/>
            <a:ext cx="411868" cy="372126"/>
            <a:chOff x="8313182" y="1115464"/>
            <a:chExt cx="411868" cy="372126"/>
          </a:xfrm>
        </p:grpSpPr>
        <p:sp>
          <p:nvSpPr>
            <p:cNvPr id="180" name="Freeform 157"/>
            <p:cNvSpPr>
              <a:spLocks/>
            </p:cNvSpPr>
            <p:nvPr/>
          </p:nvSpPr>
          <p:spPr bwMode="auto">
            <a:xfrm>
              <a:off x="8381826" y="1343075"/>
              <a:ext cx="86709" cy="84903"/>
            </a:xfrm>
            <a:custGeom>
              <a:avLst/>
              <a:gdLst>
                <a:gd name="T0" fmla="*/ 33 w 48"/>
                <a:gd name="T1" fmla="*/ 0 h 47"/>
                <a:gd name="T2" fmla="*/ 15 w 48"/>
                <a:gd name="T3" fmla="*/ 0 h 47"/>
                <a:gd name="T4" fmla="*/ 15 w 48"/>
                <a:gd name="T5" fmla="*/ 14 h 47"/>
                <a:gd name="T6" fmla="*/ 0 w 48"/>
                <a:gd name="T7" fmla="*/ 14 h 47"/>
                <a:gd name="T8" fmla="*/ 0 w 48"/>
                <a:gd name="T9" fmla="*/ 33 h 47"/>
                <a:gd name="T10" fmla="*/ 15 w 48"/>
                <a:gd name="T11" fmla="*/ 33 h 47"/>
                <a:gd name="T12" fmla="*/ 15 w 48"/>
                <a:gd name="T13" fmla="*/ 47 h 47"/>
                <a:gd name="T14" fmla="*/ 33 w 48"/>
                <a:gd name="T15" fmla="*/ 47 h 47"/>
                <a:gd name="T16" fmla="*/ 33 w 48"/>
                <a:gd name="T17" fmla="*/ 33 h 47"/>
                <a:gd name="T18" fmla="*/ 48 w 48"/>
                <a:gd name="T19" fmla="*/ 33 h 47"/>
                <a:gd name="T20" fmla="*/ 48 w 48"/>
                <a:gd name="T21" fmla="*/ 14 h 47"/>
                <a:gd name="T22" fmla="*/ 33 w 48"/>
                <a:gd name="T23" fmla="*/ 14 h 47"/>
                <a:gd name="T24" fmla="*/ 33 w 48"/>
                <a:gd name="T2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47">
                  <a:moveTo>
                    <a:pt x="33" y="0"/>
                  </a:moveTo>
                  <a:lnTo>
                    <a:pt x="15" y="0"/>
                  </a:lnTo>
                  <a:lnTo>
                    <a:pt x="15" y="14"/>
                  </a:lnTo>
                  <a:lnTo>
                    <a:pt x="0" y="14"/>
                  </a:lnTo>
                  <a:lnTo>
                    <a:pt x="0" y="33"/>
                  </a:lnTo>
                  <a:lnTo>
                    <a:pt x="15" y="33"/>
                  </a:lnTo>
                  <a:lnTo>
                    <a:pt x="15" y="47"/>
                  </a:lnTo>
                  <a:lnTo>
                    <a:pt x="33" y="47"/>
                  </a:lnTo>
                  <a:lnTo>
                    <a:pt x="33" y="33"/>
                  </a:lnTo>
                  <a:lnTo>
                    <a:pt x="48" y="33"/>
                  </a:lnTo>
                  <a:lnTo>
                    <a:pt x="48" y="14"/>
                  </a:lnTo>
                  <a:lnTo>
                    <a:pt x="33" y="1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58"/>
            <p:cNvSpPr>
              <a:spLocks noEditPoints="1"/>
            </p:cNvSpPr>
            <p:nvPr/>
          </p:nvSpPr>
          <p:spPr bwMode="auto">
            <a:xfrm>
              <a:off x="8313182" y="1115464"/>
              <a:ext cx="411868" cy="372126"/>
            </a:xfrm>
            <a:custGeom>
              <a:avLst/>
              <a:gdLst>
                <a:gd name="T0" fmla="*/ 72 w 96"/>
                <a:gd name="T1" fmla="*/ 39 h 87"/>
                <a:gd name="T2" fmla="*/ 50 w 96"/>
                <a:gd name="T3" fmla="*/ 39 h 87"/>
                <a:gd name="T4" fmla="*/ 50 w 96"/>
                <a:gd name="T5" fmla="*/ 29 h 87"/>
                <a:gd name="T6" fmla="*/ 66 w 96"/>
                <a:gd name="T7" fmla="*/ 29 h 87"/>
                <a:gd name="T8" fmla="*/ 66 w 96"/>
                <a:gd name="T9" fmla="*/ 13 h 87"/>
                <a:gd name="T10" fmla="*/ 39 w 96"/>
                <a:gd name="T11" fmla="*/ 13 h 87"/>
                <a:gd name="T12" fmla="*/ 49 w 96"/>
                <a:gd name="T13" fmla="*/ 2 h 87"/>
                <a:gd name="T14" fmla="*/ 47 w 96"/>
                <a:gd name="T15" fmla="*/ 0 h 87"/>
                <a:gd name="T16" fmla="*/ 29 w 96"/>
                <a:gd name="T17" fmla="*/ 17 h 87"/>
                <a:gd name="T18" fmla="*/ 62 w 96"/>
                <a:gd name="T19" fmla="*/ 17 h 87"/>
                <a:gd name="T20" fmla="*/ 62 w 96"/>
                <a:gd name="T21" fmla="*/ 25 h 87"/>
                <a:gd name="T22" fmla="*/ 46 w 96"/>
                <a:gd name="T23" fmla="*/ 25 h 87"/>
                <a:gd name="T24" fmla="*/ 46 w 96"/>
                <a:gd name="T25" fmla="*/ 39 h 87"/>
                <a:gd name="T26" fmla="*/ 24 w 96"/>
                <a:gd name="T27" fmla="*/ 39 h 87"/>
                <a:gd name="T28" fmla="*/ 0 w 96"/>
                <a:gd name="T29" fmla="*/ 63 h 87"/>
                <a:gd name="T30" fmla="*/ 24 w 96"/>
                <a:gd name="T31" fmla="*/ 87 h 87"/>
                <a:gd name="T32" fmla="*/ 40 w 96"/>
                <a:gd name="T33" fmla="*/ 81 h 87"/>
                <a:gd name="T34" fmla="*/ 56 w 96"/>
                <a:gd name="T35" fmla="*/ 81 h 87"/>
                <a:gd name="T36" fmla="*/ 72 w 96"/>
                <a:gd name="T37" fmla="*/ 87 h 87"/>
                <a:gd name="T38" fmla="*/ 96 w 96"/>
                <a:gd name="T39" fmla="*/ 63 h 87"/>
                <a:gd name="T40" fmla="*/ 72 w 96"/>
                <a:gd name="T41" fmla="*/ 39 h 87"/>
                <a:gd name="T42" fmla="*/ 72 w 96"/>
                <a:gd name="T43" fmla="*/ 83 h 87"/>
                <a:gd name="T44" fmla="*/ 58 w 96"/>
                <a:gd name="T45" fmla="*/ 78 h 87"/>
                <a:gd name="T46" fmla="*/ 58 w 96"/>
                <a:gd name="T47" fmla="*/ 77 h 87"/>
                <a:gd name="T48" fmla="*/ 38 w 96"/>
                <a:gd name="T49" fmla="*/ 77 h 87"/>
                <a:gd name="T50" fmla="*/ 38 w 96"/>
                <a:gd name="T51" fmla="*/ 78 h 87"/>
                <a:gd name="T52" fmla="*/ 24 w 96"/>
                <a:gd name="T53" fmla="*/ 83 h 87"/>
                <a:gd name="T54" fmla="*/ 4 w 96"/>
                <a:gd name="T55" fmla="*/ 63 h 87"/>
                <a:gd name="T56" fmla="*/ 24 w 96"/>
                <a:gd name="T57" fmla="*/ 43 h 87"/>
                <a:gd name="T58" fmla="*/ 46 w 96"/>
                <a:gd name="T59" fmla="*/ 43 h 87"/>
                <a:gd name="T60" fmla="*/ 50 w 96"/>
                <a:gd name="T61" fmla="*/ 43 h 87"/>
                <a:gd name="T62" fmla="*/ 72 w 96"/>
                <a:gd name="T63" fmla="*/ 43 h 87"/>
                <a:gd name="T64" fmla="*/ 92 w 96"/>
                <a:gd name="T65" fmla="*/ 63 h 87"/>
                <a:gd name="T66" fmla="*/ 72 w 96"/>
                <a:gd name="T67" fmla="*/ 8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6" h="87">
                  <a:moveTo>
                    <a:pt x="72" y="39"/>
                  </a:moveTo>
                  <a:cubicBezTo>
                    <a:pt x="50" y="39"/>
                    <a:pt x="50" y="39"/>
                    <a:pt x="50" y="3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25"/>
                    <a:pt x="62" y="25"/>
                    <a:pt x="62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11" y="39"/>
                    <a:pt x="0" y="50"/>
                    <a:pt x="0" y="63"/>
                  </a:cubicBezTo>
                  <a:cubicBezTo>
                    <a:pt x="0" y="76"/>
                    <a:pt x="11" y="87"/>
                    <a:pt x="24" y="87"/>
                  </a:cubicBezTo>
                  <a:cubicBezTo>
                    <a:pt x="30" y="87"/>
                    <a:pt x="35" y="85"/>
                    <a:pt x="40" y="81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61" y="85"/>
                    <a:pt x="66" y="87"/>
                    <a:pt x="72" y="87"/>
                  </a:cubicBezTo>
                  <a:cubicBezTo>
                    <a:pt x="85" y="87"/>
                    <a:pt x="96" y="76"/>
                    <a:pt x="96" y="63"/>
                  </a:cubicBezTo>
                  <a:cubicBezTo>
                    <a:pt x="96" y="50"/>
                    <a:pt x="85" y="39"/>
                    <a:pt x="72" y="39"/>
                  </a:cubicBezTo>
                  <a:close/>
                  <a:moveTo>
                    <a:pt x="72" y="83"/>
                  </a:moveTo>
                  <a:cubicBezTo>
                    <a:pt x="67" y="83"/>
                    <a:pt x="62" y="81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38" y="78"/>
                    <a:pt x="38" y="78"/>
                    <a:pt x="38" y="78"/>
                  </a:cubicBezTo>
                  <a:cubicBezTo>
                    <a:pt x="34" y="81"/>
                    <a:pt x="29" y="83"/>
                    <a:pt x="24" y="83"/>
                  </a:cubicBezTo>
                  <a:cubicBezTo>
                    <a:pt x="13" y="83"/>
                    <a:pt x="4" y="74"/>
                    <a:pt x="4" y="63"/>
                  </a:cubicBezTo>
                  <a:cubicBezTo>
                    <a:pt x="4" y="52"/>
                    <a:pt x="13" y="43"/>
                    <a:pt x="24" y="4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83" y="43"/>
                    <a:pt x="92" y="52"/>
                    <a:pt x="92" y="63"/>
                  </a:cubicBezTo>
                  <a:cubicBezTo>
                    <a:pt x="92" y="74"/>
                    <a:pt x="83" y="83"/>
                    <a:pt x="72" y="8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Oval 159"/>
            <p:cNvSpPr>
              <a:spLocks noChangeArrowheads="1"/>
            </p:cNvSpPr>
            <p:nvPr/>
          </p:nvSpPr>
          <p:spPr bwMode="auto">
            <a:xfrm>
              <a:off x="8604018" y="1334043"/>
              <a:ext cx="34323" cy="3432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Oval 160"/>
            <p:cNvSpPr>
              <a:spLocks noChangeArrowheads="1"/>
            </p:cNvSpPr>
            <p:nvPr/>
          </p:nvSpPr>
          <p:spPr bwMode="auto">
            <a:xfrm>
              <a:off x="8604018" y="1402688"/>
              <a:ext cx="34323" cy="3432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Oval 161"/>
            <p:cNvSpPr>
              <a:spLocks noChangeArrowheads="1"/>
            </p:cNvSpPr>
            <p:nvPr/>
          </p:nvSpPr>
          <p:spPr bwMode="auto">
            <a:xfrm>
              <a:off x="8638340" y="1368365"/>
              <a:ext cx="34323" cy="3432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Oval 162"/>
            <p:cNvSpPr>
              <a:spLocks noChangeArrowheads="1"/>
            </p:cNvSpPr>
            <p:nvPr/>
          </p:nvSpPr>
          <p:spPr bwMode="auto">
            <a:xfrm>
              <a:off x="8571503" y="1368365"/>
              <a:ext cx="32516" cy="3432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9185691" y="1783966"/>
            <a:ext cx="308901" cy="410062"/>
            <a:chOff x="9185691" y="1129916"/>
            <a:chExt cx="308901" cy="410062"/>
          </a:xfrm>
        </p:grpSpPr>
        <p:sp>
          <p:nvSpPr>
            <p:cNvPr id="187" name="Freeform 163"/>
            <p:cNvSpPr>
              <a:spLocks noEditPoints="1"/>
            </p:cNvSpPr>
            <p:nvPr/>
          </p:nvSpPr>
          <p:spPr bwMode="auto">
            <a:xfrm>
              <a:off x="9185691" y="1129916"/>
              <a:ext cx="308901" cy="410062"/>
            </a:xfrm>
            <a:custGeom>
              <a:avLst/>
              <a:gdLst>
                <a:gd name="T0" fmla="*/ 10 w 72"/>
                <a:gd name="T1" fmla="*/ 0 h 96"/>
                <a:gd name="T2" fmla="*/ 3 w 72"/>
                <a:gd name="T3" fmla="*/ 3 h 96"/>
                <a:gd name="T4" fmla="*/ 0 w 72"/>
                <a:gd name="T5" fmla="*/ 10 h 96"/>
                <a:gd name="T6" fmla="*/ 0 w 72"/>
                <a:gd name="T7" fmla="*/ 86 h 96"/>
                <a:gd name="T8" fmla="*/ 3 w 72"/>
                <a:gd name="T9" fmla="*/ 93 h 96"/>
                <a:gd name="T10" fmla="*/ 10 w 72"/>
                <a:gd name="T11" fmla="*/ 96 h 96"/>
                <a:gd name="T12" fmla="*/ 72 w 72"/>
                <a:gd name="T13" fmla="*/ 96 h 96"/>
                <a:gd name="T14" fmla="*/ 72 w 72"/>
                <a:gd name="T15" fmla="*/ 16 h 96"/>
                <a:gd name="T16" fmla="*/ 10 w 72"/>
                <a:gd name="T17" fmla="*/ 16 h 96"/>
                <a:gd name="T18" fmla="*/ 6 w 72"/>
                <a:gd name="T19" fmla="*/ 14 h 96"/>
                <a:gd name="T20" fmla="*/ 4 w 72"/>
                <a:gd name="T21" fmla="*/ 10 h 96"/>
                <a:gd name="T22" fmla="*/ 6 w 72"/>
                <a:gd name="T23" fmla="*/ 6 h 96"/>
                <a:gd name="T24" fmla="*/ 10 w 72"/>
                <a:gd name="T25" fmla="*/ 4 h 96"/>
                <a:gd name="T26" fmla="*/ 72 w 72"/>
                <a:gd name="T27" fmla="*/ 4 h 96"/>
                <a:gd name="T28" fmla="*/ 72 w 72"/>
                <a:gd name="T29" fmla="*/ 0 h 96"/>
                <a:gd name="T30" fmla="*/ 10 w 72"/>
                <a:gd name="T31" fmla="*/ 0 h 96"/>
                <a:gd name="T32" fmla="*/ 10 w 72"/>
                <a:gd name="T33" fmla="*/ 20 h 96"/>
                <a:gd name="T34" fmla="*/ 68 w 72"/>
                <a:gd name="T35" fmla="*/ 20 h 96"/>
                <a:gd name="T36" fmla="*/ 68 w 72"/>
                <a:gd name="T37" fmla="*/ 92 h 96"/>
                <a:gd name="T38" fmla="*/ 10 w 72"/>
                <a:gd name="T39" fmla="*/ 92 h 96"/>
                <a:gd name="T40" fmla="*/ 6 w 72"/>
                <a:gd name="T41" fmla="*/ 90 h 96"/>
                <a:gd name="T42" fmla="*/ 4 w 72"/>
                <a:gd name="T43" fmla="*/ 86 h 96"/>
                <a:gd name="T44" fmla="*/ 4 w 72"/>
                <a:gd name="T45" fmla="*/ 18 h 96"/>
                <a:gd name="T46" fmla="*/ 10 w 72"/>
                <a:gd name="T47" fmla="*/ 2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" h="96">
                  <a:moveTo>
                    <a:pt x="10" y="0"/>
                  </a:moveTo>
                  <a:cubicBezTo>
                    <a:pt x="7" y="0"/>
                    <a:pt x="5" y="1"/>
                    <a:pt x="3" y="3"/>
                  </a:cubicBezTo>
                  <a:cubicBezTo>
                    <a:pt x="1" y="5"/>
                    <a:pt x="0" y="7"/>
                    <a:pt x="0" y="1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9"/>
                    <a:pt x="1" y="91"/>
                    <a:pt x="3" y="93"/>
                  </a:cubicBezTo>
                  <a:cubicBezTo>
                    <a:pt x="5" y="95"/>
                    <a:pt x="7" y="96"/>
                    <a:pt x="10" y="96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8" y="16"/>
                    <a:pt x="7" y="15"/>
                    <a:pt x="6" y="14"/>
                  </a:cubicBezTo>
                  <a:cubicBezTo>
                    <a:pt x="5" y="13"/>
                    <a:pt x="4" y="12"/>
                    <a:pt x="4" y="10"/>
                  </a:cubicBezTo>
                  <a:cubicBezTo>
                    <a:pt x="4" y="8"/>
                    <a:pt x="5" y="7"/>
                    <a:pt x="6" y="6"/>
                  </a:cubicBezTo>
                  <a:cubicBezTo>
                    <a:pt x="7" y="5"/>
                    <a:pt x="8" y="4"/>
                    <a:pt x="10" y="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0"/>
                    <a:pt x="72" y="0"/>
                    <a:pt x="72" y="0"/>
                  </a:cubicBezTo>
                  <a:lnTo>
                    <a:pt x="10" y="0"/>
                  </a:lnTo>
                  <a:close/>
                  <a:moveTo>
                    <a:pt x="10" y="20"/>
                  </a:moveTo>
                  <a:cubicBezTo>
                    <a:pt x="68" y="20"/>
                    <a:pt x="68" y="20"/>
                    <a:pt x="68" y="20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8" y="92"/>
                    <a:pt x="7" y="91"/>
                    <a:pt x="6" y="90"/>
                  </a:cubicBezTo>
                  <a:cubicBezTo>
                    <a:pt x="5" y="89"/>
                    <a:pt x="4" y="88"/>
                    <a:pt x="4" y="86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6" y="19"/>
                    <a:pt x="8" y="20"/>
                    <a:pt x="10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Rectangle 164"/>
            <p:cNvSpPr>
              <a:spLocks noChangeArrowheads="1"/>
            </p:cNvSpPr>
            <p:nvPr/>
          </p:nvSpPr>
          <p:spPr bwMode="auto">
            <a:xfrm>
              <a:off x="9220013" y="1162431"/>
              <a:ext cx="274578" cy="180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Rectangle 165"/>
            <p:cNvSpPr>
              <a:spLocks noChangeArrowheads="1"/>
            </p:cNvSpPr>
            <p:nvPr/>
          </p:nvSpPr>
          <p:spPr bwMode="auto">
            <a:xfrm>
              <a:off x="9254336" y="1384624"/>
              <a:ext cx="171612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Rectangle 166"/>
            <p:cNvSpPr>
              <a:spLocks noChangeArrowheads="1"/>
            </p:cNvSpPr>
            <p:nvPr/>
          </p:nvSpPr>
          <p:spPr bwMode="auto">
            <a:xfrm>
              <a:off x="9254336" y="1299721"/>
              <a:ext cx="68645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1" name="组合 190"/>
          <p:cNvGrpSpPr/>
          <p:nvPr/>
        </p:nvGrpSpPr>
        <p:grpSpPr>
          <a:xfrm>
            <a:off x="5086886" y="2567960"/>
            <a:ext cx="307094" cy="410062"/>
            <a:chOff x="5086886" y="1913910"/>
            <a:chExt cx="307094" cy="410062"/>
          </a:xfrm>
        </p:grpSpPr>
        <p:sp>
          <p:nvSpPr>
            <p:cNvPr id="192" name="Freeform 167"/>
            <p:cNvSpPr>
              <a:spLocks noEditPoints="1"/>
            </p:cNvSpPr>
            <p:nvPr/>
          </p:nvSpPr>
          <p:spPr bwMode="auto">
            <a:xfrm>
              <a:off x="5086886" y="1913910"/>
              <a:ext cx="307094" cy="410062"/>
            </a:xfrm>
            <a:custGeom>
              <a:avLst/>
              <a:gdLst>
                <a:gd name="T0" fmla="*/ 113 w 170"/>
                <a:gd name="T1" fmla="*/ 0 h 227"/>
                <a:gd name="T2" fmla="*/ 0 w 170"/>
                <a:gd name="T3" fmla="*/ 0 h 227"/>
                <a:gd name="T4" fmla="*/ 0 w 170"/>
                <a:gd name="T5" fmla="*/ 227 h 227"/>
                <a:gd name="T6" fmla="*/ 170 w 170"/>
                <a:gd name="T7" fmla="*/ 227 h 227"/>
                <a:gd name="T8" fmla="*/ 170 w 170"/>
                <a:gd name="T9" fmla="*/ 57 h 227"/>
                <a:gd name="T10" fmla="*/ 113 w 170"/>
                <a:gd name="T11" fmla="*/ 0 h 227"/>
                <a:gd name="T12" fmla="*/ 161 w 170"/>
                <a:gd name="T13" fmla="*/ 218 h 227"/>
                <a:gd name="T14" fmla="*/ 9 w 170"/>
                <a:gd name="T15" fmla="*/ 218 h 227"/>
                <a:gd name="T16" fmla="*/ 9 w 170"/>
                <a:gd name="T17" fmla="*/ 10 h 227"/>
                <a:gd name="T18" fmla="*/ 109 w 170"/>
                <a:gd name="T19" fmla="*/ 10 h 227"/>
                <a:gd name="T20" fmla="*/ 161 w 170"/>
                <a:gd name="T21" fmla="*/ 62 h 227"/>
                <a:gd name="T22" fmla="*/ 161 w 170"/>
                <a:gd name="T23" fmla="*/ 218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" h="227">
                  <a:moveTo>
                    <a:pt x="113" y="0"/>
                  </a:moveTo>
                  <a:lnTo>
                    <a:pt x="0" y="0"/>
                  </a:lnTo>
                  <a:lnTo>
                    <a:pt x="0" y="227"/>
                  </a:lnTo>
                  <a:lnTo>
                    <a:pt x="170" y="227"/>
                  </a:lnTo>
                  <a:lnTo>
                    <a:pt x="170" y="57"/>
                  </a:lnTo>
                  <a:lnTo>
                    <a:pt x="113" y="0"/>
                  </a:lnTo>
                  <a:close/>
                  <a:moveTo>
                    <a:pt x="161" y="218"/>
                  </a:moveTo>
                  <a:lnTo>
                    <a:pt x="9" y="218"/>
                  </a:lnTo>
                  <a:lnTo>
                    <a:pt x="9" y="10"/>
                  </a:lnTo>
                  <a:lnTo>
                    <a:pt x="109" y="10"/>
                  </a:lnTo>
                  <a:lnTo>
                    <a:pt x="161" y="62"/>
                  </a:lnTo>
                  <a:lnTo>
                    <a:pt x="161" y="2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Rectangle 168"/>
            <p:cNvSpPr>
              <a:spLocks noChangeArrowheads="1"/>
            </p:cNvSpPr>
            <p:nvPr/>
          </p:nvSpPr>
          <p:spPr bwMode="auto">
            <a:xfrm>
              <a:off x="5155531" y="2222811"/>
              <a:ext cx="169805" cy="325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Rectangle 169"/>
            <p:cNvSpPr>
              <a:spLocks noChangeArrowheads="1"/>
            </p:cNvSpPr>
            <p:nvPr/>
          </p:nvSpPr>
          <p:spPr bwMode="auto">
            <a:xfrm>
              <a:off x="5155531" y="2136102"/>
              <a:ext cx="169805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Rectangle 170"/>
            <p:cNvSpPr>
              <a:spLocks noChangeArrowheads="1"/>
            </p:cNvSpPr>
            <p:nvPr/>
          </p:nvSpPr>
          <p:spPr bwMode="auto">
            <a:xfrm>
              <a:off x="5155531" y="2051199"/>
              <a:ext cx="68645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6" name="组合 195"/>
          <p:cNvGrpSpPr/>
          <p:nvPr/>
        </p:nvGrpSpPr>
        <p:grpSpPr>
          <a:xfrm>
            <a:off x="10793420" y="1850804"/>
            <a:ext cx="377546" cy="334191"/>
            <a:chOff x="10793420" y="1196754"/>
            <a:chExt cx="377546" cy="334191"/>
          </a:xfrm>
        </p:grpSpPr>
        <p:sp>
          <p:nvSpPr>
            <p:cNvPr id="197" name="Rectangle 171"/>
            <p:cNvSpPr>
              <a:spLocks noChangeArrowheads="1"/>
            </p:cNvSpPr>
            <p:nvPr/>
          </p:nvSpPr>
          <p:spPr bwMode="auto">
            <a:xfrm>
              <a:off x="10896386" y="1359334"/>
              <a:ext cx="171612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Rectangle 172"/>
            <p:cNvSpPr>
              <a:spLocks noChangeArrowheads="1"/>
            </p:cNvSpPr>
            <p:nvPr/>
          </p:nvSpPr>
          <p:spPr bwMode="auto">
            <a:xfrm>
              <a:off x="10999353" y="1274431"/>
              <a:ext cx="68645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73"/>
            <p:cNvSpPr>
              <a:spLocks noEditPoints="1"/>
            </p:cNvSpPr>
            <p:nvPr/>
          </p:nvSpPr>
          <p:spPr bwMode="auto">
            <a:xfrm>
              <a:off x="10793420" y="1196754"/>
              <a:ext cx="377546" cy="334191"/>
            </a:xfrm>
            <a:custGeom>
              <a:avLst/>
              <a:gdLst>
                <a:gd name="T0" fmla="*/ 83 w 88"/>
                <a:gd name="T1" fmla="*/ 5 h 78"/>
                <a:gd name="T2" fmla="*/ 70 w 88"/>
                <a:gd name="T3" fmla="*/ 0 h 78"/>
                <a:gd name="T4" fmla="*/ 18 w 88"/>
                <a:gd name="T5" fmla="*/ 0 h 78"/>
                <a:gd name="T6" fmla="*/ 5 w 88"/>
                <a:gd name="T7" fmla="*/ 5 h 78"/>
                <a:gd name="T8" fmla="*/ 0 w 88"/>
                <a:gd name="T9" fmla="*/ 18 h 78"/>
                <a:gd name="T10" fmla="*/ 0 w 88"/>
                <a:gd name="T11" fmla="*/ 46 h 78"/>
                <a:gd name="T12" fmla="*/ 5 w 88"/>
                <a:gd name="T13" fmla="*/ 59 h 78"/>
                <a:gd name="T14" fmla="*/ 18 w 88"/>
                <a:gd name="T15" fmla="*/ 64 h 78"/>
                <a:gd name="T16" fmla="*/ 69 w 88"/>
                <a:gd name="T17" fmla="*/ 64 h 78"/>
                <a:gd name="T18" fmla="*/ 88 w 88"/>
                <a:gd name="T19" fmla="*/ 78 h 78"/>
                <a:gd name="T20" fmla="*/ 88 w 88"/>
                <a:gd name="T21" fmla="*/ 18 h 78"/>
                <a:gd name="T22" fmla="*/ 83 w 88"/>
                <a:gd name="T23" fmla="*/ 5 h 78"/>
                <a:gd name="T24" fmla="*/ 84 w 88"/>
                <a:gd name="T25" fmla="*/ 70 h 78"/>
                <a:gd name="T26" fmla="*/ 71 w 88"/>
                <a:gd name="T27" fmla="*/ 60 h 78"/>
                <a:gd name="T28" fmla="*/ 18 w 88"/>
                <a:gd name="T29" fmla="*/ 60 h 78"/>
                <a:gd name="T30" fmla="*/ 8 w 88"/>
                <a:gd name="T31" fmla="*/ 56 h 78"/>
                <a:gd name="T32" fmla="*/ 4 w 88"/>
                <a:gd name="T33" fmla="*/ 46 h 78"/>
                <a:gd name="T34" fmla="*/ 4 w 88"/>
                <a:gd name="T35" fmla="*/ 18 h 78"/>
                <a:gd name="T36" fmla="*/ 8 w 88"/>
                <a:gd name="T37" fmla="*/ 8 h 78"/>
                <a:gd name="T38" fmla="*/ 18 w 88"/>
                <a:gd name="T39" fmla="*/ 4 h 78"/>
                <a:gd name="T40" fmla="*/ 70 w 88"/>
                <a:gd name="T41" fmla="*/ 4 h 78"/>
                <a:gd name="T42" fmla="*/ 80 w 88"/>
                <a:gd name="T43" fmla="*/ 8 h 78"/>
                <a:gd name="T44" fmla="*/ 84 w 88"/>
                <a:gd name="T45" fmla="*/ 18 h 78"/>
                <a:gd name="T46" fmla="*/ 84 w 88"/>
                <a:gd name="T47" fmla="*/ 7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8" h="78">
                  <a:moveTo>
                    <a:pt x="83" y="5"/>
                  </a:moveTo>
                  <a:cubicBezTo>
                    <a:pt x="79" y="2"/>
                    <a:pt x="75" y="0"/>
                    <a:pt x="7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3" y="0"/>
                    <a:pt x="9" y="2"/>
                    <a:pt x="5" y="5"/>
                  </a:cubicBezTo>
                  <a:cubicBezTo>
                    <a:pt x="2" y="9"/>
                    <a:pt x="0" y="13"/>
                    <a:pt x="0" y="18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51"/>
                    <a:pt x="2" y="55"/>
                    <a:pt x="5" y="59"/>
                  </a:cubicBezTo>
                  <a:cubicBezTo>
                    <a:pt x="9" y="62"/>
                    <a:pt x="13" y="64"/>
                    <a:pt x="18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3"/>
                    <a:pt x="86" y="9"/>
                    <a:pt x="83" y="5"/>
                  </a:cubicBezTo>
                  <a:close/>
                  <a:moveTo>
                    <a:pt x="84" y="70"/>
                  </a:moveTo>
                  <a:cubicBezTo>
                    <a:pt x="71" y="60"/>
                    <a:pt x="71" y="60"/>
                    <a:pt x="71" y="60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14" y="60"/>
                    <a:pt x="11" y="59"/>
                    <a:pt x="8" y="56"/>
                  </a:cubicBezTo>
                  <a:cubicBezTo>
                    <a:pt x="5" y="53"/>
                    <a:pt x="4" y="50"/>
                    <a:pt x="4" y="46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4"/>
                    <a:pt x="5" y="11"/>
                    <a:pt x="8" y="8"/>
                  </a:cubicBezTo>
                  <a:cubicBezTo>
                    <a:pt x="11" y="5"/>
                    <a:pt x="14" y="4"/>
                    <a:pt x="18" y="4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4" y="4"/>
                    <a:pt x="77" y="5"/>
                    <a:pt x="80" y="8"/>
                  </a:cubicBezTo>
                  <a:cubicBezTo>
                    <a:pt x="83" y="11"/>
                    <a:pt x="84" y="14"/>
                    <a:pt x="84" y="18"/>
                  </a:cubicBezTo>
                  <a:lnTo>
                    <a:pt x="84" y="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0" name="组合 199"/>
          <p:cNvGrpSpPr/>
          <p:nvPr/>
        </p:nvGrpSpPr>
        <p:grpSpPr>
          <a:xfrm>
            <a:off x="9973297" y="1800224"/>
            <a:ext cx="375739" cy="375739"/>
            <a:chOff x="9973297" y="1146174"/>
            <a:chExt cx="375739" cy="375739"/>
          </a:xfrm>
        </p:grpSpPr>
        <p:sp>
          <p:nvSpPr>
            <p:cNvPr id="201" name="Freeform 174"/>
            <p:cNvSpPr>
              <a:spLocks noEditPoints="1"/>
            </p:cNvSpPr>
            <p:nvPr/>
          </p:nvSpPr>
          <p:spPr bwMode="auto">
            <a:xfrm>
              <a:off x="9973297" y="1146174"/>
              <a:ext cx="375739" cy="375739"/>
            </a:xfrm>
            <a:custGeom>
              <a:avLst/>
              <a:gdLst>
                <a:gd name="T0" fmla="*/ 44 w 88"/>
                <a:gd name="T1" fmla="*/ 0 h 88"/>
                <a:gd name="T2" fmla="*/ 0 w 88"/>
                <a:gd name="T3" fmla="*/ 44 h 88"/>
                <a:gd name="T4" fmla="*/ 44 w 88"/>
                <a:gd name="T5" fmla="*/ 88 h 88"/>
                <a:gd name="T6" fmla="*/ 88 w 88"/>
                <a:gd name="T7" fmla="*/ 44 h 88"/>
                <a:gd name="T8" fmla="*/ 44 w 88"/>
                <a:gd name="T9" fmla="*/ 0 h 88"/>
                <a:gd name="T10" fmla="*/ 44 w 88"/>
                <a:gd name="T11" fmla="*/ 84 h 88"/>
                <a:gd name="T12" fmla="*/ 4 w 88"/>
                <a:gd name="T13" fmla="*/ 44 h 88"/>
                <a:gd name="T14" fmla="*/ 44 w 88"/>
                <a:gd name="T15" fmla="*/ 4 h 88"/>
                <a:gd name="T16" fmla="*/ 84 w 88"/>
                <a:gd name="T17" fmla="*/ 44 h 88"/>
                <a:gd name="T18" fmla="*/ 44 w 88"/>
                <a:gd name="T19" fmla="*/ 8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8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8"/>
                    <a:pt x="20" y="88"/>
                    <a:pt x="44" y="88"/>
                  </a:cubicBezTo>
                  <a:cubicBezTo>
                    <a:pt x="68" y="88"/>
                    <a:pt x="88" y="68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44" y="84"/>
                  </a:moveTo>
                  <a:cubicBezTo>
                    <a:pt x="22" y="84"/>
                    <a:pt x="4" y="66"/>
                    <a:pt x="4" y="44"/>
                  </a:cubicBezTo>
                  <a:cubicBezTo>
                    <a:pt x="4" y="22"/>
                    <a:pt x="22" y="4"/>
                    <a:pt x="44" y="4"/>
                  </a:cubicBezTo>
                  <a:cubicBezTo>
                    <a:pt x="66" y="4"/>
                    <a:pt x="84" y="22"/>
                    <a:pt x="84" y="44"/>
                  </a:cubicBezTo>
                  <a:cubicBezTo>
                    <a:pt x="84" y="66"/>
                    <a:pt x="66" y="84"/>
                    <a:pt x="44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75"/>
            <p:cNvSpPr>
              <a:spLocks noEditPoints="1"/>
            </p:cNvSpPr>
            <p:nvPr/>
          </p:nvSpPr>
          <p:spPr bwMode="auto">
            <a:xfrm>
              <a:off x="10067232" y="1236496"/>
              <a:ext cx="187869" cy="191482"/>
            </a:xfrm>
            <a:custGeom>
              <a:avLst/>
              <a:gdLst>
                <a:gd name="T0" fmla="*/ 0 w 104"/>
                <a:gd name="T1" fmla="*/ 106 h 106"/>
                <a:gd name="T2" fmla="*/ 73 w 104"/>
                <a:gd name="T3" fmla="*/ 73 h 106"/>
                <a:gd name="T4" fmla="*/ 104 w 104"/>
                <a:gd name="T5" fmla="*/ 0 h 106"/>
                <a:gd name="T6" fmla="*/ 33 w 104"/>
                <a:gd name="T7" fmla="*/ 33 h 106"/>
                <a:gd name="T8" fmla="*/ 0 w 104"/>
                <a:gd name="T9" fmla="*/ 106 h 106"/>
                <a:gd name="T10" fmla="*/ 19 w 104"/>
                <a:gd name="T11" fmla="*/ 87 h 106"/>
                <a:gd name="T12" fmla="*/ 40 w 104"/>
                <a:gd name="T13" fmla="*/ 40 h 106"/>
                <a:gd name="T14" fmla="*/ 40 w 104"/>
                <a:gd name="T15" fmla="*/ 40 h 106"/>
                <a:gd name="T16" fmla="*/ 66 w 104"/>
                <a:gd name="T17" fmla="*/ 66 h 106"/>
                <a:gd name="T18" fmla="*/ 66 w 104"/>
                <a:gd name="T19" fmla="*/ 66 h 106"/>
                <a:gd name="T20" fmla="*/ 19 w 104"/>
                <a:gd name="T21" fmla="*/ 8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" h="106">
                  <a:moveTo>
                    <a:pt x="0" y="106"/>
                  </a:moveTo>
                  <a:lnTo>
                    <a:pt x="73" y="73"/>
                  </a:lnTo>
                  <a:lnTo>
                    <a:pt x="104" y="0"/>
                  </a:lnTo>
                  <a:lnTo>
                    <a:pt x="33" y="33"/>
                  </a:lnTo>
                  <a:lnTo>
                    <a:pt x="0" y="106"/>
                  </a:lnTo>
                  <a:close/>
                  <a:moveTo>
                    <a:pt x="19" y="87"/>
                  </a:moveTo>
                  <a:lnTo>
                    <a:pt x="40" y="40"/>
                  </a:lnTo>
                  <a:lnTo>
                    <a:pt x="40" y="40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19" y="8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3" name="Freeform 176"/>
          <p:cNvSpPr>
            <a:spLocks noEditPoints="1"/>
          </p:cNvSpPr>
          <p:nvPr/>
        </p:nvSpPr>
        <p:spPr bwMode="auto">
          <a:xfrm>
            <a:off x="7511123" y="5096974"/>
            <a:ext cx="375739" cy="375739"/>
          </a:xfrm>
          <a:custGeom>
            <a:avLst/>
            <a:gdLst>
              <a:gd name="T0" fmla="*/ 175 w 208"/>
              <a:gd name="T1" fmla="*/ 132 h 208"/>
              <a:gd name="T2" fmla="*/ 175 w 208"/>
              <a:gd name="T3" fmla="*/ 99 h 208"/>
              <a:gd name="T4" fmla="*/ 109 w 208"/>
              <a:gd name="T5" fmla="*/ 99 h 208"/>
              <a:gd name="T6" fmla="*/ 109 w 208"/>
              <a:gd name="T7" fmla="*/ 76 h 208"/>
              <a:gd name="T8" fmla="*/ 142 w 208"/>
              <a:gd name="T9" fmla="*/ 76 h 208"/>
              <a:gd name="T10" fmla="*/ 142 w 208"/>
              <a:gd name="T11" fmla="*/ 0 h 208"/>
              <a:gd name="T12" fmla="*/ 66 w 208"/>
              <a:gd name="T13" fmla="*/ 0 h 208"/>
              <a:gd name="T14" fmla="*/ 66 w 208"/>
              <a:gd name="T15" fmla="*/ 76 h 208"/>
              <a:gd name="T16" fmla="*/ 99 w 208"/>
              <a:gd name="T17" fmla="*/ 76 h 208"/>
              <a:gd name="T18" fmla="*/ 99 w 208"/>
              <a:gd name="T19" fmla="*/ 99 h 208"/>
              <a:gd name="T20" fmla="*/ 33 w 208"/>
              <a:gd name="T21" fmla="*/ 99 h 208"/>
              <a:gd name="T22" fmla="*/ 33 w 208"/>
              <a:gd name="T23" fmla="*/ 132 h 208"/>
              <a:gd name="T24" fmla="*/ 0 w 208"/>
              <a:gd name="T25" fmla="*/ 132 h 208"/>
              <a:gd name="T26" fmla="*/ 0 w 208"/>
              <a:gd name="T27" fmla="*/ 208 h 208"/>
              <a:gd name="T28" fmla="*/ 76 w 208"/>
              <a:gd name="T29" fmla="*/ 208 h 208"/>
              <a:gd name="T30" fmla="*/ 76 w 208"/>
              <a:gd name="T31" fmla="*/ 132 h 208"/>
              <a:gd name="T32" fmla="*/ 42 w 208"/>
              <a:gd name="T33" fmla="*/ 132 h 208"/>
              <a:gd name="T34" fmla="*/ 42 w 208"/>
              <a:gd name="T35" fmla="*/ 109 h 208"/>
              <a:gd name="T36" fmla="*/ 166 w 208"/>
              <a:gd name="T37" fmla="*/ 109 h 208"/>
              <a:gd name="T38" fmla="*/ 166 w 208"/>
              <a:gd name="T39" fmla="*/ 132 h 208"/>
              <a:gd name="T40" fmla="*/ 132 w 208"/>
              <a:gd name="T41" fmla="*/ 132 h 208"/>
              <a:gd name="T42" fmla="*/ 132 w 208"/>
              <a:gd name="T43" fmla="*/ 208 h 208"/>
              <a:gd name="T44" fmla="*/ 208 w 208"/>
              <a:gd name="T45" fmla="*/ 208 h 208"/>
              <a:gd name="T46" fmla="*/ 208 w 208"/>
              <a:gd name="T47" fmla="*/ 132 h 208"/>
              <a:gd name="T48" fmla="*/ 175 w 208"/>
              <a:gd name="T49" fmla="*/ 132 h 208"/>
              <a:gd name="T50" fmla="*/ 76 w 208"/>
              <a:gd name="T51" fmla="*/ 9 h 208"/>
              <a:gd name="T52" fmla="*/ 132 w 208"/>
              <a:gd name="T53" fmla="*/ 9 h 208"/>
              <a:gd name="T54" fmla="*/ 132 w 208"/>
              <a:gd name="T55" fmla="*/ 66 h 208"/>
              <a:gd name="T56" fmla="*/ 76 w 208"/>
              <a:gd name="T57" fmla="*/ 66 h 208"/>
              <a:gd name="T58" fmla="*/ 76 w 208"/>
              <a:gd name="T59" fmla="*/ 9 h 208"/>
              <a:gd name="T60" fmla="*/ 66 w 208"/>
              <a:gd name="T61" fmla="*/ 199 h 208"/>
              <a:gd name="T62" fmla="*/ 9 w 208"/>
              <a:gd name="T63" fmla="*/ 199 h 208"/>
              <a:gd name="T64" fmla="*/ 9 w 208"/>
              <a:gd name="T65" fmla="*/ 142 h 208"/>
              <a:gd name="T66" fmla="*/ 66 w 208"/>
              <a:gd name="T67" fmla="*/ 142 h 208"/>
              <a:gd name="T68" fmla="*/ 66 w 208"/>
              <a:gd name="T69" fmla="*/ 199 h 208"/>
              <a:gd name="T70" fmla="*/ 199 w 208"/>
              <a:gd name="T71" fmla="*/ 199 h 208"/>
              <a:gd name="T72" fmla="*/ 142 w 208"/>
              <a:gd name="T73" fmla="*/ 199 h 208"/>
              <a:gd name="T74" fmla="*/ 142 w 208"/>
              <a:gd name="T75" fmla="*/ 142 h 208"/>
              <a:gd name="T76" fmla="*/ 199 w 208"/>
              <a:gd name="T77" fmla="*/ 142 h 208"/>
              <a:gd name="T78" fmla="*/ 199 w 208"/>
              <a:gd name="T79" fmla="*/ 199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08" h="208">
                <a:moveTo>
                  <a:pt x="175" y="132"/>
                </a:moveTo>
                <a:lnTo>
                  <a:pt x="175" y="99"/>
                </a:lnTo>
                <a:lnTo>
                  <a:pt x="109" y="99"/>
                </a:lnTo>
                <a:lnTo>
                  <a:pt x="109" y="76"/>
                </a:lnTo>
                <a:lnTo>
                  <a:pt x="142" y="76"/>
                </a:lnTo>
                <a:lnTo>
                  <a:pt x="142" y="0"/>
                </a:lnTo>
                <a:lnTo>
                  <a:pt x="66" y="0"/>
                </a:lnTo>
                <a:lnTo>
                  <a:pt x="66" y="76"/>
                </a:lnTo>
                <a:lnTo>
                  <a:pt x="99" y="76"/>
                </a:lnTo>
                <a:lnTo>
                  <a:pt x="99" y="99"/>
                </a:lnTo>
                <a:lnTo>
                  <a:pt x="33" y="99"/>
                </a:lnTo>
                <a:lnTo>
                  <a:pt x="33" y="132"/>
                </a:lnTo>
                <a:lnTo>
                  <a:pt x="0" y="132"/>
                </a:lnTo>
                <a:lnTo>
                  <a:pt x="0" y="208"/>
                </a:lnTo>
                <a:lnTo>
                  <a:pt x="76" y="208"/>
                </a:lnTo>
                <a:lnTo>
                  <a:pt x="76" y="132"/>
                </a:lnTo>
                <a:lnTo>
                  <a:pt x="42" y="132"/>
                </a:lnTo>
                <a:lnTo>
                  <a:pt x="42" y="109"/>
                </a:lnTo>
                <a:lnTo>
                  <a:pt x="166" y="109"/>
                </a:lnTo>
                <a:lnTo>
                  <a:pt x="166" y="132"/>
                </a:lnTo>
                <a:lnTo>
                  <a:pt x="132" y="132"/>
                </a:lnTo>
                <a:lnTo>
                  <a:pt x="132" y="208"/>
                </a:lnTo>
                <a:lnTo>
                  <a:pt x="208" y="208"/>
                </a:lnTo>
                <a:lnTo>
                  <a:pt x="208" y="132"/>
                </a:lnTo>
                <a:lnTo>
                  <a:pt x="175" y="132"/>
                </a:lnTo>
                <a:close/>
                <a:moveTo>
                  <a:pt x="76" y="9"/>
                </a:moveTo>
                <a:lnTo>
                  <a:pt x="132" y="9"/>
                </a:lnTo>
                <a:lnTo>
                  <a:pt x="132" y="66"/>
                </a:lnTo>
                <a:lnTo>
                  <a:pt x="76" y="66"/>
                </a:lnTo>
                <a:lnTo>
                  <a:pt x="76" y="9"/>
                </a:lnTo>
                <a:close/>
                <a:moveTo>
                  <a:pt x="66" y="199"/>
                </a:moveTo>
                <a:lnTo>
                  <a:pt x="9" y="199"/>
                </a:lnTo>
                <a:lnTo>
                  <a:pt x="9" y="142"/>
                </a:lnTo>
                <a:lnTo>
                  <a:pt x="66" y="142"/>
                </a:lnTo>
                <a:lnTo>
                  <a:pt x="66" y="199"/>
                </a:lnTo>
                <a:close/>
                <a:moveTo>
                  <a:pt x="199" y="199"/>
                </a:moveTo>
                <a:lnTo>
                  <a:pt x="142" y="199"/>
                </a:lnTo>
                <a:lnTo>
                  <a:pt x="142" y="142"/>
                </a:lnTo>
                <a:lnTo>
                  <a:pt x="199" y="142"/>
                </a:lnTo>
                <a:lnTo>
                  <a:pt x="199" y="1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Freeform 177"/>
          <p:cNvSpPr>
            <a:spLocks noEditPoints="1"/>
          </p:cNvSpPr>
          <p:nvPr/>
        </p:nvSpPr>
        <p:spPr bwMode="auto">
          <a:xfrm>
            <a:off x="8314987" y="5096974"/>
            <a:ext cx="375739" cy="375739"/>
          </a:xfrm>
          <a:custGeom>
            <a:avLst/>
            <a:gdLst>
              <a:gd name="T0" fmla="*/ 68 w 88"/>
              <a:gd name="T1" fmla="*/ 48 h 88"/>
              <a:gd name="T2" fmla="*/ 50 w 88"/>
              <a:gd name="T3" fmla="*/ 59 h 88"/>
              <a:gd name="T4" fmla="*/ 31 w 88"/>
              <a:gd name="T5" fmla="*/ 50 h 88"/>
              <a:gd name="T6" fmla="*/ 32 w 88"/>
              <a:gd name="T7" fmla="*/ 44 h 88"/>
              <a:gd name="T8" fmla="*/ 30 w 88"/>
              <a:gd name="T9" fmla="*/ 36 h 88"/>
              <a:gd name="T10" fmla="*/ 62 w 88"/>
              <a:gd name="T11" fmla="*/ 19 h 88"/>
              <a:gd name="T12" fmla="*/ 72 w 88"/>
              <a:gd name="T13" fmla="*/ 24 h 88"/>
              <a:gd name="T14" fmla="*/ 84 w 88"/>
              <a:gd name="T15" fmla="*/ 12 h 88"/>
              <a:gd name="T16" fmla="*/ 72 w 88"/>
              <a:gd name="T17" fmla="*/ 0 h 88"/>
              <a:gd name="T18" fmla="*/ 60 w 88"/>
              <a:gd name="T19" fmla="*/ 12 h 88"/>
              <a:gd name="T20" fmla="*/ 61 w 88"/>
              <a:gd name="T21" fmla="*/ 16 h 88"/>
              <a:gd name="T22" fmla="*/ 27 w 88"/>
              <a:gd name="T23" fmla="*/ 33 h 88"/>
              <a:gd name="T24" fmla="*/ 16 w 88"/>
              <a:gd name="T25" fmla="*/ 28 h 88"/>
              <a:gd name="T26" fmla="*/ 0 w 88"/>
              <a:gd name="T27" fmla="*/ 44 h 88"/>
              <a:gd name="T28" fmla="*/ 16 w 88"/>
              <a:gd name="T29" fmla="*/ 60 h 88"/>
              <a:gd name="T30" fmla="*/ 29 w 88"/>
              <a:gd name="T31" fmla="*/ 54 h 88"/>
              <a:gd name="T32" fmla="*/ 49 w 88"/>
              <a:gd name="T33" fmla="*/ 63 h 88"/>
              <a:gd name="T34" fmla="*/ 48 w 88"/>
              <a:gd name="T35" fmla="*/ 68 h 88"/>
              <a:gd name="T36" fmla="*/ 68 w 88"/>
              <a:gd name="T37" fmla="*/ 88 h 88"/>
              <a:gd name="T38" fmla="*/ 88 w 88"/>
              <a:gd name="T39" fmla="*/ 68 h 88"/>
              <a:gd name="T40" fmla="*/ 68 w 88"/>
              <a:gd name="T41" fmla="*/ 48 h 88"/>
              <a:gd name="T42" fmla="*/ 72 w 88"/>
              <a:gd name="T43" fmla="*/ 4 h 88"/>
              <a:gd name="T44" fmla="*/ 80 w 88"/>
              <a:gd name="T45" fmla="*/ 12 h 88"/>
              <a:gd name="T46" fmla="*/ 72 w 88"/>
              <a:gd name="T47" fmla="*/ 20 h 88"/>
              <a:gd name="T48" fmla="*/ 64 w 88"/>
              <a:gd name="T49" fmla="*/ 12 h 88"/>
              <a:gd name="T50" fmla="*/ 72 w 88"/>
              <a:gd name="T51" fmla="*/ 4 h 88"/>
              <a:gd name="T52" fmla="*/ 16 w 88"/>
              <a:gd name="T53" fmla="*/ 56 h 88"/>
              <a:gd name="T54" fmla="*/ 4 w 88"/>
              <a:gd name="T55" fmla="*/ 44 h 88"/>
              <a:gd name="T56" fmla="*/ 16 w 88"/>
              <a:gd name="T57" fmla="*/ 32 h 88"/>
              <a:gd name="T58" fmla="*/ 28 w 88"/>
              <a:gd name="T59" fmla="*/ 44 h 88"/>
              <a:gd name="T60" fmla="*/ 16 w 88"/>
              <a:gd name="T61" fmla="*/ 56 h 88"/>
              <a:gd name="T62" fmla="*/ 68 w 88"/>
              <a:gd name="T63" fmla="*/ 84 h 88"/>
              <a:gd name="T64" fmla="*/ 52 w 88"/>
              <a:gd name="T65" fmla="*/ 68 h 88"/>
              <a:gd name="T66" fmla="*/ 68 w 88"/>
              <a:gd name="T67" fmla="*/ 52 h 88"/>
              <a:gd name="T68" fmla="*/ 84 w 88"/>
              <a:gd name="T69" fmla="*/ 68 h 88"/>
              <a:gd name="T70" fmla="*/ 68 w 88"/>
              <a:gd name="T71" fmla="*/ 8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8" h="88">
                <a:moveTo>
                  <a:pt x="68" y="48"/>
                </a:moveTo>
                <a:cubicBezTo>
                  <a:pt x="60" y="48"/>
                  <a:pt x="54" y="52"/>
                  <a:pt x="50" y="59"/>
                </a:cubicBezTo>
                <a:cubicBezTo>
                  <a:pt x="31" y="50"/>
                  <a:pt x="31" y="50"/>
                  <a:pt x="31" y="50"/>
                </a:cubicBezTo>
                <a:cubicBezTo>
                  <a:pt x="32" y="48"/>
                  <a:pt x="32" y="46"/>
                  <a:pt x="32" y="44"/>
                </a:cubicBezTo>
                <a:cubicBezTo>
                  <a:pt x="32" y="41"/>
                  <a:pt x="31" y="38"/>
                  <a:pt x="30" y="36"/>
                </a:cubicBezTo>
                <a:cubicBezTo>
                  <a:pt x="62" y="19"/>
                  <a:pt x="62" y="19"/>
                  <a:pt x="62" y="19"/>
                </a:cubicBezTo>
                <a:cubicBezTo>
                  <a:pt x="65" y="22"/>
                  <a:pt x="68" y="24"/>
                  <a:pt x="72" y="24"/>
                </a:cubicBezTo>
                <a:cubicBezTo>
                  <a:pt x="79" y="24"/>
                  <a:pt x="84" y="19"/>
                  <a:pt x="84" y="12"/>
                </a:cubicBezTo>
                <a:cubicBezTo>
                  <a:pt x="84" y="5"/>
                  <a:pt x="79" y="0"/>
                  <a:pt x="72" y="0"/>
                </a:cubicBezTo>
                <a:cubicBezTo>
                  <a:pt x="65" y="0"/>
                  <a:pt x="60" y="5"/>
                  <a:pt x="60" y="12"/>
                </a:cubicBezTo>
                <a:cubicBezTo>
                  <a:pt x="60" y="13"/>
                  <a:pt x="60" y="14"/>
                  <a:pt x="61" y="16"/>
                </a:cubicBezTo>
                <a:cubicBezTo>
                  <a:pt x="27" y="33"/>
                  <a:pt x="27" y="33"/>
                  <a:pt x="27" y="33"/>
                </a:cubicBezTo>
                <a:cubicBezTo>
                  <a:pt x="24" y="30"/>
                  <a:pt x="20" y="28"/>
                  <a:pt x="16" y="28"/>
                </a:cubicBezTo>
                <a:cubicBezTo>
                  <a:pt x="7" y="28"/>
                  <a:pt x="0" y="35"/>
                  <a:pt x="0" y="44"/>
                </a:cubicBezTo>
                <a:cubicBezTo>
                  <a:pt x="0" y="53"/>
                  <a:pt x="7" y="60"/>
                  <a:pt x="16" y="60"/>
                </a:cubicBezTo>
                <a:cubicBezTo>
                  <a:pt x="21" y="60"/>
                  <a:pt x="26" y="58"/>
                  <a:pt x="29" y="54"/>
                </a:cubicBezTo>
                <a:cubicBezTo>
                  <a:pt x="49" y="63"/>
                  <a:pt x="49" y="63"/>
                  <a:pt x="49" y="63"/>
                </a:cubicBezTo>
                <a:cubicBezTo>
                  <a:pt x="48" y="64"/>
                  <a:pt x="48" y="66"/>
                  <a:pt x="48" y="68"/>
                </a:cubicBezTo>
                <a:cubicBezTo>
                  <a:pt x="48" y="79"/>
                  <a:pt x="57" y="88"/>
                  <a:pt x="68" y="88"/>
                </a:cubicBezTo>
                <a:cubicBezTo>
                  <a:pt x="79" y="88"/>
                  <a:pt x="88" y="79"/>
                  <a:pt x="88" y="68"/>
                </a:cubicBezTo>
                <a:cubicBezTo>
                  <a:pt x="88" y="57"/>
                  <a:pt x="79" y="48"/>
                  <a:pt x="68" y="48"/>
                </a:cubicBezTo>
                <a:close/>
                <a:moveTo>
                  <a:pt x="72" y="4"/>
                </a:moveTo>
                <a:cubicBezTo>
                  <a:pt x="76" y="4"/>
                  <a:pt x="80" y="8"/>
                  <a:pt x="80" y="12"/>
                </a:cubicBezTo>
                <a:cubicBezTo>
                  <a:pt x="80" y="16"/>
                  <a:pt x="76" y="20"/>
                  <a:pt x="72" y="20"/>
                </a:cubicBezTo>
                <a:cubicBezTo>
                  <a:pt x="68" y="20"/>
                  <a:pt x="64" y="16"/>
                  <a:pt x="64" y="12"/>
                </a:cubicBezTo>
                <a:cubicBezTo>
                  <a:pt x="64" y="8"/>
                  <a:pt x="68" y="4"/>
                  <a:pt x="72" y="4"/>
                </a:cubicBezTo>
                <a:close/>
                <a:moveTo>
                  <a:pt x="16" y="56"/>
                </a:moveTo>
                <a:cubicBezTo>
                  <a:pt x="9" y="56"/>
                  <a:pt x="4" y="51"/>
                  <a:pt x="4" y="44"/>
                </a:cubicBezTo>
                <a:cubicBezTo>
                  <a:pt x="4" y="37"/>
                  <a:pt x="9" y="32"/>
                  <a:pt x="16" y="32"/>
                </a:cubicBezTo>
                <a:cubicBezTo>
                  <a:pt x="23" y="32"/>
                  <a:pt x="28" y="37"/>
                  <a:pt x="28" y="44"/>
                </a:cubicBezTo>
                <a:cubicBezTo>
                  <a:pt x="28" y="51"/>
                  <a:pt x="23" y="56"/>
                  <a:pt x="16" y="56"/>
                </a:cubicBezTo>
                <a:close/>
                <a:moveTo>
                  <a:pt x="68" y="84"/>
                </a:moveTo>
                <a:cubicBezTo>
                  <a:pt x="59" y="84"/>
                  <a:pt x="52" y="77"/>
                  <a:pt x="52" y="68"/>
                </a:cubicBezTo>
                <a:cubicBezTo>
                  <a:pt x="52" y="59"/>
                  <a:pt x="59" y="52"/>
                  <a:pt x="68" y="52"/>
                </a:cubicBezTo>
                <a:cubicBezTo>
                  <a:pt x="77" y="52"/>
                  <a:pt x="84" y="59"/>
                  <a:pt x="84" y="68"/>
                </a:cubicBezTo>
                <a:cubicBezTo>
                  <a:pt x="84" y="77"/>
                  <a:pt x="77" y="84"/>
                  <a:pt x="68" y="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Freeform 178"/>
          <p:cNvSpPr>
            <a:spLocks/>
          </p:cNvSpPr>
          <p:nvPr/>
        </p:nvSpPr>
        <p:spPr bwMode="auto">
          <a:xfrm>
            <a:off x="9131497" y="5140328"/>
            <a:ext cx="419093" cy="332384"/>
          </a:xfrm>
          <a:custGeom>
            <a:avLst/>
            <a:gdLst>
              <a:gd name="T0" fmla="*/ 0 w 232"/>
              <a:gd name="T1" fmla="*/ 0 h 184"/>
              <a:gd name="T2" fmla="*/ 92 w 232"/>
              <a:gd name="T3" fmla="*/ 92 h 184"/>
              <a:gd name="T4" fmla="*/ 92 w 232"/>
              <a:gd name="T5" fmla="*/ 146 h 184"/>
              <a:gd name="T6" fmla="*/ 102 w 232"/>
              <a:gd name="T7" fmla="*/ 146 h 184"/>
              <a:gd name="T8" fmla="*/ 102 w 232"/>
              <a:gd name="T9" fmla="*/ 87 h 184"/>
              <a:gd name="T10" fmla="*/ 62 w 232"/>
              <a:gd name="T11" fmla="*/ 47 h 184"/>
              <a:gd name="T12" fmla="*/ 116 w 232"/>
              <a:gd name="T13" fmla="*/ 47 h 184"/>
              <a:gd name="T14" fmla="*/ 116 w 232"/>
              <a:gd name="T15" fmla="*/ 38 h 184"/>
              <a:gd name="T16" fmla="*/ 52 w 232"/>
              <a:gd name="T17" fmla="*/ 38 h 184"/>
              <a:gd name="T18" fmla="*/ 24 w 232"/>
              <a:gd name="T19" fmla="*/ 9 h 184"/>
              <a:gd name="T20" fmla="*/ 208 w 232"/>
              <a:gd name="T21" fmla="*/ 9 h 184"/>
              <a:gd name="T22" fmla="*/ 130 w 232"/>
              <a:gd name="T23" fmla="*/ 87 h 184"/>
              <a:gd name="T24" fmla="*/ 130 w 232"/>
              <a:gd name="T25" fmla="*/ 184 h 184"/>
              <a:gd name="T26" fmla="*/ 140 w 232"/>
              <a:gd name="T27" fmla="*/ 184 h 184"/>
              <a:gd name="T28" fmla="*/ 140 w 232"/>
              <a:gd name="T29" fmla="*/ 92 h 184"/>
              <a:gd name="T30" fmla="*/ 232 w 232"/>
              <a:gd name="T31" fmla="*/ 0 h 184"/>
              <a:gd name="T32" fmla="*/ 0 w 232"/>
              <a:gd name="T33" fmla="*/ 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32" h="184">
                <a:moveTo>
                  <a:pt x="0" y="0"/>
                </a:moveTo>
                <a:lnTo>
                  <a:pt x="92" y="92"/>
                </a:lnTo>
                <a:lnTo>
                  <a:pt x="92" y="146"/>
                </a:lnTo>
                <a:lnTo>
                  <a:pt x="102" y="146"/>
                </a:lnTo>
                <a:lnTo>
                  <a:pt x="102" y="87"/>
                </a:lnTo>
                <a:lnTo>
                  <a:pt x="62" y="47"/>
                </a:lnTo>
                <a:lnTo>
                  <a:pt x="116" y="47"/>
                </a:lnTo>
                <a:lnTo>
                  <a:pt x="116" y="38"/>
                </a:lnTo>
                <a:lnTo>
                  <a:pt x="52" y="38"/>
                </a:lnTo>
                <a:lnTo>
                  <a:pt x="24" y="9"/>
                </a:lnTo>
                <a:lnTo>
                  <a:pt x="208" y="9"/>
                </a:lnTo>
                <a:lnTo>
                  <a:pt x="130" y="87"/>
                </a:lnTo>
                <a:lnTo>
                  <a:pt x="130" y="184"/>
                </a:lnTo>
                <a:lnTo>
                  <a:pt x="140" y="184"/>
                </a:lnTo>
                <a:lnTo>
                  <a:pt x="140" y="92"/>
                </a:lnTo>
                <a:lnTo>
                  <a:pt x="2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Freeform 179"/>
          <p:cNvSpPr>
            <a:spLocks noEditPoints="1"/>
          </p:cNvSpPr>
          <p:nvPr/>
        </p:nvSpPr>
        <p:spPr bwMode="auto">
          <a:xfrm>
            <a:off x="7570737" y="2607701"/>
            <a:ext cx="298063" cy="406449"/>
          </a:xfrm>
          <a:custGeom>
            <a:avLst/>
            <a:gdLst>
              <a:gd name="T0" fmla="*/ 0 w 165"/>
              <a:gd name="T1" fmla="*/ 0 h 225"/>
              <a:gd name="T2" fmla="*/ 0 w 165"/>
              <a:gd name="T3" fmla="*/ 225 h 225"/>
              <a:gd name="T4" fmla="*/ 9 w 165"/>
              <a:gd name="T5" fmla="*/ 225 h 225"/>
              <a:gd name="T6" fmla="*/ 9 w 165"/>
              <a:gd name="T7" fmla="*/ 161 h 225"/>
              <a:gd name="T8" fmla="*/ 165 w 165"/>
              <a:gd name="T9" fmla="*/ 83 h 225"/>
              <a:gd name="T10" fmla="*/ 0 w 165"/>
              <a:gd name="T11" fmla="*/ 0 h 225"/>
              <a:gd name="T12" fmla="*/ 9 w 165"/>
              <a:gd name="T13" fmla="*/ 14 h 225"/>
              <a:gd name="T14" fmla="*/ 146 w 165"/>
              <a:gd name="T15" fmla="*/ 83 h 225"/>
              <a:gd name="T16" fmla="*/ 9 w 165"/>
              <a:gd name="T17" fmla="*/ 152 h 225"/>
              <a:gd name="T18" fmla="*/ 9 w 165"/>
              <a:gd name="T19" fmla="*/ 14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5" h="225">
                <a:moveTo>
                  <a:pt x="0" y="0"/>
                </a:moveTo>
                <a:lnTo>
                  <a:pt x="0" y="225"/>
                </a:lnTo>
                <a:lnTo>
                  <a:pt x="9" y="225"/>
                </a:lnTo>
                <a:lnTo>
                  <a:pt x="9" y="161"/>
                </a:lnTo>
                <a:lnTo>
                  <a:pt x="165" y="83"/>
                </a:lnTo>
                <a:lnTo>
                  <a:pt x="0" y="0"/>
                </a:lnTo>
                <a:close/>
                <a:moveTo>
                  <a:pt x="9" y="14"/>
                </a:moveTo>
                <a:lnTo>
                  <a:pt x="146" y="83"/>
                </a:lnTo>
                <a:lnTo>
                  <a:pt x="9" y="152"/>
                </a:lnTo>
                <a:lnTo>
                  <a:pt x="9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07" name="组合 206"/>
          <p:cNvGrpSpPr/>
          <p:nvPr/>
        </p:nvGrpSpPr>
        <p:grpSpPr>
          <a:xfrm>
            <a:off x="8340279" y="2598669"/>
            <a:ext cx="391997" cy="393803"/>
            <a:chOff x="8340279" y="1944619"/>
            <a:chExt cx="391997" cy="393803"/>
          </a:xfrm>
        </p:grpSpPr>
        <p:sp>
          <p:nvSpPr>
            <p:cNvPr id="208" name="Freeform 180"/>
            <p:cNvSpPr>
              <a:spLocks noEditPoints="1"/>
            </p:cNvSpPr>
            <p:nvPr/>
          </p:nvSpPr>
          <p:spPr bwMode="auto">
            <a:xfrm>
              <a:off x="8340279" y="2025908"/>
              <a:ext cx="310707" cy="312514"/>
            </a:xfrm>
            <a:custGeom>
              <a:avLst/>
              <a:gdLst>
                <a:gd name="T0" fmla="*/ 0 w 172"/>
                <a:gd name="T1" fmla="*/ 93 h 173"/>
                <a:gd name="T2" fmla="*/ 0 w 172"/>
                <a:gd name="T3" fmla="*/ 173 h 173"/>
                <a:gd name="T4" fmla="*/ 80 w 172"/>
                <a:gd name="T5" fmla="*/ 173 h 173"/>
                <a:gd name="T6" fmla="*/ 172 w 172"/>
                <a:gd name="T7" fmla="*/ 81 h 173"/>
                <a:gd name="T8" fmla="*/ 92 w 172"/>
                <a:gd name="T9" fmla="*/ 0 h 173"/>
                <a:gd name="T10" fmla="*/ 0 w 172"/>
                <a:gd name="T11" fmla="*/ 93 h 173"/>
                <a:gd name="T12" fmla="*/ 9 w 172"/>
                <a:gd name="T13" fmla="*/ 102 h 173"/>
                <a:gd name="T14" fmla="*/ 47 w 172"/>
                <a:gd name="T15" fmla="*/ 126 h 173"/>
                <a:gd name="T16" fmla="*/ 71 w 172"/>
                <a:gd name="T17" fmla="*/ 164 h 173"/>
                <a:gd name="T18" fmla="*/ 9 w 172"/>
                <a:gd name="T19" fmla="*/ 164 h 173"/>
                <a:gd name="T20" fmla="*/ 9 w 172"/>
                <a:gd name="T21" fmla="*/ 102 h 173"/>
                <a:gd name="T22" fmla="*/ 80 w 172"/>
                <a:gd name="T23" fmla="*/ 161 h 173"/>
                <a:gd name="T24" fmla="*/ 54 w 172"/>
                <a:gd name="T25" fmla="*/ 119 h 173"/>
                <a:gd name="T26" fmla="*/ 12 w 172"/>
                <a:gd name="T27" fmla="*/ 93 h 173"/>
                <a:gd name="T28" fmla="*/ 92 w 172"/>
                <a:gd name="T29" fmla="*/ 15 h 173"/>
                <a:gd name="T30" fmla="*/ 158 w 172"/>
                <a:gd name="T31" fmla="*/ 81 h 173"/>
                <a:gd name="T32" fmla="*/ 80 w 172"/>
                <a:gd name="T33" fmla="*/ 161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2" h="173">
                  <a:moveTo>
                    <a:pt x="0" y="93"/>
                  </a:moveTo>
                  <a:lnTo>
                    <a:pt x="0" y="173"/>
                  </a:lnTo>
                  <a:lnTo>
                    <a:pt x="80" y="173"/>
                  </a:lnTo>
                  <a:lnTo>
                    <a:pt x="172" y="81"/>
                  </a:lnTo>
                  <a:lnTo>
                    <a:pt x="92" y="0"/>
                  </a:lnTo>
                  <a:lnTo>
                    <a:pt x="0" y="93"/>
                  </a:lnTo>
                  <a:close/>
                  <a:moveTo>
                    <a:pt x="9" y="102"/>
                  </a:moveTo>
                  <a:lnTo>
                    <a:pt x="47" y="126"/>
                  </a:lnTo>
                  <a:lnTo>
                    <a:pt x="71" y="164"/>
                  </a:lnTo>
                  <a:lnTo>
                    <a:pt x="9" y="164"/>
                  </a:lnTo>
                  <a:lnTo>
                    <a:pt x="9" y="102"/>
                  </a:lnTo>
                  <a:close/>
                  <a:moveTo>
                    <a:pt x="80" y="161"/>
                  </a:moveTo>
                  <a:lnTo>
                    <a:pt x="54" y="119"/>
                  </a:lnTo>
                  <a:lnTo>
                    <a:pt x="12" y="93"/>
                  </a:lnTo>
                  <a:lnTo>
                    <a:pt x="92" y="15"/>
                  </a:lnTo>
                  <a:lnTo>
                    <a:pt x="158" y="81"/>
                  </a:lnTo>
                  <a:lnTo>
                    <a:pt x="80" y="1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81"/>
            <p:cNvSpPr>
              <a:spLocks noEditPoints="1"/>
            </p:cNvSpPr>
            <p:nvPr/>
          </p:nvSpPr>
          <p:spPr bwMode="auto">
            <a:xfrm>
              <a:off x="8528148" y="1944619"/>
              <a:ext cx="204128" cy="205934"/>
            </a:xfrm>
            <a:custGeom>
              <a:avLst/>
              <a:gdLst>
                <a:gd name="T0" fmla="*/ 35 w 113"/>
                <a:gd name="T1" fmla="*/ 0 h 114"/>
                <a:gd name="T2" fmla="*/ 0 w 113"/>
                <a:gd name="T3" fmla="*/ 34 h 114"/>
                <a:gd name="T4" fmla="*/ 80 w 113"/>
                <a:gd name="T5" fmla="*/ 114 h 114"/>
                <a:gd name="T6" fmla="*/ 113 w 113"/>
                <a:gd name="T7" fmla="*/ 78 h 114"/>
                <a:gd name="T8" fmla="*/ 35 w 113"/>
                <a:gd name="T9" fmla="*/ 0 h 114"/>
                <a:gd name="T10" fmla="*/ 14 w 113"/>
                <a:gd name="T11" fmla="*/ 34 h 114"/>
                <a:gd name="T12" fmla="*/ 35 w 113"/>
                <a:gd name="T13" fmla="*/ 12 h 114"/>
                <a:gd name="T14" fmla="*/ 102 w 113"/>
                <a:gd name="T15" fmla="*/ 78 h 114"/>
                <a:gd name="T16" fmla="*/ 80 w 113"/>
                <a:gd name="T17" fmla="*/ 100 h 114"/>
                <a:gd name="T18" fmla="*/ 14 w 113"/>
                <a:gd name="T19" fmla="*/ 3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14">
                  <a:moveTo>
                    <a:pt x="35" y="0"/>
                  </a:moveTo>
                  <a:lnTo>
                    <a:pt x="0" y="34"/>
                  </a:lnTo>
                  <a:lnTo>
                    <a:pt x="80" y="114"/>
                  </a:lnTo>
                  <a:lnTo>
                    <a:pt x="113" y="78"/>
                  </a:lnTo>
                  <a:lnTo>
                    <a:pt x="35" y="0"/>
                  </a:lnTo>
                  <a:close/>
                  <a:moveTo>
                    <a:pt x="14" y="34"/>
                  </a:moveTo>
                  <a:lnTo>
                    <a:pt x="35" y="12"/>
                  </a:lnTo>
                  <a:lnTo>
                    <a:pt x="102" y="78"/>
                  </a:lnTo>
                  <a:lnTo>
                    <a:pt x="80" y="100"/>
                  </a:lnTo>
                  <a:lnTo>
                    <a:pt x="14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0" name="组合 209"/>
          <p:cNvGrpSpPr/>
          <p:nvPr/>
        </p:nvGrpSpPr>
        <p:grpSpPr>
          <a:xfrm>
            <a:off x="9135111" y="2638411"/>
            <a:ext cx="410062" cy="341417"/>
            <a:chOff x="9135111" y="1984361"/>
            <a:chExt cx="410062" cy="341417"/>
          </a:xfrm>
        </p:grpSpPr>
        <p:sp>
          <p:nvSpPr>
            <p:cNvPr id="211" name="Freeform 182"/>
            <p:cNvSpPr>
              <a:spLocks noEditPoints="1"/>
            </p:cNvSpPr>
            <p:nvPr/>
          </p:nvSpPr>
          <p:spPr bwMode="auto">
            <a:xfrm>
              <a:off x="9135111" y="1984361"/>
              <a:ext cx="410062" cy="341417"/>
            </a:xfrm>
            <a:custGeom>
              <a:avLst/>
              <a:gdLst>
                <a:gd name="T0" fmla="*/ 91 w 96"/>
                <a:gd name="T1" fmla="*/ 5 h 80"/>
                <a:gd name="T2" fmla="*/ 78 w 96"/>
                <a:gd name="T3" fmla="*/ 0 h 80"/>
                <a:gd name="T4" fmla="*/ 18 w 96"/>
                <a:gd name="T5" fmla="*/ 0 h 80"/>
                <a:gd name="T6" fmla="*/ 5 w 96"/>
                <a:gd name="T7" fmla="*/ 5 h 80"/>
                <a:gd name="T8" fmla="*/ 0 w 96"/>
                <a:gd name="T9" fmla="*/ 18 h 80"/>
                <a:gd name="T10" fmla="*/ 0 w 96"/>
                <a:gd name="T11" fmla="*/ 62 h 80"/>
                <a:gd name="T12" fmla="*/ 5 w 96"/>
                <a:gd name="T13" fmla="*/ 75 h 80"/>
                <a:gd name="T14" fmla="*/ 18 w 96"/>
                <a:gd name="T15" fmla="*/ 80 h 80"/>
                <a:gd name="T16" fmla="*/ 78 w 96"/>
                <a:gd name="T17" fmla="*/ 80 h 80"/>
                <a:gd name="T18" fmla="*/ 91 w 96"/>
                <a:gd name="T19" fmla="*/ 75 h 80"/>
                <a:gd name="T20" fmla="*/ 96 w 96"/>
                <a:gd name="T21" fmla="*/ 62 h 80"/>
                <a:gd name="T22" fmla="*/ 96 w 96"/>
                <a:gd name="T23" fmla="*/ 18 h 80"/>
                <a:gd name="T24" fmla="*/ 91 w 96"/>
                <a:gd name="T25" fmla="*/ 5 h 80"/>
                <a:gd name="T26" fmla="*/ 8 w 96"/>
                <a:gd name="T27" fmla="*/ 8 h 80"/>
                <a:gd name="T28" fmla="*/ 18 w 96"/>
                <a:gd name="T29" fmla="*/ 4 h 80"/>
                <a:gd name="T30" fmla="*/ 78 w 96"/>
                <a:gd name="T31" fmla="*/ 4 h 80"/>
                <a:gd name="T32" fmla="*/ 88 w 96"/>
                <a:gd name="T33" fmla="*/ 8 h 80"/>
                <a:gd name="T34" fmla="*/ 92 w 96"/>
                <a:gd name="T35" fmla="*/ 18 h 80"/>
                <a:gd name="T36" fmla="*/ 92 w 96"/>
                <a:gd name="T37" fmla="*/ 20 h 80"/>
                <a:gd name="T38" fmla="*/ 4 w 96"/>
                <a:gd name="T39" fmla="*/ 20 h 80"/>
                <a:gd name="T40" fmla="*/ 4 w 96"/>
                <a:gd name="T41" fmla="*/ 18 h 80"/>
                <a:gd name="T42" fmla="*/ 8 w 96"/>
                <a:gd name="T43" fmla="*/ 8 h 80"/>
                <a:gd name="T44" fmla="*/ 88 w 96"/>
                <a:gd name="T45" fmla="*/ 72 h 80"/>
                <a:gd name="T46" fmla="*/ 78 w 96"/>
                <a:gd name="T47" fmla="*/ 76 h 80"/>
                <a:gd name="T48" fmla="*/ 18 w 96"/>
                <a:gd name="T49" fmla="*/ 76 h 80"/>
                <a:gd name="T50" fmla="*/ 8 w 96"/>
                <a:gd name="T51" fmla="*/ 72 h 80"/>
                <a:gd name="T52" fmla="*/ 4 w 96"/>
                <a:gd name="T53" fmla="*/ 62 h 80"/>
                <a:gd name="T54" fmla="*/ 4 w 96"/>
                <a:gd name="T55" fmla="*/ 28 h 80"/>
                <a:gd name="T56" fmla="*/ 92 w 96"/>
                <a:gd name="T57" fmla="*/ 28 h 80"/>
                <a:gd name="T58" fmla="*/ 92 w 96"/>
                <a:gd name="T59" fmla="*/ 62 h 80"/>
                <a:gd name="T60" fmla="*/ 88 w 96"/>
                <a:gd name="T61" fmla="*/ 7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6" h="80">
                  <a:moveTo>
                    <a:pt x="91" y="5"/>
                  </a:moveTo>
                  <a:cubicBezTo>
                    <a:pt x="87" y="2"/>
                    <a:pt x="83" y="0"/>
                    <a:pt x="7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3" y="0"/>
                    <a:pt x="9" y="2"/>
                    <a:pt x="5" y="5"/>
                  </a:cubicBezTo>
                  <a:cubicBezTo>
                    <a:pt x="2" y="9"/>
                    <a:pt x="0" y="13"/>
                    <a:pt x="0" y="18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7"/>
                    <a:pt x="2" y="71"/>
                    <a:pt x="5" y="75"/>
                  </a:cubicBezTo>
                  <a:cubicBezTo>
                    <a:pt x="9" y="78"/>
                    <a:pt x="13" y="80"/>
                    <a:pt x="18" y="80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83" y="80"/>
                    <a:pt x="87" y="78"/>
                    <a:pt x="91" y="75"/>
                  </a:cubicBezTo>
                  <a:cubicBezTo>
                    <a:pt x="94" y="71"/>
                    <a:pt x="96" y="67"/>
                    <a:pt x="96" y="62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6" y="13"/>
                    <a:pt x="94" y="9"/>
                    <a:pt x="91" y="5"/>
                  </a:cubicBezTo>
                  <a:close/>
                  <a:moveTo>
                    <a:pt x="8" y="8"/>
                  </a:moveTo>
                  <a:cubicBezTo>
                    <a:pt x="11" y="5"/>
                    <a:pt x="14" y="4"/>
                    <a:pt x="1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82" y="4"/>
                    <a:pt x="85" y="5"/>
                    <a:pt x="88" y="8"/>
                  </a:cubicBezTo>
                  <a:cubicBezTo>
                    <a:pt x="91" y="11"/>
                    <a:pt x="92" y="14"/>
                    <a:pt x="92" y="18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4"/>
                    <a:pt x="5" y="11"/>
                    <a:pt x="8" y="8"/>
                  </a:cubicBezTo>
                  <a:close/>
                  <a:moveTo>
                    <a:pt x="88" y="72"/>
                  </a:moveTo>
                  <a:cubicBezTo>
                    <a:pt x="85" y="75"/>
                    <a:pt x="82" y="76"/>
                    <a:pt x="78" y="76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4" y="76"/>
                    <a:pt x="11" y="75"/>
                    <a:pt x="8" y="72"/>
                  </a:cubicBezTo>
                  <a:cubicBezTo>
                    <a:pt x="5" y="69"/>
                    <a:pt x="4" y="66"/>
                    <a:pt x="4" y="62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2" y="66"/>
                    <a:pt x="91" y="69"/>
                    <a:pt x="88" y="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Rectangle 183"/>
            <p:cNvSpPr>
              <a:spLocks noChangeArrowheads="1"/>
            </p:cNvSpPr>
            <p:nvPr/>
          </p:nvSpPr>
          <p:spPr bwMode="auto">
            <a:xfrm>
              <a:off x="9185691" y="2222810"/>
              <a:ext cx="171612" cy="180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Rectangle 184"/>
            <p:cNvSpPr>
              <a:spLocks noChangeArrowheads="1"/>
            </p:cNvSpPr>
            <p:nvPr/>
          </p:nvSpPr>
          <p:spPr bwMode="auto">
            <a:xfrm>
              <a:off x="9391625" y="2222810"/>
              <a:ext cx="68645" cy="180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4" name="组合 213"/>
          <p:cNvGrpSpPr/>
          <p:nvPr/>
        </p:nvGrpSpPr>
        <p:grpSpPr>
          <a:xfrm>
            <a:off x="10007619" y="2604088"/>
            <a:ext cx="359481" cy="375739"/>
            <a:chOff x="10007619" y="1950038"/>
            <a:chExt cx="359481" cy="375739"/>
          </a:xfrm>
        </p:grpSpPr>
        <p:sp>
          <p:nvSpPr>
            <p:cNvPr id="215" name="Freeform 185"/>
            <p:cNvSpPr>
              <a:spLocks noEditPoints="1"/>
            </p:cNvSpPr>
            <p:nvPr/>
          </p:nvSpPr>
          <p:spPr bwMode="auto">
            <a:xfrm>
              <a:off x="10007619" y="2103585"/>
              <a:ext cx="359481" cy="222192"/>
            </a:xfrm>
            <a:custGeom>
              <a:avLst/>
              <a:gdLst>
                <a:gd name="T0" fmla="*/ 81 w 84"/>
                <a:gd name="T1" fmla="*/ 3 h 52"/>
                <a:gd name="T2" fmla="*/ 74 w 84"/>
                <a:gd name="T3" fmla="*/ 0 h 52"/>
                <a:gd name="T4" fmla="*/ 72 w 84"/>
                <a:gd name="T5" fmla="*/ 0 h 52"/>
                <a:gd name="T6" fmla="*/ 70 w 84"/>
                <a:gd name="T7" fmla="*/ 0 h 52"/>
                <a:gd name="T8" fmla="*/ 0 w 84"/>
                <a:gd name="T9" fmla="*/ 0 h 52"/>
                <a:gd name="T10" fmla="*/ 0 w 84"/>
                <a:gd name="T11" fmla="*/ 16 h 52"/>
                <a:gd name="T12" fmla="*/ 11 w 84"/>
                <a:gd name="T13" fmla="*/ 41 h 52"/>
                <a:gd name="T14" fmla="*/ 20 w 84"/>
                <a:gd name="T15" fmla="*/ 48 h 52"/>
                <a:gd name="T16" fmla="*/ 0 w 84"/>
                <a:gd name="T17" fmla="*/ 48 h 52"/>
                <a:gd name="T18" fmla="*/ 0 w 84"/>
                <a:gd name="T19" fmla="*/ 52 h 52"/>
                <a:gd name="T20" fmla="*/ 72 w 84"/>
                <a:gd name="T21" fmla="*/ 52 h 52"/>
                <a:gd name="T22" fmla="*/ 72 w 84"/>
                <a:gd name="T23" fmla="*/ 48 h 52"/>
                <a:gd name="T24" fmla="*/ 52 w 84"/>
                <a:gd name="T25" fmla="*/ 48 h 52"/>
                <a:gd name="T26" fmla="*/ 61 w 84"/>
                <a:gd name="T27" fmla="*/ 41 h 52"/>
                <a:gd name="T28" fmla="*/ 68 w 84"/>
                <a:gd name="T29" fmla="*/ 32 h 52"/>
                <a:gd name="T30" fmla="*/ 79 w 84"/>
                <a:gd name="T31" fmla="*/ 26 h 52"/>
                <a:gd name="T32" fmla="*/ 83 w 84"/>
                <a:gd name="T33" fmla="*/ 22 h 52"/>
                <a:gd name="T34" fmla="*/ 84 w 84"/>
                <a:gd name="T35" fmla="*/ 17 h 52"/>
                <a:gd name="T36" fmla="*/ 84 w 84"/>
                <a:gd name="T37" fmla="*/ 10 h 52"/>
                <a:gd name="T38" fmla="*/ 81 w 84"/>
                <a:gd name="T39" fmla="*/ 3 h 52"/>
                <a:gd name="T40" fmla="*/ 59 w 84"/>
                <a:gd name="T41" fmla="*/ 39 h 52"/>
                <a:gd name="T42" fmla="*/ 36 w 84"/>
                <a:gd name="T43" fmla="*/ 48 h 52"/>
                <a:gd name="T44" fmla="*/ 13 w 84"/>
                <a:gd name="T45" fmla="*/ 39 h 52"/>
                <a:gd name="T46" fmla="*/ 4 w 84"/>
                <a:gd name="T47" fmla="*/ 16 h 52"/>
                <a:gd name="T48" fmla="*/ 4 w 84"/>
                <a:gd name="T49" fmla="*/ 4 h 52"/>
                <a:gd name="T50" fmla="*/ 68 w 84"/>
                <a:gd name="T51" fmla="*/ 4 h 52"/>
                <a:gd name="T52" fmla="*/ 68 w 84"/>
                <a:gd name="T53" fmla="*/ 16 h 52"/>
                <a:gd name="T54" fmla="*/ 59 w 84"/>
                <a:gd name="T55" fmla="*/ 39 h 52"/>
                <a:gd name="T56" fmla="*/ 80 w 84"/>
                <a:gd name="T57" fmla="*/ 17 h 52"/>
                <a:gd name="T58" fmla="*/ 79 w 84"/>
                <a:gd name="T59" fmla="*/ 20 h 52"/>
                <a:gd name="T60" fmla="*/ 77 w 84"/>
                <a:gd name="T61" fmla="*/ 22 h 52"/>
                <a:gd name="T62" fmla="*/ 71 w 84"/>
                <a:gd name="T63" fmla="*/ 26 h 52"/>
                <a:gd name="T64" fmla="*/ 72 w 84"/>
                <a:gd name="T65" fmla="*/ 16 h 52"/>
                <a:gd name="T66" fmla="*/ 72 w 84"/>
                <a:gd name="T67" fmla="*/ 4 h 52"/>
                <a:gd name="T68" fmla="*/ 74 w 84"/>
                <a:gd name="T69" fmla="*/ 4 h 52"/>
                <a:gd name="T70" fmla="*/ 79 w 84"/>
                <a:gd name="T71" fmla="*/ 6 h 52"/>
                <a:gd name="T72" fmla="*/ 80 w 84"/>
                <a:gd name="T73" fmla="*/ 10 h 52"/>
                <a:gd name="T74" fmla="*/ 80 w 84"/>
                <a:gd name="T75" fmla="*/ 1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4" h="52">
                  <a:moveTo>
                    <a:pt x="81" y="3"/>
                  </a:moveTo>
                  <a:cubicBezTo>
                    <a:pt x="80" y="1"/>
                    <a:pt x="77" y="0"/>
                    <a:pt x="74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6"/>
                    <a:pt x="4" y="35"/>
                    <a:pt x="11" y="41"/>
                  </a:cubicBezTo>
                  <a:cubicBezTo>
                    <a:pt x="13" y="44"/>
                    <a:pt x="16" y="46"/>
                    <a:pt x="2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6" y="46"/>
                    <a:pt x="59" y="44"/>
                    <a:pt x="61" y="41"/>
                  </a:cubicBezTo>
                  <a:cubicBezTo>
                    <a:pt x="64" y="39"/>
                    <a:pt x="67" y="35"/>
                    <a:pt x="68" y="32"/>
                  </a:cubicBezTo>
                  <a:cubicBezTo>
                    <a:pt x="79" y="26"/>
                    <a:pt x="79" y="26"/>
                    <a:pt x="79" y="26"/>
                  </a:cubicBezTo>
                  <a:cubicBezTo>
                    <a:pt x="81" y="25"/>
                    <a:pt x="82" y="24"/>
                    <a:pt x="83" y="22"/>
                  </a:cubicBezTo>
                  <a:cubicBezTo>
                    <a:pt x="84" y="21"/>
                    <a:pt x="84" y="19"/>
                    <a:pt x="84" y="17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7"/>
                    <a:pt x="83" y="5"/>
                    <a:pt x="81" y="3"/>
                  </a:cubicBezTo>
                  <a:close/>
                  <a:moveTo>
                    <a:pt x="59" y="39"/>
                  </a:moveTo>
                  <a:cubicBezTo>
                    <a:pt x="53" y="45"/>
                    <a:pt x="45" y="48"/>
                    <a:pt x="36" y="48"/>
                  </a:cubicBezTo>
                  <a:cubicBezTo>
                    <a:pt x="27" y="48"/>
                    <a:pt x="19" y="45"/>
                    <a:pt x="13" y="39"/>
                  </a:cubicBezTo>
                  <a:cubicBezTo>
                    <a:pt x="7" y="33"/>
                    <a:pt x="4" y="25"/>
                    <a:pt x="4" y="1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25"/>
                    <a:pt x="65" y="33"/>
                    <a:pt x="59" y="39"/>
                  </a:cubicBezTo>
                  <a:close/>
                  <a:moveTo>
                    <a:pt x="80" y="17"/>
                  </a:moveTo>
                  <a:cubicBezTo>
                    <a:pt x="80" y="18"/>
                    <a:pt x="80" y="19"/>
                    <a:pt x="79" y="20"/>
                  </a:cubicBezTo>
                  <a:cubicBezTo>
                    <a:pt x="79" y="21"/>
                    <a:pt x="78" y="22"/>
                    <a:pt x="77" y="22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72" y="23"/>
                    <a:pt x="72" y="19"/>
                    <a:pt x="72" y="16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6" y="4"/>
                    <a:pt x="77" y="5"/>
                    <a:pt x="79" y="6"/>
                  </a:cubicBezTo>
                  <a:cubicBezTo>
                    <a:pt x="80" y="7"/>
                    <a:pt x="80" y="8"/>
                    <a:pt x="80" y="10"/>
                  </a:cubicBezTo>
                  <a:lnTo>
                    <a:pt x="80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186"/>
            <p:cNvSpPr>
              <a:spLocks/>
            </p:cNvSpPr>
            <p:nvPr/>
          </p:nvSpPr>
          <p:spPr bwMode="auto">
            <a:xfrm>
              <a:off x="10135877" y="1950038"/>
              <a:ext cx="34323" cy="122838"/>
            </a:xfrm>
            <a:custGeom>
              <a:avLst/>
              <a:gdLst>
                <a:gd name="T0" fmla="*/ 19 w 19"/>
                <a:gd name="T1" fmla="*/ 64 h 68"/>
                <a:gd name="T2" fmla="*/ 9 w 19"/>
                <a:gd name="T3" fmla="*/ 47 h 68"/>
                <a:gd name="T4" fmla="*/ 19 w 19"/>
                <a:gd name="T5" fmla="*/ 21 h 68"/>
                <a:gd name="T6" fmla="*/ 19 w 19"/>
                <a:gd name="T7" fmla="*/ 0 h 68"/>
                <a:gd name="T8" fmla="*/ 9 w 19"/>
                <a:gd name="T9" fmla="*/ 0 h 68"/>
                <a:gd name="T10" fmla="*/ 9 w 19"/>
                <a:gd name="T11" fmla="*/ 19 h 68"/>
                <a:gd name="T12" fmla="*/ 0 w 19"/>
                <a:gd name="T13" fmla="*/ 47 h 68"/>
                <a:gd name="T14" fmla="*/ 9 w 19"/>
                <a:gd name="T15" fmla="*/ 68 h 68"/>
                <a:gd name="T16" fmla="*/ 19 w 19"/>
                <a:gd name="T17" fmla="*/ 6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68">
                  <a:moveTo>
                    <a:pt x="19" y="64"/>
                  </a:moveTo>
                  <a:lnTo>
                    <a:pt x="9" y="47"/>
                  </a:lnTo>
                  <a:lnTo>
                    <a:pt x="19" y="21"/>
                  </a:lnTo>
                  <a:lnTo>
                    <a:pt x="19" y="0"/>
                  </a:lnTo>
                  <a:lnTo>
                    <a:pt x="9" y="0"/>
                  </a:lnTo>
                  <a:lnTo>
                    <a:pt x="9" y="19"/>
                  </a:lnTo>
                  <a:lnTo>
                    <a:pt x="0" y="47"/>
                  </a:lnTo>
                  <a:lnTo>
                    <a:pt x="9" y="68"/>
                  </a:lnTo>
                  <a:lnTo>
                    <a:pt x="19" y="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87"/>
            <p:cNvSpPr>
              <a:spLocks/>
            </p:cNvSpPr>
            <p:nvPr/>
          </p:nvSpPr>
          <p:spPr bwMode="auto">
            <a:xfrm>
              <a:off x="10186457" y="1950038"/>
              <a:ext cx="34323" cy="122838"/>
            </a:xfrm>
            <a:custGeom>
              <a:avLst/>
              <a:gdLst>
                <a:gd name="T0" fmla="*/ 19 w 19"/>
                <a:gd name="T1" fmla="*/ 64 h 68"/>
                <a:gd name="T2" fmla="*/ 10 w 19"/>
                <a:gd name="T3" fmla="*/ 47 h 68"/>
                <a:gd name="T4" fmla="*/ 19 w 19"/>
                <a:gd name="T5" fmla="*/ 21 h 68"/>
                <a:gd name="T6" fmla="*/ 19 w 19"/>
                <a:gd name="T7" fmla="*/ 0 h 68"/>
                <a:gd name="T8" fmla="*/ 10 w 19"/>
                <a:gd name="T9" fmla="*/ 0 h 68"/>
                <a:gd name="T10" fmla="*/ 10 w 19"/>
                <a:gd name="T11" fmla="*/ 19 h 68"/>
                <a:gd name="T12" fmla="*/ 0 w 19"/>
                <a:gd name="T13" fmla="*/ 47 h 68"/>
                <a:gd name="T14" fmla="*/ 10 w 19"/>
                <a:gd name="T15" fmla="*/ 68 h 68"/>
                <a:gd name="T16" fmla="*/ 19 w 19"/>
                <a:gd name="T17" fmla="*/ 6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68">
                  <a:moveTo>
                    <a:pt x="19" y="64"/>
                  </a:moveTo>
                  <a:lnTo>
                    <a:pt x="10" y="47"/>
                  </a:lnTo>
                  <a:lnTo>
                    <a:pt x="19" y="21"/>
                  </a:lnTo>
                  <a:lnTo>
                    <a:pt x="19" y="0"/>
                  </a:lnTo>
                  <a:lnTo>
                    <a:pt x="10" y="0"/>
                  </a:lnTo>
                  <a:lnTo>
                    <a:pt x="10" y="19"/>
                  </a:lnTo>
                  <a:lnTo>
                    <a:pt x="0" y="47"/>
                  </a:lnTo>
                  <a:lnTo>
                    <a:pt x="10" y="68"/>
                  </a:lnTo>
                  <a:lnTo>
                    <a:pt x="19" y="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88"/>
            <p:cNvSpPr>
              <a:spLocks/>
            </p:cNvSpPr>
            <p:nvPr/>
          </p:nvSpPr>
          <p:spPr bwMode="auto">
            <a:xfrm>
              <a:off x="10083489" y="1950038"/>
              <a:ext cx="34323" cy="122838"/>
            </a:xfrm>
            <a:custGeom>
              <a:avLst/>
              <a:gdLst>
                <a:gd name="T0" fmla="*/ 19 w 19"/>
                <a:gd name="T1" fmla="*/ 64 h 68"/>
                <a:gd name="T2" fmla="*/ 10 w 19"/>
                <a:gd name="T3" fmla="*/ 47 h 68"/>
                <a:gd name="T4" fmla="*/ 19 w 19"/>
                <a:gd name="T5" fmla="*/ 21 h 68"/>
                <a:gd name="T6" fmla="*/ 19 w 19"/>
                <a:gd name="T7" fmla="*/ 0 h 68"/>
                <a:gd name="T8" fmla="*/ 10 w 19"/>
                <a:gd name="T9" fmla="*/ 0 h 68"/>
                <a:gd name="T10" fmla="*/ 10 w 19"/>
                <a:gd name="T11" fmla="*/ 19 h 68"/>
                <a:gd name="T12" fmla="*/ 0 w 19"/>
                <a:gd name="T13" fmla="*/ 47 h 68"/>
                <a:gd name="T14" fmla="*/ 10 w 19"/>
                <a:gd name="T15" fmla="*/ 68 h 68"/>
                <a:gd name="T16" fmla="*/ 19 w 19"/>
                <a:gd name="T17" fmla="*/ 6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68">
                  <a:moveTo>
                    <a:pt x="19" y="64"/>
                  </a:moveTo>
                  <a:lnTo>
                    <a:pt x="10" y="47"/>
                  </a:lnTo>
                  <a:lnTo>
                    <a:pt x="19" y="21"/>
                  </a:lnTo>
                  <a:lnTo>
                    <a:pt x="19" y="0"/>
                  </a:lnTo>
                  <a:lnTo>
                    <a:pt x="10" y="0"/>
                  </a:lnTo>
                  <a:lnTo>
                    <a:pt x="10" y="19"/>
                  </a:lnTo>
                  <a:lnTo>
                    <a:pt x="0" y="47"/>
                  </a:lnTo>
                  <a:lnTo>
                    <a:pt x="10" y="68"/>
                  </a:lnTo>
                  <a:lnTo>
                    <a:pt x="19" y="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9" name="组合 218"/>
          <p:cNvGrpSpPr/>
          <p:nvPr/>
        </p:nvGrpSpPr>
        <p:grpSpPr>
          <a:xfrm>
            <a:off x="10815097" y="2604088"/>
            <a:ext cx="334191" cy="410062"/>
            <a:chOff x="10815097" y="1950038"/>
            <a:chExt cx="334191" cy="410062"/>
          </a:xfrm>
        </p:grpSpPr>
        <p:sp>
          <p:nvSpPr>
            <p:cNvPr id="220" name="Freeform 189"/>
            <p:cNvSpPr>
              <a:spLocks/>
            </p:cNvSpPr>
            <p:nvPr/>
          </p:nvSpPr>
          <p:spPr bwMode="auto">
            <a:xfrm>
              <a:off x="10905419" y="2325777"/>
              <a:ext cx="153548" cy="34323"/>
            </a:xfrm>
            <a:custGeom>
              <a:avLst/>
              <a:gdLst>
                <a:gd name="T0" fmla="*/ 9 w 85"/>
                <a:gd name="T1" fmla="*/ 19 h 19"/>
                <a:gd name="T2" fmla="*/ 76 w 85"/>
                <a:gd name="T3" fmla="*/ 19 h 19"/>
                <a:gd name="T4" fmla="*/ 85 w 85"/>
                <a:gd name="T5" fmla="*/ 0 h 19"/>
                <a:gd name="T6" fmla="*/ 0 w 85"/>
                <a:gd name="T7" fmla="*/ 0 h 19"/>
                <a:gd name="T8" fmla="*/ 9 w 85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9">
                  <a:moveTo>
                    <a:pt x="9" y="19"/>
                  </a:moveTo>
                  <a:lnTo>
                    <a:pt x="76" y="19"/>
                  </a:lnTo>
                  <a:lnTo>
                    <a:pt x="85" y="0"/>
                  </a:lnTo>
                  <a:lnTo>
                    <a:pt x="0" y="0"/>
                  </a:lnTo>
                  <a:lnTo>
                    <a:pt x="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90"/>
            <p:cNvSpPr>
              <a:spLocks noEditPoints="1"/>
            </p:cNvSpPr>
            <p:nvPr/>
          </p:nvSpPr>
          <p:spPr bwMode="auto">
            <a:xfrm>
              <a:off x="10815097" y="1950038"/>
              <a:ext cx="334191" cy="341417"/>
            </a:xfrm>
            <a:custGeom>
              <a:avLst/>
              <a:gdLst>
                <a:gd name="T0" fmla="*/ 64 w 78"/>
                <a:gd name="T1" fmla="*/ 11 h 80"/>
                <a:gd name="T2" fmla="*/ 39 w 78"/>
                <a:gd name="T3" fmla="*/ 0 h 80"/>
                <a:gd name="T4" fmla="*/ 14 w 78"/>
                <a:gd name="T5" fmla="*/ 11 h 80"/>
                <a:gd name="T6" fmla="*/ 14 w 78"/>
                <a:gd name="T7" fmla="*/ 61 h 80"/>
                <a:gd name="T8" fmla="*/ 14 w 78"/>
                <a:gd name="T9" fmla="*/ 62 h 80"/>
                <a:gd name="T10" fmla="*/ 21 w 78"/>
                <a:gd name="T11" fmla="*/ 78 h 80"/>
                <a:gd name="T12" fmla="*/ 21 w 78"/>
                <a:gd name="T13" fmla="*/ 80 h 80"/>
                <a:gd name="T14" fmla="*/ 55 w 78"/>
                <a:gd name="T15" fmla="*/ 80 h 80"/>
                <a:gd name="T16" fmla="*/ 57 w 78"/>
                <a:gd name="T17" fmla="*/ 80 h 80"/>
                <a:gd name="T18" fmla="*/ 57 w 78"/>
                <a:gd name="T19" fmla="*/ 78 h 80"/>
                <a:gd name="T20" fmla="*/ 64 w 78"/>
                <a:gd name="T21" fmla="*/ 61 h 80"/>
                <a:gd name="T22" fmla="*/ 64 w 78"/>
                <a:gd name="T23" fmla="*/ 11 h 80"/>
                <a:gd name="T24" fmla="*/ 62 w 78"/>
                <a:gd name="T25" fmla="*/ 59 h 80"/>
                <a:gd name="T26" fmla="*/ 53 w 78"/>
                <a:gd name="T27" fmla="*/ 76 h 80"/>
                <a:gd name="T28" fmla="*/ 25 w 78"/>
                <a:gd name="T29" fmla="*/ 76 h 80"/>
                <a:gd name="T30" fmla="*/ 16 w 78"/>
                <a:gd name="T31" fmla="*/ 59 h 80"/>
                <a:gd name="T32" fmla="*/ 16 w 78"/>
                <a:gd name="T33" fmla="*/ 58 h 80"/>
                <a:gd name="T34" fmla="*/ 16 w 78"/>
                <a:gd name="T35" fmla="*/ 58 h 80"/>
                <a:gd name="T36" fmla="*/ 16 w 78"/>
                <a:gd name="T37" fmla="*/ 13 h 80"/>
                <a:gd name="T38" fmla="*/ 39 w 78"/>
                <a:gd name="T39" fmla="*/ 4 h 80"/>
                <a:gd name="T40" fmla="*/ 62 w 78"/>
                <a:gd name="T41" fmla="*/ 13 h 80"/>
                <a:gd name="T42" fmla="*/ 62 w 78"/>
                <a:gd name="T43" fmla="*/ 5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" h="80">
                  <a:moveTo>
                    <a:pt x="64" y="11"/>
                  </a:moveTo>
                  <a:cubicBezTo>
                    <a:pt x="58" y="4"/>
                    <a:pt x="49" y="0"/>
                    <a:pt x="39" y="0"/>
                  </a:cubicBezTo>
                  <a:cubicBezTo>
                    <a:pt x="29" y="0"/>
                    <a:pt x="20" y="4"/>
                    <a:pt x="14" y="11"/>
                  </a:cubicBezTo>
                  <a:cubicBezTo>
                    <a:pt x="0" y="25"/>
                    <a:pt x="0" y="47"/>
                    <a:pt x="14" y="61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21" y="69"/>
                    <a:pt x="21" y="78"/>
                    <a:pt x="21" y="78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7" y="80"/>
                    <a:pt x="57" y="80"/>
                    <a:pt x="57" y="80"/>
                  </a:cubicBezTo>
                  <a:cubicBezTo>
                    <a:pt x="57" y="78"/>
                    <a:pt x="57" y="78"/>
                    <a:pt x="57" y="78"/>
                  </a:cubicBezTo>
                  <a:cubicBezTo>
                    <a:pt x="57" y="78"/>
                    <a:pt x="57" y="69"/>
                    <a:pt x="64" y="61"/>
                  </a:cubicBezTo>
                  <a:cubicBezTo>
                    <a:pt x="78" y="47"/>
                    <a:pt x="78" y="25"/>
                    <a:pt x="64" y="11"/>
                  </a:cubicBezTo>
                  <a:close/>
                  <a:moveTo>
                    <a:pt x="62" y="59"/>
                  </a:moveTo>
                  <a:cubicBezTo>
                    <a:pt x="55" y="65"/>
                    <a:pt x="54" y="72"/>
                    <a:pt x="53" y="76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4" y="72"/>
                    <a:pt x="23" y="65"/>
                    <a:pt x="16" y="59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4" y="46"/>
                    <a:pt x="4" y="26"/>
                    <a:pt x="16" y="13"/>
                  </a:cubicBezTo>
                  <a:cubicBezTo>
                    <a:pt x="22" y="7"/>
                    <a:pt x="30" y="4"/>
                    <a:pt x="39" y="4"/>
                  </a:cubicBezTo>
                  <a:cubicBezTo>
                    <a:pt x="48" y="4"/>
                    <a:pt x="56" y="7"/>
                    <a:pt x="62" y="13"/>
                  </a:cubicBezTo>
                  <a:cubicBezTo>
                    <a:pt x="74" y="26"/>
                    <a:pt x="74" y="46"/>
                    <a:pt x="62" y="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91"/>
            <p:cNvSpPr>
              <a:spLocks/>
            </p:cNvSpPr>
            <p:nvPr/>
          </p:nvSpPr>
          <p:spPr bwMode="auto">
            <a:xfrm>
              <a:off x="10901806" y="2107198"/>
              <a:ext cx="162579" cy="77677"/>
            </a:xfrm>
            <a:custGeom>
              <a:avLst/>
              <a:gdLst>
                <a:gd name="T0" fmla="*/ 59 w 90"/>
                <a:gd name="T1" fmla="*/ 29 h 43"/>
                <a:gd name="T2" fmla="*/ 30 w 90"/>
                <a:gd name="T3" fmla="*/ 0 h 43"/>
                <a:gd name="T4" fmla="*/ 0 w 90"/>
                <a:gd name="T5" fmla="*/ 33 h 43"/>
                <a:gd name="T6" fmla="*/ 4 w 90"/>
                <a:gd name="T7" fmla="*/ 38 h 43"/>
                <a:gd name="T8" fmla="*/ 30 w 90"/>
                <a:gd name="T9" fmla="*/ 14 h 43"/>
                <a:gd name="T10" fmla="*/ 59 w 90"/>
                <a:gd name="T11" fmla="*/ 43 h 43"/>
                <a:gd name="T12" fmla="*/ 90 w 90"/>
                <a:gd name="T13" fmla="*/ 10 h 43"/>
                <a:gd name="T14" fmla="*/ 85 w 90"/>
                <a:gd name="T15" fmla="*/ 5 h 43"/>
                <a:gd name="T16" fmla="*/ 59 w 90"/>
                <a:gd name="T17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43">
                  <a:moveTo>
                    <a:pt x="59" y="29"/>
                  </a:moveTo>
                  <a:lnTo>
                    <a:pt x="30" y="0"/>
                  </a:lnTo>
                  <a:lnTo>
                    <a:pt x="0" y="33"/>
                  </a:lnTo>
                  <a:lnTo>
                    <a:pt x="4" y="38"/>
                  </a:lnTo>
                  <a:lnTo>
                    <a:pt x="30" y="14"/>
                  </a:lnTo>
                  <a:lnTo>
                    <a:pt x="59" y="43"/>
                  </a:lnTo>
                  <a:lnTo>
                    <a:pt x="90" y="10"/>
                  </a:lnTo>
                  <a:lnTo>
                    <a:pt x="85" y="5"/>
                  </a:lnTo>
                  <a:lnTo>
                    <a:pt x="59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3" name="组合 222"/>
          <p:cNvGrpSpPr/>
          <p:nvPr/>
        </p:nvGrpSpPr>
        <p:grpSpPr>
          <a:xfrm>
            <a:off x="7493058" y="5951418"/>
            <a:ext cx="411868" cy="307094"/>
            <a:chOff x="7493058" y="5297368"/>
            <a:chExt cx="411868" cy="307094"/>
          </a:xfrm>
        </p:grpSpPr>
        <p:sp>
          <p:nvSpPr>
            <p:cNvPr id="224" name="Freeform 192"/>
            <p:cNvSpPr>
              <a:spLocks noEditPoints="1"/>
            </p:cNvSpPr>
            <p:nvPr/>
          </p:nvSpPr>
          <p:spPr bwMode="auto">
            <a:xfrm>
              <a:off x="7493058" y="5297368"/>
              <a:ext cx="411868" cy="307094"/>
            </a:xfrm>
            <a:custGeom>
              <a:avLst/>
              <a:gdLst>
                <a:gd name="T0" fmla="*/ 0 w 228"/>
                <a:gd name="T1" fmla="*/ 0 h 170"/>
                <a:gd name="T2" fmla="*/ 0 w 228"/>
                <a:gd name="T3" fmla="*/ 170 h 170"/>
                <a:gd name="T4" fmla="*/ 228 w 228"/>
                <a:gd name="T5" fmla="*/ 170 h 170"/>
                <a:gd name="T6" fmla="*/ 228 w 228"/>
                <a:gd name="T7" fmla="*/ 0 h 170"/>
                <a:gd name="T8" fmla="*/ 0 w 228"/>
                <a:gd name="T9" fmla="*/ 0 h 170"/>
                <a:gd name="T10" fmla="*/ 218 w 228"/>
                <a:gd name="T11" fmla="*/ 161 h 170"/>
                <a:gd name="T12" fmla="*/ 10 w 228"/>
                <a:gd name="T13" fmla="*/ 161 h 170"/>
                <a:gd name="T14" fmla="*/ 10 w 228"/>
                <a:gd name="T15" fmla="*/ 10 h 170"/>
                <a:gd name="T16" fmla="*/ 218 w 228"/>
                <a:gd name="T17" fmla="*/ 10 h 170"/>
                <a:gd name="T18" fmla="*/ 218 w 228"/>
                <a:gd name="T19" fmla="*/ 16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8" h="170">
                  <a:moveTo>
                    <a:pt x="0" y="0"/>
                  </a:moveTo>
                  <a:lnTo>
                    <a:pt x="0" y="170"/>
                  </a:lnTo>
                  <a:lnTo>
                    <a:pt x="228" y="170"/>
                  </a:lnTo>
                  <a:lnTo>
                    <a:pt x="228" y="0"/>
                  </a:lnTo>
                  <a:lnTo>
                    <a:pt x="0" y="0"/>
                  </a:lnTo>
                  <a:close/>
                  <a:moveTo>
                    <a:pt x="218" y="161"/>
                  </a:moveTo>
                  <a:lnTo>
                    <a:pt x="10" y="161"/>
                  </a:lnTo>
                  <a:lnTo>
                    <a:pt x="10" y="10"/>
                  </a:lnTo>
                  <a:lnTo>
                    <a:pt x="218" y="10"/>
                  </a:lnTo>
                  <a:lnTo>
                    <a:pt x="218" y="1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Oval 193"/>
            <p:cNvSpPr>
              <a:spLocks noChangeArrowheads="1"/>
            </p:cNvSpPr>
            <p:nvPr/>
          </p:nvSpPr>
          <p:spPr bwMode="auto">
            <a:xfrm>
              <a:off x="7783895" y="5349755"/>
              <a:ext cx="68645" cy="6683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Rectangle 194"/>
            <p:cNvSpPr>
              <a:spLocks noChangeArrowheads="1"/>
            </p:cNvSpPr>
            <p:nvPr/>
          </p:nvSpPr>
          <p:spPr bwMode="auto">
            <a:xfrm>
              <a:off x="7561703" y="5519560"/>
              <a:ext cx="171612" cy="180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Rectangle 195"/>
            <p:cNvSpPr>
              <a:spLocks noChangeArrowheads="1"/>
            </p:cNvSpPr>
            <p:nvPr/>
          </p:nvSpPr>
          <p:spPr bwMode="auto">
            <a:xfrm>
              <a:off x="7561703" y="5450915"/>
              <a:ext cx="68645" cy="180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8" name="组合 227"/>
          <p:cNvGrpSpPr/>
          <p:nvPr/>
        </p:nvGrpSpPr>
        <p:grpSpPr>
          <a:xfrm>
            <a:off x="8331245" y="5917096"/>
            <a:ext cx="377546" cy="375739"/>
            <a:chOff x="8331245" y="5263046"/>
            <a:chExt cx="377546" cy="375739"/>
          </a:xfrm>
        </p:grpSpPr>
        <p:sp>
          <p:nvSpPr>
            <p:cNvPr id="229" name="Freeform 196"/>
            <p:cNvSpPr>
              <a:spLocks noEditPoints="1"/>
            </p:cNvSpPr>
            <p:nvPr/>
          </p:nvSpPr>
          <p:spPr bwMode="auto">
            <a:xfrm>
              <a:off x="8331245" y="5263046"/>
              <a:ext cx="377546" cy="375739"/>
            </a:xfrm>
            <a:custGeom>
              <a:avLst/>
              <a:gdLst>
                <a:gd name="T0" fmla="*/ 44 w 88"/>
                <a:gd name="T1" fmla="*/ 0 h 88"/>
                <a:gd name="T2" fmla="*/ 0 w 88"/>
                <a:gd name="T3" fmla="*/ 44 h 88"/>
                <a:gd name="T4" fmla="*/ 44 w 88"/>
                <a:gd name="T5" fmla="*/ 88 h 88"/>
                <a:gd name="T6" fmla="*/ 88 w 88"/>
                <a:gd name="T7" fmla="*/ 44 h 88"/>
                <a:gd name="T8" fmla="*/ 44 w 88"/>
                <a:gd name="T9" fmla="*/ 0 h 88"/>
                <a:gd name="T10" fmla="*/ 44 w 88"/>
                <a:gd name="T11" fmla="*/ 4 h 88"/>
                <a:gd name="T12" fmla="*/ 84 w 88"/>
                <a:gd name="T13" fmla="*/ 44 h 88"/>
                <a:gd name="T14" fmla="*/ 79 w 88"/>
                <a:gd name="T15" fmla="*/ 62 h 88"/>
                <a:gd name="T16" fmla="*/ 58 w 88"/>
                <a:gd name="T17" fmla="*/ 54 h 88"/>
                <a:gd name="T18" fmla="*/ 54 w 88"/>
                <a:gd name="T19" fmla="*/ 51 h 88"/>
                <a:gd name="T20" fmla="*/ 66 w 88"/>
                <a:gd name="T21" fmla="*/ 25 h 88"/>
                <a:gd name="T22" fmla="*/ 62 w 88"/>
                <a:gd name="T23" fmla="*/ 23 h 88"/>
                <a:gd name="T24" fmla="*/ 50 w 88"/>
                <a:gd name="T25" fmla="*/ 49 h 88"/>
                <a:gd name="T26" fmla="*/ 44 w 88"/>
                <a:gd name="T27" fmla="*/ 48 h 88"/>
                <a:gd name="T28" fmla="*/ 30 w 88"/>
                <a:gd name="T29" fmla="*/ 54 h 88"/>
                <a:gd name="T30" fmla="*/ 9 w 88"/>
                <a:gd name="T31" fmla="*/ 62 h 88"/>
                <a:gd name="T32" fmla="*/ 4 w 88"/>
                <a:gd name="T33" fmla="*/ 44 h 88"/>
                <a:gd name="T34" fmla="*/ 44 w 88"/>
                <a:gd name="T35" fmla="*/ 4 h 88"/>
                <a:gd name="T36" fmla="*/ 44 w 88"/>
                <a:gd name="T37" fmla="*/ 84 h 88"/>
                <a:gd name="T38" fmla="*/ 11 w 88"/>
                <a:gd name="T39" fmla="*/ 67 h 88"/>
                <a:gd name="T40" fmla="*/ 12 w 88"/>
                <a:gd name="T41" fmla="*/ 67 h 88"/>
                <a:gd name="T42" fmla="*/ 33 w 88"/>
                <a:gd name="T43" fmla="*/ 57 h 88"/>
                <a:gd name="T44" fmla="*/ 44 w 88"/>
                <a:gd name="T45" fmla="*/ 52 h 88"/>
                <a:gd name="T46" fmla="*/ 55 w 88"/>
                <a:gd name="T47" fmla="*/ 57 h 88"/>
                <a:gd name="T48" fmla="*/ 76 w 88"/>
                <a:gd name="T49" fmla="*/ 67 h 88"/>
                <a:gd name="T50" fmla="*/ 77 w 88"/>
                <a:gd name="T51" fmla="*/ 67 h 88"/>
                <a:gd name="T52" fmla="*/ 44 w 88"/>
                <a:gd name="T53" fmla="*/ 8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8" h="8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8"/>
                    <a:pt x="20" y="88"/>
                    <a:pt x="44" y="88"/>
                  </a:cubicBezTo>
                  <a:cubicBezTo>
                    <a:pt x="68" y="88"/>
                    <a:pt x="88" y="68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44" y="4"/>
                  </a:moveTo>
                  <a:cubicBezTo>
                    <a:pt x="66" y="4"/>
                    <a:pt x="84" y="22"/>
                    <a:pt x="84" y="44"/>
                  </a:cubicBezTo>
                  <a:cubicBezTo>
                    <a:pt x="84" y="51"/>
                    <a:pt x="82" y="57"/>
                    <a:pt x="79" y="62"/>
                  </a:cubicBezTo>
                  <a:cubicBezTo>
                    <a:pt x="77" y="63"/>
                    <a:pt x="68" y="64"/>
                    <a:pt x="58" y="54"/>
                  </a:cubicBezTo>
                  <a:cubicBezTo>
                    <a:pt x="57" y="53"/>
                    <a:pt x="55" y="52"/>
                    <a:pt x="54" y="51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8" y="48"/>
                    <a:pt x="46" y="48"/>
                    <a:pt x="44" y="48"/>
                  </a:cubicBezTo>
                  <a:cubicBezTo>
                    <a:pt x="39" y="48"/>
                    <a:pt x="34" y="50"/>
                    <a:pt x="30" y="54"/>
                  </a:cubicBezTo>
                  <a:cubicBezTo>
                    <a:pt x="20" y="64"/>
                    <a:pt x="11" y="63"/>
                    <a:pt x="9" y="62"/>
                  </a:cubicBezTo>
                  <a:cubicBezTo>
                    <a:pt x="6" y="57"/>
                    <a:pt x="4" y="51"/>
                    <a:pt x="4" y="44"/>
                  </a:cubicBezTo>
                  <a:cubicBezTo>
                    <a:pt x="4" y="22"/>
                    <a:pt x="22" y="4"/>
                    <a:pt x="44" y="4"/>
                  </a:cubicBezTo>
                  <a:close/>
                  <a:moveTo>
                    <a:pt x="44" y="84"/>
                  </a:moveTo>
                  <a:cubicBezTo>
                    <a:pt x="30" y="84"/>
                    <a:pt x="18" y="77"/>
                    <a:pt x="11" y="67"/>
                  </a:cubicBezTo>
                  <a:cubicBezTo>
                    <a:pt x="11" y="67"/>
                    <a:pt x="12" y="67"/>
                    <a:pt x="12" y="67"/>
                  </a:cubicBezTo>
                  <a:cubicBezTo>
                    <a:pt x="17" y="67"/>
                    <a:pt x="24" y="65"/>
                    <a:pt x="33" y="57"/>
                  </a:cubicBezTo>
                  <a:cubicBezTo>
                    <a:pt x="36" y="54"/>
                    <a:pt x="40" y="52"/>
                    <a:pt x="44" y="52"/>
                  </a:cubicBezTo>
                  <a:cubicBezTo>
                    <a:pt x="48" y="52"/>
                    <a:pt x="52" y="54"/>
                    <a:pt x="55" y="57"/>
                  </a:cubicBezTo>
                  <a:cubicBezTo>
                    <a:pt x="64" y="65"/>
                    <a:pt x="71" y="67"/>
                    <a:pt x="76" y="67"/>
                  </a:cubicBezTo>
                  <a:cubicBezTo>
                    <a:pt x="76" y="67"/>
                    <a:pt x="77" y="67"/>
                    <a:pt x="77" y="67"/>
                  </a:cubicBezTo>
                  <a:cubicBezTo>
                    <a:pt x="70" y="77"/>
                    <a:pt x="58" y="84"/>
                    <a:pt x="44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Oval 197"/>
            <p:cNvSpPr>
              <a:spLocks noChangeArrowheads="1"/>
            </p:cNvSpPr>
            <p:nvPr/>
          </p:nvSpPr>
          <p:spPr bwMode="auto">
            <a:xfrm>
              <a:off x="8486598" y="5519560"/>
              <a:ext cx="66839" cy="686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1" name="组合 230"/>
          <p:cNvGrpSpPr/>
          <p:nvPr/>
        </p:nvGrpSpPr>
        <p:grpSpPr>
          <a:xfrm>
            <a:off x="9169431" y="5935160"/>
            <a:ext cx="343224" cy="341417"/>
            <a:chOff x="9169431" y="5281110"/>
            <a:chExt cx="343224" cy="341417"/>
          </a:xfrm>
        </p:grpSpPr>
        <p:grpSp>
          <p:nvGrpSpPr>
            <p:cNvPr id="232" name="组合 231"/>
            <p:cNvGrpSpPr/>
            <p:nvPr/>
          </p:nvGrpSpPr>
          <p:grpSpPr>
            <a:xfrm>
              <a:off x="9306721" y="5366012"/>
              <a:ext cx="205934" cy="256514"/>
              <a:chOff x="9306721" y="5366012"/>
              <a:chExt cx="205934" cy="256514"/>
            </a:xfrm>
          </p:grpSpPr>
          <p:sp>
            <p:nvSpPr>
              <p:cNvPr id="234" name="Freeform 198"/>
              <p:cNvSpPr>
                <a:spLocks noEditPoints="1"/>
              </p:cNvSpPr>
              <p:nvPr/>
            </p:nvSpPr>
            <p:spPr bwMode="auto">
              <a:xfrm>
                <a:off x="9306721" y="5434657"/>
                <a:ext cx="68645" cy="187869"/>
              </a:xfrm>
              <a:custGeom>
                <a:avLst/>
                <a:gdLst>
                  <a:gd name="T0" fmla="*/ 0 w 38"/>
                  <a:gd name="T1" fmla="*/ 104 h 104"/>
                  <a:gd name="T2" fmla="*/ 38 w 38"/>
                  <a:gd name="T3" fmla="*/ 104 h 104"/>
                  <a:gd name="T4" fmla="*/ 38 w 38"/>
                  <a:gd name="T5" fmla="*/ 0 h 104"/>
                  <a:gd name="T6" fmla="*/ 0 w 38"/>
                  <a:gd name="T7" fmla="*/ 0 h 104"/>
                  <a:gd name="T8" fmla="*/ 0 w 38"/>
                  <a:gd name="T9" fmla="*/ 104 h 104"/>
                  <a:gd name="T10" fmla="*/ 10 w 38"/>
                  <a:gd name="T11" fmla="*/ 9 h 104"/>
                  <a:gd name="T12" fmla="*/ 28 w 38"/>
                  <a:gd name="T13" fmla="*/ 9 h 104"/>
                  <a:gd name="T14" fmla="*/ 28 w 38"/>
                  <a:gd name="T15" fmla="*/ 94 h 104"/>
                  <a:gd name="T16" fmla="*/ 10 w 38"/>
                  <a:gd name="T17" fmla="*/ 94 h 104"/>
                  <a:gd name="T18" fmla="*/ 10 w 38"/>
                  <a:gd name="T19" fmla="*/ 9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104">
                    <a:moveTo>
                      <a:pt x="0" y="104"/>
                    </a:moveTo>
                    <a:lnTo>
                      <a:pt x="38" y="104"/>
                    </a:lnTo>
                    <a:lnTo>
                      <a:pt x="38" y="0"/>
                    </a:lnTo>
                    <a:lnTo>
                      <a:pt x="0" y="0"/>
                    </a:lnTo>
                    <a:lnTo>
                      <a:pt x="0" y="104"/>
                    </a:lnTo>
                    <a:close/>
                    <a:moveTo>
                      <a:pt x="10" y="9"/>
                    </a:moveTo>
                    <a:lnTo>
                      <a:pt x="28" y="9"/>
                    </a:lnTo>
                    <a:lnTo>
                      <a:pt x="28" y="94"/>
                    </a:lnTo>
                    <a:lnTo>
                      <a:pt x="10" y="94"/>
                    </a:lnTo>
                    <a:lnTo>
                      <a:pt x="10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199"/>
              <p:cNvSpPr>
                <a:spLocks noEditPoints="1"/>
              </p:cNvSpPr>
              <p:nvPr/>
            </p:nvSpPr>
            <p:spPr bwMode="auto">
              <a:xfrm>
                <a:off x="9444010" y="5366012"/>
                <a:ext cx="68645" cy="256514"/>
              </a:xfrm>
              <a:custGeom>
                <a:avLst/>
                <a:gdLst>
                  <a:gd name="T0" fmla="*/ 0 w 38"/>
                  <a:gd name="T1" fmla="*/ 0 h 142"/>
                  <a:gd name="T2" fmla="*/ 0 w 38"/>
                  <a:gd name="T3" fmla="*/ 142 h 142"/>
                  <a:gd name="T4" fmla="*/ 38 w 38"/>
                  <a:gd name="T5" fmla="*/ 142 h 142"/>
                  <a:gd name="T6" fmla="*/ 38 w 38"/>
                  <a:gd name="T7" fmla="*/ 0 h 142"/>
                  <a:gd name="T8" fmla="*/ 0 w 38"/>
                  <a:gd name="T9" fmla="*/ 0 h 142"/>
                  <a:gd name="T10" fmla="*/ 28 w 38"/>
                  <a:gd name="T11" fmla="*/ 132 h 142"/>
                  <a:gd name="T12" fmla="*/ 9 w 38"/>
                  <a:gd name="T13" fmla="*/ 132 h 142"/>
                  <a:gd name="T14" fmla="*/ 9 w 38"/>
                  <a:gd name="T15" fmla="*/ 9 h 142"/>
                  <a:gd name="T16" fmla="*/ 28 w 38"/>
                  <a:gd name="T17" fmla="*/ 9 h 142"/>
                  <a:gd name="T18" fmla="*/ 28 w 38"/>
                  <a:gd name="T19" fmla="*/ 13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142">
                    <a:moveTo>
                      <a:pt x="0" y="0"/>
                    </a:moveTo>
                    <a:lnTo>
                      <a:pt x="0" y="142"/>
                    </a:lnTo>
                    <a:lnTo>
                      <a:pt x="38" y="142"/>
                    </a:lnTo>
                    <a:lnTo>
                      <a:pt x="38" y="0"/>
                    </a:lnTo>
                    <a:lnTo>
                      <a:pt x="0" y="0"/>
                    </a:lnTo>
                    <a:close/>
                    <a:moveTo>
                      <a:pt x="28" y="132"/>
                    </a:moveTo>
                    <a:lnTo>
                      <a:pt x="9" y="132"/>
                    </a:lnTo>
                    <a:lnTo>
                      <a:pt x="9" y="9"/>
                    </a:lnTo>
                    <a:lnTo>
                      <a:pt x="28" y="9"/>
                    </a:lnTo>
                    <a:lnTo>
                      <a:pt x="28" y="1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3" name="Freeform 200"/>
            <p:cNvSpPr>
              <a:spLocks noEditPoints="1"/>
            </p:cNvSpPr>
            <p:nvPr/>
          </p:nvSpPr>
          <p:spPr bwMode="auto">
            <a:xfrm>
              <a:off x="9169431" y="5281110"/>
              <a:ext cx="68645" cy="341417"/>
            </a:xfrm>
            <a:custGeom>
              <a:avLst/>
              <a:gdLst>
                <a:gd name="T0" fmla="*/ 0 w 38"/>
                <a:gd name="T1" fmla="*/ 189 h 189"/>
                <a:gd name="T2" fmla="*/ 38 w 38"/>
                <a:gd name="T3" fmla="*/ 189 h 189"/>
                <a:gd name="T4" fmla="*/ 38 w 38"/>
                <a:gd name="T5" fmla="*/ 0 h 189"/>
                <a:gd name="T6" fmla="*/ 0 w 38"/>
                <a:gd name="T7" fmla="*/ 0 h 189"/>
                <a:gd name="T8" fmla="*/ 0 w 38"/>
                <a:gd name="T9" fmla="*/ 189 h 189"/>
                <a:gd name="T10" fmla="*/ 10 w 38"/>
                <a:gd name="T11" fmla="*/ 9 h 189"/>
                <a:gd name="T12" fmla="*/ 29 w 38"/>
                <a:gd name="T13" fmla="*/ 9 h 189"/>
                <a:gd name="T14" fmla="*/ 29 w 38"/>
                <a:gd name="T15" fmla="*/ 179 h 189"/>
                <a:gd name="T16" fmla="*/ 10 w 38"/>
                <a:gd name="T17" fmla="*/ 179 h 189"/>
                <a:gd name="T18" fmla="*/ 10 w 38"/>
                <a:gd name="T19" fmla="*/ 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189">
                  <a:moveTo>
                    <a:pt x="0" y="189"/>
                  </a:moveTo>
                  <a:lnTo>
                    <a:pt x="38" y="189"/>
                  </a:lnTo>
                  <a:lnTo>
                    <a:pt x="38" y="0"/>
                  </a:lnTo>
                  <a:lnTo>
                    <a:pt x="0" y="0"/>
                  </a:lnTo>
                  <a:lnTo>
                    <a:pt x="0" y="189"/>
                  </a:lnTo>
                  <a:close/>
                  <a:moveTo>
                    <a:pt x="10" y="9"/>
                  </a:moveTo>
                  <a:lnTo>
                    <a:pt x="29" y="9"/>
                  </a:lnTo>
                  <a:lnTo>
                    <a:pt x="29" y="179"/>
                  </a:lnTo>
                  <a:lnTo>
                    <a:pt x="10" y="179"/>
                  </a:lnTo>
                  <a:lnTo>
                    <a:pt x="1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6" name="组合 235"/>
          <p:cNvGrpSpPr/>
          <p:nvPr/>
        </p:nvGrpSpPr>
        <p:grpSpPr>
          <a:xfrm>
            <a:off x="7509318" y="3440469"/>
            <a:ext cx="377546" cy="377546"/>
            <a:chOff x="7509318" y="2786419"/>
            <a:chExt cx="377546" cy="377546"/>
          </a:xfrm>
        </p:grpSpPr>
        <p:sp>
          <p:nvSpPr>
            <p:cNvPr id="237" name="Freeform 201"/>
            <p:cNvSpPr>
              <a:spLocks noEditPoints="1"/>
            </p:cNvSpPr>
            <p:nvPr/>
          </p:nvSpPr>
          <p:spPr bwMode="auto">
            <a:xfrm>
              <a:off x="7509318" y="2786419"/>
              <a:ext cx="377546" cy="377546"/>
            </a:xfrm>
            <a:custGeom>
              <a:avLst/>
              <a:gdLst>
                <a:gd name="T0" fmla="*/ 0 w 209"/>
                <a:gd name="T1" fmla="*/ 0 h 209"/>
                <a:gd name="T2" fmla="*/ 0 w 209"/>
                <a:gd name="T3" fmla="*/ 209 h 209"/>
                <a:gd name="T4" fmla="*/ 209 w 209"/>
                <a:gd name="T5" fmla="*/ 209 h 209"/>
                <a:gd name="T6" fmla="*/ 209 w 209"/>
                <a:gd name="T7" fmla="*/ 0 h 209"/>
                <a:gd name="T8" fmla="*/ 0 w 209"/>
                <a:gd name="T9" fmla="*/ 0 h 209"/>
                <a:gd name="T10" fmla="*/ 199 w 209"/>
                <a:gd name="T11" fmla="*/ 10 h 209"/>
                <a:gd name="T12" fmla="*/ 199 w 209"/>
                <a:gd name="T13" fmla="*/ 57 h 209"/>
                <a:gd name="T14" fmla="*/ 10 w 209"/>
                <a:gd name="T15" fmla="*/ 57 h 209"/>
                <a:gd name="T16" fmla="*/ 10 w 209"/>
                <a:gd name="T17" fmla="*/ 10 h 209"/>
                <a:gd name="T18" fmla="*/ 199 w 209"/>
                <a:gd name="T19" fmla="*/ 10 h 209"/>
                <a:gd name="T20" fmla="*/ 10 w 209"/>
                <a:gd name="T21" fmla="*/ 199 h 209"/>
                <a:gd name="T22" fmla="*/ 10 w 209"/>
                <a:gd name="T23" fmla="*/ 67 h 209"/>
                <a:gd name="T24" fmla="*/ 199 w 209"/>
                <a:gd name="T25" fmla="*/ 67 h 209"/>
                <a:gd name="T26" fmla="*/ 199 w 209"/>
                <a:gd name="T27" fmla="*/ 199 h 209"/>
                <a:gd name="T28" fmla="*/ 10 w 209"/>
                <a:gd name="T29" fmla="*/ 19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9" h="209">
                  <a:moveTo>
                    <a:pt x="0" y="0"/>
                  </a:moveTo>
                  <a:lnTo>
                    <a:pt x="0" y="209"/>
                  </a:lnTo>
                  <a:lnTo>
                    <a:pt x="209" y="209"/>
                  </a:lnTo>
                  <a:lnTo>
                    <a:pt x="209" y="0"/>
                  </a:lnTo>
                  <a:lnTo>
                    <a:pt x="0" y="0"/>
                  </a:lnTo>
                  <a:close/>
                  <a:moveTo>
                    <a:pt x="199" y="10"/>
                  </a:moveTo>
                  <a:lnTo>
                    <a:pt x="199" y="57"/>
                  </a:lnTo>
                  <a:lnTo>
                    <a:pt x="10" y="57"/>
                  </a:lnTo>
                  <a:lnTo>
                    <a:pt x="10" y="10"/>
                  </a:lnTo>
                  <a:lnTo>
                    <a:pt x="199" y="10"/>
                  </a:lnTo>
                  <a:close/>
                  <a:moveTo>
                    <a:pt x="10" y="199"/>
                  </a:moveTo>
                  <a:lnTo>
                    <a:pt x="10" y="67"/>
                  </a:lnTo>
                  <a:lnTo>
                    <a:pt x="199" y="67"/>
                  </a:lnTo>
                  <a:lnTo>
                    <a:pt x="199" y="199"/>
                  </a:lnTo>
                  <a:lnTo>
                    <a:pt x="10" y="1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Rectangle 202"/>
            <p:cNvSpPr>
              <a:spLocks noChangeArrowheads="1"/>
            </p:cNvSpPr>
            <p:nvPr/>
          </p:nvSpPr>
          <p:spPr bwMode="auto">
            <a:xfrm>
              <a:off x="7596027" y="2941772"/>
              <a:ext cx="34323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Rectangle 203"/>
            <p:cNvSpPr>
              <a:spLocks noChangeArrowheads="1"/>
            </p:cNvSpPr>
            <p:nvPr/>
          </p:nvSpPr>
          <p:spPr bwMode="auto">
            <a:xfrm>
              <a:off x="7680929" y="2941772"/>
              <a:ext cx="34323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Rectangle 204"/>
            <p:cNvSpPr>
              <a:spLocks noChangeArrowheads="1"/>
            </p:cNvSpPr>
            <p:nvPr/>
          </p:nvSpPr>
          <p:spPr bwMode="auto">
            <a:xfrm>
              <a:off x="7765832" y="2941772"/>
              <a:ext cx="34323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Rectangle 206"/>
            <p:cNvSpPr>
              <a:spLocks noChangeArrowheads="1"/>
            </p:cNvSpPr>
            <p:nvPr/>
          </p:nvSpPr>
          <p:spPr bwMode="auto">
            <a:xfrm>
              <a:off x="7596027" y="3008610"/>
              <a:ext cx="34323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Rectangle 207"/>
            <p:cNvSpPr>
              <a:spLocks noChangeArrowheads="1"/>
            </p:cNvSpPr>
            <p:nvPr/>
          </p:nvSpPr>
          <p:spPr bwMode="auto">
            <a:xfrm>
              <a:off x="7680929" y="3008610"/>
              <a:ext cx="34323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Rectangle 208"/>
            <p:cNvSpPr>
              <a:spLocks noChangeArrowheads="1"/>
            </p:cNvSpPr>
            <p:nvPr/>
          </p:nvSpPr>
          <p:spPr bwMode="auto">
            <a:xfrm>
              <a:off x="7765832" y="3008610"/>
              <a:ext cx="34323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Rectangle 209"/>
            <p:cNvSpPr>
              <a:spLocks noChangeArrowheads="1"/>
            </p:cNvSpPr>
            <p:nvPr/>
          </p:nvSpPr>
          <p:spPr bwMode="auto">
            <a:xfrm>
              <a:off x="7596027" y="3077254"/>
              <a:ext cx="34323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Rectangle 210"/>
            <p:cNvSpPr>
              <a:spLocks noChangeArrowheads="1"/>
            </p:cNvSpPr>
            <p:nvPr/>
          </p:nvSpPr>
          <p:spPr bwMode="auto">
            <a:xfrm>
              <a:off x="7680929" y="3077254"/>
              <a:ext cx="34323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Rectangle 211"/>
            <p:cNvSpPr>
              <a:spLocks noChangeArrowheads="1"/>
            </p:cNvSpPr>
            <p:nvPr/>
          </p:nvSpPr>
          <p:spPr bwMode="auto">
            <a:xfrm>
              <a:off x="7765832" y="3077254"/>
              <a:ext cx="34323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7" name="组合 246"/>
          <p:cNvGrpSpPr/>
          <p:nvPr/>
        </p:nvGrpSpPr>
        <p:grpSpPr>
          <a:xfrm>
            <a:off x="8322214" y="3433243"/>
            <a:ext cx="393803" cy="391997"/>
            <a:chOff x="8322214" y="2779193"/>
            <a:chExt cx="393803" cy="391997"/>
          </a:xfrm>
        </p:grpSpPr>
        <p:sp>
          <p:nvSpPr>
            <p:cNvPr id="248" name="Freeform 212"/>
            <p:cNvSpPr>
              <a:spLocks/>
            </p:cNvSpPr>
            <p:nvPr/>
          </p:nvSpPr>
          <p:spPr bwMode="auto">
            <a:xfrm>
              <a:off x="8381826" y="2838805"/>
              <a:ext cx="86709" cy="84903"/>
            </a:xfrm>
            <a:custGeom>
              <a:avLst/>
              <a:gdLst>
                <a:gd name="T0" fmla="*/ 48 w 48"/>
                <a:gd name="T1" fmla="*/ 19 h 47"/>
                <a:gd name="T2" fmla="*/ 29 w 48"/>
                <a:gd name="T3" fmla="*/ 19 h 47"/>
                <a:gd name="T4" fmla="*/ 29 w 48"/>
                <a:gd name="T5" fmla="*/ 0 h 47"/>
                <a:gd name="T6" fmla="*/ 19 w 48"/>
                <a:gd name="T7" fmla="*/ 0 h 47"/>
                <a:gd name="T8" fmla="*/ 19 w 48"/>
                <a:gd name="T9" fmla="*/ 19 h 47"/>
                <a:gd name="T10" fmla="*/ 0 w 48"/>
                <a:gd name="T11" fmla="*/ 19 h 47"/>
                <a:gd name="T12" fmla="*/ 0 w 48"/>
                <a:gd name="T13" fmla="*/ 28 h 47"/>
                <a:gd name="T14" fmla="*/ 19 w 48"/>
                <a:gd name="T15" fmla="*/ 28 h 47"/>
                <a:gd name="T16" fmla="*/ 19 w 48"/>
                <a:gd name="T17" fmla="*/ 47 h 47"/>
                <a:gd name="T18" fmla="*/ 29 w 48"/>
                <a:gd name="T19" fmla="*/ 47 h 47"/>
                <a:gd name="T20" fmla="*/ 29 w 48"/>
                <a:gd name="T21" fmla="*/ 28 h 47"/>
                <a:gd name="T22" fmla="*/ 48 w 48"/>
                <a:gd name="T23" fmla="*/ 28 h 47"/>
                <a:gd name="T24" fmla="*/ 48 w 48"/>
                <a:gd name="T25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47">
                  <a:moveTo>
                    <a:pt x="48" y="19"/>
                  </a:moveTo>
                  <a:lnTo>
                    <a:pt x="29" y="19"/>
                  </a:lnTo>
                  <a:lnTo>
                    <a:pt x="29" y="0"/>
                  </a:lnTo>
                  <a:lnTo>
                    <a:pt x="19" y="0"/>
                  </a:lnTo>
                  <a:lnTo>
                    <a:pt x="19" y="19"/>
                  </a:lnTo>
                  <a:lnTo>
                    <a:pt x="0" y="19"/>
                  </a:lnTo>
                  <a:lnTo>
                    <a:pt x="0" y="28"/>
                  </a:lnTo>
                  <a:lnTo>
                    <a:pt x="19" y="28"/>
                  </a:lnTo>
                  <a:lnTo>
                    <a:pt x="19" y="47"/>
                  </a:lnTo>
                  <a:lnTo>
                    <a:pt x="29" y="47"/>
                  </a:lnTo>
                  <a:lnTo>
                    <a:pt x="29" y="28"/>
                  </a:lnTo>
                  <a:lnTo>
                    <a:pt x="48" y="28"/>
                  </a:lnTo>
                  <a:lnTo>
                    <a:pt x="48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213"/>
            <p:cNvSpPr>
              <a:spLocks/>
            </p:cNvSpPr>
            <p:nvPr/>
          </p:nvSpPr>
          <p:spPr bwMode="auto">
            <a:xfrm>
              <a:off x="8390859" y="3035707"/>
              <a:ext cx="68645" cy="68645"/>
            </a:xfrm>
            <a:custGeom>
              <a:avLst/>
              <a:gdLst>
                <a:gd name="T0" fmla="*/ 33 w 38"/>
                <a:gd name="T1" fmla="*/ 0 h 38"/>
                <a:gd name="T2" fmla="*/ 19 w 38"/>
                <a:gd name="T3" fmla="*/ 11 h 38"/>
                <a:gd name="T4" fmla="*/ 5 w 38"/>
                <a:gd name="T5" fmla="*/ 0 h 38"/>
                <a:gd name="T6" fmla="*/ 0 w 38"/>
                <a:gd name="T7" fmla="*/ 4 h 38"/>
                <a:gd name="T8" fmla="*/ 12 w 38"/>
                <a:gd name="T9" fmla="*/ 19 h 38"/>
                <a:gd name="T10" fmla="*/ 0 w 38"/>
                <a:gd name="T11" fmla="*/ 33 h 38"/>
                <a:gd name="T12" fmla="*/ 5 w 38"/>
                <a:gd name="T13" fmla="*/ 38 h 38"/>
                <a:gd name="T14" fmla="*/ 19 w 38"/>
                <a:gd name="T15" fmla="*/ 26 h 38"/>
                <a:gd name="T16" fmla="*/ 33 w 38"/>
                <a:gd name="T17" fmla="*/ 38 h 38"/>
                <a:gd name="T18" fmla="*/ 38 w 38"/>
                <a:gd name="T19" fmla="*/ 33 h 38"/>
                <a:gd name="T20" fmla="*/ 26 w 38"/>
                <a:gd name="T21" fmla="*/ 19 h 38"/>
                <a:gd name="T22" fmla="*/ 38 w 38"/>
                <a:gd name="T23" fmla="*/ 4 h 38"/>
                <a:gd name="T24" fmla="*/ 33 w 38"/>
                <a:gd name="T2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8">
                  <a:moveTo>
                    <a:pt x="33" y="0"/>
                  </a:moveTo>
                  <a:lnTo>
                    <a:pt x="19" y="11"/>
                  </a:lnTo>
                  <a:lnTo>
                    <a:pt x="5" y="0"/>
                  </a:lnTo>
                  <a:lnTo>
                    <a:pt x="0" y="4"/>
                  </a:lnTo>
                  <a:lnTo>
                    <a:pt x="12" y="19"/>
                  </a:lnTo>
                  <a:lnTo>
                    <a:pt x="0" y="33"/>
                  </a:lnTo>
                  <a:lnTo>
                    <a:pt x="5" y="38"/>
                  </a:lnTo>
                  <a:lnTo>
                    <a:pt x="19" y="26"/>
                  </a:lnTo>
                  <a:lnTo>
                    <a:pt x="33" y="38"/>
                  </a:lnTo>
                  <a:lnTo>
                    <a:pt x="38" y="33"/>
                  </a:lnTo>
                  <a:lnTo>
                    <a:pt x="26" y="19"/>
                  </a:lnTo>
                  <a:lnTo>
                    <a:pt x="38" y="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Rectangle 214"/>
            <p:cNvSpPr>
              <a:spLocks noChangeArrowheads="1"/>
            </p:cNvSpPr>
            <p:nvPr/>
          </p:nvSpPr>
          <p:spPr bwMode="auto">
            <a:xfrm>
              <a:off x="8571503" y="2873127"/>
              <a:ext cx="84903" cy="1625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Rectangle 215"/>
            <p:cNvSpPr>
              <a:spLocks noChangeArrowheads="1"/>
            </p:cNvSpPr>
            <p:nvPr/>
          </p:nvSpPr>
          <p:spPr bwMode="auto">
            <a:xfrm>
              <a:off x="8571503" y="3042933"/>
              <a:ext cx="84903" cy="180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Rectangle 216"/>
            <p:cNvSpPr>
              <a:spLocks noChangeArrowheads="1"/>
            </p:cNvSpPr>
            <p:nvPr/>
          </p:nvSpPr>
          <p:spPr bwMode="auto">
            <a:xfrm>
              <a:off x="8571503" y="3077254"/>
              <a:ext cx="84903" cy="180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217"/>
            <p:cNvSpPr>
              <a:spLocks noEditPoints="1"/>
            </p:cNvSpPr>
            <p:nvPr/>
          </p:nvSpPr>
          <p:spPr bwMode="auto">
            <a:xfrm>
              <a:off x="8322214" y="2779193"/>
              <a:ext cx="393803" cy="391997"/>
            </a:xfrm>
            <a:custGeom>
              <a:avLst/>
              <a:gdLst>
                <a:gd name="T0" fmla="*/ 0 w 218"/>
                <a:gd name="T1" fmla="*/ 0 h 217"/>
                <a:gd name="T2" fmla="*/ 0 w 218"/>
                <a:gd name="T3" fmla="*/ 217 h 217"/>
                <a:gd name="T4" fmla="*/ 218 w 218"/>
                <a:gd name="T5" fmla="*/ 217 h 217"/>
                <a:gd name="T6" fmla="*/ 218 w 218"/>
                <a:gd name="T7" fmla="*/ 0 h 217"/>
                <a:gd name="T8" fmla="*/ 0 w 218"/>
                <a:gd name="T9" fmla="*/ 0 h 217"/>
                <a:gd name="T10" fmla="*/ 10 w 218"/>
                <a:gd name="T11" fmla="*/ 9 h 217"/>
                <a:gd name="T12" fmla="*/ 104 w 218"/>
                <a:gd name="T13" fmla="*/ 9 h 217"/>
                <a:gd name="T14" fmla="*/ 104 w 218"/>
                <a:gd name="T15" fmla="*/ 104 h 217"/>
                <a:gd name="T16" fmla="*/ 10 w 218"/>
                <a:gd name="T17" fmla="*/ 104 h 217"/>
                <a:gd name="T18" fmla="*/ 10 w 218"/>
                <a:gd name="T19" fmla="*/ 9 h 217"/>
                <a:gd name="T20" fmla="*/ 10 w 218"/>
                <a:gd name="T21" fmla="*/ 208 h 217"/>
                <a:gd name="T22" fmla="*/ 10 w 218"/>
                <a:gd name="T23" fmla="*/ 113 h 217"/>
                <a:gd name="T24" fmla="*/ 104 w 218"/>
                <a:gd name="T25" fmla="*/ 113 h 217"/>
                <a:gd name="T26" fmla="*/ 104 w 218"/>
                <a:gd name="T27" fmla="*/ 208 h 217"/>
                <a:gd name="T28" fmla="*/ 10 w 218"/>
                <a:gd name="T29" fmla="*/ 208 h 217"/>
                <a:gd name="T30" fmla="*/ 209 w 218"/>
                <a:gd name="T31" fmla="*/ 208 h 217"/>
                <a:gd name="T32" fmla="*/ 114 w 218"/>
                <a:gd name="T33" fmla="*/ 208 h 217"/>
                <a:gd name="T34" fmla="*/ 114 w 218"/>
                <a:gd name="T35" fmla="*/ 113 h 217"/>
                <a:gd name="T36" fmla="*/ 209 w 218"/>
                <a:gd name="T37" fmla="*/ 113 h 217"/>
                <a:gd name="T38" fmla="*/ 209 w 218"/>
                <a:gd name="T39" fmla="*/ 208 h 217"/>
                <a:gd name="T40" fmla="*/ 209 w 218"/>
                <a:gd name="T41" fmla="*/ 104 h 217"/>
                <a:gd name="T42" fmla="*/ 114 w 218"/>
                <a:gd name="T43" fmla="*/ 104 h 217"/>
                <a:gd name="T44" fmla="*/ 114 w 218"/>
                <a:gd name="T45" fmla="*/ 9 h 217"/>
                <a:gd name="T46" fmla="*/ 209 w 218"/>
                <a:gd name="T47" fmla="*/ 9 h 217"/>
                <a:gd name="T48" fmla="*/ 209 w 218"/>
                <a:gd name="T49" fmla="*/ 104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8" h="217">
                  <a:moveTo>
                    <a:pt x="0" y="0"/>
                  </a:moveTo>
                  <a:lnTo>
                    <a:pt x="0" y="217"/>
                  </a:lnTo>
                  <a:lnTo>
                    <a:pt x="218" y="217"/>
                  </a:lnTo>
                  <a:lnTo>
                    <a:pt x="218" y="0"/>
                  </a:lnTo>
                  <a:lnTo>
                    <a:pt x="0" y="0"/>
                  </a:lnTo>
                  <a:close/>
                  <a:moveTo>
                    <a:pt x="10" y="9"/>
                  </a:moveTo>
                  <a:lnTo>
                    <a:pt x="104" y="9"/>
                  </a:lnTo>
                  <a:lnTo>
                    <a:pt x="104" y="104"/>
                  </a:lnTo>
                  <a:lnTo>
                    <a:pt x="10" y="104"/>
                  </a:lnTo>
                  <a:lnTo>
                    <a:pt x="10" y="9"/>
                  </a:lnTo>
                  <a:close/>
                  <a:moveTo>
                    <a:pt x="10" y="208"/>
                  </a:moveTo>
                  <a:lnTo>
                    <a:pt x="10" y="113"/>
                  </a:lnTo>
                  <a:lnTo>
                    <a:pt x="104" y="113"/>
                  </a:lnTo>
                  <a:lnTo>
                    <a:pt x="104" y="208"/>
                  </a:lnTo>
                  <a:lnTo>
                    <a:pt x="10" y="208"/>
                  </a:lnTo>
                  <a:close/>
                  <a:moveTo>
                    <a:pt x="209" y="208"/>
                  </a:moveTo>
                  <a:lnTo>
                    <a:pt x="114" y="208"/>
                  </a:lnTo>
                  <a:lnTo>
                    <a:pt x="114" y="113"/>
                  </a:lnTo>
                  <a:lnTo>
                    <a:pt x="209" y="113"/>
                  </a:lnTo>
                  <a:lnTo>
                    <a:pt x="209" y="208"/>
                  </a:lnTo>
                  <a:close/>
                  <a:moveTo>
                    <a:pt x="209" y="104"/>
                  </a:moveTo>
                  <a:lnTo>
                    <a:pt x="114" y="104"/>
                  </a:lnTo>
                  <a:lnTo>
                    <a:pt x="114" y="9"/>
                  </a:lnTo>
                  <a:lnTo>
                    <a:pt x="209" y="9"/>
                  </a:lnTo>
                  <a:lnTo>
                    <a:pt x="209" y="1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4" name="Freeform 218"/>
          <p:cNvSpPr>
            <a:spLocks noEditPoints="1"/>
          </p:cNvSpPr>
          <p:nvPr/>
        </p:nvSpPr>
        <p:spPr bwMode="auto">
          <a:xfrm>
            <a:off x="9169433" y="3424210"/>
            <a:ext cx="341417" cy="393803"/>
          </a:xfrm>
          <a:custGeom>
            <a:avLst/>
            <a:gdLst>
              <a:gd name="T0" fmla="*/ 76 w 80"/>
              <a:gd name="T1" fmla="*/ 28 h 92"/>
              <a:gd name="T2" fmla="*/ 58 w 80"/>
              <a:gd name="T3" fmla="*/ 28 h 92"/>
              <a:gd name="T4" fmla="*/ 58 w 80"/>
              <a:gd name="T5" fmla="*/ 18 h 92"/>
              <a:gd name="T6" fmla="*/ 53 w 80"/>
              <a:gd name="T7" fmla="*/ 5 h 92"/>
              <a:gd name="T8" fmla="*/ 40 w 80"/>
              <a:gd name="T9" fmla="*/ 0 h 92"/>
              <a:gd name="T10" fmla="*/ 27 w 80"/>
              <a:gd name="T11" fmla="*/ 5 h 92"/>
              <a:gd name="T12" fmla="*/ 22 w 80"/>
              <a:gd name="T13" fmla="*/ 18 h 92"/>
              <a:gd name="T14" fmla="*/ 22 w 80"/>
              <a:gd name="T15" fmla="*/ 28 h 92"/>
              <a:gd name="T16" fmla="*/ 4 w 80"/>
              <a:gd name="T17" fmla="*/ 28 h 92"/>
              <a:gd name="T18" fmla="*/ 0 w 80"/>
              <a:gd name="T19" fmla="*/ 92 h 92"/>
              <a:gd name="T20" fmla="*/ 80 w 80"/>
              <a:gd name="T21" fmla="*/ 92 h 92"/>
              <a:gd name="T22" fmla="*/ 76 w 80"/>
              <a:gd name="T23" fmla="*/ 28 h 92"/>
              <a:gd name="T24" fmla="*/ 26 w 80"/>
              <a:gd name="T25" fmla="*/ 18 h 92"/>
              <a:gd name="T26" fmla="*/ 30 w 80"/>
              <a:gd name="T27" fmla="*/ 8 h 92"/>
              <a:gd name="T28" fmla="*/ 50 w 80"/>
              <a:gd name="T29" fmla="*/ 8 h 92"/>
              <a:gd name="T30" fmla="*/ 54 w 80"/>
              <a:gd name="T31" fmla="*/ 18 h 92"/>
              <a:gd name="T32" fmla="*/ 54 w 80"/>
              <a:gd name="T33" fmla="*/ 28 h 92"/>
              <a:gd name="T34" fmla="*/ 26 w 80"/>
              <a:gd name="T35" fmla="*/ 28 h 92"/>
              <a:gd name="T36" fmla="*/ 26 w 80"/>
              <a:gd name="T37" fmla="*/ 18 h 92"/>
              <a:gd name="T38" fmla="*/ 4 w 80"/>
              <a:gd name="T39" fmla="*/ 88 h 92"/>
              <a:gd name="T40" fmla="*/ 8 w 80"/>
              <a:gd name="T41" fmla="*/ 32 h 92"/>
              <a:gd name="T42" fmla="*/ 22 w 80"/>
              <a:gd name="T43" fmla="*/ 32 h 92"/>
              <a:gd name="T44" fmla="*/ 22 w 80"/>
              <a:gd name="T45" fmla="*/ 40 h 92"/>
              <a:gd name="T46" fmla="*/ 16 w 80"/>
              <a:gd name="T47" fmla="*/ 48 h 92"/>
              <a:gd name="T48" fmla="*/ 24 w 80"/>
              <a:gd name="T49" fmla="*/ 56 h 92"/>
              <a:gd name="T50" fmla="*/ 32 w 80"/>
              <a:gd name="T51" fmla="*/ 48 h 92"/>
              <a:gd name="T52" fmla="*/ 26 w 80"/>
              <a:gd name="T53" fmla="*/ 40 h 92"/>
              <a:gd name="T54" fmla="*/ 26 w 80"/>
              <a:gd name="T55" fmla="*/ 32 h 92"/>
              <a:gd name="T56" fmla="*/ 54 w 80"/>
              <a:gd name="T57" fmla="*/ 32 h 92"/>
              <a:gd name="T58" fmla="*/ 54 w 80"/>
              <a:gd name="T59" fmla="*/ 40 h 92"/>
              <a:gd name="T60" fmla="*/ 48 w 80"/>
              <a:gd name="T61" fmla="*/ 48 h 92"/>
              <a:gd name="T62" fmla="*/ 56 w 80"/>
              <a:gd name="T63" fmla="*/ 56 h 92"/>
              <a:gd name="T64" fmla="*/ 64 w 80"/>
              <a:gd name="T65" fmla="*/ 48 h 92"/>
              <a:gd name="T66" fmla="*/ 58 w 80"/>
              <a:gd name="T67" fmla="*/ 40 h 92"/>
              <a:gd name="T68" fmla="*/ 58 w 80"/>
              <a:gd name="T69" fmla="*/ 32 h 92"/>
              <a:gd name="T70" fmla="*/ 72 w 80"/>
              <a:gd name="T71" fmla="*/ 32 h 92"/>
              <a:gd name="T72" fmla="*/ 76 w 80"/>
              <a:gd name="T73" fmla="*/ 88 h 92"/>
              <a:gd name="T74" fmla="*/ 4 w 80"/>
              <a:gd name="T75" fmla="*/ 8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0" h="92">
                <a:moveTo>
                  <a:pt x="76" y="28"/>
                </a:moveTo>
                <a:cubicBezTo>
                  <a:pt x="58" y="28"/>
                  <a:pt x="58" y="28"/>
                  <a:pt x="58" y="28"/>
                </a:cubicBezTo>
                <a:cubicBezTo>
                  <a:pt x="58" y="18"/>
                  <a:pt x="58" y="18"/>
                  <a:pt x="58" y="18"/>
                </a:cubicBezTo>
                <a:cubicBezTo>
                  <a:pt x="58" y="13"/>
                  <a:pt x="56" y="9"/>
                  <a:pt x="53" y="5"/>
                </a:cubicBezTo>
                <a:cubicBezTo>
                  <a:pt x="49" y="2"/>
                  <a:pt x="45" y="0"/>
                  <a:pt x="40" y="0"/>
                </a:cubicBezTo>
                <a:cubicBezTo>
                  <a:pt x="35" y="0"/>
                  <a:pt x="31" y="2"/>
                  <a:pt x="27" y="5"/>
                </a:cubicBezTo>
                <a:cubicBezTo>
                  <a:pt x="24" y="9"/>
                  <a:pt x="22" y="13"/>
                  <a:pt x="22" y="18"/>
                </a:cubicBezTo>
                <a:cubicBezTo>
                  <a:pt x="22" y="28"/>
                  <a:pt x="22" y="28"/>
                  <a:pt x="22" y="28"/>
                </a:cubicBezTo>
                <a:cubicBezTo>
                  <a:pt x="4" y="28"/>
                  <a:pt x="4" y="28"/>
                  <a:pt x="4" y="28"/>
                </a:cubicBezTo>
                <a:cubicBezTo>
                  <a:pt x="0" y="92"/>
                  <a:pt x="0" y="92"/>
                  <a:pt x="0" y="92"/>
                </a:cubicBezTo>
                <a:cubicBezTo>
                  <a:pt x="80" y="92"/>
                  <a:pt x="80" y="92"/>
                  <a:pt x="80" y="92"/>
                </a:cubicBezTo>
                <a:lnTo>
                  <a:pt x="76" y="28"/>
                </a:lnTo>
                <a:close/>
                <a:moveTo>
                  <a:pt x="26" y="18"/>
                </a:moveTo>
                <a:cubicBezTo>
                  <a:pt x="26" y="14"/>
                  <a:pt x="27" y="11"/>
                  <a:pt x="30" y="8"/>
                </a:cubicBezTo>
                <a:cubicBezTo>
                  <a:pt x="35" y="3"/>
                  <a:pt x="45" y="3"/>
                  <a:pt x="50" y="8"/>
                </a:cubicBezTo>
                <a:cubicBezTo>
                  <a:pt x="53" y="11"/>
                  <a:pt x="54" y="14"/>
                  <a:pt x="54" y="18"/>
                </a:cubicBezTo>
                <a:cubicBezTo>
                  <a:pt x="54" y="28"/>
                  <a:pt x="54" y="28"/>
                  <a:pt x="54" y="28"/>
                </a:cubicBezTo>
                <a:cubicBezTo>
                  <a:pt x="26" y="28"/>
                  <a:pt x="26" y="28"/>
                  <a:pt x="26" y="28"/>
                </a:cubicBezTo>
                <a:lnTo>
                  <a:pt x="26" y="18"/>
                </a:lnTo>
                <a:close/>
                <a:moveTo>
                  <a:pt x="4" y="88"/>
                </a:moveTo>
                <a:cubicBezTo>
                  <a:pt x="8" y="32"/>
                  <a:pt x="8" y="32"/>
                  <a:pt x="8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40"/>
                  <a:pt x="22" y="40"/>
                  <a:pt x="22" y="40"/>
                </a:cubicBezTo>
                <a:cubicBezTo>
                  <a:pt x="19" y="41"/>
                  <a:pt x="16" y="44"/>
                  <a:pt x="16" y="48"/>
                </a:cubicBezTo>
                <a:cubicBezTo>
                  <a:pt x="16" y="52"/>
                  <a:pt x="20" y="56"/>
                  <a:pt x="24" y="56"/>
                </a:cubicBezTo>
                <a:cubicBezTo>
                  <a:pt x="28" y="56"/>
                  <a:pt x="32" y="52"/>
                  <a:pt x="32" y="48"/>
                </a:cubicBezTo>
                <a:cubicBezTo>
                  <a:pt x="32" y="44"/>
                  <a:pt x="29" y="41"/>
                  <a:pt x="26" y="40"/>
                </a:cubicBezTo>
                <a:cubicBezTo>
                  <a:pt x="26" y="32"/>
                  <a:pt x="26" y="32"/>
                  <a:pt x="26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40"/>
                  <a:pt x="54" y="40"/>
                  <a:pt x="54" y="40"/>
                </a:cubicBezTo>
                <a:cubicBezTo>
                  <a:pt x="51" y="41"/>
                  <a:pt x="48" y="44"/>
                  <a:pt x="48" y="48"/>
                </a:cubicBezTo>
                <a:cubicBezTo>
                  <a:pt x="48" y="52"/>
                  <a:pt x="52" y="56"/>
                  <a:pt x="56" y="56"/>
                </a:cubicBezTo>
                <a:cubicBezTo>
                  <a:pt x="60" y="56"/>
                  <a:pt x="64" y="52"/>
                  <a:pt x="64" y="48"/>
                </a:cubicBezTo>
                <a:cubicBezTo>
                  <a:pt x="64" y="44"/>
                  <a:pt x="61" y="41"/>
                  <a:pt x="58" y="40"/>
                </a:cubicBezTo>
                <a:cubicBezTo>
                  <a:pt x="58" y="32"/>
                  <a:pt x="58" y="32"/>
                  <a:pt x="58" y="32"/>
                </a:cubicBezTo>
                <a:cubicBezTo>
                  <a:pt x="72" y="32"/>
                  <a:pt x="72" y="32"/>
                  <a:pt x="72" y="32"/>
                </a:cubicBezTo>
                <a:cubicBezTo>
                  <a:pt x="76" y="88"/>
                  <a:pt x="76" y="88"/>
                  <a:pt x="76" y="88"/>
                </a:cubicBezTo>
                <a:lnTo>
                  <a:pt x="4" y="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Freeform 219"/>
          <p:cNvSpPr>
            <a:spLocks noEditPoints="1"/>
          </p:cNvSpPr>
          <p:nvPr/>
        </p:nvSpPr>
        <p:spPr bwMode="auto">
          <a:xfrm>
            <a:off x="9973297" y="3440469"/>
            <a:ext cx="375739" cy="377546"/>
          </a:xfrm>
          <a:custGeom>
            <a:avLst/>
            <a:gdLst>
              <a:gd name="T0" fmla="*/ 44 w 88"/>
              <a:gd name="T1" fmla="*/ 0 h 88"/>
              <a:gd name="T2" fmla="*/ 0 w 88"/>
              <a:gd name="T3" fmla="*/ 44 h 88"/>
              <a:gd name="T4" fmla="*/ 44 w 88"/>
              <a:gd name="T5" fmla="*/ 88 h 88"/>
              <a:gd name="T6" fmla="*/ 88 w 88"/>
              <a:gd name="T7" fmla="*/ 44 h 88"/>
              <a:gd name="T8" fmla="*/ 44 w 88"/>
              <a:gd name="T9" fmla="*/ 0 h 88"/>
              <a:gd name="T10" fmla="*/ 78 w 88"/>
              <a:gd name="T11" fmla="*/ 23 h 88"/>
              <a:gd name="T12" fmla="*/ 57 w 88"/>
              <a:gd name="T13" fmla="*/ 35 h 88"/>
              <a:gd name="T14" fmla="*/ 53 w 88"/>
              <a:gd name="T15" fmla="*/ 31 h 88"/>
              <a:gd name="T16" fmla="*/ 65 w 88"/>
              <a:gd name="T17" fmla="*/ 10 h 88"/>
              <a:gd name="T18" fmla="*/ 78 w 88"/>
              <a:gd name="T19" fmla="*/ 23 h 88"/>
              <a:gd name="T20" fmla="*/ 32 w 88"/>
              <a:gd name="T21" fmla="*/ 44 h 88"/>
              <a:gd name="T22" fmla="*/ 44 w 88"/>
              <a:gd name="T23" fmla="*/ 32 h 88"/>
              <a:gd name="T24" fmla="*/ 56 w 88"/>
              <a:gd name="T25" fmla="*/ 44 h 88"/>
              <a:gd name="T26" fmla="*/ 44 w 88"/>
              <a:gd name="T27" fmla="*/ 56 h 88"/>
              <a:gd name="T28" fmla="*/ 32 w 88"/>
              <a:gd name="T29" fmla="*/ 44 h 88"/>
              <a:gd name="T30" fmla="*/ 44 w 88"/>
              <a:gd name="T31" fmla="*/ 4 h 88"/>
              <a:gd name="T32" fmla="*/ 61 w 88"/>
              <a:gd name="T33" fmla="*/ 8 h 88"/>
              <a:gd name="T34" fmla="*/ 50 w 88"/>
              <a:gd name="T35" fmla="*/ 29 h 88"/>
              <a:gd name="T36" fmla="*/ 44 w 88"/>
              <a:gd name="T37" fmla="*/ 28 h 88"/>
              <a:gd name="T38" fmla="*/ 28 w 88"/>
              <a:gd name="T39" fmla="*/ 44 h 88"/>
              <a:gd name="T40" fmla="*/ 29 w 88"/>
              <a:gd name="T41" fmla="*/ 50 h 88"/>
              <a:gd name="T42" fmla="*/ 8 w 88"/>
              <a:gd name="T43" fmla="*/ 61 h 88"/>
              <a:gd name="T44" fmla="*/ 4 w 88"/>
              <a:gd name="T45" fmla="*/ 44 h 88"/>
              <a:gd name="T46" fmla="*/ 44 w 88"/>
              <a:gd name="T47" fmla="*/ 4 h 88"/>
              <a:gd name="T48" fmla="*/ 10 w 88"/>
              <a:gd name="T49" fmla="*/ 65 h 88"/>
              <a:gd name="T50" fmla="*/ 31 w 88"/>
              <a:gd name="T51" fmla="*/ 53 h 88"/>
              <a:gd name="T52" fmla="*/ 35 w 88"/>
              <a:gd name="T53" fmla="*/ 57 h 88"/>
              <a:gd name="T54" fmla="*/ 23 w 88"/>
              <a:gd name="T55" fmla="*/ 78 h 88"/>
              <a:gd name="T56" fmla="*/ 10 w 88"/>
              <a:gd name="T57" fmla="*/ 65 h 88"/>
              <a:gd name="T58" fmla="*/ 44 w 88"/>
              <a:gd name="T59" fmla="*/ 84 h 88"/>
              <a:gd name="T60" fmla="*/ 27 w 88"/>
              <a:gd name="T61" fmla="*/ 80 h 88"/>
              <a:gd name="T62" fmla="*/ 38 w 88"/>
              <a:gd name="T63" fmla="*/ 59 h 88"/>
              <a:gd name="T64" fmla="*/ 44 w 88"/>
              <a:gd name="T65" fmla="*/ 60 h 88"/>
              <a:gd name="T66" fmla="*/ 60 w 88"/>
              <a:gd name="T67" fmla="*/ 44 h 88"/>
              <a:gd name="T68" fmla="*/ 59 w 88"/>
              <a:gd name="T69" fmla="*/ 38 h 88"/>
              <a:gd name="T70" fmla="*/ 80 w 88"/>
              <a:gd name="T71" fmla="*/ 27 h 88"/>
              <a:gd name="T72" fmla="*/ 84 w 88"/>
              <a:gd name="T73" fmla="*/ 44 h 88"/>
              <a:gd name="T74" fmla="*/ 44 w 88"/>
              <a:gd name="T75" fmla="*/ 8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8" h="8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68"/>
                  <a:pt x="20" y="88"/>
                  <a:pt x="44" y="88"/>
                </a:cubicBezTo>
                <a:cubicBezTo>
                  <a:pt x="68" y="88"/>
                  <a:pt x="88" y="68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78" y="23"/>
                </a:moveTo>
                <a:cubicBezTo>
                  <a:pt x="57" y="35"/>
                  <a:pt x="57" y="35"/>
                  <a:pt x="57" y="35"/>
                </a:cubicBezTo>
                <a:cubicBezTo>
                  <a:pt x="56" y="33"/>
                  <a:pt x="55" y="32"/>
                  <a:pt x="53" y="31"/>
                </a:cubicBezTo>
                <a:cubicBezTo>
                  <a:pt x="65" y="10"/>
                  <a:pt x="65" y="10"/>
                  <a:pt x="65" y="10"/>
                </a:cubicBezTo>
                <a:cubicBezTo>
                  <a:pt x="70" y="13"/>
                  <a:pt x="75" y="18"/>
                  <a:pt x="78" y="23"/>
                </a:cubicBezTo>
                <a:close/>
                <a:moveTo>
                  <a:pt x="32" y="44"/>
                </a:moveTo>
                <a:cubicBezTo>
                  <a:pt x="32" y="37"/>
                  <a:pt x="37" y="32"/>
                  <a:pt x="44" y="32"/>
                </a:cubicBezTo>
                <a:cubicBezTo>
                  <a:pt x="51" y="32"/>
                  <a:pt x="56" y="37"/>
                  <a:pt x="56" y="44"/>
                </a:cubicBezTo>
                <a:cubicBezTo>
                  <a:pt x="56" y="51"/>
                  <a:pt x="51" y="56"/>
                  <a:pt x="44" y="56"/>
                </a:cubicBezTo>
                <a:cubicBezTo>
                  <a:pt x="37" y="56"/>
                  <a:pt x="32" y="51"/>
                  <a:pt x="32" y="44"/>
                </a:cubicBezTo>
                <a:close/>
                <a:moveTo>
                  <a:pt x="44" y="4"/>
                </a:moveTo>
                <a:cubicBezTo>
                  <a:pt x="50" y="4"/>
                  <a:pt x="56" y="5"/>
                  <a:pt x="61" y="8"/>
                </a:cubicBezTo>
                <a:cubicBezTo>
                  <a:pt x="50" y="29"/>
                  <a:pt x="50" y="29"/>
                  <a:pt x="50" y="29"/>
                </a:cubicBezTo>
                <a:cubicBezTo>
                  <a:pt x="48" y="28"/>
                  <a:pt x="46" y="28"/>
                  <a:pt x="44" y="28"/>
                </a:cubicBezTo>
                <a:cubicBezTo>
                  <a:pt x="35" y="28"/>
                  <a:pt x="28" y="35"/>
                  <a:pt x="28" y="44"/>
                </a:cubicBezTo>
                <a:cubicBezTo>
                  <a:pt x="28" y="46"/>
                  <a:pt x="28" y="48"/>
                  <a:pt x="29" y="50"/>
                </a:cubicBezTo>
                <a:cubicBezTo>
                  <a:pt x="8" y="61"/>
                  <a:pt x="8" y="61"/>
                  <a:pt x="8" y="61"/>
                </a:cubicBezTo>
                <a:cubicBezTo>
                  <a:pt x="5" y="56"/>
                  <a:pt x="4" y="50"/>
                  <a:pt x="4" y="44"/>
                </a:cubicBezTo>
                <a:cubicBezTo>
                  <a:pt x="4" y="22"/>
                  <a:pt x="22" y="4"/>
                  <a:pt x="44" y="4"/>
                </a:cubicBezTo>
                <a:close/>
                <a:moveTo>
                  <a:pt x="10" y="65"/>
                </a:moveTo>
                <a:cubicBezTo>
                  <a:pt x="31" y="53"/>
                  <a:pt x="31" y="53"/>
                  <a:pt x="31" y="53"/>
                </a:cubicBezTo>
                <a:cubicBezTo>
                  <a:pt x="32" y="55"/>
                  <a:pt x="33" y="56"/>
                  <a:pt x="35" y="57"/>
                </a:cubicBezTo>
                <a:cubicBezTo>
                  <a:pt x="23" y="78"/>
                  <a:pt x="23" y="78"/>
                  <a:pt x="23" y="78"/>
                </a:cubicBezTo>
                <a:cubicBezTo>
                  <a:pt x="18" y="75"/>
                  <a:pt x="13" y="70"/>
                  <a:pt x="10" y="65"/>
                </a:cubicBezTo>
                <a:close/>
                <a:moveTo>
                  <a:pt x="44" y="84"/>
                </a:moveTo>
                <a:cubicBezTo>
                  <a:pt x="38" y="84"/>
                  <a:pt x="32" y="83"/>
                  <a:pt x="27" y="80"/>
                </a:cubicBezTo>
                <a:cubicBezTo>
                  <a:pt x="38" y="59"/>
                  <a:pt x="38" y="59"/>
                  <a:pt x="38" y="59"/>
                </a:cubicBezTo>
                <a:cubicBezTo>
                  <a:pt x="40" y="60"/>
                  <a:pt x="42" y="60"/>
                  <a:pt x="44" y="60"/>
                </a:cubicBezTo>
                <a:cubicBezTo>
                  <a:pt x="53" y="60"/>
                  <a:pt x="60" y="53"/>
                  <a:pt x="60" y="44"/>
                </a:cubicBezTo>
                <a:cubicBezTo>
                  <a:pt x="60" y="42"/>
                  <a:pt x="60" y="40"/>
                  <a:pt x="59" y="38"/>
                </a:cubicBezTo>
                <a:cubicBezTo>
                  <a:pt x="80" y="27"/>
                  <a:pt x="80" y="27"/>
                  <a:pt x="80" y="27"/>
                </a:cubicBezTo>
                <a:cubicBezTo>
                  <a:pt x="83" y="32"/>
                  <a:pt x="84" y="38"/>
                  <a:pt x="84" y="44"/>
                </a:cubicBezTo>
                <a:cubicBezTo>
                  <a:pt x="84" y="66"/>
                  <a:pt x="66" y="84"/>
                  <a:pt x="44" y="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6" name="组合 255"/>
          <p:cNvGrpSpPr/>
          <p:nvPr/>
        </p:nvGrpSpPr>
        <p:grpSpPr>
          <a:xfrm>
            <a:off x="10777161" y="3440469"/>
            <a:ext cx="410062" cy="377546"/>
            <a:chOff x="10777161" y="2786419"/>
            <a:chExt cx="410062" cy="377546"/>
          </a:xfrm>
        </p:grpSpPr>
        <p:sp>
          <p:nvSpPr>
            <p:cNvPr id="257" name="Freeform 220"/>
            <p:cNvSpPr>
              <a:spLocks noEditPoints="1"/>
            </p:cNvSpPr>
            <p:nvPr/>
          </p:nvSpPr>
          <p:spPr bwMode="auto">
            <a:xfrm>
              <a:off x="10777161" y="2786419"/>
              <a:ext cx="410062" cy="377546"/>
            </a:xfrm>
            <a:custGeom>
              <a:avLst/>
              <a:gdLst>
                <a:gd name="T0" fmla="*/ 227 w 227"/>
                <a:gd name="T1" fmla="*/ 38 h 209"/>
                <a:gd name="T2" fmla="*/ 170 w 227"/>
                <a:gd name="T3" fmla="*/ 38 h 209"/>
                <a:gd name="T4" fmla="*/ 170 w 227"/>
                <a:gd name="T5" fmla="*/ 0 h 209"/>
                <a:gd name="T6" fmla="*/ 57 w 227"/>
                <a:gd name="T7" fmla="*/ 0 h 209"/>
                <a:gd name="T8" fmla="*/ 57 w 227"/>
                <a:gd name="T9" fmla="*/ 38 h 209"/>
                <a:gd name="T10" fmla="*/ 0 w 227"/>
                <a:gd name="T11" fmla="*/ 38 h 209"/>
                <a:gd name="T12" fmla="*/ 0 w 227"/>
                <a:gd name="T13" fmla="*/ 171 h 209"/>
                <a:gd name="T14" fmla="*/ 57 w 227"/>
                <a:gd name="T15" fmla="*/ 171 h 209"/>
                <a:gd name="T16" fmla="*/ 57 w 227"/>
                <a:gd name="T17" fmla="*/ 209 h 209"/>
                <a:gd name="T18" fmla="*/ 170 w 227"/>
                <a:gd name="T19" fmla="*/ 209 h 209"/>
                <a:gd name="T20" fmla="*/ 170 w 227"/>
                <a:gd name="T21" fmla="*/ 171 h 209"/>
                <a:gd name="T22" fmla="*/ 227 w 227"/>
                <a:gd name="T23" fmla="*/ 171 h 209"/>
                <a:gd name="T24" fmla="*/ 227 w 227"/>
                <a:gd name="T25" fmla="*/ 38 h 209"/>
                <a:gd name="T26" fmla="*/ 66 w 227"/>
                <a:gd name="T27" fmla="*/ 10 h 209"/>
                <a:gd name="T28" fmla="*/ 161 w 227"/>
                <a:gd name="T29" fmla="*/ 10 h 209"/>
                <a:gd name="T30" fmla="*/ 161 w 227"/>
                <a:gd name="T31" fmla="*/ 38 h 209"/>
                <a:gd name="T32" fmla="*/ 66 w 227"/>
                <a:gd name="T33" fmla="*/ 38 h 209"/>
                <a:gd name="T34" fmla="*/ 66 w 227"/>
                <a:gd name="T35" fmla="*/ 10 h 209"/>
                <a:gd name="T36" fmla="*/ 161 w 227"/>
                <a:gd name="T37" fmla="*/ 199 h 209"/>
                <a:gd name="T38" fmla="*/ 66 w 227"/>
                <a:gd name="T39" fmla="*/ 199 h 209"/>
                <a:gd name="T40" fmla="*/ 66 w 227"/>
                <a:gd name="T41" fmla="*/ 142 h 209"/>
                <a:gd name="T42" fmla="*/ 161 w 227"/>
                <a:gd name="T43" fmla="*/ 142 h 209"/>
                <a:gd name="T44" fmla="*/ 161 w 227"/>
                <a:gd name="T45" fmla="*/ 199 h 209"/>
                <a:gd name="T46" fmla="*/ 218 w 227"/>
                <a:gd name="T47" fmla="*/ 161 h 209"/>
                <a:gd name="T48" fmla="*/ 170 w 227"/>
                <a:gd name="T49" fmla="*/ 161 h 209"/>
                <a:gd name="T50" fmla="*/ 170 w 227"/>
                <a:gd name="T51" fmla="*/ 133 h 209"/>
                <a:gd name="T52" fmla="*/ 57 w 227"/>
                <a:gd name="T53" fmla="*/ 133 h 209"/>
                <a:gd name="T54" fmla="*/ 57 w 227"/>
                <a:gd name="T55" fmla="*/ 161 h 209"/>
                <a:gd name="T56" fmla="*/ 9 w 227"/>
                <a:gd name="T57" fmla="*/ 161 h 209"/>
                <a:gd name="T58" fmla="*/ 9 w 227"/>
                <a:gd name="T59" fmla="*/ 48 h 209"/>
                <a:gd name="T60" fmla="*/ 57 w 227"/>
                <a:gd name="T61" fmla="*/ 48 h 209"/>
                <a:gd name="T62" fmla="*/ 170 w 227"/>
                <a:gd name="T63" fmla="*/ 48 h 209"/>
                <a:gd name="T64" fmla="*/ 218 w 227"/>
                <a:gd name="T65" fmla="*/ 48 h 209"/>
                <a:gd name="T66" fmla="*/ 218 w 227"/>
                <a:gd name="T67" fmla="*/ 161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7" h="209">
                  <a:moveTo>
                    <a:pt x="227" y="38"/>
                  </a:moveTo>
                  <a:lnTo>
                    <a:pt x="170" y="38"/>
                  </a:lnTo>
                  <a:lnTo>
                    <a:pt x="170" y="0"/>
                  </a:lnTo>
                  <a:lnTo>
                    <a:pt x="57" y="0"/>
                  </a:lnTo>
                  <a:lnTo>
                    <a:pt x="57" y="38"/>
                  </a:lnTo>
                  <a:lnTo>
                    <a:pt x="0" y="38"/>
                  </a:lnTo>
                  <a:lnTo>
                    <a:pt x="0" y="171"/>
                  </a:lnTo>
                  <a:lnTo>
                    <a:pt x="57" y="171"/>
                  </a:lnTo>
                  <a:lnTo>
                    <a:pt x="57" y="209"/>
                  </a:lnTo>
                  <a:lnTo>
                    <a:pt x="170" y="209"/>
                  </a:lnTo>
                  <a:lnTo>
                    <a:pt x="170" y="171"/>
                  </a:lnTo>
                  <a:lnTo>
                    <a:pt x="227" y="171"/>
                  </a:lnTo>
                  <a:lnTo>
                    <a:pt x="227" y="38"/>
                  </a:lnTo>
                  <a:close/>
                  <a:moveTo>
                    <a:pt x="66" y="10"/>
                  </a:moveTo>
                  <a:lnTo>
                    <a:pt x="161" y="10"/>
                  </a:lnTo>
                  <a:lnTo>
                    <a:pt x="161" y="38"/>
                  </a:lnTo>
                  <a:lnTo>
                    <a:pt x="66" y="38"/>
                  </a:lnTo>
                  <a:lnTo>
                    <a:pt x="66" y="10"/>
                  </a:lnTo>
                  <a:close/>
                  <a:moveTo>
                    <a:pt x="161" y="199"/>
                  </a:moveTo>
                  <a:lnTo>
                    <a:pt x="66" y="199"/>
                  </a:lnTo>
                  <a:lnTo>
                    <a:pt x="66" y="142"/>
                  </a:lnTo>
                  <a:lnTo>
                    <a:pt x="161" y="142"/>
                  </a:lnTo>
                  <a:lnTo>
                    <a:pt x="161" y="199"/>
                  </a:lnTo>
                  <a:close/>
                  <a:moveTo>
                    <a:pt x="218" y="161"/>
                  </a:moveTo>
                  <a:lnTo>
                    <a:pt x="170" y="161"/>
                  </a:lnTo>
                  <a:lnTo>
                    <a:pt x="170" y="133"/>
                  </a:lnTo>
                  <a:lnTo>
                    <a:pt x="57" y="133"/>
                  </a:lnTo>
                  <a:lnTo>
                    <a:pt x="57" y="161"/>
                  </a:lnTo>
                  <a:lnTo>
                    <a:pt x="9" y="161"/>
                  </a:lnTo>
                  <a:lnTo>
                    <a:pt x="9" y="48"/>
                  </a:lnTo>
                  <a:lnTo>
                    <a:pt x="57" y="48"/>
                  </a:lnTo>
                  <a:lnTo>
                    <a:pt x="170" y="48"/>
                  </a:lnTo>
                  <a:lnTo>
                    <a:pt x="218" y="48"/>
                  </a:lnTo>
                  <a:lnTo>
                    <a:pt x="218" y="1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Rectangle 221"/>
            <p:cNvSpPr>
              <a:spLocks noChangeArrowheads="1"/>
            </p:cNvSpPr>
            <p:nvPr/>
          </p:nvSpPr>
          <p:spPr bwMode="auto">
            <a:xfrm>
              <a:off x="10827741" y="2907449"/>
              <a:ext cx="34323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Rectangle 222"/>
            <p:cNvSpPr>
              <a:spLocks noChangeArrowheads="1"/>
            </p:cNvSpPr>
            <p:nvPr/>
          </p:nvSpPr>
          <p:spPr bwMode="auto">
            <a:xfrm>
              <a:off x="10896386" y="2907449"/>
              <a:ext cx="34323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0" name="组合 259"/>
          <p:cNvGrpSpPr/>
          <p:nvPr/>
        </p:nvGrpSpPr>
        <p:grpSpPr>
          <a:xfrm>
            <a:off x="9960190" y="4288261"/>
            <a:ext cx="411868" cy="341417"/>
            <a:chOff x="9135110" y="6101233"/>
            <a:chExt cx="411868" cy="341417"/>
          </a:xfrm>
        </p:grpSpPr>
        <p:sp>
          <p:nvSpPr>
            <p:cNvPr id="261" name="Freeform 229"/>
            <p:cNvSpPr>
              <a:spLocks noEditPoints="1"/>
            </p:cNvSpPr>
            <p:nvPr/>
          </p:nvSpPr>
          <p:spPr bwMode="auto">
            <a:xfrm>
              <a:off x="9135110" y="6101233"/>
              <a:ext cx="411868" cy="341417"/>
            </a:xfrm>
            <a:custGeom>
              <a:avLst/>
              <a:gdLst>
                <a:gd name="T0" fmla="*/ 171 w 228"/>
                <a:gd name="T1" fmla="*/ 0 h 189"/>
                <a:gd name="T2" fmla="*/ 57 w 228"/>
                <a:gd name="T3" fmla="*/ 0 h 189"/>
                <a:gd name="T4" fmla="*/ 0 w 228"/>
                <a:gd name="T5" fmla="*/ 95 h 189"/>
                <a:gd name="T6" fmla="*/ 0 w 228"/>
                <a:gd name="T7" fmla="*/ 189 h 189"/>
                <a:gd name="T8" fmla="*/ 228 w 228"/>
                <a:gd name="T9" fmla="*/ 189 h 189"/>
                <a:gd name="T10" fmla="*/ 228 w 228"/>
                <a:gd name="T11" fmla="*/ 95 h 189"/>
                <a:gd name="T12" fmla="*/ 171 w 228"/>
                <a:gd name="T13" fmla="*/ 0 h 189"/>
                <a:gd name="T14" fmla="*/ 62 w 228"/>
                <a:gd name="T15" fmla="*/ 9 h 189"/>
                <a:gd name="T16" fmla="*/ 166 w 228"/>
                <a:gd name="T17" fmla="*/ 9 h 189"/>
                <a:gd name="T18" fmla="*/ 213 w 228"/>
                <a:gd name="T19" fmla="*/ 90 h 189"/>
                <a:gd name="T20" fmla="*/ 15 w 228"/>
                <a:gd name="T21" fmla="*/ 90 h 189"/>
                <a:gd name="T22" fmla="*/ 62 w 228"/>
                <a:gd name="T23" fmla="*/ 9 h 189"/>
                <a:gd name="T24" fmla="*/ 10 w 228"/>
                <a:gd name="T25" fmla="*/ 180 h 189"/>
                <a:gd name="T26" fmla="*/ 10 w 228"/>
                <a:gd name="T27" fmla="*/ 99 h 189"/>
                <a:gd name="T28" fmla="*/ 218 w 228"/>
                <a:gd name="T29" fmla="*/ 99 h 189"/>
                <a:gd name="T30" fmla="*/ 218 w 228"/>
                <a:gd name="T31" fmla="*/ 180 h 189"/>
                <a:gd name="T32" fmla="*/ 10 w 228"/>
                <a:gd name="T33" fmla="*/ 18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8" h="189">
                  <a:moveTo>
                    <a:pt x="171" y="0"/>
                  </a:moveTo>
                  <a:lnTo>
                    <a:pt x="57" y="0"/>
                  </a:lnTo>
                  <a:lnTo>
                    <a:pt x="0" y="95"/>
                  </a:lnTo>
                  <a:lnTo>
                    <a:pt x="0" y="189"/>
                  </a:lnTo>
                  <a:lnTo>
                    <a:pt x="228" y="189"/>
                  </a:lnTo>
                  <a:lnTo>
                    <a:pt x="228" y="95"/>
                  </a:lnTo>
                  <a:lnTo>
                    <a:pt x="171" y="0"/>
                  </a:lnTo>
                  <a:close/>
                  <a:moveTo>
                    <a:pt x="62" y="9"/>
                  </a:moveTo>
                  <a:lnTo>
                    <a:pt x="166" y="9"/>
                  </a:lnTo>
                  <a:lnTo>
                    <a:pt x="213" y="90"/>
                  </a:lnTo>
                  <a:lnTo>
                    <a:pt x="15" y="90"/>
                  </a:lnTo>
                  <a:lnTo>
                    <a:pt x="62" y="9"/>
                  </a:lnTo>
                  <a:close/>
                  <a:moveTo>
                    <a:pt x="10" y="180"/>
                  </a:moveTo>
                  <a:lnTo>
                    <a:pt x="10" y="99"/>
                  </a:lnTo>
                  <a:lnTo>
                    <a:pt x="218" y="99"/>
                  </a:lnTo>
                  <a:lnTo>
                    <a:pt x="218" y="180"/>
                  </a:lnTo>
                  <a:lnTo>
                    <a:pt x="10" y="1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Rectangle 230"/>
            <p:cNvSpPr>
              <a:spLocks noChangeArrowheads="1"/>
            </p:cNvSpPr>
            <p:nvPr/>
          </p:nvSpPr>
          <p:spPr bwMode="auto">
            <a:xfrm>
              <a:off x="9238076" y="6204199"/>
              <a:ext cx="205934" cy="1625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Rectangle 231"/>
            <p:cNvSpPr>
              <a:spLocks noChangeArrowheads="1"/>
            </p:cNvSpPr>
            <p:nvPr/>
          </p:nvSpPr>
          <p:spPr bwMode="auto">
            <a:xfrm>
              <a:off x="9263366" y="6151813"/>
              <a:ext cx="155354" cy="1806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Rectangle 232"/>
            <p:cNvSpPr>
              <a:spLocks noChangeArrowheads="1"/>
            </p:cNvSpPr>
            <p:nvPr/>
          </p:nvSpPr>
          <p:spPr bwMode="auto">
            <a:xfrm>
              <a:off x="9297689" y="6339682"/>
              <a:ext cx="86709" cy="34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5" name="组合 264"/>
          <p:cNvGrpSpPr/>
          <p:nvPr/>
        </p:nvGrpSpPr>
        <p:grpSpPr>
          <a:xfrm>
            <a:off x="7518350" y="4249752"/>
            <a:ext cx="381159" cy="379352"/>
            <a:chOff x="7518350" y="3595702"/>
            <a:chExt cx="381159" cy="379352"/>
          </a:xfrm>
        </p:grpSpPr>
        <p:sp>
          <p:nvSpPr>
            <p:cNvPr id="266" name="Freeform 233"/>
            <p:cNvSpPr>
              <a:spLocks noEditPoints="1"/>
            </p:cNvSpPr>
            <p:nvPr/>
          </p:nvSpPr>
          <p:spPr bwMode="auto">
            <a:xfrm>
              <a:off x="7518350" y="3595702"/>
              <a:ext cx="381159" cy="379352"/>
            </a:xfrm>
            <a:custGeom>
              <a:avLst/>
              <a:gdLst>
                <a:gd name="T0" fmla="*/ 109 w 211"/>
                <a:gd name="T1" fmla="*/ 0 h 210"/>
                <a:gd name="T2" fmla="*/ 0 w 211"/>
                <a:gd name="T3" fmla="*/ 108 h 210"/>
                <a:gd name="T4" fmla="*/ 0 w 211"/>
                <a:gd name="T5" fmla="*/ 210 h 210"/>
                <a:gd name="T6" fmla="*/ 102 w 211"/>
                <a:gd name="T7" fmla="*/ 210 h 210"/>
                <a:gd name="T8" fmla="*/ 211 w 211"/>
                <a:gd name="T9" fmla="*/ 101 h 210"/>
                <a:gd name="T10" fmla="*/ 109 w 211"/>
                <a:gd name="T11" fmla="*/ 0 h 210"/>
                <a:gd name="T12" fmla="*/ 97 w 211"/>
                <a:gd name="T13" fmla="*/ 201 h 210"/>
                <a:gd name="T14" fmla="*/ 10 w 211"/>
                <a:gd name="T15" fmla="*/ 201 h 210"/>
                <a:gd name="T16" fmla="*/ 10 w 211"/>
                <a:gd name="T17" fmla="*/ 113 h 210"/>
                <a:gd name="T18" fmla="*/ 109 w 211"/>
                <a:gd name="T19" fmla="*/ 14 h 210"/>
                <a:gd name="T20" fmla="*/ 197 w 211"/>
                <a:gd name="T21" fmla="*/ 101 h 210"/>
                <a:gd name="T22" fmla="*/ 97 w 211"/>
                <a:gd name="T23" fmla="*/ 201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1" h="210">
                  <a:moveTo>
                    <a:pt x="109" y="0"/>
                  </a:moveTo>
                  <a:lnTo>
                    <a:pt x="0" y="108"/>
                  </a:lnTo>
                  <a:lnTo>
                    <a:pt x="0" y="210"/>
                  </a:lnTo>
                  <a:lnTo>
                    <a:pt x="102" y="210"/>
                  </a:lnTo>
                  <a:lnTo>
                    <a:pt x="211" y="101"/>
                  </a:lnTo>
                  <a:lnTo>
                    <a:pt x="109" y="0"/>
                  </a:lnTo>
                  <a:close/>
                  <a:moveTo>
                    <a:pt x="97" y="201"/>
                  </a:moveTo>
                  <a:lnTo>
                    <a:pt x="10" y="201"/>
                  </a:lnTo>
                  <a:lnTo>
                    <a:pt x="10" y="113"/>
                  </a:lnTo>
                  <a:lnTo>
                    <a:pt x="109" y="14"/>
                  </a:lnTo>
                  <a:lnTo>
                    <a:pt x="197" y="101"/>
                  </a:lnTo>
                  <a:lnTo>
                    <a:pt x="97" y="2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234"/>
            <p:cNvSpPr>
              <a:spLocks/>
            </p:cNvSpPr>
            <p:nvPr/>
          </p:nvSpPr>
          <p:spPr bwMode="auto">
            <a:xfrm>
              <a:off x="7596027" y="3778152"/>
              <a:ext cx="115612" cy="115612"/>
            </a:xfrm>
            <a:custGeom>
              <a:avLst/>
              <a:gdLst>
                <a:gd name="T0" fmla="*/ 0 w 64"/>
                <a:gd name="T1" fmla="*/ 7 h 64"/>
                <a:gd name="T2" fmla="*/ 57 w 64"/>
                <a:gd name="T3" fmla="*/ 64 h 64"/>
                <a:gd name="T4" fmla="*/ 64 w 64"/>
                <a:gd name="T5" fmla="*/ 59 h 64"/>
                <a:gd name="T6" fmla="*/ 7 w 64"/>
                <a:gd name="T7" fmla="*/ 0 h 64"/>
                <a:gd name="T8" fmla="*/ 0 w 64"/>
                <a:gd name="T9" fmla="*/ 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0" y="7"/>
                  </a:moveTo>
                  <a:lnTo>
                    <a:pt x="57" y="64"/>
                  </a:lnTo>
                  <a:lnTo>
                    <a:pt x="64" y="59"/>
                  </a:lnTo>
                  <a:lnTo>
                    <a:pt x="7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Oval 235"/>
            <p:cNvSpPr>
              <a:spLocks noChangeArrowheads="1"/>
            </p:cNvSpPr>
            <p:nvPr/>
          </p:nvSpPr>
          <p:spPr bwMode="auto">
            <a:xfrm>
              <a:off x="7570737" y="3855829"/>
              <a:ext cx="66839" cy="686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9" name="组合 268"/>
          <p:cNvGrpSpPr/>
          <p:nvPr/>
        </p:nvGrpSpPr>
        <p:grpSpPr>
          <a:xfrm>
            <a:off x="8331246" y="4262397"/>
            <a:ext cx="375739" cy="375739"/>
            <a:chOff x="8331246" y="3608347"/>
            <a:chExt cx="375739" cy="375739"/>
          </a:xfrm>
        </p:grpSpPr>
        <p:sp>
          <p:nvSpPr>
            <p:cNvPr id="270" name="Freeform 236"/>
            <p:cNvSpPr>
              <a:spLocks noEditPoints="1"/>
            </p:cNvSpPr>
            <p:nvPr/>
          </p:nvSpPr>
          <p:spPr bwMode="auto">
            <a:xfrm>
              <a:off x="8331246" y="3608347"/>
              <a:ext cx="375739" cy="375739"/>
            </a:xfrm>
            <a:custGeom>
              <a:avLst/>
              <a:gdLst>
                <a:gd name="T0" fmla="*/ 0 w 208"/>
                <a:gd name="T1" fmla="*/ 0 h 208"/>
                <a:gd name="T2" fmla="*/ 0 w 208"/>
                <a:gd name="T3" fmla="*/ 208 h 208"/>
                <a:gd name="T4" fmla="*/ 208 w 208"/>
                <a:gd name="T5" fmla="*/ 208 h 208"/>
                <a:gd name="T6" fmla="*/ 208 w 208"/>
                <a:gd name="T7" fmla="*/ 0 h 208"/>
                <a:gd name="T8" fmla="*/ 0 w 208"/>
                <a:gd name="T9" fmla="*/ 0 h 208"/>
                <a:gd name="T10" fmla="*/ 199 w 208"/>
                <a:gd name="T11" fmla="*/ 198 h 208"/>
                <a:gd name="T12" fmla="*/ 9 w 208"/>
                <a:gd name="T13" fmla="*/ 198 h 208"/>
                <a:gd name="T14" fmla="*/ 9 w 208"/>
                <a:gd name="T15" fmla="*/ 9 h 208"/>
                <a:gd name="T16" fmla="*/ 199 w 208"/>
                <a:gd name="T17" fmla="*/ 9 h 208"/>
                <a:gd name="T18" fmla="*/ 199 w 208"/>
                <a:gd name="T19" fmla="*/ 19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08">
                  <a:moveTo>
                    <a:pt x="0" y="0"/>
                  </a:moveTo>
                  <a:lnTo>
                    <a:pt x="0" y="208"/>
                  </a:lnTo>
                  <a:lnTo>
                    <a:pt x="208" y="208"/>
                  </a:lnTo>
                  <a:lnTo>
                    <a:pt x="208" y="0"/>
                  </a:lnTo>
                  <a:lnTo>
                    <a:pt x="0" y="0"/>
                  </a:lnTo>
                  <a:close/>
                  <a:moveTo>
                    <a:pt x="199" y="198"/>
                  </a:moveTo>
                  <a:lnTo>
                    <a:pt x="9" y="198"/>
                  </a:lnTo>
                  <a:lnTo>
                    <a:pt x="9" y="9"/>
                  </a:lnTo>
                  <a:lnTo>
                    <a:pt x="199" y="9"/>
                  </a:lnTo>
                  <a:lnTo>
                    <a:pt x="199" y="1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237"/>
            <p:cNvSpPr>
              <a:spLocks/>
            </p:cNvSpPr>
            <p:nvPr/>
          </p:nvSpPr>
          <p:spPr bwMode="auto">
            <a:xfrm>
              <a:off x="8381826" y="3702281"/>
              <a:ext cx="274578" cy="182451"/>
            </a:xfrm>
            <a:custGeom>
              <a:avLst/>
              <a:gdLst>
                <a:gd name="T0" fmla="*/ 48 w 152"/>
                <a:gd name="T1" fmla="*/ 49 h 101"/>
                <a:gd name="T2" fmla="*/ 76 w 152"/>
                <a:gd name="T3" fmla="*/ 101 h 101"/>
                <a:gd name="T4" fmla="*/ 105 w 152"/>
                <a:gd name="T5" fmla="*/ 28 h 101"/>
                <a:gd name="T6" fmla="*/ 121 w 152"/>
                <a:gd name="T7" fmla="*/ 66 h 101"/>
                <a:gd name="T8" fmla="*/ 152 w 152"/>
                <a:gd name="T9" fmla="*/ 66 h 101"/>
                <a:gd name="T10" fmla="*/ 152 w 152"/>
                <a:gd name="T11" fmla="*/ 56 h 101"/>
                <a:gd name="T12" fmla="*/ 126 w 152"/>
                <a:gd name="T13" fmla="*/ 56 h 101"/>
                <a:gd name="T14" fmla="*/ 105 w 152"/>
                <a:gd name="T15" fmla="*/ 0 h 101"/>
                <a:gd name="T16" fmla="*/ 76 w 152"/>
                <a:gd name="T17" fmla="*/ 78 h 101"/>
                <a:gd name="T18" fmla="*/ 48 w 152"/>
                <a:gd name="T19" fmla="*/ 35 h 101"/>
                <a:gd name="T20" fmla="*/ 26 w 152"/>
                <a:gd name="T21" fmla="*/ 56 h 101"/>
                <a:gd name="T22" fmla="*/ 0 w 152"/>
                <a:gd name="T23" fmla="*/ 56 h 101"/>
                <a:gd name="T24" fmla="*/ 0 w 152"/>
                <a:gd name="T25" fmla="*/ 66 h 101"/>
                <a:gd name="T26" fmla="*/ 31 w 152"/>
                <a:gd name="T27" fmla="*/ 66 h 101"/>
                <a:gd name="T28" fmla="*/ 48 w 152"/>
                <a:gd name="T29" fmla="*/ 4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2" h="101">
                  <a:moveTo>
                    <a:pt x="48" y="49"/>
                  </a:moveTo>
                  <a:lnTo>
                    <a:pt x="76" y="101"/>
                  </a:lnTo>
                  <a:lnTo>
                    <a:pt x="105" y="28"/>
                  </a:lnTo>
                  <a:lnTo>
                    <a:pt x="121" y="66"/>
                  </a:lnTo>
                  <a:lnTo>
                    <a:pt x="152" y="66"/>
                  </a:lnTo>
                  <a:lnTo>
                    <a:pt x="152" y="56"/>
                  </a:lnTo>
                  <a:lnTo>
                    <a:pt x="126" y="56"/>
                  </a:lnTo>
                  <a:lnTo>
                    <a:pt x="105" y="0"/>
                  </a:lnTo>
                  <a:lnTo>
                    <a:pt x="76" y="78"/>
                  </a:lnTo>
                  <a:lnTo>
                    <a:pt x="48" y="35"/>
                  </a:lnTo>
                  <a:lnTo>
                    <a:pt x="26" y="56"/>
                  </a:lnTo>
                  <a:lnTo>
                    <a:pt x="0" y="56"/>
                  </a:lnTo>
                  <a:lnTo>
                    <a:pt x="0" y="66"/>
                  </a:lnTo>
                  <a:lnTo>
                    <a:pt x="31" y="66"/>
                  </a:lnTo>
                  <a:lnTo>
                    <a:pt x="48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2" name="Freeform 238"/>
          <p:cNvSpPr>
            <a:spLocks noEditPoints="1"/>
          </p:cNvSpPr>
          <p:nvPr/>
        </p:nvSpPr>
        <p:spPr bwMode="auto">
          <a:xfrm>
            <a:off x="946533" y="5868320"/>
            <a:ext cx="377546" cy="375739"/>
          </a:xfrm>
          <a:custGeom>
            <a:avLst/>
            <a:gdLst>
              <a:gd name="T0" fmla="*/ 44 w 88"/>
              <a:gd name="T1" fmla="*/ 0 h 88"/>
              <a:gd name="T2" fmla="*/ 0 w 88"/>
              <a:gd name="T3" fmla="*/ 24 h 88"/>
              <a:gd name="T4" fmla="*/ 0 w 88"/>
              <a:gd name="T5" fmla="*/ 64 h 88"/>
              <a:gd name="T6" fmla="*/ 44 w 88"/>
              <a:gd name="T7" fmla="*/ 88 h 88"/>
              <a:gd name="T8" fmla="*/ 88 w 88"/>
              <a:gd name="T9" fmla="*/ 64 h 88"/>
              <a:gd name="T10" fmla="*/ 88 w 88"/>
              <a:gd name="T11" fmla="*/ 24 h 88"/>
              <a:gd name="T12" fmla="*/ 44 w 88"/>
              <a:gd name="T13" fmla="*/ 0 h 88"/>
              <a:gd name="T14" fmla="*/ 44 w 88"/>
              <a:gd name="T15" fmla="*/ 4 h 88"/>
              <a:gd name="T16" fmla="*/ 84 w 88"/>
              <a:gd name="T17" fmla="*/ 24 h 88"/>
              <a:gd name="T18" fmla="*/ 44 w 88"/>
              <a:gd name="T19" fmla="*/ 44 h 88"/>
              <a:gd name="T20" fmla="*/ 4 w 88"/>
              <a:gd name="T21" fmla="*/ 24 h 88"/>
              <a:gd name="T22" fmla="*/ 44 w 88"/>
              <a:gd name="T23" fmla="*/ 4 h 88"/>
              <a:gd name="T24" fmla="*/ 84 w 88"/>
              <a:gd name="T25" fmla="*/ 64 h 88"/>
              <a:gd name="T26" fmla="*/ 44 w 88"/>
              <a:gd name="T27" fmla="*/ 84 h 88"/>
              <a:gd name="T28" fmla="*/ 4 w 88"/>
              <a:gd name="T29" fmla="*/ 64 h 88"/>
              <a:gd name="T30" fmla="*/ 4 w 88"/>
              <a:gd name="T31" fmla="*/ 54 h 88"/>
              <a:gd name="T32" fmla="*/ 44 w 88"/>
              <a:gd name="T33" fmla="*/ 68 h 88"/>
              <a:gd name="T34" fmla="*/ 84 w 88"/>
              <a:gd name="T35" fmla="*/ 54 h 88"/>
              <a:gd name="T36" fmla="*/ 84 w 88"/>
              <a:gd name="T37" fmla="*/ 64 h 88"/>
              <a:gd name="T38" fmla="*/ 84 w 88"/>
              <a:gd name="T39" fmla="*/ 44 h 88"/>
              <a:gd name="T40" fmla="*/ 44 w 88"/>
              <a:gd name="T41" fmla="*/ 64 h 88"/>
              <a:gd name="T42" fmla="*/ 4 w 88"/>
              <a:gd name="T43" fmla="*/ 44 h 88"/>
              <a:gd name="T44" fmla="*/ 4 w 88"/>
              <a:gd name="T45" fmla="*/ 34 h 88"/>
              <a:gd name="T46" fmla="*/ 44 w 88"/>
              <a:gd name="T47" fmla="*/ 48 h 88"/>
              <a:gd name="T48" fmla="*/ 84 w 88"/>
              <a:gd name="T49" fmla="*/ 34 h 88"/>
              <a:gd name="T50" fmla="*/ 84 w 88"/>
              <a:gd name="T51" fmla="*/ 4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8" h="88">
                <a:moveTo>
                  <a:pt x="44" y="0"/>
                </a:moveTo>
                <a:cubicBezTo>
                  <a:pt x="19" y="0"/>
                  <a:pt x="0" y="11"/>
                  <a:pt x="0" y="2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77"/>
                  <a:pt x="19" y="88"/>
                  <a:pt x="44" y="88"/>
                </a:cubicBezTo>
                <a:cubicBezTo>
                  <a:pt x="69" y="88"/>
                  <a:pt x="88" y="77"/>
                  <a:pt x="88" y="64"/>
                </a:cubicBezTo>
                <a:cubicBezTo>
                  <a:pt x="88" y="24"/>
                  <a:pt x="88" y="24"/>
                  <a:pt x="88" y="24"/>
                </a:cubicBezTo>
                <a:cubicBezTo>
                  <a:pt x="88" y="11"/>
                  <a:pt x="69" y="0"/>
                  <a:pt x="44" y="0"/>
                </a:cubicBezTo>
                <a:close/>
                <a:moveTo>
                  <a:pt x="44" y="4"/>
                </a:moveTo>
                <a:cubicBezTo>
                  <a:pt x="66" y="4"/>
                  <a:pt x="84" y="13"/>
                  <a:pt x="84" y="24"/>
                </a:cubicBezTo>
                <a:cubicBezTo>
                  <a:pt x="84" y="35"/>
                  <a:pt x="66" y="44"/>
                  <a:pt x="44" y="44"/>
                </a:cubicBezTo>
                <a:cubicBezTo>
                  <a:pt x="22" y="44"/>
                  <a:pt x="4" y="35"/>
                  <a:pt x="4" y="24"/>
                </a:cubicBezTo>
                <a:cubicBezTo>
                  <a:pt x="4" y="13"/>
                  <a:pt x="22" y="4"/>
                  <a:pt x="44" y="4"/>
                </a:cubicBezTo>
                <a:close/>
                <a:moveTo>
                  <a:pt x="84" y="64"/>
                </a:moveTo>
                <a:cubicBezTo>
                  <a:pt x="84" y="75"/>
                  <a:pt x="66" y="84"/>
                  <a:pt x="44" y="84"/>
                </a:cubicBezTo>
                <a:cubicBezTo>
                  <a:pt x="22" y="84"/>
                  <a:pt x="4" y="75"/>
                  <a:pt x="4" y="64"/>
                </a:cubicBezTo>
                <a:cubicBezTo>
                  <a:pt x="4" y="54"/>
                  <a:pt x="4" y="54"/>
                  <a:pt x="4" y="54"/>
                </a:cubicBezTo>
                <a:cubicBezTo>
                  <a:pt x="11" y="62"/>
                  <a:pt x="26" y="68"/>
                  <a:pt x="44" y="68"/>
                </a:cubicBezTo>
                <a:cubicBezTo>
                  <a:pt x="62" y="68"/>
                  <a:pt x="77" y="62"/>
                  <a:pt x="84" y="54"/>
                </a:cubicBezTo>
                <a:lnTo>
                  <a:pt x="84" y="64"/>
                </a:lnTo>
                <a:close/>
                <a:moveTo>
                  <a:pt x="84" y="44"/>
                </a:moveTo>
                <a:cubicBezTo>
                  <a:pt x="84" y="55"/>
                  <a:pt x="66" y="64"/>
                  <a:pt x="44" y="64"/>
                </a:cubicBezTo>
                <a:cubicBezTo>
                  <a:pt x="22" y="64"/>
                  <a:pt x="4" y="55"/>
                  <a:pt x="4" y="44"/>
                </a:cubicBezTo>
                <a:cubicBezTo>
                  <a:pt x="4" y="34"/>
                  <a:pt x="4" y="34"/>
                  <a:pt x="4" y="34"/>
                </a:cubicBezTo>
                <a:cubicBezTo>
                  <a:pt x="11" y="42"/>
                  <a:pt x="26" y="48"/>
                  <a:pt x="44" y="48"/>
                </a:cubicBezTo>
                <a:cubicBezTo>
                  <a:pt x="62" y="48"/>
                  <a:pt x="77" y="42"/>
                  <a:pt x="84" y="34"/>
                </a:cubicBezTo>
                <a:lnTo>
                  <a:pt x="84" y="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Freeform 239"/>
          <p:cNvSpPr>
            <a:spLocks noEditPoints="1"/>
          </p:cNvSpPr>
          <p:nvPr/>
        </p:nvSpPr>
        <p:spPr bwMode="auto">
          <a:xfrm>
            <a:off x="1768462" y="5850256"/>
            <a:ext cx="375739" cy="410062"/>
          </a:xfrm>
          <a:custGeom>
            <a:avLst/>
            <a:gdLst>
              <a:gd name="T0" fmla="*/ 80 w 88"/>
              <a:gd name="T1" fmla="*/ 64 h 96"/>
              <a:gd name="T2" fmla="*/ 80 w 88"/>
              <a:gd name="T3" fmla="*/ 44 h 96"/>
              <a:gd name="T4" fmla="*/ 69 w 88"/>
              <a:gd name="T5" fmla="*/ 19 h 96"/>
              <a:gd name="T6" fmla="*/ 52 w 88"/>
              <a:gd name="T7" fmla="*/ 9 h 96"/>
              <a:gd name="T8" fmla="*/ 52 w 88"/>
              <a:gd name="T9" fmla="*/ 0 h 96"/>
              <a:gd name="T10" fmla="*/ 36 w 88"/>
              <a:gd name="T11" fmla="*/ 0 h 96"/>
              <a:gd name="T12" fmla="*/ 36 w 88"/>
              <a:gd name="T13" fmla="*/ 9 h 96"/>
              <a:gd name="T14" fmla="*/ 19 w 88"/>
              <a:gd name="T15" fmla="*/ 19 h 96"/>
              <a:gd name="T16" fmla="*/ 8 w 88"/>
              <a:gd name="T17" fmla="*/ 44 h 96"/>
              <a:gd name="T18" fmla="*/ 8 w 88"/>
              <a:gd name="T19" fmla="*/ 64 h 96"/>
              <a:gd name="T20" fmla="*/ 0 w 88"/>
              <a:gd name="T21" fmla="*/ 80 h 96"/>
              <a:gd name="T22" fmla="*/ 28 w 88"/>
              <a:gd name="T23" fmla="*/ 80 h 96"/>
              <a:gd name="T24" fmla="*/ 33 w 88"/>
              <a:gd name="T25" fmla="*/ 91 h 96"/>
              <a:gd name="T26" fmla="*/ 44 w 88"/>
              <a:gd name="T27" fmla="*/ 96 h 96"/>
              <a:gd name="T28" fmla="*/ 55 w 88"/>
              <a:gd name="T29" fmla="*/ 91 h 96"/>
              <a:gd name="T30" fmla="*/ 60 w 88"/>
              <a:gd name="T31" fmla="*/ 80 h 96"/>
              <a:gd name="T32" fmla="*/ 88 w 88"/>
              <a:gd name="T33" fmla="*/ 80 h 96"/>
              <a:gd name="T34" fmla="*/ 80 w 88"/>
              <a:gd name="T35" fmla="*/ 64 h 96"/>
              <a:gd name="T36" fmla="*/ 52 w 88"/>
              <a:gd name="T37" fmla="*/ 88 h 96"/>
              <a:gd name="T38" fmla="*/ 36 w 88"/>
              <a:gd name="T39" fmla="*/ 88 h 96"/>
              <a:gd name="T40" fmla="*/ 32 w 88"/>
              <a:gd name="T41" fmla="*/ 80 h 96"/>
              <a:gd name="T42" fmla="*/ 56 w 88"/>
              <a:gd name="T43" fmla="*/ 80 h 96"/>
              <a:gd name="T44" fmla="*/ 52 w 88"/>
              <a:gd name="T45" fmla="*/ 88 h 96"/>
              <a:gd name="T46" fmla="*/ 28 w 88"/>
              <a:gd name="T47" fmla="*/ 76 h 96"/>
              <a:gd name="T48" fmla="*/ 6 w 88"/>
              <a:gd name="T49" fmla="*/ 76 h 96"/>
              <a:gd name="T50" fmla="*/ 12 w 88"/>
              <a:gd name="T51" fmla="*/ 66 h 96"/>
              <a:gd name="T52" fmla="*/ 12 w 88"/>
              <a:gd name="T53" fmla="*/ 65 h 96"/>
              <a:gd name="T54" fmla="*/ 12 w 88"/>
              <a:gd name="T55" fmla="*/ 64 h 96"/>
              <a:gd name="T56" fmla="*/ 12 w 88"/>
              <a:gd name="T57" fmla="*/ 44 h 96"/>
              <a:gd name="T58" fmla="*/ 21 w 88"/>
              <a:gd name="T59" fmla="*/ 21 h 96"/>
              <a:gd name="T60" fmla="*/ 44 w 88"/>
              <a:gd name="T61" fmla="*/ 12 h 96"/>
              <a:gd name="T62" fmla="*/ 67 w 88"/>
              <a:gd name="T63" fmla="*/ 21 h 96"/>
              <a:gd name="T64" fmla="*/ 76 w 88"/>
              <a:gd name="T65" fmla="*/ 44 h 96"/>
              <a:gd name="T66" fmla="*/ 76 w 88"/>
              <a:gd name="T67" fmla="*/ 64 h 96"/>
              <a:gd name="T68" fmla="*/ 76 w 88"/>
              <a:gd name="T69" fmla="*/ 65 h 96"/>
              <a:gd name="T70" fmla="*/ 76 w 88"/>
              <a:gd name="T71" fmla="*/ 66 h 96"/>
              <a:gd name="T72" fmla="*/ 82 w 88"/>
              <a:gd name="T73" fmla="*/ 76 h 96"/>
              <a:gd name="T74" fmla="*/ 60 w 88"/>
              <a:gd name="T75" fmla="*/ 76 h 96"/>
              <a:gd name="T76" fmla="*/ 28 w 88"/>
              <a:gd name="T77" fmla="*/ 7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8" h="96">
                <a:moveTo>
                  <a:pt x="80" y="64"/>
                </a:moveTo>
                <a:cubicBezTo>
                  <a:pt x="80" y="44"/>
                  <a:pt x="80" y="44"/>
                  <a:pt x="80" y="44"/>
                </a:cubicBezTo>
                <a:cubicBezTo>
                  <a:pt x="80" y="35"/>
                  <a:pt x="76" y="26"/>
                  <a:pt x="69" y="19"/>
                </a:cubicBezTo>
                <a:cubicBezTo>
                  <a:pt x="64" y="14"/>
                  <a:pt x="58" y="10"/>
                  <a:pt x="52" y="9"/>
                </a:cubicBezTo>
                <a:cubicBezTo>
                  <a:pt x="52" y="0"/>
                  <a:pt x="52" y="0"/>
                  <a:pt x="52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9"/>
                  <a:pt x="36" y="9"/>
                  <a:pt x="36" y="9"/>
                </a:cubicBezTo>
                <a:cubicBezTo>
                  <a:pt x="30" y="10"/>
                  <a:pt x="24" y="14"/>
                  <a:pt x="19" y="19"/>
                </a:cubicBezTo>
                <a:cubicBezTo>
                  <a:pt x="12" y="26"/>
                  <a:pt x="8" y="35"/>
                  <a:pt x="8" y="44"/>
                </a:cubicBezTo>
                <a:cubicBezTo>
                  <a:pt x="8" y="64"/>
                  <a:pt x="8" y="64"/>
                  <a:pt x="8" y="64"/>
                </a:cubicBezTo>
                <a:cubicBezTo>
                  <a:pt x="0" y="80"/>
                  <a:pt x="0" y="80"/>
                  <a:pt x="0" y="80"/>
                </a:cubicBezTo>
                <a:cubicBezTo>
                  <a:pt x="28" y="80"/>
                  <a:pt x="28" y="80"/>
                  <a:pt x="28" y="80"/>
                </a:cubicBezTo>
                <a:cubicBezTo>
                  <a:pt x="28" y="84"/>
                  <a:pt x="30" y="88"/>
                  <a:pt x="33" y="91"/>
                </a:cubicBezTo>
                <a:cubicBezTo>
                  <a:pt x="36" y="94"/>
                  <a:pt x="40" y="96"/>
                  <a:pt x="44" y="96"/>
                </a:cubicBezTo>
                <a:cubicBezTo>
                  <a:pt x="48" y="96"/>
                  <a:pt x="52" y="94"/>
                  <a:pt x="55" y="91"/>
                </a:cubicBezTo>
                <a:cubicBezTo>
                  <a:pt x="58" y="88"/>
                  <a:pt x="60" y="84"/>
                  <a:pt x="60" y="80"/>
                </a:cubicBezTo>
                <a:cubicBezTo>
                  <a:pt x="88" y="80"/>
                  <a:pt x="88" y="80"/>
                  <a:pt x="88" y="80"/>
                </a:cubicBezTo>
                <a:lnTo>
                  <a:pt x="80" y="64"/>
                </a:lnTo>
                <a:close/>
                <a:moveTo>
                  <a:pt x="52" y="88"/>
                </a:moveTo>
                <a:cubicBezTo>
                  <a:pt x="48" y="93"/>
                  <a:pt x="40" y="93"/>
                  <a:pt x="36" y="88"/>
                </a:cubicBezTo>
                <a:cubicBezTo>
                  <a:pt x="33" y="86"/>
                  <a:pt x="32" y="83"/>
                  <a:pt x="32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3"/>
                  <a:pt x="55" y="86"/>
                  <a:pt x="52" y="88"/>
                </a:cubicBezTo>
                <a:close/>
                <a:moveTo>
                  <a:pt x="28" y="76"/>
                </a:moveTo>
                <a:cubicBezTo>
                  <a:pt x="6" y="76"/>
                  <a:pt x="6" y="76"/>
                  <a:pt x="6" y="76"/>
                </a:cubicBezTo>
                <a:cubicBezTo>
                  <a:pt x="12" y="66"/>
                  <a:pt x="12" y="66"/>
                  <a:pt x="12" y="66"/>
                </a:cubicBezTo>
                <a:cubicBezTo>
                  <a:pt x="12" y="65"/>
                  <a:pt x="12" y="65"/>
                  <a:pt x="12" y="65"/>
                </a:cubicBezTo>
                <a:cubicBezTo>
                  <a:pt x="12" y="64"/>
                  <a:pt x="12" y="64"/>
                  <a:pt x="12" y="6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35"/>
                  <a:pt x="15" y="27"/>
                  <a:pt x="21" y="21"/>
                </a:cubicBezTo>
                <a:cubicBezTo>
                  <a:pt x="27" y="15"/>
                  <a:pt x="35" y="12"/>
                  <a:pt x="44" y="12"/>
                </a:cubicBezTo>
                <a:cubicBezTo>
                  <a:pt x="53" y="12"/>
                  <a:pt x="61" y="15"/>
                  <a:pt x="67" y="21"/>
                </a:cubicBezTo>
                <a:cubicBezTo>
                  <a:pt x="73" y="27"/>
                  <a:pt x="76" y="35"/>
                  <a:pt x="76" y="44"/>
                </a:cubicBezTo>
                <a:cubicBezTo>
                  <a:pt x="76" y="64"/>
                  <a:pt x="76" y="64"/>
                  <a:pt x="76" y="64"/>
                </a:cubicBezTo>
                <a:cubicBezTo>
                  <a:pt x="76" y="65"/>
                  <a:pt x="76" y="65"/>
                  <a:pt x="76" y="65"/>
                </a:cubicBezTo>
                <a:cubicBezTo>
                  <a:pt x="76" y="66"/>
                  <a:pt x="76" y="66"/>
                  <a:pt x="76" y="66"/>
                </a:cubicBezTo>
                <a:cubicBezTo>
                  <a:pt x="82" y="76"/>
                  <a:pt x="82" y="76"/>
                  <a:pt x="82" y="76"/>
                </a:cubicBezTo>
                <a:cubicBezTo>
                  <a:pt x="60" y="76"/>
                  <a:pt x="60" y="76"/>
                  <a:pt x="60" y="76"/>
                </a:cubicBezTo>
                <a:lnTo>
                  <a:pt x="28" y="7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74" name="组合 273"/>
          <p:cNvGrpSpPr/>
          <p:nvPr/>
        </p:nvGrpSpPr>
        <p:grpSpPr>
          <a:xfrm>
            <a:off x="2588584" y="5850256"/>
            <a:ext cx="393803" cy="393803"/>
            <a:chOff x="2588584" y="5196206"/>
            <a:chExt cx="393803" cy="393803"/>
          </a:xfrm>
        </p:grpSpPr>
        <p:sp>
          <p:nvSpPr>
            <p:cNvPr id="275" name="Freeform 240"/>
            <p:cNvSpPr>
              <a:spLocks noEditPoints="1"/>
            </p:cNvSpPr>
            <p:nvPr/>
          </p:nvSpPr>
          <p:spPr bwMode="auto">
            <a:xfrm>
              <a:off x="2588584" y="5214270"/>
              <a:ext cx="377546" cy="375739"/>
            </a:xfrm>
            <a:custGeom>
              <a:avLst/>
              <a:gdLst>
                <a:gd name="T0" fmla="*/ 56 w 88"/>
                <a:gd name="T1" fmla="*/ 44 h 88"/>
                <a:gd name="T2" fmla="*/ 44 w 88"/>
                <a:gd name="T3" fmla="*/ 56 h 88"/>
                <a:gd name="T4" fmla="*/ 32 w 88"/>
                <a:gd name="T5" fmla="*/ 44 h 88"/>
                <a:gd name="T6" fmla="*/ 44 w 88"/>
                <a:gd name="T7" fmla="*/ 32 h 88"/>
                <a:gd name="T8" fmla="*/ 46 w 88"/>
                <a:gd name="T9" fmla="*/ 32 h 88"/>
                <a:gd name="T10" fmla="*/ 46 w 88"/>
                <a:gd name="T11" fmla="*/ 0 h 88"/>
                <a:gd name="T12" fmla="*/ 44 w 88"/>
                <a:gd name="T13" fmla="*/ 0 h 88"/>
                <a:gd name="T14" fmla="*/ 0 w 88"/>
                <a:gd name="T15" fmla="*/ 44 h 88"/>
                <a:gd name="T16" fmla="*/ 44 w 88"/>
                <a:gd name="T17" fmla="*/ 88 h 88"/>
                <a:gd name="T18" fmla="*/ 88 w 88"/>
                <a:gd name="T19" fmla="*/ 44 h 88"/>
                <a:gd name="T20" fmla="*/ 88 w 88"/>
                <a:gd name="T21" fmla="*/ 42 h 88"/>
                <a:gd name="T22" fmla="*/ 56 w 88"/>
                <a:gd name="T23" fmla="*/ 42 h 88"/>
                <a:gd name="T24" fmla="*/ 56 w 88"/>
                <a:gd name="T25" fmla="*/ 44 h 88"/>
                <a:gd name="T26" fmla="*/ 84 w 88"/>
                <a:gd name="T27" fmla="*/ 46 h 88"/>
                <a:gd name="T28" fmla="*/ 44 w 88"/>
                <a:gd name="T29" fmla="*/ 84 h 88"/>
                <a:gd name="T30" fmla="*/ 4 w 88"/>
                <a:gd name="T31" fmla="*/ 44 h 88"/>
                <a:gd name="T32" fmla="*/ 42 w 88"/>
                <a:gd name="T33" fmla="*/ 4 h 88"/>
                <a:gd name="T34" fmla="*/ 42 w 88"/>
                <a:gd name="T35" fmla="*/ 28 h 88"/>
                <a:gd name="T36" fmla="*/ 28 w 88"/>
                <a:gd name="T37" fmla="*/ 44 h 88"/>
                <a:gd name="T38" fmla="*/ 44 w 88"/>
                <a:gd name="T39" fmla="*/ 60 h 88"/>
                <a:gd name="T40" fmla="*/ 60 w 88"/>
                <a:gd name="T41" fmla="*/ 46 h 88"/>
                <a:gd name="T42" fmla="*/ 84 w 88"/>
                <a:gd name="T43" fmla="*/ 4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" h="88">
                  <a:moveTo>
                    <a:pt x="56" y="44"/>
                  </a:moveTo>
                  <a:cubicBezTo>
                    <a:pt x="56" y="51"/>
                    <a:pt x="51" y="56"/>
                    <a:pt x="44" y="56"/>
                  </a:cubicBezTo>
                  <a:cubicBezTo>
                    <a:pt x="37" y="56"/>
                    <a:pt x="32" y="51"/>
                    <a:pt x="32" y="44"/>
                  </a:cubicBezTo>
                  <a:cubicBezTo>
                    <a:pt x="32" y="37"/>
                    <a:pt x="37" y="32"/>
                    <a:pt x="44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20"/>
                    <a:pt x="0" y="44"/>
                  </a:cubicBezTo>
                  <a:cubicBezTo>
                    <a:pt x="0" y="68"/>
                    <a:pt x="20" y="88"/>
                    <a:pt x="44" y="88"/>
                  </a:cubicBezTo>
                  <a:cubicBezTo>
                    <a:pt x="68" y="88"/>
                    <a:pt x="88" y="68"/>
                    <a:pt x="88" y="44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56" y="42"/>
                    <a:pt x="56" y="42"/>
                    <a:pt x="56" y="42"/>
                  </a:cubicBezTo>
                  <a:lnTo>
                    <a:pt x="56" y="44"/>
                  </a:lnTo>
                  <a:close/>
                  <a:moveTo>
                    <a:pt x="84" y="46"/>
                  </a:moveTo>
                  <a:cubicBezTo>
                    <a:pt x="83" y="67"/>
                    <a:pt x="65" y="84"/>
                    <a:pt x="44" y="84"/>
                  </a:cubicBezTo>
                  <a:cubicBezTo>
                    <a:pt x="22" y="84"/>
                    <a:pt x="4" y="66"/>
                    <a:pt x="4" y="44"/>
                  </a:cubicBezTo>
                  <a:cubicBezTo>
                    <a:pt x="4" y="23"/>
                    <a:pt x="21" y="5"/>
                    <a:pt x="42" y="4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34" y="29"/>
                    <a:pt x="28" y="36"/>
                    <a:pt x="28" y="44"/>
                  </a:cubicBezTo>
                  <a:cubicBezTo>
                    <a:pt x="28" y="53"/>
                    <a:pt x="35" y="60"/>
                    <a:pt x="44" y="60"/>
                  </a:cubicBezTo>
                  <a:cubicBezTo>
                    <a:pt x="52" y="60"/>
                    <a:pt x="59" y="54"/>
                    <a:pt x="60" y="46"/>
                  </a:cubicBezTo>
                  <a:lnTo>
                    <a:pt x="84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241"/>
            <p:cNvSpPr>
              <a:spLocks noEditPoints="1"/>
            </p:cNvSpPr>
            <p:nvPr/>
          </p:nvSpPr>
          <p:spPr bwMode="auto">
            <a:xfrm>
              <a:off x="2819808" y="5196206"/>
              <a:ext cx="162579" cy="162579"/>
            </a:xfrm>
            <a:custGeom>
              <a:avLst/>
              <a:gdLst>
                <a:gd name="T0" fmla="*/ 2 w 38"/>
                <a:gd name="T1" fmla="*/ 0 h 38"/>
                <a:gd name="T2" fmla="*/ 0 w 38"/>
                <a:gd name="T3" fmla="*/ 0 h 38"/>
                <a:gd name="T4" fmla="*/ 0 w 38"/>
                <a:gd name="T5" fmla="*/ 38 h 38"/>
                <a:gd name="T6" fmla="*/ 38 w 38"/>
                <a:gd name="T7" fmla="*/ 38 h 38"/>
                <a:gd name="T8" fmla="*/ 38 w 38"/>
                <a:gd name="T9" fmla="*/ 36 h 38"/>
                <a:gd name="T10" fmla="*/ 2 w 38"/>
                <a:gd name="T11" fmla="*/ 0 h 38"/>
                <a:gd name="T12" fmla="*/ 4 w 38"/>
                <a:gd name="T13" fmla="*/ 34 h 38"/>
                <a:gd name="T14" fmla="*/ 4 w 38"/>
                <a:gd name="T15" fmla="*/ 4 h 38"/>
                <a:gd name="T16" fmla="*/ 34 w 38"/>
                <a:gd name="T17" fmla="*/ 34 h 38"/>
                <a:gd name="T18" fmla="*/ 4 w 38"/>
                <a:gd name="T19" fmla="*/ 3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38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16"/>
                    <a:pt x="22" y="0"/>
                    <a:pt x="2" y="0"/>
                  </a:cubicBezTo>
                  <a:close/>
                  <a:moveTo>
                    <a:pt x="4" y="3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20" y="5"/>
                    <a:pt x="33" y="18"/>
                    <a:pt x="34" y="34"/>
                  </a:cubicBezTo>
                  <a:lnTo>
                    <a:pt x="4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7" name="Freeform 242"/>
          <p:cNvSpPr>
            <a:spLocks noEditPoints="1"/>
          </p:cNvSpPr>
          <p:nvPr/>
        </p:nvSpPr>
        <p:spPr bwMode="auto">
          <a:xfrm>
            <a:off x="3410513" y="5868320"/>
            <a:ext cx="375739" cy="375739"/>
          </a:xfrm>
          <a:custGeom>
            <a:avLst/>
            <a:gdLst>
              <a:gd name="T0" fmla="*/ 44 w 88"/>
              <a:gd name="T1" fmla="*/ 0 h 88"/>
              <a:gd name="T2" fmla="*/ 0 w 88"/>
              <a:gd name="T3" fmla="*/ 44 h 88"/>
              <a:gd name="T4" fmla="*/ 44 w 88"/>
              <a:gd name="T5" fmla="*/ 88 h 88"/>
              <a:gd name="T6" fmla="*/ 88 w 88"/>
              <a:gd name="T7" fmla="*/ 44 h 88"/>
              <a:gd name="T8" fmla="*/ 44 w 88"/>
              <a:gd name="T9" fmla="*/ 0 h 88"/>
              <a:gd name="T10" fmla="*/ 84 w 88"/>
              <a:gd name="T11" fmla="*/ 42 h 88"/>
              <a:gd name="T12" fmla="*/ 64 w 88"/>
              <a:gd name="T13" fmla="*/ 42 h 88"/>
              <a:gd name="T14" fmla="*/ 53 w 88"/>
              <a:gd name="T15" fmla="*/ 5 h 88"/>
              <a:gd name="T16" fmla="*/ 84 w 88"/>
              <a:gd name="T17" fmla="*/ 42 h 88"/>
              <a:gd name="T18" fmla="*/ 44 w 88"/>
              <a:gd name="T19" fmla="*/ 84 h 88"/>
              <a:gd name="T20" fmla="*/ 28 w 88"/>
              <a:gd name="T21" fmla="*/ 46 h 88"/>
              <a:gd name="T22" fmla="*/ 60 w 88"/>
              <a:gd name="T23" fmla="*/ 46 h 88"/>
              <a:gd name="T24" fmla="*/ 44 w 88"/>
              <a:gd name="T25" fmla="*/ 84 h 88"/>
              <a:gd name="T26" fmla="*/ 28 w 88"/>
              <a:gd name="T27" fmla="*/ 42 h 88"/>
              <a:gd name="T28" fmla="*/ 44 w 88"/>
              <a:gd name="T29" fmla="*/ 4 h 88"/>
              <a:gd name="T30" fmla="*/ 60 w 88"/>
              <a:gd name="T31" fmla="*/ 42 h 88"/>
              <a:gd name="T32" fmla="*/ 28 w 88"/>
              <a:gd name="T33" fmla="*/ 42 h 88"/>
              <a:gd name="T34" fmla="*/ 35 w 88"/>
              <a:gd name="T35" fmla="*/ 5 h 88"/>
              <a:gd name="T36" fmla="*/ 24 w 88"/>
              <a:gd name="T37" fmla="*/ 42 h 88"/>
              <a:gd name="T38" fmla="*/ 4 w 88"/>
              <a:gd name="T39" fmla="*/ 42 h 88"/>
              <a:gd name="T40" fmla="*/ 35 w 88"/>
              <a:gd name="T41" fmla="*/ 5 h 88"/>
              <a:gd name="T42" fmla="*/ 4 w 88"/>
              <a:gd name="T43" fmla="*/ 46 h 88"/>
              <a:gd name="T44" fmla="*/ 24 w 88"/>
              <a:gd name="T45" fmla="*/ 46 h 88"/>
              <a:gd name="T46" fmla="*/ 35 w 88"/>
              <a:gd name="T47" fmla="*/ 83 h 88"/>
              <a:gd name="T48" fmla="*/ 4 w 88"/>
              <a:gd name="T49" fmla="*/ 46 h 88"/>
              <a:gd name="T50" fmla="*/ 53 w 88"/>
              <a:gd name="T51" fmla="*/ 83 h 88"/>
              <a:gd name="T52" fmla="*/ 64 w 88"/>
              <a:gd name="T53" fmla="*/ 46 h 88"/>
              <a:gd name="T54" fmla="*/ 84 w 88"/>
              <a:gd name="T55" fmla="*/ 46 h 88"/>
              <a:gd name="T56" fmla="*/ 53 w 88"/>
              <a:gd name="T57" fmla="*/ 8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8" h="8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68"/>
                  <a:pt x="20" y="88"/>
                  <a:pt x="44" y="88"/>
                </a:cubicBezTo>
                <a:cubicBezTo>
                  <a:pt x="68" y="88"/>
                  <a:pt x="88" y="68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84" y="42"/>
                </a:moveTo>
                <a:cubicBezTo>
                  <a:pt x="64" y="42"/>
                  <a:pt x="64" y="42"/>
                  <a:pt x="64" y="42"/>
                </a:cubicBezTo>
                <a:cubicBezTo>
                  <a:pt x="64" y="26"/>
                  <a:pt x="59" y="12"/>
                  <a:pt x="53" y="5"/>
                </a:cubicBezTo>
                <a:cubicBezTo>
                  <a:pt x="70" y="9"/>
                  <a:pt x="83" y="24"/>
                  <a:pt x="84" y="42"/>
                </a:cubicBezTo>
                <a:close/>
                <a:moveTo>
                  <a:pt x="44" y="84"/>
                </a:moveTo>
                <a:cubicBezTo>
                  <a:pt x="37" y="84"/>
                  <a:pt x="29" y="68"/>
                  <a:pt x="28" y="46"/>
                </a:cubicBezTo>
                <a:cubicBezTo>
                  <a:pt x="60" y="46"/>
                  <a:pt x="60" y="46"/>
                  <a:pt x="60" y="46"/>
                </a:cubicBezTo>
                <a:cubicBezTo>
                  <a:pt x="59" y="68"/>
                  <a:pt x="51" y="84"/>
                  <a:pt x="44" y="84"/>
                </a:cubicBezTo>
                <a:close/>
                <a:moveTo>
                  <a:pt x="28" y="42"/>
                </a:moveTo>
                <a:cubicBezTo>
                  <a:pt x="29" y="20"/>
                  <a:pt x="37" y="4"/>
                  <a:pt x="44" y="4"/>
                </a:cubicBezTo>
                <a:cubicBezTo>
                  <a:pt x="51" y="4"/>
                  <a:pt x="59" y="20"/>
                  <a:pt x="60" y="42"/>
                </a:cubicBezTo>
                <a:lnTo>
                  <a:pt x="28" y="42"/>
                </a:lnTo>
                <a:close/>
                <a:moveTo>
                  <a:pt x="35" y="5"/>
                </a:moveTo>
                <a:cubicBezTo>
                  <a:pt x="29" y="12"/>
                  <a:pt x="24" y="26"/>
                  <a:pt x="24" y="42"/>
                </a:cubicBezTo>
                <a:cubicBezTo>
                  <a:pt x="4" y="42"/>
                  <a:pt x="4" y="42"/>
                  <a:pt x="4" y="42"/>
                </a:cubicBezTo>
                <a:cubicBezTo>
                  <a:pt x="5" y="24"/>
                  <a:pt x="18" y="9"/>
                  <a:pt x="35" y="5"/>
                </a:cubicBezTo>
                <a:close/>
                <a:moveTo>
                  <a:pt x="4" y="46"/>
                </a:moveTo>
                <a:cubicBezTo>
                  <a:pt x="24" y="46"/>
                  <a:pt x="24" y="46"/>
                  <a:pt x="24" y="46"/>
                </a:cubicBezTo>
                <a:cubicBezTo>
                  <a:pt x="24" y="62"/>
                  <a:pt x="29" y="76"/>
                  <a:pt x="35" y="83"/>
                </a:cubicBezTo>
                <a:cubicBezTo>
                  <a:pt x="18" y="79"/>
                  <a:pt x="5" y="64"/>
                  <a:pt x="4" y="46"/>
                </a:cubicBezTo>
                <a:close/>
                <a:moveTo>
                  <a:pt x="53" y="83"/>
                </a:moveTo>
                <a:cubicBezTo>
                  <a:pt x="59" y="76"/>
                  <a:pt x="64" y="62"/>
                  <a:pt x="64" y="46"/>
                </a:cubicBezTo>
                <a:cubicBezTo>
                  <a:pt x="84" y="46"/>
                  <a:pt x="84" y="46"/>
                  <a:pt x="84" y="46"/>
                </a:cubicBezTo>
                <a:cubicBezTo>
                  <a:pt x="83" y="64"/>
                  <a:pt x="70" y="79"/>
                  <a:pt x="53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78" name="组合 277"/>
          <p:cNvGrpSpPr/>
          <p:nvPr/>
        </p:nvGrpSpPr>
        <p:grpSpPr>
          <a:xfrm>
            <a:off x="1759430" y="5098778"/>
            <a:ext cx="393803" cy="325159"/>
            <a:chOff x="1759430" y="4444728"/>
            <a:chExt cx="393803" cy="325159"/>
          </a:xfrm>
        </p:grpSpPr>
        <p:sp>
          <p:nvSpPr>
            <p:cNvPr id="279" name="Freeform 249"/>
            <p:cNvSpPr>
              <a:spLocks/>
            </p:cNvSpPr>
            <p:nvPr/>
          </p:nvSpPr>
          <p:spPr bwMode="auto">
            <a:xfrm>
              <a:off x="1759430" y="4444728"/>
              <a:ext cx="393803" cy="81290"/>
            </a:xfrm>
            <a:custGeom>
              <a:avLst/>
              <a:gdLst>
                <a:gd name="T0" fmla="*/ 46 w 92"/>
                <a:gd name="T1" fmla="*/ 0 h 19"/>
                <a:gd name="T2" fmla="*/ 0 w 92"/>
                <a:gd name="T3" fmla="*/ 16 h 19"/>
                <a:gd name="T4" fmla="*/ 2 w 92"/>
                <a:gd name="T5" fmla="*/ 19 h 19"/>
                <a:gd name="T6" fmla="*/ 46 w 92"/>
                <a:gd name="T7" fmla="*/ 4 h 19"/>
                <a:gd name="T8" fmla="*/ 90 w 92"/>
                <a:gd name="T9" fmla="*/ 19 h 19"/>
                <a:gd name="T10" fmla="*/ 92 w 92"/>
                <a:gd name="T11" fmla="*/ 16 h 19"/>
                <a:gd name="T12" fmla="*/ 46 w 92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19">
                  <a:moveTo>
                    <a:pt x="46" y="0"/>
                  </a:moveTo>
                  <a:cubicBezTo>
                    <a:pt x="29" y="0"/>
                    <a:pt x="13" y="6"/>
                    <a:pt x="0" y="16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4" y="10"/>
                    <a:pt x="29" y="4"/>
                    <a:pt x="46" y="4"/>
                  </a:cubicBezTo>
                  <a:cubicBezTo>
                    <a:pt x="63" y="4"/>
                    <a:pt x="78" y="10"/>
                    <a:pt x="90" y="19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79" y="6"/>
                    <a:pt x="63" y="0"/>
                    <a:pt x="4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80" name="组合 279"/>
            <p:cNvGrpSpPr/>
            <p:nvPr/>
          </p:nvGrpSpPr>
          <p:grpSpPr>
            <a:xfrm>
              <a:off x="1811816" y="4529630"/>
              <a:ext cx="290837" cy="240257"/>
              <a:chOff x="1811816" y="4529630"/>
              <a:chExt cx="290837" cy="240257"/>
            </a:xfrm>
          </p:grpSpPr>
          <p:sp>
            <p:nvSpPr>
              <p:cNvPr id="281" name="Freeform 248"/>
              <p:cNvSpPr>
                <a:spLocks/>
              </p:cNvSpPr>
              <p:nvPr/>
            </p:nvSpPr>
            <p:spPr bwMode="auto">
              <a:xfrm>
                <a:off x="1862396" y="4614534"/>
                <a:ext cx="187869" cy="46967"/>
              </a:xfrm>
              <a:custGeom>
                <a:avLst/>
                <a:gdLst>
                  <a:gd name="T0" fmla="*/ 0 w 44"/>
                  <a:gd name="T1" fmla="*/ 8 h 11"/>
                  <a:gd name="T2" fmla="*/ 3 w 44"/>
                  <a:gd name="T3" fmla="*/ 11 h 11"/>
                  <a:gd name="T4" fmla="*/ 22 w 44"/>
                  <a:gd name="T5" fmla="*/ 4 h 11"/>
                  <a:gd name="T6" fmla="*/ 41 w 44"/>
                  <a:gd name="T7" fmla="*/ 11 h 11"/>
                  <a:gd name="T8" fmla="*/ 44 w 44"/>
                  <a:gd name="T9" fmla="*/ 8 h 11"/>
                  <a:gd name="T10" fmla="*/ 22 w 44"/>
                  <a:gd name="T11" fmla="*/ 0 h 11"/>
                  <a:gd name="T12" fmla="*/ 0 w 44"/>
                  <a:gd name="T13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11">
                    <a:moveTo>
                      <a:pt x="0" y="8"/>
                    </a:moveTo>
                    <a:cubicBezTo>
                      <a:pt x="3" y="11"/>
                      <a:pt x="3" y="11"/>
                      <a:pt x="3" y="11"/>
                    </a:cubicBezTo>
                    <a:cubicBezTo>
                      <a:pt x="8" y="7"/>
                      <a:pt x="15" y="4"/>
                      <a:pt x="22" y="4"/>
                    </a:cubicBezTo>
                    <a:cubicBezTo>
                      <a:pt x="29" y="4"/>
                      <a:pt x="36" y="7"/>
                      <a:pt x="41" y="11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38" y="3"/>
                      <a:pt x="30" y="0"/>
                      <a:pt x="22" y="0"/>
                    </a:cubicBezTo>
                    <a:cubicBezTo>
                      <a:pt x="14" y="0"/>
                      <a:pt x="6" y="3"/>
                      <a:pt x="0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250"/>
              <p:cNvSpPr>
                <a:spLocks/>
              </p:cNvSpPr>
              <p:nvPr/>
            </p:nvSpPr>
            <p:spPr bwMode="auto">
              <a:xfrm>
                <a:off x="1811816" y="4529630"/>
                <a:ext cx="290837" cy="65032"/>
              </a:xfrm>
              <a:custGeom>
                <a:avLst/>
                <a:gdLst>
                  <a:gd name="T0" fmla="*/ 0 w 68"/>
                  <a:gd name="T1" fmla="*/ 12 h 15"/>
                  <a:gd name="T2" fmla="*/ 2 w 68"/>
                  <a:gd name="T3" fmla="*/ 15 h 15"/>
                  <a:gd name="T4" fmla="*/ 34 w 68"/>
                  <a:gd name="T5" fmla="*/ 4 h 15"/>
                  <a:gd name="T6" fmla="*/ 66 w 68"/>
                  <a:gd name="T7" fmla="*/ 15 h 15"/>
                  <a:gd name="T8" fmla="*/ 68 w 68"/>
                  <a:gd name="T9" fmla="*/ 12 h 15"/>
                  <a:gd name="T10" fmla="*/ 34 w 68"/>
                  <a:gd name="T11" fmla="*/ 0 h 15"/>
                  <a:gd name="T12" fmla="*/ 0 w 68"/>
                  <a:gd name="T13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15">
                    <a:moveTo>
                      <a:pt x="0" y="12"/>
                    </a:moveTo>
                    <a:cubicBezTo>
                      <a:pt x="2" y="15"/>
                      <a:pt x="2" y="15"/>
                      <a:pt x="2" y="15"/>
                    </a:cubicBezTo>
                    <a:cubicBezTo>
                      <a:pt x="11" y="8"/>
                      <a:pt x="22" y="4"/>
                      <a:pt x="34" y="4"/>
                    </a:cubicBezTo>
                    <a:cubicBezTo>
                      <a:pt x="46" y="4"/>
                      <a:pt x="57" y="8"/>
                      <a:pt x="66" y="15"/>
                    </a:cubicBezTo>
                    <a:cubicBezTo>
                      <a:pt x="68" y="12"/>
                      <a:pt x="68" y="12"/>
                      <a:pt x="68" y="12"/>
                    </a:cubicBezTo>
                    <a:cubicBezTo>
                      <a:pt x="59" y="4"/>
                      <a:pt x="47" y="0"/>
                      <a:pt x="34" y="0"/>
                    </a:cubicBezTo>
                    <a:cubicBezTo>
                      <a:pt x="21" y="0"/>
                      <a:pt x="9" y="4"/>
                      <a:pt x="0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251"/>
              <p:cNvSpPr>
                <a:spLocks/>
              </p:cNvSpPr>
              <p:nvPr/>
            </p:nvSpPr>
            <p:spPr bwMode="auto">
              <a:xfrm>
                <a:off x="1912976" y="4701242"/>
                <a:ext cx="86709" cy="68645"/>
              </a:xfrm>
              <a:custGeom>
                <a:avLst/>
                <a:gdLst>
                  <a:gd name="T0" fmla="*/ 0 w 20"/>
                  <a:gd name="T1" fmla="*/ 3 h 16"/>
                  <a:gd name="T2" fmla="*/ 10 w 20"/>
                  <a:gd name="T3" fmla="*/ 16 h 16"/>
                  <a:gd name="T4" fmla="*/ 20 w 20"/>
                  <a:gd name="T5" fmla="*/ 3 h 16"/>
                  <a:gd name="T6" fmla="*/ 10 w 20"/>
                  <a:gd name="T7" fmla="*/ 0 h 16"/>
                  <a:gd name="T8" fmla="*/ 0 w 20"/>
                  <a:gd name="T9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6">
                    <a:moveTo>
                      <a:pt x="0" y="3"/>
                    </a:moveTo>
                    <a:cubicBezTo>
                      <a:pt x="10" y="16"/>
                      <a:pt x="10" y="16"/>
                      <a:pt x="10" y="16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17" y="1"/>
                      <a:pt x="14" y="0"/>
                      <a:pt x="10" y="0"/>
                    </a:cubicBezTo>
                    <a:cubicBezTo>
                      <a:pt x="6" y="0"/>
                      <a:pt x="3" y="1"/>
                      <a:pt x="0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84" name="文本框 283"/>
          <p:cNvSpPr txBox="1"/>
          <p:nvPr/>
        </p:nvSpPr>
        <p:spPr>
          <a:xfrm>
            <a:off x="3192835" y="285039"/>
            <a:ext cx="73792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送可编辑图标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93722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29878"/>
          <a:stretch/>
        </p:blipFill>
        <p:spPr>
          <a:xfrm>
            <a:off x="3394" y="1"/>
            <a:ext cx="12188606" cy="685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/>
          <a:srcRect l="33157" t="30634" b="29883"/>
          <a:stretch/>
        </p:blipFill>
        <p:spPr>
          <a:xfrm>
            <a:off x="3392" y="0"/>
            <a:ext cx="12188607" cy="6858001"/>
          </a:xfrm>
          <a:prstGeom prst="rect">
            <a:avLst/>
          </a:prstGeom>
        </p:spPr>
      </p:pic>
      <p:sp>
        <p:nvSpPr>
          <p:cNvPr id="11" name="文本框 11"/>
          <p:cNvSpPr txBox="1"/>
          <p:nvPr/>
        </p:nvSpPr>
        <p:spPr>
          <a:xfrm>
            <a:off x="8006550" y="557689"/>
            <a:ext cx="16002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3800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gradFill>
                  <a:gsLst>
                    <a:gs pos="55000">
                      <a:srgbClr val="A32125"/>
                    </a:gs>
                    <a:gs pos="27000">
                      <a:srgbClr val="060405"/>
                    </a:gs>
                    <a:gs pos="100000">
                      <a:srgbClr val="060405"/>
                    </a:gs>
                  </a:gsLst>
                  <a:lin ang="5400000" scaled="1"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谢</a:t>
            </a:r>
            <a:endParaRPr lang="zh-CN" altLang="en-US" sz="13800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gradFill>
                <a:gsLst>
                  <a:gs pos="55000">
                    <a:srgbClr val="A32125"/>
                  </a:gs>
                  <a:gs pos="27000">
                    <a:srgbClr val="060405"/>
                  </a:gs>
                  <a:gs pos="100000">
                    <a:srgbClr val="060405"/>
                  </a:gs>
                </a:gsLst>
                <a:lin ang="5400000" scaled="1"/>
              </a:gra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2" name="文本框 13"/>
          <p:cNvSpPr txBox="1"/>
          <p:nvPr/>
        </p:nvSpPr>
        <p:spPr>
          <a:xfrm>
            <a:off x="9333711" y="2265681"/>
            <a:ext cx="16002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3800" dirty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gradFill>
                  <a:gsLst>
                    <a:gs pos="55000">
                      <a:srgbClr val="A32125"/>
                    </a:gs>
                    <a:gs pos="27000">
                      <a:srgbClr val="060405"/>
                    </a:gs>
                    <a:gs pos="100000">
                      <a:srgbClr val="060405"/>
                    </a:gs>
                  </a:gsLst>
                  <a:lin ang="9000000" scaled="0"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谢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3123" y="3034031"/>
            <a:ext cx="827054" cy="81587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3123" y="3973831"/>
            <a:ext cx="827054" cy="815874"/>
          </a:xfrm>
          <a:prstGeom prst="rect">
            <a:avLst/>
          </a:prstGeom>
        </p:spPr>
      </p:pic>
      <p:sp>
        <p:nvSpPr>
          <p:cNvPr id="16" name="文本框 16"/>
          <p:cNvSpPr txBox="1"/>
          <p:nvPr/>
        </p:nvSpPr>
        <p:spPr>
          <a:xfrm>
            <a:off x="8431223" y="3046730"/>
            <a:ext cx="317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模</a:t>
            </a:r>
            <a:endParaRPr lang="zh-CN" altLang="en-US" sz="4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7" name="文本框 17"/>
          <p:cNvSpPr txBox="1"/>
          <p:nvPr/>
        </p:nvSpPr>
        <p:spPr>
          <a:xfrm>
            <a:off x="8431223" y="3999230"/>
            <a:ext cx="317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4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板</a:t>
            </a:r>
            <a:endParaRPr lang="zh-CN" altLang="en-US" sz="4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8075623" y="786130"/>
            <a:ext cx="0" cy="39751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9"/>
          <p:cNvSpPr txBox="1"/>
          <p:nvPr/>
        </p:nvSpPr>
        <p:spPr>
          <a:xfrm>
            <a:off x="7309158" y="824230"/>
            <a:ext cx="461665" cy="4114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封面和内页所有素材均可自由编辑替换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20"/>
          <p:cNvSpPr txBox="1"/>
          <p:nvPr/>
        </p:nvSpPr>
        <p:spPr>
          <a:xfrm rot="5400000">
            <a:off x="5815281" y="2660838"/>
            <a:ext cx="40253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PROFESSIONAL TEMPLATE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37812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29878"/>
          <a:stretch/>
        </p:blipFill>
        <p:spPr>
          <a:xfrm>
            <a:off x="3394" y="1"/>
            <a:ext cx="12188606" cy="6858000"/>
          </a:xfrm>
          <a:prstGeom prst="rect">
            <a:avLst/>
          </a:prstGeom>
        </p:spPr>
      </p:pic>
      <p:sp>
        <p:nvSpPr>
          <p:cNvPr id="70" name="出自【趣你的PPT】(微信:qunideppt)：最优质的PPT资源库"/>
          <p:cNvSpPr/>
          <p:nvPr/>
        </p:nvSpPr>
        <p:spPr>
          <a:xfrm>
            <a:off x="266700" y="331714"/>
            <a:ext cx="11607800" cy="6221485"/>
          </a:xfrm>
          <a:prstGeom prst="rect">
            <a:avLst/>
          </a:prstGeom>
          <a:noFill/>
          <a:ln>
            <a:solidFill>
              <a:srgbClr val="AD4F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1" name="Group 4出自【趣你的PPT】(微信:qunideppt)：最优质的PPT资源库"/>
          <p:cNvGrpSpPr>
            <a:grpSpLocks noChangeAspect="1"/>
          </p:cNvGrpSpPr>
          <p:nvPr/>
        </p:nvGrpSpPr>
        <p:grpSpPr bwMode="auto">
          <a:xfrm>
            <a:off x="8674099" y="4409425"/>
            <a:ext cx="3054945" cy="2080274"/>
            <a:chOff x="6" y="2"/>
            <a:chExt cx="7303" cy="4973"/>
          </a:xfrm>
          <a:solidFill>
            <a:srgbClr val="AD4F1F"/>
          </a:solidFill>
        </p:grpSpPr>
        <p:sp>
          <p:nvSpPr>
            <p:cNvPr id="72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" y="4398"/>
              <a:ext cx="4508" cy="2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635" y="2"/>
              <a:ext cx="31" cy="218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843" y="3141"/>
              <a:ext cx="998" cy="1505"/>
            </a:xfrm>
            <a:custGeom>
              <a:avLst/>
              <a:gdLst>
                <a:gd name="T0" fmla="*/ 162 w 422"/>
                <a:gd name="T1" fmla="*/ 366 h 636"/>
                <a:gd name="T2" fmla="*/ 151 w 422"/>
                <a:gd name="T3" fmla="*/ 476 h 636"/>
                <a:gd name="T4" fmla="*/ 276 w 422"/>
                <a:gd name="T5" fmla="*/ 440 h 636"/>
                <a:gd name="T6" fmla="*/ 201 w 422"/>
                <a:gd name="T7" fmla="*/ 317 h 636"/>
                <a:gd name="T8" fmla="*/ 56 w 422"/>
                <a:gd name="T9" fmla="*/ 347 h 636"/>
                <a:gd name="T10" fmla="*/ 38 w 422"/>
                <a:gd name="T11" fmla="*/ 492 h 636"/>
                <a:gd name="T12" fmla="*/ 135 w 422"/>
                <a:gd name="T13" fmla="*/ 589 h 636"/>
                <a:gd name="T14" fmla="*/ 254 w 422"/>
                <a:gd name="T15" fmla="*/ 608 h 636"/>
                <a:gd name="T16" fmla="*/ 337 w 422"/>
                <a:gd name="T17" fmla="*/ 568 h 636"/>
                <a:gd name="T18" fmla="*/ 385 w 422"/>
                <a:gd name="T19" fmla="*/ 493 h 636"/>
                <a:gd name="T20" fmla="*/ 391 w 422"/>
                <a:gd name="T21" fmla="*/ 388 h 636"/>
                <a:gd name="T22" fmla="*/ 342 w 422"/>
                <a:gd name="T23" fmla="*/ 278 h 636"/>
                <a:gd name="T24" fmla="*/ 265 w 422"/>
                <a:gd name="T25" fmla="*/ 173 h 636"/>
                <a:gd name="T26" fmla="*/ 257 w 422"/>
                <a:gd name="T27" fmla="*/ 39 h 636"/>
                <a:gd name="T28" fmla="*/ 383 w 422"/>
                <a:gd name="T29" fmla="*/ 46 h 636"/>
                <a:gd name="T30" fmla="*/ 351 w 422"/>
                <a:gd name="T31" fmla="*/ 146 h 636"/>
                <a:gd name="T32" fmla="*/ 311 w 422"/>
                <a:gd name="T33" fmla="*/ 79 h 636"/>
                <a:gd name="T34" fmla="*/ 350 w 422"/>
                <a:gd name="T35" fmla="*/ 137 h 636"/>
                <a:gd name="T36" fmla="*/ 372 w 422"/>
                <a:gd name="T37" fmla="*/ 56 h 636"/>
                <a:gd name="T38" fmla="*/ 271 w 422"/>
                <a:gd name="T39" fmla="*/ 52 h 636"/>
                <a:gd name="T40" fmla="*/ 282 w 422"/>
                <a:gd name="T41" fmla="*/ 160 h 636"/>
                <a:gd name="T42" fmla="*/ 362 w 422"/>
                <a:gd name="T43" fmla="*/ 266 h 636"/>
                <a:gd name="T44" fmla="*/ 413 w 422"/>
                <a:gd name="T45" fmla="*/ 384 h 636"/>
                <a:gd name="T46" fmla="*/ 407 w 422"/>
                <a:gd name="T47" fmla="*/ 501 h 636"/>
                <a:gd name="T48" fmla="*/ 353 w 422"/>
                <a:gd name="T49" fmla="*/ 584 h 636"/>
                <a:gd name="T50" fmla="*/ 258 w 422"/>
                <a:gd name="T51" fmla="*/ 630 h 636"/>
                <a:gd name="T52" fmla="*/ 126 w 422"/>
                <a:gd name="T53" fmla="*/ 610 h 636"/>
                <a:gd name="T54" fmla="*/ 18 w 422"/>
                <a:gd name="T55" fmla="*/ 500 h 636"/>
                <a:gd name="T56" fmla="*/ 41 w 422"/>
                <a:gd name="T57" fmla="*/ 334 h 636"/>
                <a:gd name="T58" fmla="*/ 207 w 422"/>
                <a:gd name="T59" fmla="*/ 302 h 636"/>
                <a:gd name="T60" fmla="*/ 288 w 422"/>
                <a:gd name="T61" fmla="*/ 444 h 636"/>
                <a:gd name="T62" fmla="*/ 147 w 422"/>
                <a:gd name="T63" fmla="*/ 481 h 636"/>
                <a:gd name="T64" fmla="*/ 162 w 422"/>
                <a:gd name="T65" fmla="*/ 36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22" h="636">
                  <a:moveTo>
                    <a:pt x="162" y="366"/>
                  </a:moveTo>
                  <a:cubicBezTo>
                    <a:pt x="110" y="374"/>
                    <a:pt x="105" y="449"/>
                    <a:pt x="151" y="476"/>
                  </a:cubicBezTo>
                  <a:cubicBezTo>
                    <a:pt x="191" y="505"/>
                    <a:pt x="263" y="496"/>
                    <a:pt x="276" y="440"/>
                  </a:cubicBezTo>
                  <a:cubicBezTo>
                    <a:pt x="293" y="389"/>
                    <a:pt x="250" y="336"/>
                    <a:pt x="201" y="317"/>
                  </a:cubicBezTo>
                  <a:cubicBezTo>
                    <a:pt x="152" y="297"/>
                    <a:pt x="87" y="305"/>
                    <a:pt x="56" y="347"/>
                  </a:cubicBezTo>
                  <a:cubicBezTo>
                    <a:pt x="23" y="387"/>
                    <a:pt x="21" y="447"/>
                    <a:pt x="38" y="492"/>
                  </a:cubicBezTo>
                  <a:cubicBezTo>
                    <a:pt x="55" y="539"/>
                    <a:pt x="94" y="573"/>
                    <a:pt x="135" y="589"/>
                  </a:cubicBezTo>
                  <a:cubicBezTo>
                    <a:pt x="176" y="607"/>
                    <a:pt x="218" y="614"/>
                    <a:pt x="254" y="608"/>
                  </a:cubicBezTo>
                  <a:cubicBezTo>
                    <a:pt x="290" y="602"/>
                    <a:pt x="318" y="585"/>
                    <a:pt x="337" y="568"/>
                  </a:cubicBezTo>
                  <a:cubicBezTo>
                    <a:pt x="357" y="550"/>
                    <a:pt x="375" y="525"/>
                    <a:pt x="385" y="493"/>
                  </a:cubicBezTo>
                  <a:cubicBezTo>
                    <a:pt x="396" y="462"/>
                    <a:pt x="399" y="425"/>
                    <a:pt x="391" y="388"/>
                  </a:cubicBezTo>
                  <a:cubicBezTo>
                    <a:pt x="383" y="352"/>
                    <a:pt x="364" y="314"/>
                    <a:pt x="342" y="278"/>
                  </a:cubicBezTo>
                  <a:cubicBezTo>
                    <a:pt x="321" y="241"/>
                    <a:pt x="293" y="209"/>
                    <a:pt x="265" y="173"/>
                  </a:cubicBezTo>
                  <a:cubicBezTo>
                    <a:pt x="236" y="139"/>
                    <a:pt x="219" y="77"/>
                    <a:pt x="257" y="39"/>
                  </a:cubicBezTo>
                  <a:cubicBezTo>
                    <a:pt x="293" y="0"/>
                    <a:pt x="356" y="10"/>
                    <a:pt x="383" y="46"/>
                  </a:cubicBezTo>
                  <a:cubicBezTo>
                    <a:pt x="416" y="80"/>
                    <a:pt x="398" y="148"/>
                    <a:pt x="351" y="146"/>
                  </a:cubicBezTo>
                  <a:cubicBezTo>
                    <a:pt x="312" y="152"/>
                    <a:pt x="272" y="97"/>
                    <a:pt x="311" y="79"/>
                  </a:cubicBezTo>
                  <a:cubicBezTo>
                    <a:pt x="276" y="100"/>
                    <a:pt x="318" y="144"/>
                    <a:pt x="350" y="137"/>
                  </a:cubicBezTo>
                  <a:cubicBezTo>
                    <a:pt x="388" y="137"/>
                    <a:pt x="398" y="82"/>
                    <a:pt x="372" y="56"/>
                  </a:cubicBezTo>
                  <a:cubicBezTo>
                    <a:pt x="347" y="27"/>
                    <a:pt x="297" y="22"/>
                    <a:pt x="271" y="52"/>
                  </a:cubicBezTo>
                  <a:cubicBezTo>
                    <a:pt x="244" y="82"/>
                    <a:pt x="255" y="128"/>
                    <a:pt x="282" y="160"/>
                  </a:cubicBezTo>
                  <a:cubicBezTo>
                    <a:pt x="309" y="193"/>
                    <a:pt x="340" y="228"/>
                    <a:pt x="362" y="266"/>
                  </a:cubicBezTo>
                  <a:cubicBezTo>
                    <a:pt x="384" y="304"/>
                    <a:pt x="404" y="342"/>
                    <a:pt x="413" y="384"/>
                  </a:cubicBezTo>
                  <a:cubicBezTo>
                    <a:pt x="422" y="425"/>
                    <a:pt x="419" y="466"/>
                    <a:pt x="407" y="501"/>
                  </a:cubicBezTo>
                  <a:cubicBezTo>
                    <a:pt x="395" y="536"/>
                    <a:pt x="374" y="564"/>
                    <a:pt x="353" y="584"/>
                  </a:cubicBezTo>
                  <a:cubicBezTo>
                    <a:pt x="331" y="604"/>
                    <a:pt x="298" y="624"/>
                    <a:pt x="258" y="630"/>
                  </a:cubicBezTo>
                  <a:cubicBezTo>
                    <a:pt x="217" y="636"/>
                    <a:pt x="170" y="629"/>
                    <a:pt x="126" y="610"/>
                  </a:cubicBezTo>
                  <a:cubicBezTo>
                    <a:pt x="81" y="591"/>
                    <a:pt x="37" y="553"/>
                    <a:pt x="18" y="500"/>
                  </a:cubicBezTo>
                  <a:cubicBezTo>
                    <a:pt x="0" y="448"/>
                    <a:pt x="2" y="382"/>
                    <a:pt x="41" y="334"/>
                  </a:cubicBezTo>
                  <a:cubicBezTo>
                    <a:pt x="80" y="285"/>
                    <a:pt x="153" y="278"/>
                    <a:pt x="207" y="302"/>
                  </a:cubicBezTo>
                  <a:cubicBezTo>
                    <a:pt x="261" y="323"/>
                    <a:pt x="309" y="384"/>
                    <a:pt x="288" y="444"/>
                  </a:cubicBezTo>
                  <a:cubicBezTo>
                    <a:pt x="270" y="508"/>
                    <a:pt x="187" y="515"/>
                    <a:pt x="147" y="481"/>
                  </a:cubicBezTo>
                  <a:cubicBezTo>
                    <a:pt x="98" y="451"/>
                    <a:pt x="109" y="369"/>
                    <a:pt x="162" y="3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715" y="4499"/>
              <a:ext cx="535" cy="322"/>
            </a:xfrm>
            <a:custGeom>
              <a:avLst/>
              <a:gdLst>
                <a:gd name="T0" fmla="*/ 226 w 226"/>
                <a:gd name="T1" fmla="*/ 47 h 136"/>
                <a:gd name="T2" fmla="*/ 190 w 226"/>
                <a:gd name="T3" fmla="*/ 52 h 136"/>
                <a:gd name="T4" fmla="*/ 151 w 226"/>
                <a:gd name="T5" fmla="*/ 44 h 136"/>
                <a:gd name="T6" fmla="*/ 114 w 226"/>
                <a:gd name="T7" fmla="*/ 27 h 136"/>
                <a:gd name="T8" fmla="*/ 77 w 226"/>
                <a:gd name="T9" fmla="*/ 13 h 136"/>
                <a:gd name="T10" fmla="*/ 41 w 226"/>
                <a:gd name="T11" fmla="*/ 19 h 136"/>
                <a:gd name="T12" fmla="*/ 18 w 226"/>
                <a:gd name="T13" fmla="*/ 42 h 136"/>
                <a:gd name="T14" fmla="*/ 12 w 226"/>
                <a:gd name="T15" fmla="*/ 69 h 136"/>
                <a:gd name="T16" fmla="*/ 18 w 226"/>
                <a:gd name="T17" fmla="*/ 90 h 136"/>
                <a:gd name="T18" fmla="*/ 30 w 226"/>
                <a:gd name="T19" fmla="*/ 107 h 136"/>
                <a:gd name="T20" fmla="*/ 51 w 226"/>
                <a:gd name="T21" fmla="*/ 120 h 136"/>
                <a:gd name="T22" fmla="*/ 78 w 226"/>
                <a:gd name="T23" fmla="*/ 121 h 136"/>
                <a:gd name="T24" fmla="*/ 102 w 226"/>
                <a:gd name="T25" fmla="*/ 107 h 136"/>
                <a:gd name="T26" fmla="*/ 107 w 226"/>
                <a:gd name="T27" fmla="*/ 82 h 136"/>
                <a:gd name="T28" fmla="*/ 92 w 226"/>
                <a:gd name="T29" fmla="*/ 58 h 136"/>
                <a:gd name="T30" fmla="*/ 67 w 226"/>
                <a:gd name="T31" fmla="*/ 51 h 136"/>
                <a:gd name="T32" fmla="*/ 52 w 226"/>
                <a:gd name="T33" fmla="*/ 66 h 136"/>
                <a:gd name="T34" fmla="*/ 66 w 226"/>
                <a:gd name="T35" fmla="*/ 46 h 136"/>
                <a:gd name="T36" fmla="*/ 96 w 226"/>
                <a:gd name="T37" fmla="*/ 52 h 136"/>
                <a:gd name="T38" fmla="*/ 116 w 226"/>
                <a:gd name="T39" fmla="*/ 79 h 136"/>
                <a:gd name="T40" fmla="*/ 110 w 226"/>
                <a:gd name="T41" fmla="*/ 114 h 136"/>
                <a:gd name="T42" fmla="*/ 80 w 226"/>
                <a:gd name="T43" fmla="*/ 133 h 136"/>
                <a:gd name="T44" fmla="*/ 48 w 226"/>
                <a:gd name="T45" fmla="*/ 131 h 136"/>
                <a:gd name="T46" fmla="*/ 23 w 226"/>
                <a:gd name="T47" fmla="*/ 115 h 136"/>
                <a:gd name="T48" fmla="*/ 8 w 226"/>
                <a:gd name="T49" fmla="*/ 95 h 136"/>
                <a:gd name="T50" fmla="*/ 1 w 226"/>
                <a:gd name="T51" fmla="*/ 69 h 136"/>
                <a:gd name="T52" fmla="*/ 8 w 226"/>
                <a:gd name="T53" fmla="*/ 36 h 136"/>
                <a:gd name="T54" fmla="*/ 37 w 226"/>
                <a:gd name="T55" fmla="*/ 10 h 136"/>
                <a:gd name="T56" fmla="*/ 78 w 226"/>
                <a:gd name="T57" fmla="*/ 3 h 136"/>
                <a:gd name="T58" fmla="*/ 118 w 226"/>
                <a:gd name="T59" fmla="*/ 19 h 136"/>
                <a:gd name="T60" fmla="*/ 154 w 226"/>
                <a:gd name="T61" fmla="*/ 38 h 136"/>
                <a:gd name="T62" fmla="*/ 191 w 226"/>
                <a:gd name="T63" fmla="*/ 49 h 136"/>
                <a:gd name="T64" fmla="*/ 226 w 226"/>
                <a:gd name="T65" fmla="*/ 4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6" h="136">
                  <a:moveTo>
                    <a:pt x="226" y="47"/>
                  </a:moveTo>
                  <a:cubicBezTo>
                    <a:pt x="215" y="49"/>
                    <a:pt x="203" y="54"/>
                    <a:pt x="190" y="52"/>
                  </a:cubicBezTo>
                  <a:cubicBezTo>
                    <a:pt x="177" y="53"/>
                    <a:pt x="164" y="49"/>
                    <a:pt x="151" y="44"/>
                  </a:cubicBezTo>
                  <a:cubicBezTo>
                    <a:pt x="138" y="39"/>
                    <a:pt x="126" y="33"/>
                    <a:pt x="114" y="27"/>
                  </a:cubicBezTo>
                  <a:cubicBezTo>
                    <a:pt x="101" y="21"/>
                    <a:pt x="89" y="14"/>
                    <a:pt x="77" y="13"/>
                  </a:cubicBezTo>
                  <a:cubicBezTo>
                    <a:pt x="65" y="10"/>
                    <a:pt x="51" y="14"/>
                    <a:pt x="41" y="19"/>
                  </a:cubicBezTo>
                  <a:cubicBezTo>
                    <a:pt x="31" y="24"/>
                    <a:pt x="23" y="33"/>
                    <a:pt x="18" y="42"/>
                  </a:cubicBezTo>
                  <a:cubicBezTo>
                    <a:pt x="14" y="51"/>
                    <a:pt x="12" y="60"/>
                    <a:pt x="12" y="69"/>
                  </a:cubicBezTo>
                  <a:cubicBezTo>
                    <a:pt x="12" y="77"/>
                    <a:pt x="16" y="84"/>
                    <a:pt x="18" y="90"/>
                  </a:cubicBezTo>
                  <a:cubicBezTo>
                    <a:pt x="22" y="95"/>
                    <a:pt x="25" y="102"/>
                    <a:pt x="30" y="107"/>
                  </a:cubicBezTo>
                  <a:cubicBezTo>
                    <a:pt x="36" y="112"/>
                    <a:pt x="43" y="117"/>
                    <a:pt x="51" y="120"/>
                  </a:cubicBezTo>
                  <a:cubicBezTo>
                    <a:pt x="59" y="123"/>
                    <a:pt x="69" y="124"/>
                    <a:pt x="78" y="121"/>
                  </a:cubicBezTo>
                  <a:cubicBezTo>
                    <a:pt x="87" y="120"/>
                    <a:pt x="95" y="114"/>
                    <a:pt x="102" y="107"/>
                  </a:cubicBezTo>
                  <a:cubicBezTo>
                    <a:pt x="107" y="100"/>
                    <a:pt x="109" y="91"/>
                    <a:pt x="107" y="82"/>
                  </a:cubicBezTo>
                  <a:cubicBezTo>
                    <a:pt x="105" y="72"/>
                    <a:pt x="98" y="64"/>
                    <a:pt x="92" y="58"/>
                  </a:cubicBezTo>
                  <a:cubicBezTo>
                    <a:pt x="84" y="53"/>
                    <a:pt x="75" y="49"/>
                    <a:pt x="67" y="51"/>
                  </a:cubicBezTo>
                  <a:cubicBezTo>
                    <a:pt x="59" y="51"/>
                    <a:pt x="54" y="59"/>
                    <a:pt x="52" y="66"/>
                  </a:cubicBezTo>
                  <a:cubicBezTo>
                    <a:pt x="52" y="59"/>
                    <a:pt x="56" y="48"/>
                    <a:pt x="66" y="46"/>
                  </a:cubicBezTo>
                  <a:cubicBezTo>
                    <a:pt x="76" y="43"/>
                    <a:pt x="87" y="46"/>
                    <a:pt x="96" y="52"/>
                  </a:cubicBezTo>
                  <a:cubicBezTo>
                    <a:pt x="105" y="58"/>
                    <a:pt x="113" y="67"/>
                    <a:pt x="116" y="79"/>
                  </a:cubicBezTo>
                  <a:cubicBezTo>
                    <a:pt x="120" y="90"/>
                    <a:pt x="117" y="104"/>
                    <a:pt x="110" y="114"/>
                  </a:cubicBezTo>
                  <a:cubicBezTo>
                    <a:pt x="102" y="123"/>
                    <a:pt x="92" y="130"/>
                    <a:pt x="80" y="133"/>
                  </a:cubicBezTo>
                  <a:cubicBezTo>
                    <a:pt x="69" y="136"/>
                    <a:pt x="57" y="134"/>
                    <a:pt x="48" y="131"/>
                  </a:cubicBezTo>
                  <a:cubicBezTo>
                    <a:pt x="37" y="128"/>
                    <a:pt x="29" y="121"/>
                    <a:pt x="23" y="115"/>
                  </a:cubicBezTo>
                  <a:cubicBezTo>
                    <a:pt x="16" y="109"/>
                    <a:pt x="12" y="101"/>
                    <a:pt x="8" y="95"/>
                  </a:cubicBezTo>
                  <a:cubicBezTo>
                    <a:pt x="6" y="88"/>
                    <a:pt x="1" y="80"/>
                    <a:pt x="1" y="69"/>
                  </a:cubicBezTo>
                  <a:cubicBezTo>
                    <a:pt x="0" y="59"/>
                    <a:pt x="3" y="47"/>
                    <a:pt x="8" y="36"/>
                  </a:cubicBezTo>
                  <a:cubicBezTo>
                    <a:pt x="14" y="26"/>
                    <a:pt x="24" y="15"/>
                    <a:pt x="37" y="10"/>
                  </a:cubicBezTo>
                  <a:cubicBezTo>
                    <a:pt x="49" y="3"/>
                    <a:pt x="64" y="0"/>
                    <a:pt x="78" y="3"/>
                  </a:cubicBezTo>
                  <a:cubicBezTo>
                    <a:pt x="93" y="5"/>
                    <a:pt x="105" y="12"/>
                    <a:pt x="118" y="19"/>
                  </a:cubicBezTo>
                  <a:cubicBezTo>
                    <a:pt x="130" y="26"/>
                    <a:pt x="142" y="33"/>
                    <a:pt x="154" y="38"/>
                  </a:cubicBezTo>
                  <a:cubicBezTo>
                    <a:pt x="166" y="43"/>
                    <a:pt x="178" y="48"/>
                    <a:pt x="191" y="49"/>
                  </a:cubicBezTo>
                  <a:cubicBezTo>
                    <a:pt x="203" y="52"/>
                    <a:pt x="215" y="47"/>
                    <a:pt x="226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812" y="3924"/>
              <a:ext cx="320" cy="533"/>
            </a:xfrm>
            <a:custGeom>
              <a:avLst/>
              <a:gdLst>
                <a:gd name="T0" fmla="*/ 47 w 135"/>
                <a:gd name="T1" fmla="*/ 0 h 225"/>
                <a:gd name="T2" fmla="*/ 52 w 135"/>
                <a:gd name="T3" fmla="*/ 35 h 225"/>
                <a:gd name="T4" fmla="*/ 44 w 135"/>
                <a:gd name="T5" fmla="*/ 74 h 225"/>
                <a:gd name="T6" fmla="*/ 26 w 135"/>
                <a:gd name="T7" fmla="*/ 112 h 225"/>
                <a:gd name="T8" fmla="*/ 12 w 135"/>
                <a:gd name="T9" fmla="*/ 149 h 225"/>
                <a:gd name="T10" fmla="*/ 19 w 135"/>
                <a:gd name="T11" fmla="*/ 184 h 225"/>
                <a:gd name="T12" fmla="*/ 41 w 135"/>
                <a:gd name="T13" fmla="*/ 207 h 225"/>
                <a:gd name="T14" fmla="*/ 69 w 135"/>
                <a:gd name="T15" fmla="*/ 213 h 225"/>
                <a:gd name="T16" fmla="*/ 90 w 135"/>
                <a:gd name="T17" fmla="*/ 208 h 225"/>
                <a:gd name="T18" fmla="*/ 106 w 135"/>
                <a:gd name="T19" fmla="*/ 195 h 225"/>
                <a:gd name="T20" fmla="*/ 120 w 135"/>
                <a:gd name="T21" fmla="*/ 174 h 225"/>
                <a:gd name="T22" fmla="*/ 121 w 135"/>
                <a:gd name="T23" fmla="*/ 148 h 225"/>
                <a:gd name="T24" fmla="*/ 107 w 135"/>
                <a:gd name="T25" fmla="*/ 124 h 225"/>
                <a:gd name="T26" fmla="*/ 81 w 135"/>
                <a:gd name="T27" fmla="*/ 119 h 225"/>
                <a:gd name="T28" fmla="*/ 58 w 135"/>
                <a:gd name="T29" fmla="*/ 134 h 225"/>
                <a:gd name="T30" fmla="*/ 50 w 135"/>
                <a:gd name="T31" fmla="*/ 158 h 225"/>
                <a:gd name="T32" fmla="*/ 66 w 135"/>
                <a:gd name="T33" fmla="*/ 174 h 225"/>
                <a:gd name="T34" fmla="*/ 46 w 135"/>
                <a:gd name="T35" fmla="*/ 159 h 225"/>
                <a:gd name="T36" fmla="*/ 52 w 135"/>
                <a:gd name="T37" fmla="*/ 129 h 225"/>
                <a:gd name="T38" fmla="*/ 79 w 135"/>
                <a:gd name="T39" fmla="*/ 109 h 225"/>
                <a:gd name="T40" fmla="*/ 114 w 135"/>
                <a:gd name="T41" fmla="*/ 115 h 225"/>
                <a:gd name="T42" fmla="*/ 132 w 135"/>
                <a:gd name="T43" fmla="*/ 145 h 225"/>
                <a:gd name="T44" fmla="*/ 130 w 135"/>
                <a:gd name="T45" fmla="*/ 178 h 225"/>
                <a:gd name="T46" fmla="*/ 115 w 135"/>
                <a:gd name="T47" fmla="*/ 203 h 225"/>
                <a:gd name="T48" fmla="*/ 95 w 135"/>
                <a:gd name="T49" fmla="*/ 218 h 225"/>
                <a:gd name="T50" fmla="*/ 69 w 135"/>
                <a:gd name="T51" fmla="*/ 224 h 225"/>
                <a:gd name="T52" fmla="*/ 36 w 135"/>
                <a:gd name="T53" fmla="*/ 217 h 225"/>
                <a:gd name="T54" fmla="*/ 9 w 135"/>
                <a:gd name="T55" fmla="*/ 189 h 225"/>
                <a:gd name="T56" fmla="*/ 3 w 135"/>
                <a:gd name="T57" fmla="*/ 147 h 225"/>
                <a:gd name="T58" fmla="*/ 19 w 135"/>
                <a:gd name="T59" fmla="*/ 108 h 225"/>
                <a:gd name="T60" fmla="*/ 38 w 135"/>
                <a:gd name="T61" fmla="*/ 72 h 225"/>
                <a:gd name="T62" fmla="*/ 48 w 135"/>
                <a:gd name="T63" fmla="*/ 35 h 225"/>
                <a:gd name="T64" fmla="*/ 47 w 135"/>
                <a:gd name="T6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5">
                  <a:moveTo>
                    <a:pt x="47" y="0"/>
                  </a:moveTo>
                  <a:cubicBezTo>
                    <a:pt x="48" y="10"/>
                    <a:pt x="54" y="22"/>
                    <a:pt x="52" y="35"/>
                  </a:cubicBezTo>
                  <a:cubicBezTo>
                    <a:pt x="52" y="48"/>
                    <a:pt x="48" y="61"/>
                    <a:pt x="44" y="74"/>
                  </a:cubicBezTo>
                  <a:cubicBezTo>
                    <a:pt x="39" y="87"/>
                    <a:pt x="33" y="100"/>
                    <a:pt x="26" y="112"/>
                  </a:cubicBezTo>
                  <a:cubicBezTo>
                    <a:pt x="20" y="124"/>
                    <a:pt x="14" y="136"/>
                    <a:pt x="12" y="149"/>
                  </a:cubicBezTo>
                  <a:cubicBezTo>
                    <a:pt x="10" y="161"/>
                    <a:pt x="13" y="174"/>
                    <a:pt x="19" y="184"/>
                  </a:cubicBezTo>
                  <a:cubicBezTo>
                    <a:pt x="24" y="195"/>
                    <a:pt x="33" y="202"/>
                    <a:pt x="41" y="207"/>
                  </a:cubicBezTo>
                  <a:cubicBezTo>
                    <a:pt x="50" y="212"/>
                    <a:pt x="60" y="214"/>
                    <a:pt x="69" y="213"/>
                  </a:cubicBezTo>
                  <a:cubicBezTo>
                    <a:pt x="77" y="214"/>
                    <a:pt x="84" y="209"/>
                    <a:pt x="90" y="208"/>
                  </a:cubicBezTo>
                  <a:cubicBezTo>
                    <a:pt x="95" y="204"/>
                    <a:pt x="102" y="201"/>
                    <a:pt x="106" y="195"/>
                  </a:cubicBezTo>
                  <a:cubicBezTo>
                    <a:pt x="112" y="189"/>
                    <a:pt x="117" y="183"/>
                    <a:pt x="120" y="174"/>
                  </a:cubicBezTo>
                  <a:cubicBezTo>
                    <a:pt x="123" y="166"/>
                    <a:pt x="123" y="157"/>
                    <a:pt x="121" y="148"/>
                  </a:cubicBezTo>
                  <a:cubicBezTo>
                    <a:pt x="120" y="138"/>
                    <a:pt x="114" y="130"/>
                    <a:pt x="107" y="124"/>
                  </a:cubicBezTo>
                  <a:cubicBezTo>
                    <a:pt x="100" y="119"/>
                    <a:pt x="91" y="116"/>
                    <a:pt x="81" y="119"/>
                  </a:cubicBezTo>
                  <a:cubicBezTo>
                    <a:pt x="72" y="121"/>
                    <a:pt x="64" y="127"/>
                    <a:pt x="58" y="134"/>
                  </a:cubicBezTo>
                  <a:cubicBezTo>
                    <a:pt x="53" y="141"/>
                    <a:pt x="49" y="150"/>
                    <a:pt x="50" y="158"/>
                  </a:cubicBezTo>
                  <a:cubicBezTo>
                    <a:pt x="51" y="167"/>
                    <a:pt x="59" y="171"/>
                    <a:pt x="66" y="174"/>
                  </a:cubicBezTo>
                  <a:cubicBezTo>
                    <a:pt x="59" y="173"/>
                    <a:pt x="48" y="170"/>
                    <a:pt x="46" y="159"/>
                  </a:cubicBezTo>
                  <a:cubicBezTo>
                    <a:pt x="42" y="149"/>
                    <a:pt x="46" y="138"/>
                    <a:pt x="52" y="129"/>
                  </a:cubicBezTo>
                  <a:cubicBezTo>
                    <a:pt x="58" y="121"/>
                    <a:pt x="67" y="112"/>
                    <a:pt x="79" y="109"/>
                  </a:cubicBezTo>
                  <a:cubicBezTo>
                    <a:pt x="90" y="105"/>
                    <a:pt x="104" y="108"/>
                    <a:pt x="114" y="115"/>
                  </a:cubicBezTo>
                  <a:cubicBezTo>
                    <a:pt x="123" y="123"/>
                    <a:pt x="130" y="134"/>
                    <a:pt x="132" y="145"/>
                  </a:cubicBezTo>
                  <a:cubicBezTo>
                    <a:pt x="135" y="156"/>
                    <a:pt x="134" y="168"/>
                    <a:pt x="130" y="178"/>
                  </a:cubicBezTo>
                  <a:cubicBezTo>
                    <a:pt x="127" y="188"/>
                    <a:pt x="121" y="196"/>
                    <a:pt x="115" y="203"/>
                  </a:cubicBezTo>
                  <a:cubicBezTo>
                    <a:pt x="109" y="210"/>
                    <a:pt x="101" y="213"/>
                    <a:pt x="95" y="218"/>
                  </a:cubicBezTo>
                  <a:cubicBezTo>
                    <a:pt x="88" y="220"/>
                    <a:pt x="80" y="225"/>
                    <a:pt x="69" y="224"/>
                  </a:cubicBezTo>
                  <a:cubicBezTo>
                    <a:pt x="59" y="225"/>
                    <a:pt x="47" y="223"/>
                    <a:pt x="36" y="217"/>
                  </a:cubicBezTo>
                  <a:cubicBezTo>
                    <a:pt x="25" y="211"/>
                    <a:pt x="15" y="202"/>
                    <a:pt x="9" y="189"/>
                  </a:cubicBezTo>
                  <a:cubicBezTo>
                    <a:pt x="3" y="177"/>
                    <a:pt x="0" y="162"/>
                    <a:pt x="3" y="147"/>
                  </a:cubicBezTo>
                  <a:cubicBezTo>
                    <a:pt x="5" y="133"/>
                    <a:pt x="12" y="120"/>
                    <a:pt x="19" y="108"/>
                  </a:cubicBezTo>
                  <a:cubicBezTo>
                    <a:pt x="26" y="96"/>
                    <a:pt x="32" y="84"/>
                    <a:pt x="38" y="72"/>
                  </a:cubicBezTo>
                  <a:cubicBezTo>
                    <a:pt x="43" y="60"/>
                    <a:pt x="48" y="47"/>
                    <a:pt x="48" y="35"/>
                  </a:cubicBezTo>
                  <a:cubicBezTo>
                    <a:pt x="51" y="23"/>
                    <a:pt x="47" y="11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325" y="3636"/>
              <a:ext cx="440" cy="369"/>
            </a:xfrm>
            <a:custGeom>
              <a:avLst/>
              <a:gdLst>
                <a:gd name="T0" fmla="*/ 60 w 186"/>
                <a:gd name="T1" fmla="*/ 86 h 156"/>
                <a:gd name="T2" fmla="*/ 47 w 186"/>
                <a:gd name="T3" fmla="*/ 59 h 156"/>
                <a:gd name="T4" fmla="*/ 86 w 186"/>
                <a:gd name="T5" fmla="*/ 47 h 156"/>
                <a:gd name="T6" fmla="*/ 97 w 186"/>
                <a:gd name="T7" fmla="*/ 90 h 156"/>
                <a:gd name="T8" fmla="*/ 59 w 186"/>
                <a:gd name="T9" fmla="*/ 115 h 156"/>
                <a:gd name="T10" fmla="*/ 17 w 186"/>
                <a:gd name="T11" fmla="*/ 101 h 156"/>
                <a:gd name="T12" fmla="*/ 0 w 186"/>
                <a:gd name="T13" fmla="*/ 64 h 156"/>
                <a:gd name="T14" fmla="*/ 8 w 186"/>
                <a:gd name="T15" fmla="*/ 29 h 156"/>
                <a:gd name="T16" fmla="*/ 28 w 186"/>
                <a:gd name="T17" fmla="*/ 10 h 156"/>
                <a:gd name="T18" fmla="*/ 52 w 186"/>
                <a:gd name="T19" fmla="*/ 1 h 156"/>
                <a:gd name="T20" fmla="*/ 83 w 186"/>
                <a:gd name="T21" fmla="*/ 4 h 156"/>
                <a:gd name="T22" fmla="*/ 112 w 186"/>
                <a:gd name="T23" fmla="*/ 22 h 156"/>
                <a:gd name="T24" fmla="*/ 129 w 186"/>
                <a:gd name="T25" fmla="*/ 53 h 156"/>
                <a:gd name="T26" fmla="*/ 139 w 186"/>
                <a:gd name="T27" fmla="*/ 85 h 156"/>
                <a:gd name="T28" fmla="*/ 150 w 186"/>
                <a:gd name="T29" fmla="*/ 114 h 156"/>
                <a:gd name="T30" fmla="*/ 167 w 186"/>
                <a:gd name="T31" fmla="*/ 139 h 156"/>
                <a:gd name="T32" fmla="*/ 186 w 186"/>
                <a:gd name="T33" fmla="*/ 156 h 156"/>
                <a:gd name="T34" fmla="*/ 164 w 186"/>
                <a:gd name="T35" fmla="*/ 142 h 156"/>
                <a:gd name="T36" fmla="*/ 144 w 186"/>
                <a:gd name="T37" fmla="*/ 118 h 156"/>
                <a:gd name="T38" fmla="*/ 130 w 186"/>
                <a:gd name="T39" fmla="*/ 88 h 156"/>
                <a:gd name="T40" fmla="*/ 119 w 186"/>
                <a:gd name="T41" fmla="*/ 56 h 156"/>
                <a:gd name="T42" fmla="*/ 104 w 186"/>
                <a:gd name="T43" fmla="*/ 29 h 156"/>
                <a:gd name="T44" fmla="*/ 79 w 186"/>
                <a:gd name="T45" fmla="*/ 14 h 156"/>
                <a:gd name="T46" fmla="*/ 54 w 186"/>
                <a:gd name="T47" fmla="*/ 12 h 156"/>
                <a:gd name="T48" fmla="*/ 33 w 186"/>
                <a:gd name="T49" fmla="*/ 19 h 156"/>
                <a:gd name="T50" fmla="*/ 17 w 186"/>
                <a:gd name="T51" fmla="*/ 35 h 156"/>
                <a:gd name="T52" fmla="*/ 11 w 186"/>
                <a:gd name="T53" fmla="*/ 63 h 156"/>
                <a:gd name="T54" fmla="*/ 24 w 186"/>
                <a:gd name="T55" fmla="*/ 93 h 156"/>
                <a:gd name="T56" fmla="*/ 58 w 186"/>
                <a:gd name="T57" fmla="*/ 105 h 156"/>
                <a:gd name="T58" fmla="*/ 89 w 186"/>
                <a:gd name="T59" fmla="*/ 86 h 156"/>
                <a:gd name="T60" fmla="*/ 82 w 186"/>
                <a:gd name="T61" fmla="*/ 53 h 156"/>
                <a:gd name="T62" fmla="*/ 50 w 186"/>
                <a:gd name="T63" fmla="*/ 61 h 156"/>
                <a:gd name="T64" fmla="*/ 60 w 186"/>
                <a:gd name="T65" fmla="*/ 8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6" h="156">
                  <a:moveTo>
                    <a:pt x="60" y="86"/>
                  </a:moveTo>
                  <a:cubicBezTo>
                    <a:pt x="46" y="91"/>
                    <a:pt x="38" y="70"/>
                    <a:pt x="47" y="59"/>
                  </a:cubicBezTo>
                  <a:cubicBezTo>
                    <a:pt x="54" y="48"/>
                    <a:pt x="71" y="38"/>
                    <a:pt x="86" y="47"/>
                  </a:cubicBezTo>
                  <a:cubicBezTo>
                    <a:pt x="100" y="56"/>
                    <a:pt x="104" y="76"/>
                    <a:pt x="97" y="90"/>
                  </a:cubicBezTo>
                  <a:cubicBezTo>
                    <a:pt x="91" y="104"/>
                    <a:pt x="75" y="115"/>
                    <a:pt x="59" y="115"/>
                  </a:cubicBezTo>
                  <a:cubicBezTo>
                    <a:pt x="44" y="116"/>
                    <a:pt x="28" y="111"/>
                    <a:pt x="17" y="101"/>
                  </a:cubicBezTo>
                  <a:cubicBezTo>
                    <a:pt x="6" y="91"/>
                    <a:pt x="2" y="76"/>
                    <a:pt x="0" y="64"/>
                  </a:cubicBezTo>
                  <a:cubicBezTo>
                    <a:pt x="0" y="51"/>
                    <a:pt x="2" y="39"/>
                    <a:pt x="8" y="29"/>
                  </a:cubicBezTo>
                  <a:cubicBezTo>
                    <a:pt x="14" y="21"/>
                    <a:pt x="21" y="13"/>
                    <a:pt x="28" y="10"/>
                  </a:cubicBezTo>
                  <a:cubicBezTo>
                    <a:pt x="34" y="6"/>
                    <a:pt x="43" y="3"/>
                    <a:pt x="52" y="1"/>
                  </a:cubicBezTo>
                  <a:cubicBezTo>
                    <a:pt x="62" y="1"/>
                    <a:pt x="73" y="0"/>
                    <a:pt x="83" y="4"/>
                  </a:cubicBezTo>
                  <a:cubicBezTo>
                    <a:pt x="93" y="7"/>
                    <a:pt x="103" y="14"/>
                    <a:pt x="112" y="22"/>
                  </a:cubicBezTo>
                  <a:cubicBezTo>
                    <a:pt x="120" y="31"/>
                    <a:pt x="125" y="42"/>
                    <a:pt x="129" y="53"/>
                  </a:cubicBezTo>
                  <a:cubicBezTo>
                    <a:pt x="139" y="85"/>
                    <a:pt x="139" y="85"/>
                    <a:pt x="139" y="85"/>
                  </a:cubicBezTo>
                  <a:cubicBezTo>
                    <a:pt x="142" y="95"/>
                    <a:pt x="145" y="106"/>
                    <a:pt x="150" y="114"/>
                  </a:cubicBezTo>
                  <a:cubicBezTo>
                    <a:pt x="154" y="124"/>
                    <a:pt x="162" y="131"/>
                    <a:pt x="167" y="139"/>
                  </a:cubicBezTo>
                  <a:cubicBezTo>
                    <a:pt x="173" y="145"/>
                    <a:pt x="180" y="150"/>
                    <a:pt x="186" y="156"/>
                  </a:cubicBezTo>
                  <a:cubicBezTo>
                    <a:pt x="179" y="152"/>
                    <a:pt x="172" y="147"/>
                    <a:pt x="164" y="142"/>
                  </a:cubicBezTo>
                  <a:cubicBezTo>
                    <a:pt x="157" y="135"/>
                    <a:pt x="149" y="128"/>
                    <a:pt x="144" y="118"/>
                  </a:cubicBezTo>
                  <a:cubicBezTo>
                    <a:pt x="138" y="109"/>
                    <a:pt x="134" y="99"/>
                    <a:pt x="130" y="88"/>
                  </a:cubicBezTo>
                  <a:cubicBezTo>
                    <a:pt x="119" y="56"/>
                    <a:pt x="119" y="56"/>
                    <a:pt x="119" y="56"/>
                  </a:cubicBezTo>
                  <a:cubicBezTo>
                    <a:pt x="115" y="46"/>
                    <a:pt x="110" y="36"/>
                    <a:pt x="104" y="29"/>
                  </a:cubicBezTo>
                  <a:cubicBezTo>
                    <a:pt x="97" y="23"/>
                    <a:pt x="88" y="16"/>
                    <a:pt x="79" y="14"/>
                  </a:cubicBezTo>
                  <a:cubicBezTo>
                    <a:pt x="71" y="11"/>
                    <a:pt x="62" y="11"/>
                    <a:pt x="54" y="12"/>
                  </a:cubicBezTo>
                  <a:cubicBezTo>
                    <a:pt x="46" y="13"/>
                    <a:pt x="39" y="15"/>
                    <a:pt x="33" y="19"/>
                  </a:cubicBezTo>
                  <a:cubicBezTo>
                    <a:pt x="27" y="22"/>
                    <a:pt x="22" y="28"/>
                    <a:pt x="17" y="35"/>
                  </a:cubicBezTo>
                  <a:cubicBezTo>
                    <a:pt x="12" y="42"/>
                    <a:pt x="11" y="52"/>
                    <a:pt x="11" y="63"/>
                  </a:cubicBezTo>
                  <a:cubicBezTo>
                    <a:pt x="12" y="74"/>
                    <a:pt x="15" y="85"/>
                    <a:pt x="24" y="93"/>
                  </a:cubicBezTo>
                  <a:cubicBezTo>
                    <a:pt x="32" y="102"/>
                    <a:pt x="46" y="106"/>
                    <a:pt x="58" y="105"/>
                  </a:cubicBezTo>
                  <a:cubicBezTo>
                    <a:pt x="72" y="106"/>
                    <a:pt x="84" y="98"/>
                    <a:pt x="89" y="86"/>
                  </a:cubicBezTo>
                  <a:cubicBezTo>
                    <a:pt x="96" y="75"/>
                    <a:pt x="93" y="60"/>
                    <a:pt x="82" y="53"/>
                  </a:cubicBezTo>
                  <a:cubicBezTo>
                    <a:pt x="72" y="45"/>
                    <a:pt x="57" y="51"/>
                    <a:pt x="50" y="61"/>
                  </a:cubicBezTo>
                  <a:cubicBezTo>
                    <a:pt x="41" y="70"/>
                    <a:pt x="46" y="89"/>
                    <a:pt x="60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552" y="3958"/>
              <a:ext cx="308" cy="229"/>
            </a:xfrm>
            <a:custGeom>
              <a:avLst/>
              <a:gdLst>
                <a:gd name="T0" fmla="*/ 61 w 130"/>
                <a:gd name="T1" fmla="*/ 65 h 97"/>
                <a:gd name="T2" fmla="*/ 48 w 130"/>
                <a:gd name="T3" fmla="*/ 84 h 97"/>
                <a:gd name="T4" fmla="*/ 24 w 130"/>
                <a:gd name="T5" fmla="*/ 86 h 97"/>
                <a:gd name="T6" fmla="*/ 4 w 130"/>
                <a:gd name="T7" fmla="*/ 69 h 97"/>
                <a:gd name="T8" fmla="*/ 0 w 130"/>
                <a:gd name="T9" fmla="*/ 43 h 97"/>
                <a:gd name="T10" fmla="*/ 9 w 130"/>
                <a:gd name="T11" fmla="*/ 21 h 97"/>
                <a:gd name="T12" fmla="*/ 25 w 130"/>
                <a:gd name="T13" fmla="*/ 6 h 97"/>
                <a:gd name="T14" fmla="*/ 41 w 130"/>
                <a:gd name="T15" fmla="*/ 1 h 97"/>
                <a:gd name="T16" fmla="*/ 55 w 130"/>
                <a:gd name="T17" fmla="*/ 1 h 97"/>
                <a:gd name="T18" fmla="*/ 71 w 130"/>
                <a:gd name="T19" fmla="*/ 4 h 97"/>
                <a:gd name="T20" fmla="*/ 87 w 130"/>
                <a:gd name="T21" fmla="*/ 12 h 97"/>
                <a:gd name="T22" fmla="*/ 101 w 130"/>
                <a:gd name="T23" fmla="*/ 24 h 97"/>
                <a:gd name="T24" fmla="*/ 113 w 130"/>
                <a:gd name="T25" fmla="*/ 40 h 97"/>
                <a:gd name="T26" fmla="*/ 122 w 130"/>
                <a:gd name="T27" fmla="*/ 57 h 97"/>
                <a:gd name="T28" fmla="*/ 127 w 130"/>
                <a:gd name="T29" fmla="*/ 74 h 97"/>
                <a:gd name="T30" fmla="*/ 130 w 130"/>
                <a:gd name="T31" fmla="*/ 90 h 97"/>
                <a:gd name="T32" fmla="*/ 128 w 130"/>
                <a:gd name="T33" fmla="*/ 91 h 97"/>
                <a:gd name="T34" fmla="*/ 123 w 130"/>
                <a:gd name="T35" fmla="*/ 75 h 97"/>
                <a:gd name="T36" fmla="*/ 117 w 130"/>
                <a:gd name="T37" fmla="*/ 59 h 97"/>
                <a:gd name="T38" fmla="*/ 108 w 130"/>
                <a:gd name="T39" fmla="*/ 44 h 97"/>
                <a:gd name="T40" fmla="*/ 96 w 130"/>
                <a:gd name="T41" fmla="*/ 29 h 97"/>
                <a:gd name="T42" fmla="*/ 82 w 130"/>
                <a:gd name="T43" fmla="*/ 18 h 97"/>
                <a:gd name="T44" fmla="*/ 68 w 130"/>
                <a:gd name="T45" fmla="*/ 11 h 97"/>
                <a:gd name="T46" fmla="*/ 54 w 130"/>
                <a:gd name="T47" fmla="*/ 8 h 97"/>
                <a:gd name="T48" fmla="*/ 42 w 130"/>
                <a:gd name="T49" fmla="*/ 8 h 97"/>
                <a:gd name="T50" fmla="*/ 28 w 130"/>
                <a:gd name="T51" fmla="*/ 13 h 97"/>
                <a:gd name="T52" fmla="*/ 15 w 130"/>
                <a:gd name="T53" fmla="*/ 25 h 97"/>
                <a:gd name="T54" fmla="*/ 7 w 130"/>
                <a:gd name="T55" fmla="*/ 44 h 97"/>
                <a:gd name="T56" fmla="*/ 10 w 130"/>
                <a:gd name="T57" fmla="*/ 66 h 97"/>
                <a:gd name="T58" fmla="*/ 25 w 130"/>
                <a:gd name="T59" fmla="*/ 81 h 97"/>
                <a:gd name="T60" fmla="*/ 47 w 130"/>
                <a:gd name="T61" fmla="*/ 81 h 97"/>
                <a:gd name="T62" fmla="*/ 60 w 130"/>
                <a:gd name="T63" fmla="*/ 6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0" h="97">
                  <a:moveTo>
                    <a:pt x="60" y="55"/>
                  </a:moveTo>
                  <a:cubicBezTo>
                    <a:pt x="60" y="58"/>
                    <a:pt x="61" y="62"/>
                    <a:pt x="61" y="65"/>
                  </a:cubicBezTo>
                  <a:cubicBezTo>
                    <a:pt x="60" y="69"/>
                    <a:pt x="60" y="73"/>
                    <a:pt x="57" y="76"/>
                  </a:cubicBezTo>
                  <a:cubicBezTo>
                    <a:pt x="55" y="79"/>
                    <a:pt x="52" y="81"/>
                    <a:pt x="48" y="84"/>
                  </a:cubicBezTo>
                  <a:cubicBezTo>
                    <a:pt x="45" y="85"/>
                    <a:pt x="41" y="87"/>
                    <a:pt x="36" y="87"/>
                  </a:cubicBezTo>
                  <a:cubicBezTo>
                    <a:pt x="32" y="88"/>
                    <a:pt x="28" y="87"/>
                    <a:pt x="24" y="86"/>
                  </a:cubicBezTo>
                  <a:cubicBezTo>
                    <a:pt x="19" y="85"/>
                    <a:pt x="16" y="81"/>
                    <a:pt x="12" y="79"/>
                  </a:cubicBezTo>
                  <a:cubicBezTo>
                    <a:pt x="9" y="76"/>
                    <a:pt x="6" y="72"/>
                    <a:pt x="4" y="69"/>
                  </a:cubicBezTo>
                  <a:cubicBezTo>
                    <a:pt x="3" y="64"/>
                    <a:pt x="1" y="60"/>
                    <a:pt x="0" y="56"/>
                  </a:cubicBezTo>
                  <a:cubicBezTo>
                    <a:pt x="0" y="52"/>
                    <a:pt x="0" y="47"/>
                    <a:pt x="0" y="43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1" y="17"/>
                    <a:pt x="14" y="15"/>
                    <a:pt x="16" y="12"/>
                  </a:cubicBezTo>
                  <a:cubicBezTo>
                    <a:pt x="18" y="9"/>
                    <a:pt x="22" y="8"/>
                    <a:pt x="25" y="6"/>
                  </a:cubicBezTo>
                  <a:cubicBezTo>
                    <a:pt x="28" y="5"/>
                    <a:pt x="30" y="3"/>
                    <a:pt x="33" y="2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5" y="2"/>
                    <a:pt x="68" y="3"/>
                    <a:pt x="71" y="4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82" y="8"/>
                    <a:pt x="84" y="10"/>
                    <a:pt x="87" y="12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4" y="27"/>
                    <a:pt x="106" y="29"/>
                    <a:pt x="108" y="32"/>
                  </a:cubicBezTo>
                  <a:cubicBezTo>
                    <a:pt x="113" y="40"/>
                    <a:pt x="113" y="40"/>
                    <a:pt x="113" y="40"/>
                  </a:cubicBezTo>
                  <a:cubicBezTo>
                    <a:pt x="115" y="42"/>
                    <a:pt x="117" y="45"/>
                    <a:pt x="118" y="48"/>
                  </a:cubicBezTo>
                  <a:cubicBezTo>
                    <a:pt x="122" y="57"/>
                    <a:pt x="122" y="57"/>
                    <a:pt x="122" y="57"/>
                  </a:cubicBezTo>
                  <a:cubicBezTo>
                    <a:pt x="124" y="60"/>
                    <a:pt x="124" y="63"/>
                    <a:pt x="125" y="66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7"/>
                    <a:pt x="130" y="97"/>
                    <a:pt x="130" y="97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6" y="83"/>
                    <a:pt x="126" y="83"/>
                    <a:pt x="126" y="83"/>
                  </a:cubicBezTo>
                  <a:cubicBezTo>
                    <a:pt x="123" y="75"/>
                    <a:pt x="123" y="75"/>
                    <a:pt x="123" y="75"/>
                  </a:cubicBezTo>
                  <a:cubicBezTo>
                    <a:pt x="120" y="67"/>
                    <a:pt x="120" y="67"/>
                    <a:pt x="120" y="67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08" y="44"/>
                    <a:pt x="108" y="44"/>
                    <a:pt x="108" y="44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1" y="33"/>
                    <a:pt x="98" y="32"/>
                    <a:pt x="96" y="29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0" y="17"/>
                    <a:pt x="78" y="15"/>
                    <a:pt x="75" y="14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6" y="10"/>
                    <a:pt x="63" y="9"/>
                    <a:pt x="61" y="9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3" y="10"/>
                    <a:pt x="31" y="12"/>
                    <a:pt x="28" y="13"/>
                  </a:cubicBezTo>
                  <a:cubicBezTo>
                    <a:pt x="26" y="14"/>
                    <a:pt x="23" y="15"/>
                    <a:pt x="21" y="18"/>
                  </a:cubicBezTo>
                  <a:cubicBezTo>
                    <a:pt x="19" y="20"/>
                    <a:pt x="16" y="22"/>
                    <a:pt x="15" y="25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8"/>
                    <a:pt x="7" y="51"/>
                    <a:pt x="7" y="55"/>
                  </a:cubicBezTo>
                  <a:cubicBezTo>
                    <a:pt x="7" y="59"/>
                    <a:pt x="9" y="62"/>
                    <a:pt x="10" y="66"/>
                  </a:cubicBezTo>
                  <a:cubicBezTo>
                    <a:pt x="16" y="75"/>
                    <a:pt x="16" y="75"/>
                    <a:pt x="16" y="75"/>
                  </a:cubicBezTo>
                  <a:cubicBezTo>
                    <a:pt x="19" y="77"/>
                    <a:pt x="22" y="80"/>
                    <a:pt x="25" y="81"/>
                  </a:cubicBezTo>
                  <a:cubicBezTo>
                    <a:pt x="29" y="82"/>
                    <a:pt x="32" y="83"/>
                    <a:pt x="36" y="83"/>
                  </a:cubicBezTo>
                  <a:cubicBezTo>
                    <a:pt x="40" y="83"/>
                    <a:pt x="43" y="82"/>
                    <a:pt x="47" y="81"/>
                  </a:cubicBezTo>
                  <a:cubicBezTo>
                    <a:pt x="50" y="79"/>
                    <a:pt x="53" y="77"/>
                    <a:pt x="55" y="74"/>
                  </a:cubicBezTo>
                  <a:cubicBezTo>
                    <a:pt x="58" y="72"/>
                    <a:pt x="58" y="68"/>
                    <a:pt x="60" y="65"/>
                  </a:cubicBezTo>
                  <a:cubicBezTo>
                    <a:pt x="60" y="62"/>
                    <a:pt x="60" y="58"/>
                    <a:pt x="6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711" y="2929"/>
              <a:ext cx="598" cy="1000"/>
            </a:xfrm>
            <a:custGeom>
              <a:avLst/>
              <a:gdLst>
                <a:gd name="T0" fmla="*/ 108 w 253"/>
                <a:gd name="T1" fmla="*/ 303 h 423"/>
                <a:gd name="T2" fmla="*/ 135 w 253"/>
                <a:gd name="T3" fmla="*/ 355 h 423"/>
                <a:gd name="T4" fmla="*/ 105 w 253"/>
                <a:gd name="T5" fmla="*/ 414 h 423"/>
                <a:gd name="T6" fmla="*/ 37 w 253"/>
                <a:gd name="T7" fmla="*/ 411 h 423"/>
                <a:gd name="T8" fmla="*/ 2 w 253"/>
                <a:gd name="T9" fmla="*/ 353 h 423"/>
                <a:gd name="T10" fmla="*/ 9 w 253"/>
                <a:gd name="T11" fmla="*/ 291 h 423"/>
                <a:gd name="T12" fmla="*/ 33 w 253"/>
                <a:gd name="T13" fmla="*/ 240 h 423"/>
                <a:gd name="T14" fmla="*/ 65 w 253"/>
                <a:gd name="T15" fmla="*/ 207 h 423"/>
                <a:gd name="T16" fmla="*/ 97 w 253"/>
                <a:gd name="T17" fmla="*/ 188 h 423"/>
                <a:gd name="T18" fmla="*/ 135 w 253"/>
                <a:gd name="T19" fmla="*/ 175 h 423"/>
                <a:gd name="T20" fmla="*/ 176 w 253"/>
                <a:gd name="T21" fmla="*/ 160 h 423"/>
                <a:gd name="T22" fmla="*/ 213 w 253"/>
                <a:gd name="T23" fmla="*/ 133 h 423"/>
                <a:gd name="T24" fmla="*/ 235 w 253"/>
                <a:gd name="T25" fmla="*/ 92 h 423"/>
                <a:gd name="T26" fmla="*/ 234 w 253"/>
                <a:gd name="T27" fmla="*/ 47 h 423"/>
                <a:gd name="T28" fmla="*/ 211 w 253"/>
                <a:gd name="T29" fmla="*/ 13 h 423"/>
                <a:gd name="T30" fmla="*/ 172 w 253"/>
                <a:gd name="T31" fmla="*/ 8 h 423"/>
                <a:gd name="T32" fmla="*/ 171 w 253"/>
                <a:gd name="T33" fmla="*/ 5 h 423"/>
                <a:gd name="T34" fmla="*/ 215 w 253"/>
                <a:gd name="T35" fmla="*/ 5 h 423"/>
                <a:gd name="T36" fmla="*/ 247 w 253"/>
                <a:gd name="T37" fmla="*/ 43 h 423"/>
                <a:gd name="T38" fmla="*/ 250 w 253"/>
                <a:gd name="T39" fmla="*/ 96 h 423"/>
                <a:gd name="T40" fmla="*/ 226 w 253"/>
                <a:gd name="T41" fmla="*/ 144 h 423"/>
                <a:gd name="T42" fmla="*/ 184 w 253"/>
                <a:gd name="T43" fmla="*/ 175 h 423"/>
                <a:gd name="T44" fmla="*/ 140 w 253"/>
                <a:gd name="T45" fmla="*/ 192 h 423"/>
                <a:gd name="T46" fmla="*/ 103 w 253"/>
                <a:gd name="T47" fmla="*/ 204 h 423"/>
                <a:gd name="T48" fmla="*/ 76 w 253"/>
                <a:gd name="T49" fmla="*/ 220 h 423"/>
                <a:gd name="T50" fmla="*/ 47 w 253"/>
                <a:gd name="T51" fmla="*/ 250 h 423"/>
                <a:gd name="T52" fmla="*/ 25 w 253"/>
                <a:gd name="T53" fmla="*/ 296 h 423"/>
                <a:gd name="T54" fmla="*/ 17 w 253"/>
                <a:gd name="T55" fmla="*/ 351 h 423"/>
                <a:gd name="T56" fmla="*/ 45 w 253"/>
                <a:gd name="T57" fmla="*/ 399 h 423"/>
                <a:gd name="T58" fmla="*/ 99 w 253"/>
                <a:gd name="T59" fmla="*/ 404 h 423"/>
                <a:gd name="T60" fmla="*/ 127 w 253"/>
                <a:gd name="T61" fmla="*/ 355 h 423"/>
                <a:gd name="T62" fmla="*/ 107 w 253"/>
                <a:gd name="T63" fmla="*/ 306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3" h="423">
                  <a:moveTo>
                    <a:pt x="81" y="307"/>
                  </a:moveTo>
                  <a:cubicBezTo>
                    <a:pt x="89" y="302"/>
                    <a:pt x="98" y="301"/>
                    <a:pt x="108" y="303"/>
                  </a:cubicBezTo>
                  <a:cubicBezTo>
                    <a:pt x="117" y="307"/>
                    <a:pt x="125" y="315"/>
                    <a:pt x="129" y="324"/>
                  </a:cubicBezTo>
                  <a:cubicBezTo>
                    <a:pt x="133" y="334"/>
                    <a:pt x="135" y="345"/>
                    <a:pt x="135" y="355"/>
                  </a:cubicBezTo>
                  <a:cubicBezTo>
                    <a:pt x="132" y="366"/>
                    <a:pt x="133" y="377"/>
                    <a:pt x="127" y="387"/>
                  </a:cubicBezTo>
                  <a:cubicBezTo>
                    <a:pt x="123" y="398"/>
                    <a:pt x="116" y="407"/>
                    <a:pt x="105" y="414"/>
                  </a:cubicBezTo>
                  <a:cubicBezTo>
                    <a:pt x="95" y="420"/>
                    <a:pt x="83" y="423"/>
                    <a:pt x="71" y="422"/>
                  </a:cubicBezTo>
                  <a:cubicBezTo>
                    <a:pt x="59" y="422"/>
                    <a:pt x="47" y="417"/>
                    <a:pt x="37" y="411"/>
                  </a:cubicBezTo>
                  <a:cubicBezTo>
                    <a:pt x="26" y="405"/>
                    <a:pt x="19" y="396"/>
                    <a:pt x="12" y="386"/>
                  </a:cubicBezTo>
                  <a:cubicBezTo>
                    <a:pt x="7" y="376"/>
                    <a:pt x="2" y="364"/>
                    <a:pt x="2" y="353"/>
                  </a:cubicBezTo>
                  <a:cubicBezTo>
                    <a:pt x="1" y="342"/>
                    <a:pt x="0" y="331"/>
                    <a:pt x="3" y="321"/>
                  </a:cubicBezTo>
                  <a:cubicBezTo>
                    <a:pt x="4" y="310"/>
                    <a:pt x="5" y="300"/>
                    <a:pt x="9" y="291"/>
                  </a:cubicBezTo>
                  <a:cubicBezTo>
                    <a:pt x="13" y="281"/>
                    <a:pt x="15" y="272"/>
                    <a:pt x="20" y="264"/>
                  </a:cubicBezTo>
                  <a:cubicBezTo>
                    <a:pt x="33" y="240"/>
                    <a:pt x="33" y="240"/>
                    <a:pt x="33" y="240"/>
                  </a:cubicBezTo>
                  <a:cubicBezTo>
                    <a:pt x="49" y="222"/>
                    <a:pt x="49" y="222"/>
                    <a:pt x="49" y="222"/>
                  </a:cubicBezTo>
                  <a:cubicBezTo>
                    <a:pt x="54" y="215"/>
                    <a:pt x="60" y="211"/>
                    <a:pt x="65" y="207"/>
                  </a:cubicBezTo>
                  <a:cubicBezTo>
                    <a:pt x="71" y="203"/>
                    <a:pt x="76" y="199"/>
                    <a:pt x="80" y="196"/>
                  </a:cubicBezTo>
                  <a:cubicBezTo>
                    <a:pt x="85" y="192"/>
                    <a:pt x="91" y="191"/>
                    <a:pt x="97" y="188"/>
                  </a:cubicBezTo>
                  <a:cubicBezTo>
                    <a:pt x="116" y="181"/>
                    <a:pt x="116" y="181"/>
                    <a:pt x="116" y="181"/>
                  </a:cubicBezTo>
                  <a:cubicBezTo>
                    <a:pt x="135" y="175"/>
                    <a:pt x="135" y="175"/>
                    <a:pt x="135" y="175"/>
                  </a:cubicBezTo>
                  <a:cubicBezTo>
                    <a:pt x="142" y="174"/>
                    <a:pt x="149" y="172"/>
                    <a:pt x="156" y="168"/>
                  </a:cubicBezTo>
                  <a:cubicBezTo>
                    <a:pt x="162" y="165"/>
                    <a:pt x="170" y="163"/>
                    <a:pt x="176" y="160"/>
                  </a:cubicBezTo>
                  <a:cubicBezTo>
                    <a:pt x="183" y="156"/>
                    <a:pt x="190" y="152"/>
                    <a:pt x="196" y="148"/>
                  </a:cubicBezTo>
                  <a:cubicBezTo>
                    <a:pt x="201" y="143"/>
                    <a:pt x="208" y="138"/>
                    <a:pt x="213" y="133"/>
                  </a:cubicBezTo>
                  <a:cubicBezTo>
                    <a:pt x="218" y="126"/>
                    <a:pt x="224" y="121"/>
                    <a:pt x="227" y="114"/>
                  </a:cubicBezTo>
                  <a:cubicBezTo>
                    <a:pt x="230" y="107"/>
                    <a:pt x="234" y="100"/>
                    <a:pt x="235" y="92"/>
                  </a:cubicBezTo>
                  <a:cubicBezTo>
                    <a:pt x="237" y="85"/>
                    <a:pt x="237" y="77"/>
                    <a:pt x="237" y="69"/>
                  </a:cubicBezTo>
                  <a:cubicBezTo>
                    <a:pt x="238" y="61"/>
                    <a:pt x="236" y="54"/>
                    <a:pt x="234" y="47"/>
                  </a:cubicBezTo>
                  <a:cubicBezTo>
                    <a:pt x="234" y="39"/>
                    <a:pt x="229" y="33"/>
                    <a:pt x="226" y="27"/>
                  </a:cubicBezTo>
                  <a:cubicBezTo>
                    <a:pt x="221" y="22"/>
                    <a:pt x="217" y="15"/>
                    <a:pt x="211" y="13"/>
                  </a:cubicBezTo>
                  <a:cubicBezTo>
                    <a:pt x="205" y="9"/>
                    <a:pt x="198" y="8"/>
                    <a:pt x="192" y="7"/>
                  </a:cubicBezTo>
                  <a:cubicBezTo>
                    <a:pt x="185" y="7"/>
                    <a:pt x="178" y="6"/>
                    <a:pt x="172" y="8"/>
                  </a:cubicBezTo>
                  <a:cubicBezTo>
                    <a:pt x="166" y="9"/>
                    <a:pt x="160" y="12"/>
                    <a:pt x="155" y="14"/>
                  </a:cubicBezTo>
                  <a:cubicBezTo>
                    <a:pt x="160" y="11"/>
                    <a:pt x="165" y="7"/>
                    <a:pt x="171" y="5"/>
                  </a:cubicBezTo>
                  <a:cubicBezTo>
                    <a:pt x="177" y="1"/>
                    <a:pt x="185" y="1"/>
                    <a:pt x="192" y="0"/>
                  </a:cubicBezTo>
                  <a:cubicBezTo>
                    <a:pt x="199" y="1"/>
                    <a:pt x="207" y="1"/>
                    <a:pt x="215" y="5"/>
                  </a:cubicBezTo>
                  <a:cubicBezTo>
                    <a:pt x="223" y="7"/>
                    <a:pt x="229" y="14"/>
                    <a:pt x="236" y="19"/>
                  </a:cubicBezTo>
                  <a:cubicBezTo>
                    <a:pt x="240" y="27"/>
                    <a:pt x="246" y="34"/>
                    <a:pt x="247" y="43"/>
                  </a:cubicBezTo>
                  <a:cubicBezTo>
                    <a:pt x="250" y="51"/>
                    <a:pt x="252" y="60"/>
                    <a:pt x="252" y="69"/>
                  </a:cubicBezTo>
                  <a:cubicBezTo>
                    <a:pt x="253" y="78"/>
                    <a:pt x="253" y="87"/>
                    <a:pt x="250" y="96"/>
                  </a:cubicBezTo>
                  <a:cubicBezTo>
                    <a:pt x="249" y="105"/>
                    <a:pt x="245" y="113"/>
                    <a:pt x="241" y="122"/>
                  </a:cubicBezTo>
                  <a:cubicBezTo>
                    <a:pt x="238" y="131"/>
                    <a:pt x="231" y="137"/>
                    <a:pt x="226" y="144"/>
                  </a:cubicBezTo>
                  <a:cubicBezTo>
                    <a:pt x="220" y="151"/>
                    <a:pt x="213" y="156"/>
                    <a:pt x="206" y="162"/>
                  </a:cubicBezTo>
                  <a:cubicBezTo>
                    <a:pt x="199" y="167"/>
                    <a:pt x="191" y="171"/>
                    <a:pt x="184" y="175"/>
                  </a:cubicBezTo>
                  <a:cubicBezTo>
                    <a:pt x="177" y="179"/>
                    <a:pt x="169" y="182"/>
                    <a:pt x="162" y="185"/>
                  </a:cubicBezTo>
                  <a:cubicBezTo>
                    <a:pt x="155" y="188"/>
                    <a:pt x="147" y="190"/>
                    <a:pt x="140" y="192"/>
                  </a:cubicBezTo>
                  <a:cubicBezTo>
                    <a:pt x="120" y="198"/>
                    <a:pt x="120" y="198"/>
                    <a:pt x="120" y="198"/>
                  </a:cubicBezTo>
                  <a:cubicBezTo>
                    <a:pt x="103" y="204"/>
                    <a:pt x="103" y="204"/>
                    <a:pt x="103" y="204"/>
                  </a:cubicBezTo>
                  <a:cubicBezTo>
                    <a:pt x="98" y="207"/>
                    <a:pt x="93" y="207"/>
                    <a:pt x="89" y="211"/>
                  </a:cubicBezTo>
                  <a:cubicBezTo>
                    <a:pt x="85" y="214"/>
                    <a:pt x="81" y="217"/>
                    <a:pt x="76" y="220"/>
                  </a:cubicBezTo>
                  <a:cubicBezTo>
                    <a:pt x="71" y="224"/>
                    <a:pt x="66" y="228"/>
                    <a:pt x="62" y="233"/>
                  </a:cubicBezTo>
                  <a:cubicBezTo>
                    <a:pt x="47" y="250"/>
                    <a:pt x="47" y="250"/>
                    <a:pt x="47" y="250"/>
                  </a:cubicBezTo>
                  <a:cubicBezTo>
                    <a:pt x="35" y="271"/>
                    <a:pt x="35" y="271"/>
                    <a:pt x="35" y="271"/>
                  </a:cubicBezTo>
                  <a:cubicBezTo>
                    <a:pt x="30" y="278"/>
                    <a:pt x="29" y="287"/>
                    <a:pt x="25" y="296"/>
                  </a:cubicBezTo>
                  <a:cubicBezTo>
                    <a:pt x="21" y="304"/>
                    <a:pt x="20" y="313"/>
                    <a:pt x="19" y="323"/>
                  </a:cubicBezTo>
                  <a:cubicBezTo>
                    <a:pt x="16" y="332"/>
                    <a:pt x="17" y="342"/>
                    <a:pt x="17" y="351"/>
                  </a:cubicBezTo>
                  <a:cubicBezTo>
                    <a:pt x="18" y="361"/>
                    <a:pt x="22" y="370"/>
                    <a:pt x="25" y="378"/>
                  </a:cubicBezTo>
                  <a:cubicBezTo>
                    <a:pt x="30" y="386"/>
                    <a:pt x="36" y="394"/>
                    <a:pt x="45" y="399"/>
                  </a:cubicBezTo>
                  <a:cubicBezTo>
                    <a:pt x="52" y="404"/>
                    <a:pt x="62" y="409"/>
                    <a:pt x="72" y="409"/>
                  </a:cubicBezTo>
                  <a:cubicBezTo>
                    <a:pt x="81" y="411"/>
                    <a:pt x="91" y="408"/>
                    <a:pt x="99" y="404"/>
                  </a:cubicBezTo>
                  <a:cubicBezTo>
                    <a:pt x="108" y="399"/>
                    <a:pt x="114" y="392"/>
                    <a:pt x="118" y="383"/>
                  </a:cubicBezTo>
                  <a:cubicBezTo>
                    <a:pt x="124" y="375"/>
                    <a:pt x="124" y="364"/>
                    <a:pt x="127" y="355"/>
                  </a:cubicBezTo>
                  <a:cubicBezTo>
                    <a:pt x="127" y="345"/>
                    <a:pt x="127" y="335"/>
                    <a:pt x="124" y="326"/>
                  </a:cubicBezTo>
                  <a:cubicBezTo>
                    <a:pt x="121" y="318"/>
                    <a:pt x="115" y="310"/>
                    <a:pt x="107" y="306"/>
                  </a:cubicBezTo>
                  <a:cubicBezTo>
                    <a:pt x="98" y="303"/>
                    <a:pt x="89" y="303"/>
                    <a:pt x="81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056" y="4312"/>
              <a:ext cx="560" cy="220"/>
            </a:xfrm>
            <a:custGeom>
              <a:avLst/>
              <a:gdLst>
                <a:gd name="T0" fmla="*/ 237 w 237"/>
                <a:gd name="T1" fmla="*/ 83 h 93"/>
                <a:gd name="T2" fmla="*/ 218 w 237"/>
                <a:gd name="T3" fmla="*/ 91 h 93"/>
                <a:gd name="T4" fmla="*/ 194 w 237"/>
                <a:gd name="T5" fmla="*/ 91 h 93"/>
                <a:gd name="T6" fmla="*/ 171 w 237"/>
                <a:gd name="T7" fmla="*/ 81 h 93"/>
                <a:gd name="T8" fmla="*/ 152 w 237"/>
                <a:gd name="T9" fmla="*/ 66 h 93"/>
                <a:gd name="T10" fmla="*/ 135 w 237"/>
                <a:gd name="T11" fmla="*/ 50 h 93"/>
                <a:gd name="T12" fmla="*/ 120 w 237"/>
                <a:gd name="T13" fmla="*/ 36 h 93"/>
                <a:gd name="T14" fmla="*/ 107 w 237"/>
                <a:gd name="T15" fmla="*/ 25 h 93"/>
                <a:gd name="T16" fmla="*/ 96 w 237"/>
                <a:gd name="T17" fmla="*/ 19 h 93"/>
                <a:gd name="T18" fmla="*/ 85 w 237"/>
                <a:gd name="T19" fmla="*/ 16 h 93"/>
                <a:gd name="T20" fmla="*/ 71 w 237"/>
                <a:gd name="T21" fmla="*/ 15 h 93"/>
                <a:gd name="T22" fmla="*/ 56 w 237"/>
                <a:gd name="T23" fmla="*/ 18 h 93"/>
                <a:gd name="T24" fmla="*/ 41 w 237"/>
                <a:gd name="T25" fmla="*/ 25 h 93"/>
                <a:gd name="T26" fmla="*/ 27 w 237"/>
                <a:gd name="T27" fmla="*/ 34 h 93"/>
                <a:gd name="T28" fmla="*/ 15 w 237"/>
                <a:gd name="T29" fmla="*/ 46 h 93"/>
                <a:gd name="T30" fmla="*/ 6 w 237"/>
                <a:gd name="T31" fmla="*/ 59 h 93"/>
                <a:gd name="T32" fmla="*/ 1 w 237"/>
                <a:gd name="T33" fmla="*/ 72 h 93"/>
                <a:gd name="T34" fmla="*/ 1 w 237"/>
                <a:gd name="T35" fmla="*/ 57 h 93"/>
                <a:gd name="T36" fmla="*/ 6 w 237"/>
                <a:gd name="T37" fmla="*/ 40 h 93"/>
                <a:gd name="T38" fmla="*/ 18 w 237"/>
                <a:gd name="T39" fmla="*/ 24 h 93"/>
                <a:gd name="T40" fmla="*/ 33 w 237"/>
                <a:gd name="T41" fmla="*/ 12 h 93"/>
                <a:gd name="T42" fmla="*/ 52 w 237"/>
                <a:gd name="T43" fmla="*/ 4 h 93"/>
                <a:gd name="T44" fmla="*/ 70 w 237"/>
                <a:gd name="T45" fmla="*/ 0 h 93"/>
                <a:gd name="T46" fmla="*/ 88 w 237"/>
                <a:gd name="T47" fmla="*/ 1 h 93"/>
                <a:gd name="T48" fmla="*/ 102 w 237"/>
                <a:gd name="T49" fmla="*/ 6 h 93"/>
                <a:gd name="T50" fmla="*/ 116 w 237"/>
                <a:gd name="T51" fmla="*/ 13 h 93"/>
                <a:gd name="T52" fmla="*/ 130 w 237"/>
                <a:gd name="T53" fmla="*/ 25 h 93"/>
                <a:gd name="T54" fmla="*/ 145 w 237"/>
                <a:gd name="T55" fmla="*/ 40 h 93"/>
                <a:gd name="T56" fmla="*/ 161 w 237"/>
                <a:gd name="T57" fmla="*/ 56 h 93"/>
                <a:gd name="T58" fmla="*/ 178 w 237"/>
                <a:gd name="T59" fmla="*/ 72 h 93"/>
                <a:gd name="T60" fmla="*/ 197 w 237"/>
                <a:gd name="T61" fmla="*/ 83 h 93"/>
                <a:gd name="T62" fmla="*/ 217 w 237"/>
                <a:gd name="T63" fmla="*/ 86 h 93"/>
                <a:gd name="T64" fmla="*/ 237 w 237"/>
                <a:gd name="T65" fmla="*/ 8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7" h="93">
                  <a:moveTo>
                    <a:pt x="237" y="83"/>
                  </a:moveTo>
                  <a:cubicBezTo>
                    <a:pt x="232" y="86"/>
                    <a:pt x="225" y="89"/>
                    <a:pt x="218" y="91"/>
                  </a:cubicBezTo>
                  <a:cubicBezTo>
                    <a:pt x="211" y="93"/>
                    <a:pt x="202" y="93"/>
                    <a:pt x="194" y="91"/>
                  </a:cubicBezTo>
                  <a:cubicBezTo>
                    <a:pt x="186" y="89"/>
                    <a:pt x="178" y="86"/>
                    <a:pt x="171" y="81"/>
                  </a:cubicBezTo>
                  <a:cubicBezTo>
                    <a:pt x="164" y="77"/>
                    <a:pt x="158" y="71"/>
                    <a:pt x="152" y="66"/>
                  </a:cubicBezTo>
                  <a:cubicBezTo>
                    <a:pt x="135" y="50"/>
                    <a:pt x="135" y="50"/>
                    <a:pt x="135" y="50"/>
                  </a:cubicBezTo>
                  <a:cubicBezTo>
                    <a:pt x="130" y="45"/>
                    <a:pt x="125" y="40"/>
                    <a:pt x="120" y="36"/>
                  </a:cubicBezTo>
                  <a:cubicBezTo>
                    <a:pt x="115" y="32"/>
                    <a:pt x="111" y="28"/>
                    <a:pt x="107" y="25"/>
                  </a:cubicBezTo>
                  <a:cubicBezTo>
                    <a:pt x="103" y="23"/>
                    <a:pt x="99" y="20"/>
                    <a:pt x="96" y="19"/>
                  </a:cubicBezTo>
                  <a:cubicBezTo>
                    <a:pt x="93" y="18"/>
                    <a:pt x="89" y="17"/>
                    <a:pt x="85" y="16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3" y="38"/>
                    <a:pt x="18" y="42"/>
                    <a:pt x="15" y="46"/>
                  </a:cubicBezTo>
                  <a:cubicBezTo>
                    <a:pt x="12" y="50"/>
                    <a:pt x="9" y="54"/>
                    <a:pt x="6" y="59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68"/>
                    <a:pt x="0" y="62"/>
                    <a:pt x="1" y="57"/>
                  </a:cubicBezTo>
                  <a:cubicBezTo>
                    <a:pt x="1" y="51"/>
                    <a:pt x="4" y="46"/>
                    <a:pt x="6" y="40"/>
                  </a:cubicBezTo>
                  <a:cubicBezTo>
                    <a:pt x="9" y="35"/>
                    <a:pt x="14" y="30"/>
                    <a:pt x="18" y="24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9" y="9"/>
                    <a:pt x="45" y="6"/>
                    <a:pt x="52" y="4"/>
                  </a:cubicBezTo>
                  <a:cubicBezTo>
                    <a:pt x="58" y="2"/>
                    <a:pt x="64" y="1"/>
                    <a:pt x="70" y="0"/>
                  </a:cubicBezTo>
                  <a:cubicBezTo>
                    <a:pt x="77" y="0"/>
                    <a:pt x="82" y="1"/>
                    <a:pt x="88" y="1"/>
                  </a:cubicBezTo>
                  <a:cubicBezTo>
                    <a:pt x="93" y="2"/>
                    <a:pt x="98" y="4"/>
                    <a:pt x="102" y="6"/>
                  </a:cubicBezTo>
                  <a:cubicBezTo>
                    <a:pt x="106" y="7"/>
                    <a:pt x="111" y="10"/>
                    <a:pt x="116" y="13"/>
                  </a:cubicBezTo>
                  <a:cubicBezTo>
                    <a:pt x="120" y="16"/>
                    <a:pt x="125" y="20"/>
                    <a:pt x="130" y="25"/>
                  </a:cubicBezTo>
                  <a:cubicBezTo>
                    <a:pt x="135" y="30"/>
                    <a:pt x="140" y="35"/>
                    <a:pt x="145" y="40"/>
                  </a:cubicBezTo>
                  <a:cubicBezTo>
                    <a:pt x="161" y="56"/>
                    <a:pt x="161" y="56"/>
                    <a:pt x="161" y="56"/>
                  </a:cubicBezTo>
                  <a:cubicBezTo>
                    <a:pt x="166" y="62"/>
                    <a:pt x="172" y="67"/>
                    <a:pt x="178" y="72"/>
                  </a:cubicBezTo>
                  <a:cubicBezTo>
                    <a:pt x="183" y="77"/>
                    <a:pt x="190" y="80"/>
                    <a:pt x="197" y="83"/>
                  </a:cubicBezTo>
                  <a:cubicBezTo>
                    <a:pt x="203" y="85"/>
                    <a:pt x="210" y="86"/>
                    <a:pt x="217" y="86"/>
                  </a:cubicBezTo>
                  <a:cubicBezTo>
                    <a:pt x="224" y="86"/>
                    <a:pt x="231" y="84"/>
                    <a:pt x="237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394" y="3958"/>
              <a:ext cx="385" cy="522"/>
            </a:xfrm>
            <a:custGeom>
              <a:avLst/>
              <a:gdLst>
                <a:gd name="T0" fmla="*/ 163 w 163"/>
                <a:gd name="T1" fmla="*/ 50 h 221"/>
                <a:gd name="T2" fmla="*/ 140 w 163"/>
                <a:gd name="T3" fmla="*/ 29 h 221"/>
                <a:gd name="T4" fmla="*/ 110 w 163"/>
                <a:gd name="T5" fmla="*/ 14 h 221"/>
                <a:gd name="T6" fmla="*/ 78 w 163"/>
                <a:gd name="T7" fmla="*/ 18 h 221"/>
                <a:gd name="T8" fmla="*/ 71 w 163"/>
                <a:gd name="T9" fmla="*/ 45 h 221"/>
                <a:gd name="T10" fmla="*/ 89 w 163"/>
                <a:gd name="T11" fmla="*/ 71 h 221"/>
                <a:gd name="T12" fmla="*/ 113 w 163"/>
                <a:gd name="T13" fmla="*/ 93 h 221"/>
                <a:gd name="T14" fmla="*/ 131 w 163"/>
                <a:gd name="T15" fmla="*/ 118 h 221"/>
                <a:gd name="T16" fmla="*/ 138 w 163"/>
                <a:gd name="T17" fmla="*/ 141 h 221"/>
                <a:gd name="T18" fmla="*/ 139 w 163"/>
                <a:gd name="T19" fmla="*/ 164 h 221"/>
                <a:gd name="T20" fmla="*/ 130 w 163"/>
                <a:gd name="T21" fmla="*/ 190 h 221"/>
                <a:gd name="T22" fmla="*/ 108 w 163"/>
                <a:gd name="T23" fmla="*/ 211 h 221"/>
                <a:gd name="T24" fmla="*/ 77 w 163"/>
                <a:gd name="T25" fmla="*/ 220 h 221"/>
                <a:gd name="T26" fmla="*/ 46 w 163"/>
                <a:gd name="T27" fmla="*/ 215 h 221"/>
                <a:gd name="T28" fmla="*/ 21 w 163"/>
                <a:gd name="T29" fmla="*/ 198 h 221"/>
                <a:gd name="T30" fmla="*/ 6 w 163"/>
                <a:gd name="T31" fmla="*/ 175 h 221"/>
                <a:gd name="T32" fmla="*/ 0 w 163"/>
                <a:gd name="T33" fmla="*/ 153 h 221"/>
                <a:gd name="T34" fmla="*/ 12 w 163"/>
                <a:gd name="T35" fmla="*/ 172 h 221"/>
                <a:gd name="T36" fmla="*/ 28 w 163"/>
                <a:gd name="T37" fmla="*/ 190 h 221"/>
                <a:gd name="T38" fmla="*/ 50 w 163"/>
                <a:gd name="T39" fmla="*/ 203 h 221"/>
                <a:gd name="T40" fmla="*/ 76 w 163"/>
                <a:gd name="T41" fmla="*/ 206 h 221"/>
                <a:gd name="T42" fmla="*/ 100 w 163"/>
                <a:gd name="T43" fmla="*/ 198 h 221"/>
                <a:gd name="T44" fmla="*/ 117 w 163"/>
                <a:gd name="T45" fmla="*/ 182 h 221"/>
                <a:gd name="T46" fmla="*/ 124 w 163"/>
                <a:gd name="T47" fmla="*/ 162 h 221"/>
                <a:gd name="T48" fmla="*/ 123 w 163"/>
                <a:gd name="T49" fmla="*/ 143 h 221"/>
                <a:gd name="T50" fmla="*/ 118 w 163"/>
                <a:gd name="T51" fmla="*/ 124 h 221"/>
                <a:gd name="T52" fmla="*/ 102 w 163"/>
                <a:gd name="T53" fmla="*/ 104 h 221"/>
                <a:gd name="T54" fmla="*/ 79 w 163"/>
                <a:gd name="T55" fmla="*/ 81 h 221"/>
                <a:gd name="T56" fmla="*/ 58 w 163"/>
                <a:gd name="T57" fmla="*/ 48 h 221"/>
                <a:gd name="T58" fmla="*/ 72 w 163"/>
                <a:gd name="T59" fmla="*/ 9 h 221"/>
                <a:gd name="T60" fmla="*/ 112 w 163"/>
                <a:gd name="T61" fmla="*/ 5 h 221"/>
                <a:gd name="T62" fmla="*/ 143 w 163"/>
                <a:gd name="T63" fmla="*/ 25 h 221"/>
                <a:gd name="T64" fmla="*/ 163 w 163"/>
                <a:gd name="T65" fmla="*/ 5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3" h="221">
                  <a:moveTo>
                    <a:pt x="163" y="50"/>
                  </a:moveTo>
                  <a:cubicBezTo>
                    <a:pt x="156" y="44"/>
                    <a:pt x="149" y="35"/>
                    <a:pt x="140" y="29"/>
                  </a:cubicBezTo>
                  <a:cubicBezTo>
                    <a:pt x="131" y="22"/>
                    <a:pt x="121" y="17"/>
                    <a:pt x="110" y="14"/>
                  </a:cubicBezTo>
                  <a:cubicBezTo>
                    <a:pt x="99" y="12"/>
                    <a:pt x="86" y="11"/>
                    <a:pt x="78" y="18"/>
                  </a:cubicBezTo>
                  <a:cubicBezTo>
                    <a:pt x="70" y="24"/>
                    <a:pt x="68" y="35"/>
                    <a:pt x="71" y="45"/>
                  </a:cubicBezTo>
                  <a:cubicBezTo>
                    <a:pt x="73" y="55"/>
                    <a:pt x="81" y="63"/>
                    <a:pt x="89" y="71"/>
                  </a:cubicBezTo>
                  <a:cubicBezTo>
                    <a:pt x="97" y="78"/>
                    <a:pt x="106" y="85"/>
                    <a:pt x="113" y="93"/>
                  </a:cubicBezTo>
                  <a:cubicBezTo>
                    <a:pt x="121" y="101"/>
                    <a:pt x="126" y="110"/>
                    <a:pt x="131" y="118"/>
                  </a:cubicBezTo>
                  <a:cubicBezTo>
                    <a:pt x="134" y="127"/>
                    <a:pt x="138" y="134"/>
                    <a:pt x="138" y="141"/>
                  </a:cubicBezTo>
                  <a:cubicBezTo>
                    <a:pt x="138" y="148"/>
                    <a:pt x="140" y="155"/>
                    <a:pt x="139" y="164"/>
                  </a:cubicBezTo>
                  <a:cubicBezTo>
                    <a:pt x="138" y="172"/>
                    <a:pt x="135" y="181"/>
                    <a:pt x="130" y="190"/>
                  </a:cubicBezTo>
                  <a:cubicBezTo>
                    <a:pt x="125" y="199"/>
                    <a:pt x="117" y="205"/>
                    <a:pt x="108" y="211"/>
                  </a:cubicBezTo>
                  <a:cubicBezTo>
                    <a:pt x="98" y="216"/>
                    <a:pt x="88" y="220"/>
                    <a:pt x="77" y="220"/>
                  </a:cubicBezTo>
                  <a:cubicBezTo>
                    <a:pt x="66" y="221"/>
                    <a:pt x="55" y="219"/>
                    <a:pt x="46" y="215"/>
                  </a:cubicBezTo>
                  <a:cubicBezTo>
                    <a:pt x="36" y="211"/>
                    <a:pt x="27" y="205"/>
                    <a:pt x="21" y="198"/>
                  </a:cubicBezTo>
                  <a:cubicBezTo>
                    <a:pt x="14" y="191"/>
                    <a:pt x="9" y="183"/>
                    <a:pt x="6" y="175"/>
                  </a:cubicBezTo>
                  <a:cubicBezTo>
                    <a:pt x="2" y="167"/>
                    <a:pt x="2" y="159"/>
                    <a:pt x="0" y="153"/>
                  </a:cubicBezTo>
                  <a:cubicBezTo>
                    <a:pt x="4" y="159"/>
                    <a:pt x="6" y="166"/>
                    <a:pt x="12" y="172"/>
                  </a:cubicBezTo>
                  <a:cubicBezTo>
                    <a:pt x="16" y="179"/>
                    <a:pt x="21" y="185"/>
                    <a:pt x="28" y="190"/>
                  </a:cubicBezTo>
                  <a:cubicBezTo>
                    <a:pt x="34" y="196"/>
                    <a:pt x="42" y="200"/>
                    <a:pt x="50" y="203"/>
                  </a:cubicBezTo>
                  <a:cubicBezTo>
                    <a:pt x="58" y="205"/>
                    <a:pt x="67" y="206"/>
                    <a:pt x="76" y="206"/>
                  </a:cubicBezTo>
                  <a:cubicBezTo>
                    <a:pt x="85" y="205"/>
                    <a:pt x="93" y="202"/>
                    <a:pt x="100" y="198"/>
                  </a:cubicBezTo>
                  <a:cubicBezTo>
                    <a:pt x="107" y="193"/>
                    <a:pt x="113" y="188"/>
                    <a:pt x="117" y="182"/>
                  </a:cubicBezTo>
                  <a:cubicBezTo>
                    <a:pt x="121" y="175"/>
                    <a:pt x="123" y="168"/>
                    <a:pt x="124" y="162"/>
                  </a:cubicBezTo>
                  <a:cubicBezTo>
                    <a:pt x="125" y="155"/>
                    <a:pt x="123" y="149"/>
                    <a:pt x="123" y="143"/>
                  </a:cubicBezTo>
                  <a:cubicBezTo>
                    <a:pt x="124" y="137"/>
                    <a:pt x="120" y="132"/>
                    <a:pt x="118" y="124"/>
                  </a:cubicBezTo>
                  <a:cubicBezTo>
                    <a:pt x="113" y="118"/>
                    <a:pt x="109" y="110"/>
                    <a:pt x="102" y="104"/>
                  </a:cubicBezTo>
                  <a:cubicBezTo>
                    <a:pt x="96" y="96"/>
                    <a:pt x="87" y="89"/>
                    <a:pt x="79" y="81"/>
                  </a:cubicBezTo>
                  <a:cubicBezTo>
                    <a:pt x="71" y="72"/>
                    <a:pt x="61" y="62"/>
                    <a:pt x="58" y="48"/>
                  </a:cubicBezTo>
                  <a:cubicBezTo>
                    <a:pt x="54" y="35"/>
                    <a:pt x="59" y="16"/>
                    <a:pt x="72" y="9"/>
                  </a:cubicBezTo>
                  <a:cubicBezTo>
                    <a:pt x="85" y="0"/>
                    <a:pt x="100" y="3"/>
                    <a:pt x="112" y="5"/>
                  </a:cubicBezTo>
                  <a:cubicBezTo>
                    <a:pt x="124" y="10"/>
                    <a:pt x="135" y="17"/>
                    <a:pt x="143" y="25"/>
                  </a:cubicBezTo>
                  <a:cubicBezTo>
                    <a:pt x="152" y="32"/>
                    <a:pt x="157" y="43"/>
                    <a:pt x="163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6155" y="3922"/>
              <a:ext cx="246" cy="369"/>
            </a:xfrm>
            <a:custGeom>
              <a:avLst/>
              <a:gdLst>
                <a:gd name="T0" fmla="*/ 38 w 104"/>
                <a:gd name="T1" fmla="*/ 87 h 156"/>
                <a:gd name="T2" fmla="*/ 79 w 104"/>
                <a:gd name="T3" fmla="*/ 83 h 156"/>
                <a:gd name="T4" fmla="*/ 55 w 104"/>
                <a:gd name="T5" fmla="*/ 115 h 156"/>
                <a:gd name="T6" fmla="*/ 23 w 104"/>
                <a:gd name="T7" fmla="*/ 86 h 156"/>
                <a:gd name="T8" fmla="*/ 36 w 104"/>
                <a:gd name="T9" fmla="*/ 116 h 156"/>
                <a:gd name="T10" fmla="*/ 0 w 104"/>
                <a:gd name="T11" fmla="*/ 119 h 156"/>
                <a:gd name="T12" fmla="*/ 36 w 104"/>
                <a:gd name="T13" fmla="*/ 126 h 156"/>
                <a:gd name="T14" fmla="*/ 34 w 104"/>
                <a:gd name="T15" fmla="*/ 156 h 156"/>
                <a:gd name="T16" fmla="*/ 56 w 104"/>
                <a:gd name="T17" fmla="*/ 120 h 156"/>
                <a:gd name="T18" fmla="*/ 80 w 104"/>
                <a:gd name="T19" fmla="*/ 91 h 156"/>
                <a:gd name="T20" fmla="*/ 98 w 104"/>
                <a:gd name="T21" fmla="*/ 118 h 156"/>
                <a:gd name="T22" fmla="*/ 85 w 104"/>
                <a:gd name="T23" fmla="*/ 74 h 156"/>
                <a:gd name="T24" fmla="*/ 80 w 104"/>
                <a:gd name="T25" fmla="*/ 38 h 156"/>
                <a:gd name="T26" fmla="*/ 104 w 104"/>
                <a:gd name="T27" fmla="*/ 4 h 156"/>
                <a:gd name="T28" fmla="*/ 74 w 104"/>
                <a:gd name="T29" fmla="*/ 41 h 156"/>
                <a:gd name="T30" fmla="*/ 82 w 104"/>
                <a:gd name="T31" fmla="*/ 73 h 156"/>
                <a:gd name="T32" fmla="*/ 38 w 104"/>
                <a:gd name="T33" fmla="*/ 87 h 156"/>
                <a:gd name="T34" fmla="*/ 33 w 104"/>
                <a:gd name="T35" fmla="*/ 142 h 156"/>
                <a:gd name="T36" fmla="*/ 45 w 104"/>
                <a:gd name="T37" fmla="*/ 122 h 156"/>
                <a:gd name="T38" fmla="*/ 16 w 104"/>
                <a:gd name="T39" fmla="*/ 121 h 156"/>
                <a:gd name="T40" fmla="*/ 46 w 104"/>
                <a:gd name="T41" fmla="*/ 119 h 156"/>
                <a:gd name="T42" fmla="*/ 31 w 104"/>
                <a:gd name="T43" fmla="*/ 105 h 156"/>
                <a:gd name="T44" fmla="*/ 54 w 104"/>
                <a:gd name="T45" fmla="*/ 118 h 156"/>
                <a:gd name="T46" fmla="*/ 33 w 104"/>
                <a:gd name="T47" fmla="*/ 142 h 156"/>
                <a:gd name="T48" fmla="*/ 82 w 104"/>
                <a:gd name="T49" fmla="*/ 93 h 156"/>
                <a:gd name="T50" fmla="*/ 93 w 104"/>
                <a:gd name="T51" fmla="*/ 113 h 156"/>
                <a:gd name="T52" fmla="*/ 82 w 104"/>
                <a:gd name="T53" fmla="*/ 93 h 156"/>
                <a:gd name="T54" fmla="*/ 76 w 104"/>
                <a:gd name="T55" fmla="*/ 82 h 156"/>
                <a:gd name="T56" fmla="*/ 47 w 104"/>
                <a:gd name="T57" fmla="*/ 87 h 156"/>
                <a:gd name="T58" fmla="*/ 76 w 104"/>
                <a:gd name="T59" fmla="*/ 8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4" h="156">
                  <a:moveTo>
                    <a:pt x="38" y="87"/>
                  </a:moveTo>
                  <a:cubicBezTo>
                    <a:pt x="39" y="101"/>
                    <a:pt x="74" y="92"/>
                    <a:pt x="79" y="83"/>
                  </a:cubicBezTo>
                  <a:cubicBezTo>
                    <a:pt x="78" y="93"/>
                    <a:pt x="60" y="116"/>
                    <a:pt x="55" y="115"/>
                  </a:cubicBezTo>
                  <a:cubicBezTo>
                    <a:pt x="49" y="112"/>
                    <a:pt x="30" y="100"/>
                    <a:pt x="23" y="86"/>
                  </a:cubicBezTo>
                  <a:cubicBezTo>
                    <a:pt x="13" y="98"/>
                    <a:pt x="27" y="113"/>
                    <a:pt x="36" y="116"/>
                  </a:cubicBezTo>
                  <a:cubicBezTo>
                    <a:pt x="26" y="112"/>
                    <a:pt x="9" y="113"/>
                    <a:pt x="0" y="119"/>
                  </a:cubicBezTo>
                  <a:cubicBezTo>
                    <a:pt x="8" y="129"/>
                    <a:pt x="22" y="134"/>
                    <a:pt x="36" y="126"/>
                  </a:cubicBezTo>
                  <a:cubicBezTo>
                    <a:pt x="27" y="132"/>
                    <a:pt x="25" y="144"/>
                    <a:pt x="34" y="156"/>
                  </a:cubicBezTo>
                  <a:cubicBezTo>
                    <a:pt x="35" y="142"/>
                    <a:pt x="48" y="124"/>
                    <a:pt x="56" y="120"/>
                  </a:cubicBezTo>
                  <a:cubicBezTo>
                    <a:pt x="65" y="117"/>
                    <a:pt x="74" y="106"/>
                    <a:pt x="80" y="91"/>
                  </a:cubicBezTo>
                  <a:cubicBezTo>
                    <a:pt x="77" y="110"/>
                    <a:pt x="92" y="127"/>
                    <a:pt x="98" y="118"/>
                  </a:cubicBezTo>
                  <a:cubicBezTo>
                    <a:pt x="104" y="110"/>
                    <a:pt x="76" y="105"/>
                    <a:pt x="85" y="74"/>
                  </a:cubicBezTo>
                  <a:cubicBezTo>
                    <a:pt x="88" y="64"/>
                    <a:pt x="86" y="51"/>
                    <a:pt x="80" y="38"/>
                  </a:cubicBezTo>
                  <a:cubicBezTo>
                    <a:pt x="75" y="26"/>
                    <a:pt x="85" y="8"/>
                    <a:pt x="104" y="4"/>
                  </a:cubicBezTo>
                  <a:cubicBezTo>
                    <a:pt x="79" y="0"/>
                    <a:pt x="67" y="25"/>
                    <a:pt x="74" y="41"/>
                  </a:cubicBezTo>
                  <a:cubicBezTo>
                    <a:pt x="80" y="56"/>
                    <a:pt x="84" y="67"/>
                    <a:pt x="82" y="73"/>
                  </a:cubicBezTo>
                  <a:cubicBezTo>
                    <a:pt x="77" y="87"/>
                    <a:pt x="37" y="72"/>
                    <a:pt x="38" y="87"/>
                  </a:cubicBezTo>
                  <a:close/>
                  <a:moveTo>
                    <a:pt x="33" y="142"/>
                  </a:moveTo>
                  <a:cubicBezTo>
                    <a:pt x="32" y="137"/>
                    <a:pt x="39" y="124"/>
                    <a:pt x="45" y="122"/>
                  </a:cubicBezTo>
                  <a:cubicBezTo>
                    <a:pt x="41" y="122"/>
                    <a:pt x="26" y="127"/>
                    <a:pt x="16" y="121"/>
                  </a:cubicBezTo>
                  <a:cubicBezTo>
                    <a:pt x="23" y="122"/>
                    <a:pt x="37" y="120"/>
                    <a:pt x="46" y="119"/>
                  </a:cubicBezTo>
                  <a:cubicBezTo>
                    <a:pt x="41" y="117"/>
                    <a:pt x="31" y="111"/>
                    <a:pt x="31" y="105"/>
                  </a:cubicBezTo>
                  <a:cubicBezTo>
                    <a:pt x="35" y="109"/>
                    <a:pt x="43" y="117"/>
                    <a:pt x="54" y="118"/>
                  </a:cubicBezTo>
                  <a:cubicBezTo>
                    <a:pt x="45" y="124"/>
                    <a:pt x="38" y="134"/>
                    <a:pt x="33" y="142"/>
                  </a:cubicBezTo>
                  <a:close/>
                  <a:moveTo>
                    <a:pt x="82" y="93"/>
                  </a:moveTo>
                  <a:cubicBezTo>
                    <a:pt x="83" y="100"/>
                    <a:pt x="90" y="111"/>
                    <a:pt x="93" y="113"/>
                  </a:cubicBezTo>
                  <a:cubicBezTo>
                    <a:pt x="86" y="112"/>
                    <a:pt x="80" y="100"/>
                    <a:pt x="82" y="93"/>
                  </a:cubicBezTo>
                  <a:close/>
                  <a:moveTo>
                    <a:pt x="76" y="82"/>
                  </a:moveTo>
                  <a:cubicBezTo>
                    <a:pt x="70" y="88"/>
                    <a:pt x="55" y="92"/>
                    <a:pt x="47" y="87"/>
                  </a:cubicBezTo>
                  <a:cubicBezTo>
                    <a:pt x="54" y="85"/>
                    <a:pt x="69" y="84"/>
                    <a:pt x="76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5954" y="3920"/>
              <a:ext cx="170" cy="513"/>
            </a:xfrm>
            <a:custGeom>
              <a:avLst/>
              <a:gdLst>
                <a:gd name="T0" fmla="*/ 66 w 72"/>
                <a:gd name="T1" fmla="*/ 88 h 217"/>
                <a:gd name="T2" fmla="*/ 45 w 72"/>
                <a:gd name="T3" fmla="*/ 119 h 217"/>
                <a:gd name="T4" fmla="*/ 44 w 72"/>
                <a:gd name="T5" fmla="*/ 70 h 217"/>
                <a:gd name="T6" fmla="*/ 72 w 72"/>
                <a:gd name="T7" fmla="*/ 38 h 217"/>
                <a:gd name="T8" fmla="*/ 43 w 72"/>
                <a:gd name="T9" fmla="*/ 43 h 217"/>
                <a:gd name="T10" fmla="*/ 43 w 72"/>
                <a:gd name="T11" fmla="*/ 0 h 217"/>
                <a:gd name="T12" fmla="*/ 29 w 72"/>
                <a:gd name="T13" fmla="*/ 42 h 217"/>
                <a:gd name="T14" fmla="*/ 0 w 72"/>
                <a:gd name="T15" fmla="*/ 34 h 217"/>
                <a:gd name="T16" fmla="*/ 30 w 72"/>
                <a:gd name="T17" fmla="*/ 64 h 217"/>
                <a:gd name="T18" fmla="*/ 40 w 72"/>
                <a:gd name="T19" fmla="*/ 112 h 217"/>
                <a:gd name="T20" fmla="*/ 12 w 72"/>
                <a:gd name="T21" fmla="*/ 91 h 217"/>
                <a:gd name="T22" fmla="*/ 42 w 72"/>
                <a:gd name="T23" fmla="*/ 132 h 217"/>
                <a:gd name="T24" fmla="*/ 42 w 72"/>
                <a:gd name="T25" fmla="*/ 132 h 217"/>
                <a:gd name="T26" fmla="*/ 21 w 72"/>
                <a:gd name="T27" fmla="*/ 217 h 217"/>
                <a:gd name="T28" fmla="*/ 46 w 72"/>
                <a:gd name="T29" fmla="*/ 131 h 217"/>
                <a:gd name="T30" fmla="*/ 66 w 72"/>
                <a:gd name="T31" fmla="*/ 88 h 217"/>
                <a:gd name="T32" fmla="*/ 11 w 72"/>
                <a:gd name="T33" fmla="*/ 37 h 217"/>
                <a:gd name="T34" fmla="*/ 33 w 72"/>
                <a:gd name="T35" fmla="*/ 56 h 217"/>
                <a:gd name="T36" fmla="*/ 40 w 72"/>
                <a:gd name="T37" fmla="*/ 13 h 217"/>
                <a:gd name="T38" fmla="*/ 37 w 72"/>
                <a:gd name="T39" fmla="*/ 58 h 217"/>
                <a:gd name="T40" fmla="*/ 60 w 72"/>
                <a:gd name="T41" fmla="*/ 39 h 217"/>
                <a:gd name="T42" fmla="*/ 37 w 72"/>
                <a:gd name="T43" fmla="*/ 70 h 217"/>
                <a:gd name="T44" fmla="*/ 11 w 72"/>
                <a:gd name="T45" fmla="*/ 3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2" h="217">
                  <a:moveTo>
                    <a:pt x="66" y="88"/>
                  </a:moveTo>
                  <a:cubicBezTo>
                    <a:pt x="58" y="79"/>
                    <a:pt x="46" y="104"/>
                    <a:pt x="45" y="119"/>
                  </a:cubicBezTo>
                  <a:cubicBezTo>
                    <a:pt x="42" y="112"/>
                    <a:pt x="40" y="77"/>
                    <a:pt x="44" y="70"/>
                  </a:cubicBezTo>
                  <a:cubicBezTo>
                    <a:pt x="48" y="62"/>
                    <a:pt x="61" y="45"/>
                    <a:pt x="72" y="38"/>
                  </a:cubicBezTo>
                  <a:cubicBezTo>
                    <a:pt x="57" y="28"/>
                    <a:pt x="50" y="31"/>
                    <a:pt x="43" y="43"/>
                  </a:cubicBezTo>
                  <a:cubicBezTo>
                    <a:pt x="46" y="32"/>
                    <a:pt x="50" y="14"/>
                    <a:pt x="43" y="0"/>
                  </a:cubicBezTo>
                  <a:cubicBezTo>
                    <a:pt x="27" y="9"/>
                    <a:pt x="24" y="25"/>
                    <a:pt x="29" y="42"/>
                  </a:cubicBezTo>
                  <a:cubicBezTo>
                    <a:pt x="21" y="30"/>
                    <a:pt x="8" y="28"/>
                    <a:pt x="0" y="34"/>
                  </a:cubicBezTo>
                  <a:cubicBezTo>
                    <a:pt x="12" y="43"/>
                    <a:pt x="25" y="58"/>
                    <a:pt x="30" y="64"/>
                  </a:cubicBezTo>
                  <a:cubicBezTo>
                    <a:pt x="36" y="69"/>
                    <a:pt x="39" y="103"/>
                    <a:pt x="40" y="112"/>
                  </a:cubicBezTo>
                  <a:cubicBezTo>
                    <a:pt x="29" y="84"/>
                    <a:pt x="14" y="79"/>
                    <a:pt x="12" y="91"/>
                  </a:cubicBezTo>
                  <a:cubicBezTo>
                    <a:pt x="10" y="102"/>
                    <a:pt x="37" y="90"/>
                    <a:pt x="42" y="132"/>
                  </a:cubicBezTo>
                  <a:cubicBezTo>
                    <a:pt x="42" y="132"/>
                    <a:pt x="42" y="120"/>
                    <a:pt x="42" y="132"/>
                  </a:cubicBezTo>
                  <a:cubicBezTo>
                    <a:pt x="42" y="145"/>
                    <a:pt x="41" y="185"/>
                    <a:pt x="21" y="217"/>
                  </a:cubicBezTo>
                  <a:cubicBezTo>
                    <a:pt x="41" y="194"/>
                    <a:pt x="47" y="153"/>
                    <a:pt x="46" y="131"/>
                  </a:cubicBezTo>
                  <a:cubicBezTo>
                    <a:pt x="46" y="108"/>
                    <a:pt x="72" y="96"/>
                    <a:pt x="66" y="88"/>
                  </a:cubicBezTo>
                  <a:close/>
                  <a:moveTo>
                    <a:pt x="11" y="37"/>
                  </a:moveTo>
                  <a:cubicBezTo>
                    <a:pt x="18" y="37"/>
                    <a:pt x="30" y="47"/>
                    <a:pt x="33" y="56"/>
                  </a:cubicBezTo>
                  <a:cubicBezTo>
                    <a:pt x="34" y="51"/>
                    <a:pt x="30" y="27"/>
                    <a:pt x="40" y="13"/>
                  </a:cubicBezTo>
                  <a:cubicBezTo>
                    <a:pt x="37" y="23"/>
                    <a:pt x="37" y="44"/>
                    <a:pt x="37" y="58"/>
                  </a:cubicBezTo>
                  <a:cubicBezTo>
                    <a:pt x="42" y="51"/>
                    <a:pt x="52" y="38"/>
                    <a:pt x="60" y="39"/>
                  </a:cubicBezTo>
                  <a:cubicBezTo>
                    <a:pt x="54" y="43"/>
                    <a:pt x="40" y="54"/>
                    <a:pt x="37" y="70"/>
                  </a:cubicBezTo>
                  <a:cubicBezTo>
                    <a:pt x="30" y="55"/>
                    <a:pt x="22" y="45"/>
                    <a:pt x="1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6401" y="2136"/>
              <a:ext cx="541" cy="1417"/>
            </a:xfrm>
            <a:custGeom>
              <a:avLst/>
              <a:gdLst>
                <a:gd name="T0" fmla="*/ 210 w 229"/>
                <a:gd name="T1" fmla="*/ 232 h 599"/>
                <a:gd name="T2" fmla="*/ 168 w 229"/>
                <a:gd name="T3" fmla="*/ 324 h 599"/>
                <a:gd name="T4" fmla="*/ 135 w 229"/>
                <a:gd name="T5" fmla="*/ 190 h 599"/>
                <a:gd name="T6" fmla="*/ 202 w 229"/>
                <a:gd name="T7" fmla="*/ 93 h 599"/>
                <a:gd name="T8" fmla="*/ 127 w 229"/>
                <a:gd name="T9" fmla="*/ 119 h 599"/>
                <a:gd name="T10" fmla="*/ 107 w 229"/>
                <a:gd name="T11" fmla="*/ 0 h 599"/>
                <a:gd name="T12" fmla="*/ 89 w 229"/>
                <a:gd name="T13" fmla="*/ 120 h 599"/>
                <a:gd name="T14" fmla="*/ 0 w 229"/>
                <a:gd name="T15" fmla="*/ 116 h 599"/>
                <a:gd name="T16" fmla="*/ 102 w 229"/>
                <a:gd name="T17" fmla="*/ 186 h 599"/>
                <a:gd name="T18" fmla="*/ 149 w 229"/>
                <a:gd name="T19" fmla="*/ 306 h 599"/>
                <a:gd name="T20" fmla="*/ 65 w 229"/>
                <a:gd name="T21" fmla="*/ 259 h 599"/>
                <a:gd name="T22" fmla="*/ 165 w 229"/>
                <a:gd name="T23" fmla="*/ 360 h 599"/>
                <a:gd name="T24" fmla="*/ 165 w 229"/>
                <a:gd name="T25" fmla="*/ 361 h 599"/>
                <a:gd name="T26" fmla="*/ 146 w 229"/>
                <a:gd name="T27" fmla="*/ 599 h 599"/>
                <a:gd name="T28" fmla="*/ 176 w 229"/>
                <a:gd name="T29" fmla="*/ 355 h 599"/>
                <a:gd name="T30" fmla="*/ 210 w 229"/>
                <a:gd name="T31" fmla="*/ 232 h 599"/>
                <a:gd name="T32" fmla="*/ 39 w 229"/>
                <a:gd name="T33" fmla="*/ 114 h 599"/>
                <a:gd name="T34" fmla="*/ 106 w 229"/>
                <a:gd name="T35" fmla="*/ 156 h 599"/>
                <a:gd name="T36" fmla="*/ 104 w 229"/>
                <a:gd name="T37" fmla="*/ 36 h 599"/>
                <a:gd name="T38" fmla="*/ 118 w 229"/>
                <a:gd name="T39" fmla="*/ 161 h 599"/>
                <a:gd name="T40" fmla="*/ 171 w 229"/>
                <a:gd name="T41" fmla="*/ 100 h 599"/>
                <a:gd name="T42" fmla="*/ 123 w 229"/>
                <a:gd name="T43" fmla="*/ 192 h 599"/>
                <a:gd name="T44" fmla="*/ 39 w 229"/>
                <a:gd name="T45" fmla="*/ 114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9" h="599">
                  <a:moveTo>
                    <a:pt x="210" y="232"/>
                  </a:moveTo>
                  <a:cubicBezTo>
                    <a:pt x="191" y="206"/>
                    <a:pt x="163" y="283"/>
                    <a:pt x="168" y="324"/>
                  </a:cubicBezTo>
                  <a:cubicBezTo>
                    <a:pt x="157" y="306"/>
                    <a:pt x="130" y="211"/>
                    <a:pt x="135" y="190"/>
                  </a:cubicBezTo>
                  <a:cubicBezTo>
                    <a:pt x="145" y="166"/>
                    <a:pt x="173" y="110"/>
                    <a:pt x="202" y="93"/>
                  </a:cubicBezTo>
                  <a:cubicBezTo>
                    <a:pt x="158" y="71"/>
                    <a:pt x="140" y="81"/>
                    <a:pt x="127" y="119"/>
                  </a:cubicBezTo>
                  <a:cubicBezTo>
                    <a:pt x="130" y="88"/>
                    <a:pt x="133" y="35"/>
                    <a:pt x="107" y="0"/>
                  </a:cubicBezTo>
                  <a:cubicBezTo>
                    <a:pt x="69" y="32"/>
                    <a:pt x="69" y="77"/>
                    <a:pt x="89" y="120"/>
                  </a:cubicBezTo>
                  <a:cubicBezTo>
                    <a:pt x="63" y="92"/>
                    <a:pt x="20" y="96"/>
                    <a:pt x="0" y="116"/>
                  </a:cubicBezTo>
                  <a:cubicBezTo>
                    <a:pt x="36" y="135"/>
                    <a:pt x="84" y="164"/>
                    <a:pt x="102" y="186"/>
                  </a:cubicBezTo>
                  <a:cubicBezTo>
                    <a:pt x="120" y="208"/>
                    <a:pt x="144" y="283"/>
                    <a:pt x="149" y="306"/>
                  </a:cubicBezTo>
                  <a:cubicBezTo>
                    <a:pt x="109" y="235"/>
                    <a:pt x="64" y="226"/>
                    <a:pt x="65" y="259"/>
                  </a:cubicBezTo>
                  <a:cubicBezTo>
                    <a:pt x="64" y="292"/>
                    <a:pt x="132" y="248"/>
                    <a:pt x="165" y="360"/>
                  </a:cubicBezTo>
                  <a:cubicBezTo>
                    <a:pt x="165" y="360"/>
                    <a:pt x="160" y="326"/>
                    <a:pt x="165" y="361"/>
                  </a:cubicBezTo>
                  <a:cubicBezTo>
                    <a:pt x="170" y="395"/>
                    <a:pt x="186" y="506"/>
                    <a:pt x="146" y="599"/>
                  </a:cubicBezTo>
                  <a:cubicBezTo>
                    <a:pt x="189" y="528"/>
                    <a:pt x="188" y="416"/>
                    <a:pt x="176" y="355"/>
                  </a:cubicBezTo>
                  <a:cubicBezTo>
                    <a:pt x="164" y="294"/>
                    <a:pt x="229" y="259"/>
                    <a:pt x="210" y="232"/>
                  </a:cubicBezTo>
                  <a:close/>
                  <a:moveTo>
                    <a:pt x="39" y="114"/>
                  </a:moveTo>
                  <a:cubicBezTo>
                    <a:pt x="57" y="110"/>
                    <a:pt x="95" y="133"/>
                    <a:pt x="106" y="156"/>
                  </a:cubicBezTo>
                  <a:cubicBezTo>
                    <a:pt x="106" y="142"/>
                    <a:pt x="85" y="80"/>
                    <a:pt x="104" y="36"/>
                  </a:cubicBezTo>
                  <a:cubicBezTo>
                    <a:pt x="101" y="67"/>
                    <a:pt x="111" y="124"/>
                    <a:pt x="118" y="161"/>
                  </a:cubicBezTo>
                  <a:cubicBezTo>
                    <a:pt x="127" y="140"/>
                    <a:pt x="148" y="100"/>
                    <a:pt x="171" y="100"/>
                  </a:cubicBezTo>
                  <a:cubicBezTo>
                    <a:pt x="157" y="114"/>
                    <a:pt x="125" y="148"/>
                    <a:pt x="123" y="192"/>
                  </a:cubicBezTo>
                  <a:cubicBezTo>
                    <a:pt x="98" y="155"/>
                    <a:pt x="72" y="131"/>
                    <a:pt x="39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148" y="4440"/>
              <a:ext cx="80" cy="116"/>
            </a:xfrm>
            <a:custGeom>
              <a:avLst/>
              <a:gdLst>
                <a:gd name="T0" fmla="*/ 12 w 34"/>
                <a:gd name="T1" fmla="*/ 49 h 49"/>
                <a:gd name="T2" fmla="*/ 31 w 34"/>
                <a:gd name="T3" fmla="*/ 27 h 49"/>
                <a:gd name="T4" fmla="*/ 21 w 34"/>
                <a:gd name="T5" fmla="*/ 2 h 49"/>
                <a:gd name="T6" fmla="*/ 4 w 34"/>
                <a:gd name="T7" fmla="*/ 20 h 49"/>
                <a:gd name="T8" fmla="*/ 9 w 34"/>
                <a:gd name="T9" fmla="*/ 48 h 49"/>
                <a:gd name="T10" fmla="*/ 11 w 34"/>
                <a:gd name="T11" fmla="*/ 27 h 49"/>
                <a:gd name="T12" fmla="*/ 11 w 34"/>
                <a:gd name="T13" fmla="*/ 48 h 49"/>
                <a:gd name="T14" fmla="*/ 21 w 34"/>
                <a:gd name="T15" fmla="*/ 28 h 49"/>
                <a:gd name="T16" fmla="*/ 12 w 34"/>
                <a:gd name="T1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49">
                  <a:moveTo>
                    <a:pt x="12" y="49"/>
                  </a:moveTo>
                  <a:cubicBezTo>
                    <a:pt x="16" y="46"/>
                    <a:pt x="28" y="38"/>
                    <a:pt x="31" y="27"/>
                  </a:cubicBezTo>
                  <a:cubicBezTo>
                    <a:pt x="34" y="16"/>
                    <a:pt x="28" y="3"/>
                    <a:pt x="21" y="2"/>
                  </a:cubicBezTo>
                  <a:cubicBezTo>
                    <a:pt x="13" y="0"/>
                    <a:pt x="8" y="10"/>
                    <a:pt x="4" y="20"/>
                  </a:cubicBezTo>
                  <a:cubicBezTo>
                    <a:pt x="0" y="30"/>
                    <a:pt x="8" y="43"/>
                    <a:pt x="9" y="48"/>
                  </a:cubicBezTo>
                  <a:cubicBezTo>
                    <a:pt x="12" y="43"/>
                    <a:pt x="10" y="26"/>
                    <a:pt x="11" y="27"/>
                  </a:cubicBezTo>
                  <a:cubicBezTo>
                    <a:pt x="12" y="28"/>
                    <a:pt x="13" y="44"/>
                    <a:pt x="11" y="48"/>
                  </a:cubicBezTo>
                  <a:cubicBezTo>
                    <a:pt x="14" y="45"/>
                    <a:pt x="21" y="27"/>
                    <a:pt x="21" y="28"/>
                  </a:cubicBezTo>
                  <a:cubicBezTo>
                    <a:pt x="21" y="30"/>
                    <a:pt x="18" y="40"/>
                    <a:pt x="12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193" y="4506"/>
              <a:ext cx="102" cy="86"/>
            </a:xfrm>
            <a:custGeom>
              <a:avLst/>
              <a:gdLst>
                <a:gd name="T0" fmla="*/ 0 w 43"/>
                <a:gd name="T1" fmla="*/ 22 h 36"/>
                <a:gd name="T2" fmla="*/ 20 w 43"/>
                <a:gd name="T3" fmla="*/ 0 h 36"/>
                <a:gd name="T4" fmla="*/ 42 w 43"/>
                <a:gd name="T5" fmla="*/ 10 h 36"/>
                <a:gd name="T6" fmla="*/ 27 w 43"/>
                <a:gd name="T7" fmla="*/ 34 h 36"/>
                <a:gd name="T8" fmla="*/ 1 w 43"/>
                <a:gd name="T9" fmla="*/ 26 h 36"/>
                <a:gd name="T10" fmla="*/ 22 w 43"/>
                <a:gd name="T11" fmla="*/ 23 h 36"/>
                <a:gd name="T12" fmla="*/ 1 w 43"/>
                <a:gd name="T13" fmla="*/ 24 h 36"/>
                <a:gd name="T14" fmla="*/ 17 w 43"/>
                <a:gd name="T15" fmla="*/ 11 h 36"/>
                <a:gd name="T16" fmla="*/ 0 w 43"/>
                <a:gd name="T17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36">
                  <a:moveTo>
                    <a:pt x="0" y="22"/>
                  </a:moveTo>
                  <a:cubicBezTo>
                    <a:pt x="1" y="18"/>
                    <a:pt x="15" y="0"/>
                    <a:pt x="20" y="0"/>
                  </a:cubicBezTo>
                  <a:cubicBezTo>
                    <a:pt x="26" y="0"/>
                    <a:pt x="41" y="4"/>
                    <a:pt x="42" y="10"/>
                  </a:cubicBezTo>
                  <a:cubicBezTo>
                    <a:pt x="43" y="17"/>
                    <a:pt x="32" y="31"/>
                    <a:pt x="27" y="34"/>
                  </a:cubicBezTo>
                  <a:cubicBezTo>
                    <a:pt x="22" y="36"/>
                    <a:pt x="4" y="28"/>
                    <a:pt x="1" y="26"/>
                  </a:cubicBezTo>
                  <a:cubicBezTo>
                    <a:pt x="10" y="28"/>
                    <a:pt x="21" y="24"/>
                    <a:pt x="22" y="23"/>
                  </a:cubicBezTo>
                  <a:cubicBezTo>
                    <a:pt x="22" y="21"/>
                    <a:pt x="8" y="27"/>
                    <a:pt x="1" y="24"/>
                  </a:cubicBezTo>
                  <a:cubicBezTo>
                    <a:pt x="9" y="24"/>
                    <a:pt x="17" y="12"/>
                    <a:pt x="17" y="11"/>
                  </a:cubicBezTo>
                  <a:cubicBezTo>
                    <a:pt x="17" y="10"/>
                    <a:pt x="7" y="23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075" y="4504"/>
              <a:ext cx="92" cy="81"/>
            </a:xfrm>
            <a:custGeom>
              <a:avLst/>
              <a:gdLst>
                <a:gd name="T0" fmla="*/ 39 w 39"/>
                <a:gd name="T1" fmla="*/ 22 h 34"/>
                <a:gd name="T2" fmla="*/ 22 w 39"/>
                <a:gd name="T3" fmla="*/ 1 h 34"/>
                <a:gd name="T4" fmla="*/ 2 w 39"/>
                <a:gd name="T5" fmla="*/ 11 h 34"/>
                <a:gd name="T6" fmla="*/ 16 w 39"/>
                <a:gd name="T7" fmla="*/ 31 h 34"/>
                <a:gd name="T8" fmla="*/ 39 w 39"/>
                <a:gd name="T9" fmla="*/ 27 h 34"/>
                <a:gd name="T10" fmla="*/ 18 w 39"/>
                <a:gd name="T11" fmla="*/ 22 h 34"/>
                <a:gd name="T12" fmla="*/ 38 w 39"/>
                <a:gd name="T13" fmla="*/ 23 h 34"/>
                <a:gd name="T14" fmla="*/ 21 w 39"/>
                <a:gd name="T15" fmla="*/ 14 h 34"/>
                <a:gd name="T16" fmla="*/ 39 w 39"/>
                <a:gd name="T17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4">
                  <a:moveTo>
                    <a:pt x="39" y="22"/>
                  </a:moveTo>
                  <a:cubicBezTo>
                    <a:pt x="39" y="19"/>
                    <a:pt x="30" y="2"/>
                    <a:pt x="22" y="1"/>
                  </a:cubicBezTo>
                  <a:cubicBezTo>
                    <a:pt x="15" y="0"/>
                    <a:pt x="4" y="4"/>
                    <a:pt x="2" y="11"/>
                  </a:cubicBezTo>
                  <a:cubicBezTo>
                    <a:pt x="0" y="18"/>
                    <a:pt x="9" y="29"/>
                    <a:pt x="16" y="31"/>
                  </a:cubicBezTo>
                  <a:cubicBezTo>
                    <a:pt x="23" y="34"/>
                    <a:pt x="37" y="28"/>
                    <a:pt x="39" y="27"/>
                  </a:cubicBezTo>
                  <a:cubicBezTo>
                    <a:pt x="37" y="23"/>
                    <a:pt x="17" y="23"/>
                    <a:pt x="18" y="22"/>
                  </a:cubicBezTo>
                  <a:cubicBezTo>
                    <a:pt x="19" y="21"/>
                    <a:pt x="33" y="21"/>
                    <a:pt x="38" y="23"/>
                  </a:cubicBezTo>
                  <a:cubicBezTo>
                    <a:pt x="35" y="19"/>
                    <a:pt x="20" y="14"/>
                    <a:pt x="21" y="14"/>
                  </a:cubicBezTo>
                  <a:cubicBezTo>
                    <a:pt x="22" y="13"/>
                    <a:pt x="38" y="19"/>
                    <a:pt x="3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086" y="4573"/>
              <a:ext cx="93" cy="85"/>
            </a:xfrm>
            <a:custGeom>
              <a:avLst/>
              <a:gdLst>
                <a:gd name="T0" fmla="*/ 36 w 39"/>
                <a:gd name="T1" fmla="*/ 0 h 36"/>
                <a:gd name="T2" fmla="*/ 9 w 39"/>
                <a:gd name="T3" fmla="*/ 8 h 36"/>
                <a:gd name="T4" fmla="*/ 6 w 39"/>
                <a:gd name="T5" fmla="*/ 31 h 36"/>
                <a:gd name="T6" fmla="*/ 32 w 39"/>
                <a:gd name="T7" fmla="*/ 28 h 36"/>
                <a:gd name="T8" fmla="*/ 39 w 39"/>
                <a:gd name="T9" fmla="*/ 3 h 36"/>
                <a:gd name="T10" fmla="*/ 27 w 39"/>
                <a:gd name="T11" fmla="*/ 19 h 36"/>
                <a:gd name="T12" fmla="*/ 37 w 39"/>
                <a:gd name="T13" fmla="*/ 3 h 36"/>
                <a:gd name="T14" fmla="*/ 19 w 39"/>
                <a:gd name="T15" fmla="*/ 13 h 36"/>
                <a:gd name="T16" fmla="*/ 36 w 39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6">
                  <a:moveTo>
                    <a:pt x="36" y="0"/>
                  </a:moveTo>
                  <a:cubicBezTo>
                    <a:pt x="36" y="0"/>
                    <a:pt x="12" y="4"/>
                    <a:pt x="9" y="8"/>
                  </a:cubicBezTo>
                  <a:cubicBezTo>
                    <a:pt x="6" y="11"/>
                    <a:pt x="0" y="25"/>
                    <a:pt x="6" y="31"/>
                  </a:cubicBezTo>
                  <a:cubicBezTo>
                    <a:pt x="11" y="36"/>
                    <a:pt x="29" y="32"/>
                    <a:pt x="32" y="28"/>
                  </a:cubicBezTo>
                  <a:cubicBezTo>
                    <a:pt x="36" y="24"/>
                    <a:pt x="39" y="7"/>
                    <a:pt x="39" y="3"/>
                  </a:cubicBezTo>
                  <a:cubicBezTo>
                    <a:pt x="35" y="3"/>
                    <a:pt x="28" y="19"/>
                    <a:pt x="27" y="19"/>
                  </a:cubicBezTo>
                  <a:cubicBezTo>
                    <a:pt x="26" y="20"/>
                    <a:pt x="35" y="3"/>
                    <a:pt x="37" y="3"/>
                  </a:cubicBezTo>
                  <a:cubicBezTo>
                    <a:pt x="32" y="4"/>
                    <a:pt x="19" y="15"/>
                    <a:pt x="19" y="13"/>
                  </a:cubicBezTo>
                  <a:cubicBezTo>
                    <a:pt x="20" y="12"/>
                    <a:pt x="36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174" y="4573"/>
              <a:ext cx="85" cy="106"/>
            </a:xfrm>
            <a:custGeom>
              <a:avLst/>
              <a:gdLst>
                <a:gd name="T0" fmla="*/ 4 w 36"/>
                <a:gd name="T1" fmla="*/ 3 h 45"/>
                <a:gd name="T2" fmla="*/ 0 w 36"/>
                <a:gd name="T3" fmla="*/ 29 h 45"/>
                <a:gd name="T4" fmla="*/ 28 w 36"/>
                <a:gd name="T5" fmla="*/ 41 h 45"/>
                <a:gd name="T6" fmla="*/ 31 w 36"/>
                <a:gd name="T7" fmla="*/ 11 h 45"/>
                <a:gd name="T8" fmla="*/ 8 w 36"/>
                <a:gd name="T9" fmla="*/ 0 h 45"/>
                <a:gd name="T10" fmla="*/ 20 w 36"/>
                <a:gd name="T11" fmla="*/ 17 h 45"/>
                <a:gd name="T12" fmla="*/ 6 w 36"/>
                <a:gd name="T13" fmla="*/ 2 h 45"/>
                <a:gd name="T14" fmla="*/ 10 w 36"/>
                <a:gd name="T15" fmla="*/ 23 h 45"/>
                <a:gd name="T16" fmla="*/ 4 w 36"/>
                <a:gd name="T17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5">
                  <a:moveTo>
                    <a:pt x="4" y="3"/>
                  </a:moveTo>
                  <a:cubicBezTo>
                    <a:pt x="3" y="6"/>
                    <a:pt x="0" y="19"/>
                    <a:pt x="0" y="29"/>
                  </a:cubicBezTo>
                  <a:cubicBezTo>
                    <a:pt x="0" y="38"/>
                    <a:pt x="21" y="45"/>
                    <a:pt x="28" y="41"/>
                  </a:cubicBezTo>
                  <a:cubicBezTo>
                    <a:pt x="36" y="37"/>
                    <a:pt x="36" y="15"/>
                    <a:pt x="31" y="11"/>
                  </a:cubicBezTo>
                  <a:cubicBezTo>
                    <a:pt x="27" y="7"/>
                    <a:pt x="11" y="1"/>
                    <a:pt x="8" y="0"/>
                  </a:cubicBezTo>
                  <a:cubicBezTo>
                    <a:pt x="16" y="4"/>
                    <a:pt x="22" y="18"/>
                    <a:pt x="20" y="17"/>
                  </a:cubicBezTo>
                  <a:cubicBezTo>
                    <a:pt x="18" y="15"/>
                    <a:pt x="12" y="4"/>
                    <a:pt x="6" y="2"/>
                  </a:cubicBezTo>
                  <a:cubicBezTo>
                    <a:pt x="9" y="4"/>
                    <a:pt x="11" y="26"/>
                    <a:pt x="10" y="23"/>
                  </a:cubicBezTo>
                  <a:cubicBezTo>
                    <a:pt x="9" y="21"/>
                    <a:pt x="7" y="7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出自【趣你的PPT】(微信:qunideppt)：最优质的PPT资源库"/>
            <p:cNvSpPr>
              <a:spLocks/>
            </p:cNvSpPr>
            <p:nvPr/>
          </p:nvSpPr>
          <p:spPr bwMode="auto">
            <a:xfrm>
              <a:off x="7065" y="3044"/>
              <a:ext cx="159" cy="114"/>
            </a:xfrm>
            <a:custGeom>
              <a:avLst/>
              <a:gdLst>
                <a:gd name="T0" fmla="*/ 1 w 67"/>
                <a:gd name="T1" fmla="*/ 37 h 48"/>
                <a:gd name="T2" fmla="*/ 41 w 67"/>
                <a:gd name="T3" fmla="*/ 43 h 48"/>
                <a:gd name="T4" fmla="*/ 63 w 67"/>
                <a:gd name="T5" fmla="*/ 10 h 48"/>
                <a:gd name="T6" fmla="*/ 28 w 67"/>
                <a:gd name="T7" fmla="*/ 5 h 48"/>
                <a:gd name="T8" fmla="*/ 0 w 67"/>
                <a:gd name="T9" fmla="*/ 32 h 48"/>
                <a:gd name="T10" fmla="*/ 26 w 67"/>
                <a:gd name="T11" fmla="*/ 19 h 48"/>
                <a:gd name="T12" fmla="*/ 1 w 67"/>
                <a:gd name="T13" fmla="*/ 35 h 48"/>
                <a:gd name="T14" fmla="*/ 32 w 67"/>
                <a:gd name="T15" fmla="*/ 32 h 48"/>
                <a:gd name="T16" fmla="*/ 1 w 67"/>
                <a:gd name="T17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48">
                  <a:moveTo>
                    <a:pt x="1" y="37"/>
                  </a:moveTo>
                  <a:cubicBezTo>
                    <a:pt x="7" y="39"/>
                    <a:pt x="26" y="48"/>
                    <a:pt x="41" y="43"/>
                  </a:cubicBezTo>
                  <a:cubicBezTo>
                    <a:pt x="57" y="38"/>
                    <a:pt x="67" y="20"/>
                    <a:pt x="63" y="10"/>
                  </a:cubicBezTo>
                  <a:cubicBezTo>
                    <a:pt x="60" y="0"/>
                    <a:pt x="43" y="3"/>
                    <a:pt x="28" y="5"/>
                  </a:cubicBezTo>
                  <a:cubicBezTo>
                    <a:pt x="13" y="8"/>
                    <a:pt x="5" y="28"/>
                    <a:pt x="0" y="32"/>
                  </a:cubicBezTo>
                  <a:cubicBezTo>
                    <a:pt x="7" y="32"/>
                    <a:pt x="26" y="17"/>
                    <a:pt x="26" y="19"/>
                  </a:cubicBezTo>
                  <a:cubicBezTo>
                    <a:pt x="25" y="21"/>
                    <a:pt x="7" y="35"/>
                    <a:pt x="1" y="35"/>
                  </a:cubicBezTo>
                  <a:cubicBezTo>
                    <a:pt x="7" y="37"/>
                    <a:pt x="33" y="30"/>
                    <a:pt x="32" y="32"/>
                  </a:cubicBezTo>
                  <a:cubicBezTo>
                    <a:pt x="31" y="33"/>
                    <a:pt x="16" y="38"/>
                    <a:pt x="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出自【趣你的PPT】(微信:qunideppt)：最优质的PPT资源库"/>
            <p:cNvSpPr>
              <a:spLocks/>
            </p:cNvSpPr>
            <p:nvPr/>
          </p:nvSpPr>
          <p:spPr bwMode="auto">
            <a:xfrm>
              <a:off x="7068" y="3149"/>
              <a:ext cx="135" cy="115"/>
            </a:xfrm>
            <a:custGeom>
              <a:avLst/>
              <a:gdLst>
                <a:gd name="T0" fmla="*/ 4 w 57"/>
                <a:gd name="T1" fmla="*/ 2 h 49"/>
                <a:gd name="T2" fmla="*/ 46 w 57"/>
                <a:gd name="T3" fmla="*/ 9 h 49"/>
                <a:gd name="T4" fmla="*/ 50 w 57"/>
                <a:gd name="T5" fmla="*/ 43 h 49"/>
                <a:gd name="T6" fmla="*/ 11 w 57"/>
                <a:gd name="T7" fmla="*/ 43 h 49"/>
                <a:gd name="T8" fmla="*/ 0 w 57"/>
                <a:gd name="T9" fmla="*/ 6 h 49"/>
                <a:gd name="T10" fmla="*/ 20 w 57"/>
                <a:gd name="T11" fmla="*/ 28 h 49"/>
                <a:gd name="T12" fmla="*/ 2 w 57"/>
                <a:gd name="T13" fmla="*/ 5 h 49"/>
                <a:gd name="T14" fmla="*/ 30 w 57"/>
                <a:gd name="T15" fmla="*/ 13 h 49"/>
                <a:gd name="T16" fmla="*/ 4 w 57"/>
                <a:gd name="T17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9">
                  <a:moveTo>
                    <a:pt x="4" y="2"/>
                  </a:moveTo>
                  <a:cubicBezTo>
                    <a:pt x="9" y="0"/>
                    <a:pt x="42" y="3"/>
                    <a:pt x="46" y="9"/>
                  </a:cubicBezTo>
                  <a:cubicBezTo>
                    <a:pt x="50" y="16"/>
                    <a:pt x="57" y="36"/>
                    <a:pt x="50" y="43"/>
                  </a:cubicBezTo>
                  <a:cubicBezTo>
                    <a:pt x="43" y="49"/>
                    <a:pt x="19" y="47"/>
                    <a:pt x="11" y="43"/>
                  </a:cubicBezTo>
                  <a:cubicBezTo>
                    <a:pt x="4" y="39"/>
                    <a:pt x="0" y="12"/>
                    <a:pt x="0" y="6"/>
                  </a:cubicBezTo>
                  <a:cubicBezTo>
                    <a:pt x="5" y="19"/>
                    <a:pt x="18" y="29"/>
                    <a:pt x="20" y="28"/>
                  </a:cubicBezTo>
                  <a:cubicBezTo>
                    <a:pt x="22" y="28"/>
                    <a:pt x="4" y="16"/>
                    <a:pt x="2" y="5"/>
                  </a:cubicBezTo>
                  <a:cubicBezTo>
                    <a:pt x="9" y="14"/>
                    <a:pt x="29" y="14"/>
                    <a:pt x="30" y="13"/>
                  </a:cubicBezTo>
                  <a:cubicBezTo>
                    <a:pt x="31" y="12"/>
                    <a:pt x="8" y="11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985" y="2992"/>
              <a:ext cx="114" cy="138"/>
            </a:xfrm>
            <a:custGeom>
              <a:avLst/>
              <a:gdLst>
                <a:gd name="T0" fmla="*/ 32 w 48"/>
                <a:gd name="T1" fmla="*/ 55 h 58"/>
                <a:gd name="T2" fmla="*/ 43 w 48"/>
                <a:gd name="T3" fmla="*/ 19 h 58"/>
                <a:gd name="T4" fmla="*/ 16 w 48"/>
                <a:gd name="T5" fmla="*/ 3 h 58"/>
                <a:gd name="T6" fmla="*/ 2 w 48"/>
                <a:gd name="T7" fmla="*/ 35 h 58"/>
                <a:gd name="T8" fmla="*/ 25 w 48"/>
                <a:gd name="T9" fmla="*/ 58 h 58"/>
                <a:gd name="T10" fmla="*/ 15 w 48"/>
                <a:gd name="T11" fmla="*/ 30 h 58"/>
                <a:gd name="T12" fmla="*/ 29 w 48"/>
                <a:gd name="T13" fmla="*/ 54 h 58"/>
                <a:gd name="T14" fmla="*/ 27 w 48"/>
                <a:gd name="T15" fmla="*/ 26 h 58"/>
                <a:gd name="T16" fmla="*/ 32 w 48"/>
                <a:gd name="T17" fmla="*/ 5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8">
                  <a:moveTo>
                    <a:pt x="32" y="55"/>
                  </a:moveTo>
                  <a:cubicBezTo>
                    <a:pt x="35" y="52"/>
                    <a:pt x="48" y="28"/>
                    <a:pt x="43" y="19"/>
                  </a:cubicBezTo>
                  <a:cubicBezTo>
                    <a:pt x="38" y="9"/>
                    <a:pt x="26" y="0"/>
                    <a:pt x="16" y="3"/>
                  </a:cubicBezTo>
                  <a:cubicBezTo>
                    <a:pt x="6" y="6"/>
                    <a:pt x="0" y="24"/>
                    <a:pt x="2" y="35"/>
                  </a:cubicBezTo>
                  <a:cubicBezTo>
                    <a:pt x="5" y="45"/>
                    <a:pt x="23" y="57"/>
                    <a:pt x="25" y="58"/>
                  </a:cubicBezTo>
                  <a:cubicBezTo>
                    <a:pt x="29" y="52"/>
                    <a:pt x="13" y="29"/>
                    <a:pt x="15" y="30"/>
                  </a:cubicBezTo>
                  <a:cubicBezTo>
                    <a:pt x="17" y="30"/>
                    <a:pt x="28" y="47"/>
                    <a:pt x="29" y="54"/>
                  </a:cubicBezTo>
                  <a:cubicBezTo>
                    <a:pt x="32" y="48"/>
                    <a:pt x="25" y="26"/>
                    <a:pt x="27" y="26"/>
                  </a:cubicBezTo>
                  <a:cubicBezTo>
                    <a:pt x="29" y="27"/>
                    <a:pt x="34" y="51"/>
                    <a:pt x="32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898" y="3078"/>
              <a:ext cx="146" cy="106"/>
            </a:xfrm>
            <a:custGeom>
              <a:avLst/>
              <a:gdLst>
                <a:gd name="T0" fmla="*/ 61 w 62"/>
                <a:gd name="T1" fmla="*/ 26 h 45"/>
                <a:gd name="T2" fmla="*/ 32 w 62"/>
                <a:gd name="T3" fmla="*/ 1 h 45"/>
                <a:gd name="T4" fmla="*/ 2 w 62"/>
                <a:gd name="T5" fmla="*/ 15 h 45"/>
                <a:gd name="T6" fmla="*/ 26 w 62"/>
                <a:gd name="T7" fmla="*/ 44 h 45"/>
                <a:gd name="T8" fmla="*/ 62 w 62"/>
                <a:gd name="T9" fmla="*/ 32 h 45"/>
                <a:gd name="T10" fmla="*/ 32 w 62"/>
                <a:gd name="T11" fmla="*/ 31 h 45"/>
                <a:gd name="T12" fmla="*/ 60 w 62"/>
                <a:gd name="T13" fmla="*/ 30 h 45"/>
                <a:gd name="T14" fmla="*/ 33 w 62"/>
                <a:gd name="T15" fmla="*/ 17 h 45"/>
                <a:gd name="T16" fmla="*/ 61 w 62"/>
                <a:gd name="T17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45">
                  <a:moveTo>
                    <a:pt x="61" y="26"/>
                  </a:moveTo>
                  <a:cubicBezTo>
                    <a:pt x="61" y="26"/>
                    <a:pt x="38" y="1"/>
                    <a:pt x="32" y="1"/>
                  </a:cubicBezTo>
                  <a:cubicBezTo>
                    <a:pt x="25" y="0"/>
                    <a:pt x="4" y="4"/>
                    <a:pt x="2" y="15"/>
                  </a:cubicBezTo>
                  <a:cubicBezTo>
                    <a:pt x="0" y="25"/>
                    <a:pt x="18" y="43"/>
                    <a:pt x="26" y="44"/>
                  </a:cubicBezTo>
                  <a:cubicBezTo>
                    <a:pt x="33" y="45"/>
                    <a:pt x="56" y="35"/>
                    <a:pt x="62" y="32"/>
                  </a:cubicBezTo>
                  <a:cubicBezTo>
                    <a:pt x="57" y="28"/>
                    <a:pt x="34" y="32"/>
                    <a:pt x="32" y="31"/>
                  </a:cubicBezTo>
                  <a:cubicBezTo>
                    <a:pt x="30" y="29"/>
                    <a:pt x="58" y="28"/>
                    <a:pt x="60" y="30"/>
                  </a:cubicBezTo>
                  <a:cubicBezTo>
                    <a:pt x="55" y="25"/>
                    <a:pt x="31" y="18"/>
                    <a:pt x="33" y="17"/>
                  </a:cubicBezTo>
                  <a:cubicBezTo>
                    <a:pt x="35" y="16"/>
                    <a:pt x="61" y="26"/>
                    <a:pt x="6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938" y="3158"/>
              <a:ext cx="137" cy="154"/>
            </a:xfrm>
            <a:custGeom>
              <a:avLst/>
              <a:gdLst>
                <a:gd name="T0" fmla="*/ 46 w 58"/>
                <a:gd name="T1" fmla="*/ 0 h 65"/>
                <a:gd name="T2" fmla="*/ 12 w 58"/>
                <a:gd name="T3" fmla="*/ 16 h 65"/>
                <a:gd name="T4" fmla="*/ 19 w 58"/>
                <a:gd name="T5" fmla="*/ 59 h 65"/>
                <a:gd name="T6" fmla="*/ 57 w 58"/>
                <a:gd name="T7" fmla="*/ 39 h 65"/>
                <a:gd name="T8" fmla="*/ 52 w 58"/>
                <a:gd name="T9" fmla="*/ 2 h 65"/>
                <a:gd name="T10" fmla="*/ 41 w 58"/>
                <a:gd name="T11" fmla="*/ 30 h 65"/>
                <a:gd name="T12" fmla="*/ 48 w 58"/>
                <a:gd name="T13" fmla="*/ 2 h 65"/>
                <a:gd name="T14" fmla="*/ 26 w 58"/>
                <a:gd name="T15" fmla="*/ 23 h 65"/>
                <a:gd name="T16" fmla="*/ 46 w 58"/>
                <a:gd name="T1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65">
                  <a:moveTo>
                    <a:pt x="46" y="0"/>
                  </a:moveTo>
                  <a:cubicBezTo>
                    <a:pt x="41" y="2"/>
                    <a:pt x="23" y="9"/>
                    <a:pt x="12" y="16"/>
                  </a:cubicBezTo>
                  <a:cubicBezTo>
                    <a:pt x="0" y="23"/>
                    <a:pt x="9" y="53"/>
                    <a:pt x="19" y="59"/>
                  </a:cubicBezTo>
                  <a:cubicBezTo>
                    <a:pt x="30" y="65"/>
                    <a:pt x="55" y="47"/>
                    <a:pt x="57" y="39"/>
                  </a:cubicBezTo>
                  <a:cubicBezTo>
                    <a:pt x="58" y="31"/>
                    <a:pt x="53" y="7"/>
                    <a:pt x="52" y="2"/>
                  </a:cubicBezTo>
                  <a:cubicBezTo>
                    <a:pt x="53" y="16"/>
                    <a:pt x="41" y="34"/>
                    <a:pt x="41" y="30"/>
                  </a:cubicBezTo>
                  <a:cubicBezTo>
                    <a:pt x="42" y="26"/>
                    <a:pt x="50" y="11"/>
                    <a:pt x="48" y="2"/>
                  </a:cubicBezTo>
                  <a:cubicBezTo>
                    <a:pt x="47" y="7"/>
                    <a:pt x="24" y="26"/>
                    <a:pt x="26" y="23"/>
                  </a:cubicBezTo>
                  <a:cubicBezTo>
                    <a:pt x="28" y="21"/>
                    <a:pt x="43" y="8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202" y="4137"/>
              <a:ext cx="703" cy="429"/>
            </a:xfrm>
            <a:custGeom>
              <a:avLst/>
              <a:gdLst>
                <a:gd name="T0" fmla="*/ 200 w 297"/>
                <a:gd name="T1" fmla="*/ 57 h 181"/>
                <a:gd name="T2" fmla="*/ 227 w 297"/>
                <a:gd name="T3" fmla="*/ 90 h 181"/>
                <a:gd name="T4" fmla="*/ 177 w 297"/>
                <a:gd name="T5" fmla="*/ 119 h 181"/>
                <a:gd name="T6" fmla="*/ 147 w 297"/>
                <a:gd name="T7" fmla="*/ 63 h 181"/>
                <a:gd name="T8" fmla="*/ 192 w 297"/>
                <a:gd name="T9" fmla="*/ 16 h 181"/>
                <a:gd name="T10" fmla="*/ 255 w 297"/>
                <a:gd name="T11" fmla="*/ 22 h 181"/>
                <a:gd name="T12" fmla="*/ 292 w 297"/>
                <a:gd name="T13" fmla="*/ 68 h 181"/>
                <a:gd name="T14" fmla="*/ 292 w 297"/>
                <a:gd name="T15" fmla="*/ 119 h 181"/>
                <a:gd name="T16" fmla="*/ 271 w 297"/>
                <a:gd name="T17" fmla="*/ 153 h 181"/>
                <a:gd name="T18" fmla="*/ 239 w 297"/>
                <a:gd name="T19" fmla="*/ 173 h 181"/>
                <a:gd name="T20" fmla="*/ 195 w 297"/>
                <a:gd name="T21" fmla="*/ 180 h 181"/>
                <a:gd name="T22" fmla="*/ 149 w 297"/>
                <a:gd name="T23" fmla="*/ 164 h 181"/>
                <a:gd name="T24" fmla="*/ 115 w 297"/>
                <a:gd name="T25" fmla="*/ 126 h 181"/>
                <a:gd name="T26" fmla="*/ 90 w 297"/>
                <a:gd name="T27" fmla="*/ 84 h 181"/>
                <a:gd name="T28" fmla="*/ 64 w 297"/>
                <a:gd name="T29" fmla="*/ 46 h 181"/>
                <a:gd name="T30" fmla="*/ 33 w 297"/>
                <a:gd name="T31" fmla="*/ 18 h 181"/>
                <a:gd name="T32" fmla="*/ 0 w 297"/>
                <a:gd name="T33" fmla="*/ 0 h 181"/>
                <a:gd name="T34" fmla="*/ 36 w 297"/>
                <a:gd name="T35" fmla="*/ 12 h 181"/>
                <a:gd name="T36" fmla="*/ 71 w 297"/>
                <a:gd name="T37" fmla="*/ 39 h 181"/>
                <a:gd name="T38" fmla="*/ 101 w 297"/>
                <a:gd name="T39" fmla="*/ 77 h 181"/>
                <a:gd name="T40" fmla="*/ 127 w 297"/>
                <a:gd name="T41" fmla="*/ 118 h 181"/>
                <a:gd name="T42" fmla="*/ 157 w 297"/>
                <a:gd name="T43" fmla="*/ 151 h 181"/>
                <a:gd name="T44" fmla="*/ 196 w 297"/>
                <a:gd name="T45" fmla="*/ 164 h 181"/>
                <a:gd name="T46" fmla="*/ 233 w 297"/>
                <a:gd name="T47" fmla="*/ 159 h 181"/>
                <a:gd name="T48" fmla="*/ 260 w 297"/>
                <a:gd name="T49" fmla="*/ 142 h 181"/>
                <a:gd name="T50" fmla="*/ 277 w 297"/>
                <a:gd name="T51" fmla="*/ 115 h 181"/>
                <a:gd name="T52" fmla="*/ 277 w 297"/>
                <a:gd name="T53" fmla="*/ 73 h 181"/>
                <a:gd name="T54" fmla="*/ 248 w 297"/>
                <a:gd name="T55" fmla="*/ 35 h 181"/>
                <a:gd name="T56" fmla="*/ 196 w 297"/>
                <a:gd name="T57" fmla="*/ 29 h 181"/>
                <a:gd name="T58" fmla="*/ 159 w 297"/>
                <a:gd name="T59" fmla="*/ 66 h 181"/>
                <a:gd name="T60" fmla="*/ 179 w 297"/>
                <a:gd name="T61" fmla="*/ 111 h 181"/>
                <a:gd name="T62" fmla="*/ 223 w 297"/>
                <a:gd name="T63" fmla="*/ 88 h 181"/>
                <a:gd name="T64" fmla="*/ 200 w 297"/>
                <a:gd name="T65" fmla="*/ 57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7" h="181">
                  <a:moveTo>
                    <a:pt x="200" y="57"/>
                  </a:moveTo>
                  <a:cubicBezTo>
                    <a:pt x="218" y="45"/>
                    <a:pt x="237" y="72"/>
                    <a:pt x="227" y="90"/>
                  </a:cubicBezTo>
                  <a:cubicBezTo>
                    <a:pt x="222" y="108"/>
                    <a:pt x="200" y="127"/>
                    <a:pt x="177" y="119"/>
                  </a:cubicBezTo>
                  <a:cubicBezTo>
                    <a:pt x="154" y="112"/>
                    <a:pt x="142" y="86"/>
                    <a:pt x="147" y="63"/>
                  </a:cubicBezTo>
                  <a:cubicBezTo>
                    <a:pt x="151" y="41"/>
                    <a:pt x="170" y="21"/>
                    <a:pt x="192" y="16"/>
                  </a:cubicBezTo>
                  <a:cubicBezTo>
                    <a:pt x="213" y="10"/>
                    <a:pt x="237" y="10"/>
                    <a:pt x="255" y="22"/>
                  </a:cubicBezTo>
                  <a:cubicBezTo>
                    <a:pt x="275" y="32"/>
                    <a:pt x="285" y="51"/>
                    <a:pt x="292" y="68"/>
                  </a:cubicBezTo>
                  <a:cubicBezTo>
                    <a:pt x="297" y="86"/>
                    <a:pt x="297" y="104"/>
                    <a:pt x="292" y="119"/>
                  </a:cubicBezTo>
                  <a:cubicBezTo>
                    <a:pt x="287" y="134"/>
                    <a:pt x="279" y="146"/>
                    <a:pt x="271" y="153"/>
                  </a:cubicBezTo>
                  <a:cubicBezTo>
                    <a:pt x="263" y="161"/>
                    <a:pt x="252" y="168"/>
                    <a:pt x="239" y="173"/>
                  </a:cubicBezTo>
                  <a:cubicBezTo>
                    <a:pt x="226" y="178"/>
                    <a:pt x="211" y="181"/>
                    <a:pt x="195" y="180"/>
                  </a:cubicBezTo>
                  <a:cubicBezTo>
                    <a:pt x="179" y="179"/>
                    <a:pt x="163" y="174"/>
                    <a:pt x="149" y="164"/>
                  </a:cubicBezTo>
                  <a:cubicBezTo>
                    <a:pt x="134" y="154"/>
                    <a:pt x="124" y="140"/>
                    <a:pt x="115" y="126"/>
                  </a:cubicBezTo>
                  <a:cubicBezTo>
                    <a:pt x="106" y="112"/>
                    <a:pt x="98" y="98"/>
                    <a:pt x="90" y="84"/>
                  </a:cubicBezTo>
                  <a:cubicBezTo>
                    <a:pt x="81" y="71"/>
                    <a:pt x="74" y="57"/>
                    <a:pt x="64" y="46"/>
                  </a:cubicBezTo>
                  <a:cubicBezTo>
                    <a:pt x="55" y="34"/>
                    <a:pt x="43" y="27"/>
                    <a:pt x="33" y="18"/>
                  </a:cubicBezTo>
                  <a:cubicBezTo>
                    <a:pt x="21" y="11"/>
                    <a:pt x="10" y="6"/>
                    <a:pt x="0" y="0"/>
                  </a:cubicBezTo>
                  <a:cubicBezTo>
                    <a:pt x="11" y="4"/>
                    <a:pt x="23" y="7"/>
                    <a:pt x="36" y="12"/>
                  </a:cubicBezTo>
                  <a:cubicBezTo>
                    <a:pt x="47" y="20"/>
                    <a:pt x="61" y="27"/>
                    <a:pt x="71" y="39"/>
                  </a:cubicBezTo>
                  <a:cubicBezTo>
                    <a:pt x="83" y="50"/>
                    <a:pt x="92" y="63"/>
                    <a:pt x="101" y="77"/>
                  </a:cubicBezTo>
                  <a:cubicBezTo>
                    <a:pt x="127" y="118"/>
                    <a:pt x="127" y="118"/>
                    <a:pt x="127" y="118"/>
                  </a:cubicBezTo>
                  <a:cubicBezTo>
                    <a:pt x="136" y="131"/>
                    <a:pt x="146" y="143"/>
                    <a:pt x="157" y="151"/>
                  </a:cubicBezTo>
                  <a:cubicBezTo>
                    <a:pt x="169" y="159"/>
                    <a:pt x="183" y="163"/>
                    <a:pt x="196" y="164"/>
                  </a:cubicBezTo>
                  <a:cubicBezTo>
                    <a:pt x="210" y="165"/>
                    <a:pt x="222" y="163"/>
                    <a:pt x="233" y="159"/>
                  </a:cubicBezTo>
                  <a:cubicBezTo>
                    <a:pt x="244" y="155"/>
                    <a:pt x="253" y="148"/>
                    <a:pt x="260" y="142"/>
                  </a:cubicBezTo>
                  <a:cubicBezTo>
                    <a:pt x="267" y="136"/>
                    <a:pt x="273" y="126"/>
                    <a:pt x="277" y="115"/>
                  </a:cubicBezTo>
                  <a:cubicBezTo>
                    <a:pt x="281" y="103"/>
                    <a:pt x="282" y="88"/>
                    <a:pt x="277" y="73"/>
                  </a:cubicBezTo>
                  <a:cubicBezTo>
                    <a:pt x="272" y="58"/>
                    <a:pt x="263" y="43"/>
                    <a:pt x="248" y="35"/>
                  </a:cubicBezTo>
                  <a:cubicBezTo>
                    <a:pt x="234" y="25"/>
                    <a:pt x="214" y="24"/>
                    <a:pt x="196" y="29"/>
                  </a:cubicBezTo>
                  <a:cubicBezTo>
                    <a:pt x="177" y="33"/>
                    <a:pt x="163" y="48"/>
                    <a:pt x="159" y="66"/>
                  </a:cubicBezTo>
                  <a:cubicBezTo>
                    <a:pt x="154" y="83"/>
                    <a:pt x="162" y="104"/>
                    <a:pt x="179" y="111"/>
                  </a:cubicBezTo>
                  <a:cubicBezTo>
                    <a:pt x="197" y="118"/>
                    <a:pt x="216" y="105"/>
                    <a:pt x="223" y="88"/>
                  </a:cubicBezTo>
                  <a:cubicBezTo>
                    <a:pt x="232" y="73"/>
                    <a:pt x="218" y="48"/>
                    <a:pt x="200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893" y="4632"/>
              <a:ext cx="605" cy="343"/>
            </a:xfrm>
            <a:custGeom>
              <a:avLst/>
              <a:gdLst>
                <a:gd name="T0" fmla="*/ 168 w 256"/>
                <a:gd name="T1" fmla="*/ 98 h 145"/>
                <a:gd name="T2" fmla="*/ 194 w 256"/>
                <a:gd name="T3" fmla="*/ 82 h 145"/>
                <a:gd name="T4" fmla="*/ 169 w 256"/>
                <a:gd name="T5" fmla="*/ 52 h 145"/>
                <a:gd name="T6" fmla="*/ 139 w 256"/>
                <a:gd name="T7" fmla="*/ 79 h 145"/>
                <a:gd name="T8" fmla="*/ 155 w 256"/>
                <a:gd name="T9" fmla="*/ 118 h 145"/>
                <a:gd name="T10" fmla="*/ 196 w 256"/>
                <a:gd name="T11" fmla="*/ 130 h 145"/>
                <a:gd name="T12" fmla="*/ 230 w 256"/>
                <a:gd name="T13" fmla="*/ 111 h 145"/>
                <a:gd name="T14" fmla="*/ 243 w 256"/>
                <a:gd name="T15" fmla="*/ 79 h 145"/>
                <a:gd name="T16" fmla="*/ 238 w 256"/>
                <a:gd name="T17" fmla="*/ 54 h 145"/>
                <a:gd name="T18" fmla="*/ 224 w 256"/>
                <a:gd name="T19" fmla="*/ 33 h 145"/>
                <a:gd name="T20" fmla="*/ 198 w 256"/>
                <a:gd name="T21" fmla="*/ 18 h 145"/>
                <a:gd name="T22" fmla="*/ 165 w 256"/>
                <a:gd name="T23" fmla="*/ 15 h 145"/>
                <a:gd name="T24" fmla="*/ 132 w 256"/>
                <a:gd name="T25" fmla="*/ 30 h 145"/>
                <a:gd name="T26" fmla="*/ 100 w 256"/>
                <a:gd name="T27" fmla="*/ 53 h 145"/>
                <a:gd name="T28" fmla="*/ 66 w 256"/>
                <a:gd name="T29" fmla="*/ 71 h 145"/>
                <a:gd name="T30" fmla="*/ 31 w 256"/>
                <a:gd name="T31" fmla="*/ 80 h 145"/>
                <a:gd name="T32" fmla="*/ 0 w 256"/>
                <a:gd name="T33" fmla="*/ 78 h 145"/>
                <a:gd name="T34" fmla="*/ 30 w 256"/>
                <a:gd name="T35" fmla="*/ 75 h 145"/>
                <a:gd name="T36" fmla="*/ 62 w 256"/>
                <a:gd name="T37" fmla="*/ 63 h 145"/>
                <a:gd name="T38" fmla="*/ 94 w 256"/>
                <a:gd name="T39" fmla="*/ 44 h 145"/>
                <a:gd name="T40" fmla="*/ 125 w 256"/>
                <a:gd name="T41" fmla="*/ 20 h 145"/>
                <a:gd name="T42" fmla="*/ 162 w 256"/>
                <a:gd name="T43" fmla="*/ 2 h 145"/>
                <a:gd name="T44" fmla="*/ 202 w 256"/>
                <a:gd name="T45" fmla="*/ 5 h 145"/>
                <a:gd name="T46" fmla="*/ 233 w 256"/>
                <a:gd name="T47" fmla="*/ 24 h 145"/>
                <a:gd name="T48" fmla="*/ 250 w 256"/>
                <a:gd name="T49" fmla="*/ 49 h 145"/>
                <a:gd name="T50" fmla="*/ 255 w 256"/>
                <a:gd name="T51" fmla="*/ 81 h 145"/>
                <a:gd name="T52" fmla="*/ 239 w 256"/>
                <a:gd name="T53" fmla="*/ 118 h 145"/>
                <a:gd name="T54" fmla="*/ 197 w 256"/>
                <a:gd name="T55" fmla="*/ 141 h 145"/>
                <a:gd name="T56" fmla="*/ 148 w 256"/>
                <a:gd name="T57" fmla="*/ 126 h 145"/>
                <a:gd name="T58" fmla="*/ 130 w 256"/>
                <a:gd name="T59" fmla="*/ 77 h 145"/>
                <a:gd name="T60" fmla="*/ 169 w 256"/>
                <a:gd name="T61" fmla="*/ 44 h 145"/>
                <a:gd name="T62" fmla="*/ 198 w 256"/>
                <a:gd name="T63" fmla="*/ 82 h 145"/>
                <a:gd name="T64" fmla="*/ 168 w 256"/>
                <a:gd name="T65" fmla="*/ 9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6" h="145">
                  <a:moveTo>
                    <a:pt x="168" y="98"/>
                  </a:moveTo>
                  <a:cubicBezTo>
                    <a:pt x="178" y="110"/>
                    <a:pt x="196" y="96"/>
                    <a:pt x="194" y="82"/>
                  </a:cubicBezTo>
                  <a:cubicBezTo>
                    <a:pt x="194" y="68"/>
                    <a:pt x="184" y="51"/>
                    <a:pt x="169" y="52"/>
                  </a:cubicBezTo>
                  <a:cubicBezTo>
                    <a:pt x="154" y="51"/>
                    <a:pt x="141" y="64"/>
                    <a:pt x="139" y="79"/>
                  </a:cubicBezTo>
                  <a:cubicBezTo>
                    <a:pt x="137" y="93"/>
                    <a:pt x="143" y="109"/>
                    <a:pt x="155" y="118"/>
                  </a:cubicBezTo>
                  <a:cubicBezTo>
                    <a:pt x="167" y="127"/>
                    <a:pt x="182" y="133"/>
                    <a:pt x="196" y="130"/>
                  </a:cubicBezTo>
                  <a:cubicBezTo>
                    <a:pt x="210" y="129"/>
                    <a:pt x="221" y="120"/>
                    <a:pt x="230" y="111"/>
                  </a:cubicBezTo>
                  <a:cubicBezTo>
                    <a:pt x="237" y="100"/>
                    <a:pt x="242" y="90"/>
                    <a:pt x="243" y="79"/>
                  </a:cubicBezTo>
                  <a:cubicBezTo>
                    <a:pt x="243" y="70"/>
                    <a:pt x="242" y="60"/>
                    <a:pt x="238" y="54"/>
                  </a:cubicBezTo>
                  <a:cubicBezTo>
                    <a:pt x="236" y="46"/>
                    <a:pt x="231" y="40"/>
                    <a:pt x="224" y="33"/>
                  </a:cubicBezTo>
                  <a:cubicBezTo>
                    <a:pt x="217" y="27"/>
                    <a:pt x="209" y="20"/>
                    <a:pt x="198" y="18"/>
                  </a:cubicBezTo>
                  <a:cubicBezTo>
                    <a:pt x="188" y="13"/>
                    <a:pt x="176" y="13"/>
                    <a:pt x="165" y="15"/>
                  </a:cubicBezTo>
                  <a:cubicBezTo>
                    <a:pt x="154" y="17"/>
                    <a:pt x="143" y="23"/>
                    <a:pt x="132" y="30"/>
                  </a:cubicBezTo>
                  <a:cubicBezTo>
                    <a:pt x="100" y="53"/>
                    <a:pt x="100" y="53"/>
                    <a:pt x="100" y="53"/>
                  </a:cubicBezTo>
                  <a:cubicBezTo>
                    <a:pt x="89" y="60"/>
                    <a:pt x="78" y="67"/>
                    <a:pt x="66" y="71"/>
                  </a:cubicBezTo>
                  <a:cubicBezTo>
                    <a:pt x="55" y="77"/>
                    <a:pt x="42" y="78"/>
                    <a:pt x="31" y="80"/>
                  </a:cubicBezTo>
                  <a:cubicBezTo>
                    <a:pt x="20" y="80"/>
                    <a:pt x="9" y="79"/>
                    <a:pt x="0" y="78"/>
                  </a:cubicBezTo>
                  <a:cubicBezTo>
                    <a:pt x="10" y="77"/>
                    <a:pt x="20" y="76"/>
                    <a:pt x="30" y="75"/>
                  </a:cubicBezTo>
                  <a:cubicBezTo>
                    <a:pt x="41" y="71"/>
                    <a:pt x="52" y="70"/>
                    <a:pt x="62" y="63"/>
                  </a:cubicBezTo>
                  <a:cubicBezTo>
                    <a:pt x="73" y="59"/>
                    <a:pt x="83" y="51"/>
                    <a:pt x="94" y="44"/>
                  </a:cubicBezTo>
                  <a:cubicBezTo>
                    <a:pt x="104" y="36"/>
                    <a:pt x="114" y="28"/>
                    <a:pt x="125" y="20"/>
                  </a:cubicBezTo>
                  <a:cubicBezTo>
                    <a:pt x="136" y="12"/>
                    <a:pt x="148" y="5"/>
                    <a:pt x="162" y="2"/>
                  </a:cubicBezTo>
                  <a:cubicBezTo>
                    <a:pt x="176" y="0"/>
                    <a:pt x="190" y="1"/>
                    <a:pt x="202" y="5"/>
                  </a:cubicBezTo>
                  <a:cubicBezTo>
                    <a:pt x="215" y="8"/>
                    <a:pt x="224" y="17"/>
                    <a:pt x="233" y="24"/>
                  </a:cubicBezTo>
                  <a:cubicBezTo>
                    <a:pt x="241" y="32"/>
                    <a:pt x="247" y="40"/>
                    <a:pt x="250" y="49"/>
                  </a:cubicBezTo>
                  <a:cubicBezTo>
                    <a:pt x="254" y="56"/>
                    <a:pt x="256" y="68"/>
                    <a:pt x="255" y="81"/>
                  </a:cubicBezTo>
                  <a:cubicBezTo>
                    <a:pt x="254" y="93"/>
                    <a:pt x="248" y="106"/>
                    <a:pt x="239" y="118"/>
                  </a:cubicBezTo>
                  <a:cubicBezTo>
                    <a:pt x="229" y="129"/>
                    <a:pt x="215" y="140"/>
                    <a:pt x="197" y="141"/>
                  </a:cubicBezTo>
                  <a:cubicBezTo>
                    <a:pt x="180" y="145"/>
                    <a:pt x="162" y="137"/>
                    <a:pt x="148" y="126"/>
                  </a:cubicBezTo>
                  <a:cubicBezTo>
                    <a:pt x="134" y="116"/>
                    <a:pt x="126" y="95"/>
                    <a:pt x="130" y="77"/>
                  </a:cubicBezTo>
                  <a:cubicBezTo>
                    <a:pt x="133" y="58"/>
                    <a:pt x="150" y="43"/>
                    <a:pt x="169" y="44"/>
                  </a:cubicBezTo>
                  <a:cubicBezTo>
                    <a:pt x="189" y="46"/>
                    <a:pt x="200" y="67"/>
                    <a:pt x="198" y="82"/>
                  </a:cubicBezTo>
                  <a:cubicBezTo>
                    <a:pt x="199" y="99"/>
                    <a:pt x="177" y="112"/>
                    <a:pt x="168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514" y="4213"/>
              <a:ext cx="1213" cy="632"/>
            </a:xfrm>
            <a:custGeom>
              <a:avLst/>
              <a:gdLst>
                <a:gd name="T0" fmla="*/ 467 w 513"/>
                <a:gd name="T1" fmla="*/ 196 h 267"/>
                <a:gd name="T2" fmla="*/ 412 w 513"/>
                <a:gd name="T3" fmla="*/ 221 h 267"/>
                <a:gd name="T4" fmla="*/ 483 w 513"/>
                <a:gd name="T5" fmla="*/ 241 h 267"/>
                <a:gd name="T6" fmla="*/ 475 w 513"/>
                <a:gd name="T7" fmla="*/ 162 h 267"/>
                <a:gd name="T8" fmla="*/ 385 w 513"/>
                <a:gd name="T9" fmla="*/ 174 h 267"/>
                <a:gd name="T10" fmla="*/ 295 w 513"/>
                <a:gd name="T11" fmla="*/ 216 h 267"/>
                <a:gd name="T12" fmla="*/ 214 w 513"/>
                <a:gd name="T13" fmla="*/ 176 h 267"/>
                <a:gd name="T14" fmla="*/ 178 w 513"/>
                <a:gd name="T15" fmla="*/ 113 h 267"/>
                <a:gd name="T16" fmla="*/ 154 w 513"/>
                <a:gd name="T17" fmla="*/ 63 h 267"/>
                <a:gd name="T18" fmla="*/ 111 w 513"/>
                <a:gd name="T19" fmla="*/ 25 h 267"/>
                <a:gd name="T20" fmla="*/ 48 w 513"/>
                <a:gd name="T21" fmla="*/ 25 h 267"/>
                <a:gd name="T22" fmla="*/ 18 w 513"/>
                <a:gd name="T23" fmla="*/ 84 h 267"/>
                <a:gd name="T24" fmla="*/ 58 w 513"/>
                <a:gd name="T25" fmla="*/ 136 h 267"/>
                <a:gd name="T26" fmla="*/ 109 w 513"/>
                <a:gd name="T27" fmla="*/ 103 h 267"/>
                <a:gd name="T28" fmla="*/ 74 w 513"/>
                <a:gd name="T29" fmla="*/ 58 h 267"/>
                <a:gd name="T30" fmla="*/ 61 w 513"/>
                <a:gd name="T31" fmla="*/ 98 h 267"/>
                <a:gd name="T32" fmla="*/ 59 w 513"/>
                <a:gd name="T33" fmla="*/ 102 h 267"/>
                <a:gd name="T34" fmla="*/ 74 w 513"/>
                <a:gd name="T35" fmla="*/ 48 h 267"/>
                <a:gd name="T36" fmla="*/ 122 w 513"/>
                <a:gd name="T37" fmla="*/ 105 h 267"/>
                <a:gd name="T38" fmla="*/ 54 w 513"/>
                <a:gd name="T39" fmla="*/ 152 h 267"/>
                <a:gd name="T40" fmla="*/ 0 w 513"/>
                <a:gd name="T41" fmla="*/ 85 h 267"/>
                <a:gd name="T42" fmla="*/ 39 w 513"/>
                <a:gd name="T43" fmla="*/ 10 h 267"/>
                <a:gd name="T44" fmla="*/ 118 w 513"/>
                <a:gd name="T45" fmla="*/ 9 h 267"/>
                <a:gd name="T46" fmla="*/ 169 w 513"/>
                <a:gd name="T47" fmla="*/ 55 h 267"/>
                <a:gd name="T48" fmla="*/ 193 w 513"/>
                <a:gd name="T49" fmla="*/ 106 h 267"/>
                <a:gd name="T50" fmla="*/ 227 w 513"/>
                <a:gd name="T51" fmla="*/ 165 h 267"/>
                <a:gd name="T52" fmla="*/ 292 w 513"/>
                <a:gd name="T53" fmla="*/ 199 h 267"/>
                <a:gd name="T54" fmla="*/ 377 w 513"/>
                <a:gd name="T55" fmla="*/ 160 h 267"/>
                <a:gd name="T56" fmla="*/ 482 w 513"/>
                <a:gd name="T57" fmla="*/ 149 h 267"/>
                <a:gd name="T58" fmla="*/ 491 w 513"/>
                <a:gd name="T59" fmla="*/ 250 h 267"/>
                <a:gd name="T60" fmla="*/ 404 w 513"/>
                <a:gd name="T61" fmla="*/ 222 h 267"/>
                <a:gd name="T62" fmla="*/ 470 w 513"/>
                <a:gd name="T63" fmla="*/ 19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3" h="267">
                  <a:moveTo>
                    <a:pt x="447" y="224"/>
                  </a:moveTo>
                  <a:cubicBezTo>
                    <a:pt x="461" y="229"/>
                    <a:pt x="472" y="209"/>
                    <a:pt x="467" y="196"/>
                  </a:cubicBezTo>
                  <a:cubicBezTo>
                    <a:pt x="463" y="182"/>
                    <a:pt x="444" y="180"/>
                    <a:pt x="431" y="185"/>
                  </a:cubicBezTo>
                  <a:cubicBezTo>
                    <a:pt x="416" y="190"/>
                    <a:pt x="410" y="206"/>
                    <a:pt x="412" y="221"/>
                  </a:cubicBezTo>
                  <a:cubicBezTo>
                    <a:pt x="414" y="237"/>
                    <a:pt x="425" y="250"/>
                    <a:pt x="440" y="253"/>
                  </a:cubicBezTo>
                  <a:cubicBezTo>
                    <a:pt x="455" y="256"/>
                    <a:pt x="472" y="251"/>
                    <a:pt x="483" y="241"/>
                  </a:cubicBezTo>
                  <a:cubicBezTo>
                    <a:pt x="495" y="231"/>
                    <a:pt x="500" y="215"/>
                    <a:pt x="499" y="199"/>
                  </a:cubicBezTo>
                  <a:cubicBezTo>
                    <a:pt x="498" y="183"/>
                    <a:pt x="488" y="169"/>
                    <a:pt x="475" y="162"/>
                  </a:cubicBezTo>
                  <a:cubicBezTo>
                    <a:pt x="462" y="155"/>
                    <a:pt x="445" y="153"/>
                    <a:pt x="430" y="156"/>
                  </a:cubicBezTo>
                  <a:cubicBezTo>
                    <a:pt x="414" y="159"/>
                    <a:pt x="399" y="166"/>
                    <a:pt x="385" y="174"/>
                  </a:cubicBezTo>
                  <a:cubicBezTo>
                    <a:pt x="342" y="198"/>
                    <a:pt x="342" y="198"/>
                    <a:pt x="342" y="198"/>
                  </a:cubicBezTo>
                  <a:cubicBezTo>
                    <a:pt x="327" y="206"/>
                    <a:pt x="312" y="213"/>
                    <a:pt x="295" y="216"/>
                  </a:cubicBezTo>
                  <a:cubicBezTo>
                    <a:pt x="278" y="218"/>
                    <a:pt x="260" y="215"/>
                    <a:pt x="246" y="206"/>
                  </a:cubicBezTo>
                  <a:cubicBezTo>
                    <a:pt x="232" y="198"/>
                    <a:pt x="224" y="186"/>
                    <a:pt x="214" y="176"/>
                  </a:cubicBezTo>
                  <a:cubicBezTo>
                    <a:pt x="205" y="165"/>
                    <a:pt x="199" y="154"/>
                    <a:pt x="193" y="143"/>
                  </a:cubicBezTo>
                  <a:cubicBezTo>
                    <a:pt x="187" y="132"/>
                    <a:pt x="182" y="122"/>
                    <a:pt x="178" y="113"/>
                  </a:cubicBezTo>
                  <a:cubicBezTo>
                    <a:pt x="174" y="103"/>
                    <a:pt x="170" y="95"/>
                    <a:pt x="166" y="87"/>
                  </a:cubicBezTo>
                  <a:cubicBezTo>
                    <a:pt x="162" y="80"/>
                    <a:pt x="158" y="72"/>
                    <a:pt x="154" y="63"/>
                  </a:cubicBezTo>
                  <a:cubicBezTo>
                    <a:pt x="148" y="56"/>
                    <a:pt x="143" y="48"/>
                    <a:pt x="136" y="41"/>
                  </a:cubicBezTo>
                  <a:cubicBezTo>
                    <a:pt x="128" y="36"/>
                    <a:pt x="122" y="27"/>
                    <a:pt x="111" y="25"/>
                  </a:cubicBezTo>
                  <a:cubicBezTo>
                    <a:pt x="101" y="21"/>
                    <a:pt x="91" y="18"/>
                    <a:pt x="80" y="18"/>
                  </a:cubicBezTo>
                  <a:cubicBezTo>
                    <a:pt x="69" y="18"/>
                    <a:pt x="58" y="20"/>
                    <a:pt x="48" y="25"/>
                  </a:cubicBezTo>
                  <a:cubicBezTo>
                    <a:pt x="38" y="31"/>
                    <a:pt x="30" y="39"/>
                    <a:pt x="25" y="50"/>
                  </a:cubicBezTo>
                  <a:cubicBezTo>
                    <a:pt x="20" y="60"/>
                    <a:pt x="17" y="72"/>
                    <a:pt x="18" y="84"/>
                  </a:cubicBezTo>
                  <a:cubicBezTo>
                    <a:pt x="18" y="96"/>
                    <a:pt x="22" y="108"/>
                    <a:pt x="29" y="117"/>
                  </a:cubicBezTo>
                  <a:cubicBezTo>
                    <a:pt x="36" y="126"/>
                    <a:pt x="47" y="135"/>
                    <a:pt x="58" y="136"/>
                  </a:cubicBezTo>
                  <a:cubicBezTo>
                    <a:pt x="69" y="141"/>
                    <a:pt x="80" y="136"/>
                    <a:pt x="90" y="131"/>
                  </a:cubicBezTo>
                  <a:cubicBezTo>
                    <a:pt x="99" y="123"/>
                    <a:pt x="107" y="114"/>
                    <a:pt x="109" y="103"/>
                  </a:cubicBezTo>
                  <a:cubicBezTo>
                    <a:pt x="112" y="92"/>
                    <a:pt x="109" y="80"/>
                    <a:pt x="103" y="72"/>
                  </a:cubicBezTo>
                  <a:cubicBezTo>
                    <a:pt x="96" y="63"/>
                    <a:pt x="85" y="58"/>
                    <a:pt x="74" y="58"/>
                  </a:cubicBezTo>
                  <a:cubicBezTo>
                    <a:pt x="64" y="57"/>
                    <a:pt x="53" y="62"/>
                    <a:pt x="52" y="72"/>
                  </a:cubicBezTo>
                  <a:cubicBezTo>
                    <a:pt x="49" y="82"/>
                    <a:pt x="52" y="93"/>
                    <a:pt x="61" y="98"/>
                  </a:cubicBezTo>
                  <a:cubicBezTo>
                    <a:pt x="69" y="104"/>
                    <a:pt x="82" y="103"/>
                    <a:pt x="85" y="94"/>
                  </a:cubicBezTo>
                  <a:cubicBezTo>
                    <a:pt x="83" y="104"/>
                    <a:pt x="69" y="107"/>
                    <a:pt x="59" y="102"/>
                  </a:cubicBezTo>
                  <a:cubicBezTo>
                    <a:pt x="48" y="97"/>
                    <a:pt x="43" y="84"/>
                    <a:pt x="45" y="71"/>
                  </a:cubicBezTo>
                  <a:cubicBezTo>
                    <a:pt x="45" y="57"/>
                    <a:pt x="61" y="48"/>
                    <a:pt x="74" y="48"/>
                  </a:cubicBezTo>
                  <a:cubicBezTo>
                    <a:pt x="87" y="48"/>
                    <a:pt x="102" y="52"/>
                    <a:pt x="112" y="64"/>
                  </a:cubicBezTo>
                  <a:cubicBezTo>
                    <a:pt x="121" y="75"/>
                    <a:pt x="126" y="91"/>
                    <a:pt x="122" y="105"/>
                  </a:cubicBezTo>
                  <a:cubicBezTo>
                    <a:pt x="121" y="121"/>
                    <a:pt x="110" y="133"/>
                    <a:pt x="99" y="143"/>
                  </a:cubicBezTo>
                  <a:cubicBezTo>
                    <a:pt x="86" y="151"/>
                    <a:pt x="70" y="157"/>
                    <a:pt x="54" y="152"/>
                  </a:cubicBezTo>
                  <a:cubicBezTo>
                    <a:pt x="39" y="149"/>
                    <a:pt x="26" y="139"/>
                    <a:pt x="16" y="128"/>
                  </a:cubicBezTo>
                  <a:cubicBezTo>
                    <a:pt x="6" y="115"/>
                    <a:pt x="1" y="100"/>
                    <a:pt x="0" y="85"/>
                  </a:cubicBezTo>
                  <a:cubicBezTo>
                    <a:pt x="0" y="70"/>
                    <a:pt x="3" y="55"/>
                    <a:pt x="9" y="42"/>
                  </a:cubicBezTo>
                  <a:cubicBezTo>
                    <a:pt x="16" y="29"/>
                    <a:pt x="26" y="17"/>
                    <a:pt x="39" y="10"/>
                  </a:cubicBezTo>
                  <a:cubicBezTo>
                    <a:pt x="52" y="3"/>
                    <a:pt x="66" y="0"/>
                    <a:pt x="80" y="0"/>
                  </a:cubicBezTo>
                  <a:cubicBezTo>
                    <a:pt x="94" y="0"/>
                    <a:pt x="106" y="4"/>
                    <a:pt x="118" y="9"/>
                  </a:cubicBezTo>
                  <a:cubicBezTo>
                    <a:pt x="130" y="12"/>
                    <a:pt x="139" y="22"/>
                    <a:pt x="148" y="29"/>
                  </a:cubicBezTo>
                  <a:cubicBezTo>
                    <a:pt x="157" y="37"/>
                    <a:pt x="162" y="46"/>
                    <a:pt x="169" y="55"/>
                  </a:cubicBezTo>
                  <a:cubicBezTo>
                    <a:pt x="173" y="63"/>
                    <a:pt x="178" y="72"/>
                    <a:pt x="182" y="80"/>
                  </a:cubicBezTo>
                  <a:cubicBezTo>
                    <a:pt x="185" y="88"/>
                    <a:pt x="189" y="96"/>
                    <a:pt x="193" y="106"/>
                  </a:cubicBezTo>
                  <a:cubicBezTo>
                    <a:pt x="198" y="115"/>
                    <a:pt x="203" y="125"/>
                    <a:pt x="208" y="135"/>
                  </a:cubicBezTo>
                  <a:cubicBezTo>
                    <a:pt x="214" y="145"/>
                    <a:pt x="219" y="156"/>
                    <a:pt x="227" y="165"/>
                  </a:cubicBezTo>
                  <a:cubicBezTo>
                    <a:pt x="236" y="175"/>
                    <a:pt x="244" y="185"/>
                    <a:pt x="255" y="192"/>
                  </a:cubicBezTo>
                  <a:cubicBezTo>
                    <a:pt x="266" y="198"/>
                    <a:pt x="279" y="201"/>
                    <a:pt x="292" y="199"/>
                  </a:cubicBezTo>
                  <a:cubicBezTo>
                    <a:pt x="306" y="197"/>
                    <a:pt x="320" y="191"/>
                    <a:pt x="334" y="184"/>
                  </a:cubicBezTo>
                  <a:cubicBezTo>
                    <a:pt x="348" y="177"/>
                    <a:pt x="362" y="168"/>
                    <a:pt x="377" y="160"/>
                  </a:cubicBezTo>
                  <a:cubicBezTo>
                    <a:pt x="392" y="152"/>
                    <a:pt x="409" y="144"/>
                    <a:pt x="427" y="141"/>
                  </a:cubicBezTo>
                  <a:cubicBezTo>
                    <a:pt x="445" y="138"/>
                    <a:pt x="465" y="140"/>
                    <a:pt x="482" y="149"/>
                  </a:cubicBezTo>
                  <a:cubicBezTo>
                    <a:pt x="499" y="160"/>
                    <a:pt x="511" y="178"/>
                    <a:pt x="512" y="198"/>
                  </a:cubicBezTo>
                  <a:cubicBezTo>
                    <a:pt x="513" y="217"/>
                    <a:pt x="506" y="237"/>
                    <a:pt x="491" y="250"/>
                  </a:cubicBezTo>
                  <a:cubicBezTo>
                    <a:pt x="476" y="262"/>
                    <a:pt x="456" y="267"/>
                    <a:pt x="438" y="262"/>
                  </a:cubicBezTo>
                  <a:cubicBezTo>
                    <a:pt x="419" y="258"/>
                    <a:pt x="405" y="240"/>
                    <a:pt x="404" y="222"/>
                  </a:cubicBezTo>
                  <a:cubicBezTo>
                    <a:pt x="402" y="205"/>
                    <a:pt x="411" y="185"/>
                    <a:pt x="429" y="180"/>
                  </a:cubicBezTo>
                  <a:cubicBezTo>
                    <a:pt x="444" y="174"/>
                    <a:pt x="466" y="178"/>
                    <a:pt x="470" y="195"/>
                  </a:cubicBezTo>
                  <a:cubicBezTo>
                    <a:pt x="474" y="210"/>
                    <a:pt x="461" y="230"/>
                    <a:pt x="447" y="2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885" y="4137"/>
              <a:ext cx="599" cy="462"/>
            </a:xfrm>
            <a:custGeom>
              <a:avLst/>
              <a:gdLst>
                <a:gd name="T0" fmla="*/ 63 w 253"/>
                <a:gd name="T1" fmla="*/ 76 h 195"/>
                <a:gd name="T2" fmla="*/ 91 w 253"/>
                <a:gd name="T3" fmla="*/ 40 h 195"/>
                <a:gd name="T4" fmla="*/ 52 w 253"/>
                <a:gd name="T5" fmla="*/ 5 h 195"/>
                <a:gd name="T6" fmla="*/ 10 w 253"/>
                <a:gd name="T7" fmla="*/ 38 h 195"/>
                <a:gd name="T8" fmla="*/ 24 w 253"/>
                <a:gd name="T9" fmla="*/ 92 h 195"/>
                <a:gd name="T10" fmla="*/ 68 w 253"/>
                <a:gd name="T11" fmla="*/ 122 h 195"/>
                <a:gd name="T12" fmla="*/ 116 w 253"/>
                <a:gd name="T13" fmla="*/ 117 h 195"/>
                <a:gd name="T14" fmla="*/ 154 w 253"/>
                <a:gd name="T15" fmla="*/ 100 h 195"/>
                <a:gd name="T16" fmla="*/ 188 w 253"/>
                <a:gd name="T17" fmla="*/ 93 h 195"/>
                <a:gd name="T18" fmla="*/ 227 w 253"/>
                <a:gd name="T19" fmla="*/ 101 h 195"/>
                <a:gd name="T20" fmla="*/ 252 w 253"/>
                <a:gd name="T21" fmla="*/ 139 h 195"/>
                <a:gd name="T22" fmla="*/ 234 w 253"/>
                <a:gd name="T23" fmla="*/ 185 h 195"/>
                <a:gd name="T24" fmla="*/ 185 w 253"/>
                <a:gd name="T25" fmla="*/ 184 h 195"/>
                <a:gd name="T26" fmla="*/ 177 w 253"/>
                <a:gd name="T27" fmla="*/ 137 h 195"/>
                <a:gd name="T28" fmla="*/ 220 w 253"/>
                <a:gd name="T29" fmla="*/ 135 h 195"/>
                <a:gd name="T30" fmla="*/ 213 w 253"/>
                <a:gd name="T31" fmla="*/ 170 h 195"/>
                <a:gd name="T32" fmla="*/ 212 w 253"/>
                <a:gd name="T33" fmla="*/ 168 h 195"/>
                <a:gd name="T34" fmla="*/ 217 w 253"/>
                <a:gd name="T35" fmla="*/ 139 h 195"/>
                <a:gd name="T36" fmla="*/ 183 w 253"/>
                <a:gd name="T37" fmla="*/ 141 h 195"/>
                <a:gd name="T38" fmla="*/ 190 w 253"/>
                <a:gd name="T39" fmla="*/ 178 h 195"/>
                <a:gd name="T40" fmla="*/ 229 w 253"/>
                <a:gd name="T41" fmla="*/ 178 h 195"/>
                <a:gd name="T42" fmla="*/ 243 w 253"/>
                <a:gd name="T43" fmla="*/ 140 h 195"/>
                <a:gd name="T44" fmla="*/ 222 w 253"/>
                <a:gd name="T45" fmla="*/ 109 h 195"/>
                <a:gd name="T46" fmla="*/ 188 w 253"/>
                <a:gd name="T47" fmla="*/ 101 h 195"/>
                <a:gd name="T48" fmla="*/ 157 w 253"/>
                <a:gd name="T49" fmla="*/ 108 h 195"/>
                <a:gd name="T50" fmla="*/ 119 w 253"/>
                <a:gd name="T51" fmla="*/ 125 h 195"/>
                <a:gd name="T52" fmla="*/ 66 w 253"/>
                <a:gd name="T53" fmla="*/ 130 h 195"/>
                <a:gd name="T54" fmla="*/ 17 w 253"/>
                <a:gd name="T55" fmla="*/ 97 h 195"/>
                <a:gd name="T56" fmla="*/ 3 w 253"/>
                <a:gd name="T57" fmla="*/ 36 h 195"/>
                <a:gd name="T58" fmla="*/ 52 w 253"/>
                <a:gd name="T59" fmla="*/ 0 h 195"/>
                <a:gd name="T60" fmla="*/ 95 w 253"/>
                <a:gd name="T61" fmla="*/ 39 h 195"/>
                <a:gd name="T62" fmla="*/ 63 w 253"/>
                <a:gd name="T63" fmla="*/ 78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3" h="195">
                  <a:moveTo>
                    <a:pt x="39" y="67"/>
                  </a:moveTo>
                  <a:cubicBezTo>
                    <a:pt x="46" y="72"/>
                    <a:pt x="54" y="76"/>
                    <a:pt x="63" y="76"/>
                  </a:cubicBezTo>
                  <a:cubicBezTo>
                    <a:pt x="71" y="77"/>
                    <a:pt x="81" y="74"/>
                    <a:pt x="86" y="66"/>
                  </a:cubicBezTo>
                  <a:cubicBezTo>
                    <a:pt x="91" y="59"/>
                    <a:pt x="92" y="49"/>
                    <a:pt x="91" y="40"/>
                  </a:cubicBezTo>
                  <a:cubicBezTo>
                    <a:pt x="90" y="31"/>
                    <a:pt x="86" y="21"/>
                    <a:pt x="78" y="15"/>
                  </a:cubicBezTo>
                  <a:cubicBezTo>
                    <a:pt x="71" y="9"/>
                    <a:pt x="61" y="6"/>
                    <a:pt x="52" y="5"/>
                  </a:cubicBezTo>
                  <a:cubicBezTo>
                    <a:pt x="42" y="6"/>
                    <a:pt x="32" y="8"/>
                    <a:pt x="25" y="14"/>
                  </a:cubicBezTo>
                  <a:cubicBezTo>
                    <a:pt x="17" y="20"/>
                    <a:pt x="12" y="29"/>
                    <a:pt x="10" y="38"/>
                  </a:cubicBezTo>
                  <a:cubicBezTo>
                    <a:pt x="8" y="47"/>
                    <a:pt x="9" y="57"/>
                    <a:pt x="11" y="67"/>
                  </a:cubicBezTo>
                  <a:cubicBezTo>
                    <a:pt x="14" y="76"/>
                    <a:pt x="18" y="85"/>
                    <a:pt x="24" y="92"/>
                  </a:cubicBezTo>
                  <a:cubicBezTo>
                    <a:pt x="30" y="100"/>
                    <a:pt x="36" y="107"/>
                    <a:pt x="44" y="112"/>
                  </a:cubicBezTo>
                  <a:cubicBezTo>
                    <a:pt x="51" y="117"/>
                    <a:pt x="60" y="120"/>
                    <a:pt x="68" y="122"/>
                  </a:cubicBezTo>
                  <a:cubicBezTo>
                    <a:pt x="76" y="124"/>
                    <a:pt x="85" y="124"/>
                    <a:pt x="93" y="123"/>
                  </a:cubicBezTo>
                  <a:cubicBezTo>
                    <a:pt x="101" y="122"/>
                    <a:pt x="109" y="120"/>
                    <a:pt x="116" y="117"/>
                  </a:cubicBezTo>
                  <a:cubicBezTo>
                    <a:pt x="123" y="115"/>
                    <a:pt x="130" y="111"/>
                    <a:pt x="136" y="109"/>
                  </a:cubicBezTo>
                  <a:cubicBezTo>
                    <a:pt x="154" y="100"/>
                    <a:pt x="154" y="100"/>
                    <a:pt x="154" y="100"/>
                  </a:cubicBezTo>
                  <a:cubicBezTo>
                    <a:pt x="160" y="98"/>
                    <a:pt x="166" y="96"/>
                    <a:pt x="171" y="95"/>
                  </a:cubicBezTo>
                  <a:cubicBezTo>
                    <a:pt x="176" y="94"/>
                    <a:pt x="182" y="92"/>
                    <a:pt x="188" y="93"/>
                  </a:cubicBezTo>
                  <a:cubicBezTo>
                    <a:pt x="194" y="92"/>
                    <a:pt x="200" y="93"/>
                    <a:pt x="207" y="94"/>
                  </a:cubicBezTo>
                  <a:cubicBezTo>
                    <a:pt x="213" y="95"/>
                    <a:pt x="220" y="97"/>
                    <a:pt x="227" y="101"/>
                  </a:cubicBezTo>
                  <a:cubicBezTo>
                    <a:pt x="233" y="105"/>
                    <a:pt x="239" y="110"/>
                    <a:pt x="244" y="117"/>
                  </a:cubicBezTo>
                  <a:cubicBezTo>
                    <a:pt x="247" y="123"/>
                    <a:pt x="251" y="131"/>
                    <a:pt x="252" y="139"/>
                  </a:cubicBezTo>
                  <a:cubicBezTo>
                    <a:pt x="253" y="147"/>
                    <a:pt x="253" y="156"/>
                    <a:pt x="250" y="164"/>
                  </a:cubicBezTo>
                  <a:cubicBezTo>
                    <a:pt x="247" y="172"/>
                    <a:pt x="241" y="179"/>
                    <a:pt x="234" y="185"/>
                  </a:cubicBezTo>
                  <a:cubicBezTo>
                    <a:pt x="227" y="190"/>
                    <a:pt x="219" y="194"/>
                    <a:pt x="210" y="194"/>
                  </a:cubicBezTo>
                  <a:cubicBezTo>
                    <a:pt x="200" y="195"/>
                    <a:pt x="191" y="190"/>
                    <a:pt x="185" y="184"/>
                  </a:cubicBezTo>
                  <a:cubicBezTo>
                    <a:pt x="178" y="178"/>
                    <a:pt x="173" y="171"/>
                    <a:pt x="172" y="162"/>
                  </a:cubicBezTo>
                  <a:cubicBezTo>
                    <a:pt x="170" y="153"/>
                    <a:pt x="170" y="143"/>
                    <a:pt x="177" y="137"/>
                  </a:cubicBezTo>
                  <a:cubicBezTo>
                    <a:pt x="182" y="129"/>
                    <a:pt x="191" y="126"/>
                    <a:pt x="199" y="125"/>
                  </a:cubicBezTo>
                  <a:cubicBezTo>
                    <a:pt x="207" y="127"/>
                    <a:pt x="216" y="128"/>
                    <a:pt x="220" y="135"/>
                  </a:cubicBezTo>
                  <a:cubicBezTo>
                    <a:pt x="226" y="141"/>
                    <a:pt x="228" y="149"/>
                    <a:pt x="227" y="156"/>
                  </a:cubicBezTo>
                  <a:cubicBezTo>
                    <a:pt x="225" y="164"/>
                    <a:pt x="219" y="168"/>
                    <a:pt x="213" y="170"/>
                  </a:cubicBezTo>
                  <a:cubicBezTo>
                    <a:pt x="206" y="172"/>
                    <a:pt x="200" y="170"/>
                    <a:pt x="195" y="167"/>
                  </a:cubicBezTo>
                  <a:cubicBezTo>
                    <a:pt x="200" y="169"/>
                    <a:pt x="207" y="170"/>
                    <a:pt x="212" y="168"/>
                  </a:cubicBezTo>
                  <a:cubicBezTo>
                    <a:pt x="218" y="166"/>
                    <a:pt x="223" y="162"/>
                    <a:pt x="224" y="155"/>
                  </a:cubicBezTo>
                  <a:cubicBezTo>
                    <a:pt x="224" y="149"/>
                    <a:pt x="222" y="143"/>
                    <a:pt x="217" y="139"/>
                  </a:cubicBezTo>
                  <a:cubicBezTo>
                    <a:pt x="213" y="133"/>
                    <a:pt x="205" y="132"/>
                    <a:pt x="199" y="131"/>
                  </a:cubicBezTo>
                  <a:cubicBezTo>
                    <a:pt x="192" y="132"/>
                    <a:pt x="186" y="134"/>
                    <a:pt x="183" y="141"/>
                  </a:cubicBezTo>
                  <a:cubicBezTo>
                    <a:pt x="177" y="145"/>
                    <a:pt x="177" y="154"/>
                    <a:pt x="179" y="160"/>
                  </a:cubicBezTo>
                  <a:cubicBezTo>
                    <a:pt x="180" y="167"/>
                    <a:pt x="185" y="174"/>
                    <a:pt x="190" y="178"/>
                  </a:cubicBezTo>
                  <a:cubicBezTo>
                    <a:pt x="195" y="183"/>
                    <a:pt x="203" y="186"/>
                    <a:pt x="209" y="186"/>
                  </a:cubicBezTo>
                  <a:cubicBezTo>
                    <a:pt x="216" y="186"/>
                    <a:pt x="223" y="182"/>
                    <a:pt x="229" y="178"/>
                  </a:cubicBezTo>
                  <a:cubicBezTo>
                    <a:pt x="235" y="174"/>
                    <a:pt x="239" y="168"/>
                    <a:pt x="242" y="161"/>
                  </a:cubicBezTo>
                  <a:cubicBezTo>
                    <a:pt x="244" y="155"/>
                    <a:pt x="245" y="147"/>
                    <a:pt x="243" y="140"/>
                  </a:cubicBezTo>
                  <a:cubicBezTo>
                    <a:pt x="243" y="133"/>
                    <a:pt x="239" y="127"/>
                    <a:pt x="237" y="121"/>
                  </a:cubicBezTo>
                  <a:cubicBezTo>
                    <a:pt x="232" y="116"/>
                    <a:pt x="228" y="111"/>
                    <a:pt x="222" y="109"/>
                  </a:cubicBezTo>
                  <a:cubicBezTo>
                    <a:pt x="217" y="105"/>
                    <a:pt x="211" y="103"/>
                    <a:pt x="205" y="102"/>
                  </a:cubicBezTo>
                  <a:cubicBezTo>
                    <a:pt x="199" y="101"/>
                    <a:pt x="194" y="101"/>
                    <a:pt x="188" y="101"/>
                  </a:cubicBezTo>
                  <a:cubicBezTo>
                    <a:pt x="183" y="101"/>
                    <a:pt x="177" y="103"/>
                    <a:pt x="173" y="103"/>
                  </a:cubicBezTo>
                  <a:cubicBezTo>
                    <a:pt x="168" y="104"/>
                    <a:pt x="163" y="106"/>
                    <a:pt x="157" y="108"/>
                  </a:cubicBezTo>
                  <a:cubicBezTo>
                    <a:pt x="152" y="111"/>
                    <a:pt x="146" y="113"/>
                    <a:pt x="140" y="116"/>
                  </a:cubicBezTo>
                  <a:cubicBezTo>
                    <a:pt x="133" y="119"/>
                    <a:pt x="126" y="122"/>
                    <a:pt x="119" y="125"/>
                  </a:cubicBezTo>
                  <a:cubicBezTo>
                    <a:pt x="111" y="128"/>
                    <a:pt x="103" y="130"/>
                    <a:pt x="94" y="132"/>
                  </a:cubicBezTo>
                  <a:cubicBezTo>
                    <a:pt x="85" y="132"/>
                    <a:pt x="76" y="133"/>
                    <a:pt x="66" y="130"/>
                  </a:cubicBezTo>
                  <a:cubicBezTo>
                    <a:pt x="57" y="128"/>
                    <a:pt x="47" y="124"/>
                    <a:pt x="40" y="118"/>
                  </a:cubicBezTo>
                  <a:cubicBezTo>
                    <a:pt x="31" y="113"/>
                    <a:pt x="24" y="105"/>
                    <a:pt x="17" y="97"/>
                  </a:cubicBezTo>
                  <a:cubicBezTo>
                    <a:pt x="12" y="88"/>
                    <a:pt x="7" y="79"/>
                    <a:pt x="4" y="69"/>
                  </a:cubicBezTo>
                  <a:cubicBezTo>
                    <a:pt x="1" y="58"/>
                    <a:pt x="0" y="47"/>
                    <a:pt x="3" y="36"/>
                  </a:cubicBezTo>
                  <a:cubicBezTo>
                    <a:pt x="6" y="26"/>
                    <a:pt x="12" y="15"/>
                    <a:pt x="21" y="9"/>
                  </a:cubicBezTo>
                  <a:cubicBezTo>
                    <a:pt x="30" y="2"/>
                    <a:pt x="41" y="0"/>
                    <a:pt x="52" y="0"/>
                  </a:cubicBezTo>
                  <a:cubicBezTo>
                    <a:pt x="63" y="1"/>
                    <a:pt x="74" y="4"/>
                    <a:pt x="81" y="12"/>
                  </a:cubicBezTo>
                  <a:cubicBezTo>
                    <a:pt x="90" y="18"/>
                    <a:pt x="94" y="29"/>
                    <a:pt x="95" y="39"/>
                  </a:cubicBezTo>
                  <a:cubicBezTo>
                    <a:pt x="96" y="49"/>
                    <a:pt x="94" y="60"/>
                    <a:pt x="88" y="68"/>
                  </a:cubicBezTo>
                  <a:cubicBezTo>
                    <a:pt x="82" y="76"/>
                    <a:pt x="71" y="79"/>
                    <a:pt x="63" y="78"/>
                  </a:cubicBezTo>
                  <a:cubicBezTo>
                    <a:pt x="53" y="77"/>
                    <a:pt x="46" y="72"/>
                    <a:pt x="39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841" y="2678"/>
              <a:ext cx="430" cy="653"/>
            </a:xfrm>
            <a:custGeom>
              <a:avLst/>
              <a:gdLst>
                <a:gd name="T0" fmla="*/ 7 w 182"/>
                <a:gd name="T1" fmla="*/ 276 h 276"/>
                <a:gd name="T2" fmla="*/ 87 w 182"/>
                <a:gd name="T3" fmla="*/ 39 h 276"/>
                <a:gd name="T4" fmla="*/ 106 w 182"/>
                <a:gd name="T5" fmla="*/ 74 h 276"/>
                <a:gd name="T6" fmla="*/ 7 w 182"/>
                <a:gd name="T7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" h="276">
                  <a:moveTo>
                    <a:pt x="7" y="276"/>
                  </a:moveTo>
                  <a:cubicBezTo>
                    <a:pt x="0" y="173"/>
                    <a:pt x="11" y="79"/>
                    <a:pt x="87" y="39"/>
                  </a:cubicBezTo>
                  <a:cubicBezTo>
                    <a:pt x="159" y="0"/>
                    <a:pt x="182" y="56"/>
                    <a:pt x="106" y="74"/>
                  </a:cubicBezTo>
                  <a:cubicBezTo>
                    <a:pt x="30" y="92"/>
                    <a:pt x="13" y="182"/>
                    <a:pt x="7" y="2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373" y="2964"/>
              <a:ext cx="423" cy="248"/>
            </a:xfrm>
            <a:custGeom>
              <a:avLst/>
              <a:gdLst>
                <a:gd name="T0" fmla="*/ 179 w 179"/>
                <a:gd name="T1" fmla="*/ 105 h 105"/>
                <a:gd name="T2" fmla="*/ 53 w 179"/>
                <a:gd name="T3" fmla="*/ 4 h 105"/>
                <a:gd name="T4" fmla="*/ 55 w 179"/>
                <a:gd name="T5" fmla="*/ 30 h 105"/>
                <a:gd name="T6" fmla="*/ 179 w 179"/>
                <a:gd name="T7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9" h="105">
                  <a:moveTo>
                    <a:pt x="179" y="105"/>
                  </a:moveTo>
                  <a:cubicBezTo>
                    <a:pt x="156" y="51"/>
                    <a:pt x="109" y="0"/>
                    <a:pt x="53" y="4"/>
                  </a:cubicBezTo>
                  <a:cubicBezTo>
                    <a:pt x="0" y="8"/>
                    <a:pt x="7" y="46"/>
                    <a:pt x="55" y="30"/>
                  </a:cubicBezTo>
                  <a:cubicBezTo>
                    <a:pt x="103" y="13"/>
                    <a:pt x="148" y="60"/>
                    <a:pt x="179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295" y="2848"/>
              <a:ext cx="506" cy="355"/>
            </a:xfrm>
            <a:custGeom>
              <a:avLst/>
              <a:gdLst>
                <a:gd name="T0" fmla="*/ 214 w 214"/>
                <a:gd name="T1" fmla="*/ 150 h 150"/>
                <a:gd name="T2" fmla="*/ 68 w 214"/>
                <a:gd name="T3" fmla="*/ 2 h 150"/>
                <a:gd name="T4" fmla="*/ 67 w 214"/>
                <a:gd name="T5" fmla="*/ 36 h 150"/>
                <a:gd name="T6" fmla="*/ 214 w 214"/>
                <a:gd name="T7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" h="150">
                  <a:moveTo>
                    <a:pt x="214" y="150"/>
                  </a:moveTo>
                  <a:cubicBezTo>
                    <a:pt x="195" y="47"/>
                    <a:pt x="140" y="5"/>
                    <a:pt x="68" y="2"/>
                  </a:cubicBezTo>
                  <a:cubicBezTo>
                    <a:pt x="0" y="0"/>
                    <a:pt x="4" y="50"/>
                    <a:pt x="67" y="36"/>
                  </a:cubicBezTo>
                  <a:cubicBezTo>
                    <a:pt x="130" y="21"/>
                    <a:pt x="189" y="67"/>
                    <a:pt x="214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583" y="4540"/>
              <a:ext cx="468" cy="210"/>
            </a:xfrm>
            <a:custGeom>
              <a:avLst/>
              <a:gdLst>
                <a:gd name="T0" fmla="*/ 198 w 198"/>
                <a:gd name="T1" fmla="*/ 58 h 89"/>
                <a:gd name="T2" fmla="*/ 43 w 198"/>
                <a:gd name="T3" fmla="*/ 30 h 89"/>
                <a:gd name="T4" fmla="*/ 58 w 198"/>
                <a:gd name="T5" fmla="*/ 53 h 89"/>
                <a:gd name="T6" fmla="*/ 198 w 198"/>
                <a:gd name="T7" fmla="*/ 5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89">
                  <a:moveTo>
                    <a:pt x="198" y="58"/>
                  </a:moveTo>
                  <a:cubicBezTo>
                    <a:pt x="142" y="4"/>
                    <a:pt x="88" y="0"/>
                    <a:pt x="43" y="30"/>
                  </a:cubicBezTo>
                  <a:cubicBezTo>
                    <a:pt x="0" y="57"/>
                    <a:pt x="26" y="89"/>
                    <a:pt x="58" y="53"/>
                  </a:cubicBezTo>
                  <a:cubicBezTo>
                    <a:pt x="91" y="17"/>
                    <a:pt x="146" y="19"/>
                    <a:pt x="198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696" y="4629"/>
              <a:ext cx="360" cy="239"/>
            </a:xfrm>
            <a:custGeom>
              <a:avLst/>
              <a:gdLst>
                <a:gd name="T0" fmla="*/ 152 w 152"/>
                <a:gd name="T1" fmla="*/ 24 h 101"/>
                <a:gd name="T2" fmla="*/ 24 w 152"/>
                <a:gd name="T3" fmla="*/ 45 h 101"/>
                <a:gd name="T4" fmla="*/ 43 w 152"/>
                <a:gd name="T5" fmla="*/ 63 h 101"/>
                <a:gd name="T6" fmla="*/ 152 w 152"/>
                <a:gd name="T7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101">
                  <a:moveTo>
                    <a:pt x="152" y="24"/>
                  </a:moveTo>
                  <a:cubicBezTo>
                    <a:pt x="92" y="0"/>
                    <a:pt x="50" y="9"/>
                    <a:pt x="24" y="45"/>
                  </a:cubicBezTo>
                  <a:cubicBezTo>
                    <a:pt x="0" y="80"/>
                    <a:pt x="29" y="101"/>
                    <a:pt x="43" y="63"/>
                  </a:cubicBezTo>
                  <a:cubicBezTo>
                    <a:pt x="57" y="25"/>
                    <a:pt x="101" y="10"/>
                    <a:pt x="15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4" name="Group 4出自【趣你的PPT】(微信:qunideppt)：最优质的PPT资源库"/>
          <p:cNvGrpSpPr>
            <a:grpSpLocks noChangeAspect="1"/>
          </p:cNvGrpSpPr>
          <p:nvPr/>
        </p:nvGrpSpPr>
        <p:grpSpPr bwMode="auto">
          <a:xfrm rot="10800000">
            <a:off x="301139" y="370685"/>
            <a:ext cx="3054945" cy="2080274"/>
            <a:chOff x="6" y="2"/>
            <a:chExt cx="7303" cy="4973"/>
          </a:xfrm>
          <a:solidFill>
            <a:srgbClr val="AD4F1F"/>
          </a:solidFill>
        </p:grpSpPr>
        <p:sp>
          <p:nvSpPr>
            <p:cNvPr id="105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" y="4398"/>
              <a:ext cx="4508" cy="2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635" y="2"/>
              <a:ext cx="31" cy="218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843" y="3141"/>
              <a:ext cx="998" cy="1505"/>
            </a:xfrm>
            <a:custGeom>
              <a:avLst/>
              <a:gdLst>
                <a:gd name="T0" fmla="*/ 162 w 422"/>
                <a:gd name="T1" fmla="*/ 366 h 636"/>
                <a:gd name="T2" fmla="*/ 151 w 422"/>
                <a:gd name="T3" fmla="*/ 476 h 636"/>
                <a:gd name="T4" fmla="*/ 276 w 422"/>
                <a:gd name="T5" fmla="*/ 440 h 636"/>
                <a:gd name="T6" fmla="*/ 201 w 422"/>
                <a:gd name="T7" fmla="*/ 317 h 636"/>
                <a:gd name="T8" fmla="*/ 56 w 422"/>
                <a:gd name="T9" fmla="*/ 347 h 636"/>
                <a:gd name="T10" fmla="*/ 38 w 422"/>
                <a:gd name="T11" fmla="*/ 492 h 636"/>
                <a:gd name="T12" fmla="*/ 135 w 422"/>
                <a:gd name="T13" fmla="*/ 589 h 636"/>
                <a:gd name="T14" fmla="*/ 254 w 422"/>
                <a:gd name="T15" fmla="*/ 608 h 636"/>
                <a:gd name="T16" fmla="*/ 337 w 422"/>
                <a:gd name="T17" fmla="*/ 568 h 636"/>
                <a:gd name="T18" fmla="*/ 385 w 422"/>
                <a:gd name="T19" fmla="*/ 493 h 636"/>
                <a:gd name="T20" fmla="*/ 391 w 422"/>
                <a:gd name="T21" fmla="*/ 388 h 636"/>
                <a:gd name="T22" fmla="*/ 342 w 422"/>
                <a:gd name="T23" fmla="*/ 278 h 636"/>
                <a:gd name="T24" fmla="*/ 265 w 422"/>
                <a:gd name="T25" fmla="*/ 173 h 636"/>
                <a:gd name="T26" fmla="*/ 257 w 422"/>
                <a:gd name="T27" fmla="*/ 39 h 636"/>
                <a:gd name="T28" fmla="*/ 383 w 422"/>
                <a:gd name="T29" fmla="*/ 46 h 636"/>
                <a:gd name="T30" fmla="*/ 351 w 422"/>
                <a:gd name="T31" fmla="*/ 146 h 636"/>
                <a:gd name="T32" fmla="*/ 311 w 422"/>
                <a:gd name="T33" fmla="*/ 79 h 636"/>
                <a:gd name="T34" fmla="*/ 350 w 422"/>
                <a:gd name="T35" fmla="*/ 137 h 636"/>
                <a:gd name="T36" fmla="*/ 372 w 422"/>
                <a:gd name="T37" fmla="*/ 56 h 636"/>
                <a:gd name="T38" fmla="*/ 271 w 422"/>
                <a:gd name="T39" fmla="*/ 52 h 636"/>
                <a:gd name="T40" fmla="*/ 282 w 422"/>
                <a:gd name="T41" fmla="*/ 160 h 636"/>
                <a:gd name="T42" fmla="*/ 362 w 422"/>
                <a:gd name="T43" fmla="*/ 266 h 636"/>
                <a:gd name="T44" fmla="*/ 413 w 422"/>
                <a:gd name="T45" fmla="*/ 384 h 636"/>
                <a:gd name="T46" fmla="*/ 407 w 422"/>
                <a:gd name="T47" fmla="*/ 501 h 636"/>
                <a:gd name="T48" fmla="*/ 353 w 422"/>
                <a:gd name="T49" fmla="*/ 584 h 636"/>
                <a:gd name="T50" fmla="*/ 258 w 422"/>
                <a:gd name="T51" fmla="*/ 630 h 636"/>
                <a:gd name="T52" fmla="*/ 126 w 422"/>
                <a:gd name="T53" fmla="*/ 610 h 636"/>
                <a:gd name="T54" fmla="*/ 18 w 422"/>
                <a:gd name="T55" fmla="*/ 500 h 636"/>
                <a:gd name="T56" fmla="*/ 41 w 422"/>
                <a:gd name="T57" fmla="*/ 334 h 636"/>
                <a:gd name="T58" fmla="*/ 207 w 422"/>
                <a:gd name="T59" fmla="*/ 302 h 636"/>
                <a:gd name="T60" fmla="*/ 288 w 422"/>
                <a:gd name="T61" fmla="*/ 444 h 636"/>
                <a:gd name="T62" fmla="*/ 147 w 422"/>
                <a:gd name="T63" fmla="*/ 481 h 636"/>
                <a:gd name="T64" fmla="*/ 162 w 422"/>
                <a:gd name="T65" fmla="*/ 36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22" h="636">
                  <a:moveTo>
                    <a:pt x="162" y="366"/>
                  </a:moveTo>
                  <a:cubicBezTo>
                    <a:pt x="110" y="374"/>
                    <a:pt x="105" y="449"/>
                    <a:pt x="151" y="476"/>
                  </a:cubicBezTo>
                  <a:cubicBezTo>
                    <a:pt x="191" y="505"/>
                    <a:pt x="263" y="496"/>
                    <a:pt x="276" y="440"/>
                  </a:cubicBezTo>
                  <a:cubicBezTo>
                    <a:pt x="293" y="389"/>
                    <a:pt x="250" y="336"/>
                    <a:pt x="201" y="317"/>
                  </a:cubicBezTo>
                  <a:cubicBezTo>
                    <a:pt x="152" y="297"/>
                    <a:pt x="87" y="305"/>
                    <a:pt x="56" y="347"/>
                  </a:cubicBezTo>
                  <a:cubicBezTo>
                    <a:pt x="23" y="387"/>
                    <a:pt x="21" y="447"/>
                    <a:pt x="38" y="492"/>
                  </a:cubicBezTo>
                  <a:cubicBezTo>
                    <a:pt x="55" y="539"/>
                    <a:pt x="94" y="573"/>
                    <a:pt x="135" y="589"/>
                  </a:cubicBezTo>
                  <a:cubicBezTo>
                    <a:pt x="176" y="607"/>
                    <a:pt x="218" y="614"/>
                    <a:pt x="254" y="608"/>
                  </a:cubicBezTo>
                  <a:cubicBezTo>
                    <a:pt x="290" y="602"/>
                    <a:pt x="318" y="585"/>
                    <a:pt x="337" y="568"/>
                  </a:cubicBezTo>
                  <a:cubicBezTo>
                    <a:pt x="357" y="550"/>
                    <a:pt x="375" y="525"/>
                    <a:pt x="385" y="493"/>
                  </a:cubicBezTo>
                  <a:cubicBezTo>
                    <a:pt x="396" y="462"/>
                    <a:pt x="399" y="425"/>
                    <a:pt x="391" y="388"/>
                  </a:cubicBezTo>
                  <a:cubicBezTo>
                    <a:pt x="383" y="352"/>
                    <a:pt x="364" y="314"/>
                    <a:pt x="342" y="278"/>
                  </a:cubicBezTo>
                  <a:cubicBezTo>
                    <a:pt x="321" y="241"/>
                    <a:pt x="293" y="209"/>
                    <a:pt x="265" y="173"/>
                  </a:cubicBezTo>
                  <a:cubicBezTo>
                    <a:pt x="236" y="139"/>
                    <a:pt x="219" y="77"/>
                    <a:pt x="257" y="39"/>
                  </a:cubicBezTo>
                  <a:cubicBezTo>
                    <a:pt x="293" y="0"/>
                    <a:pt x="356" y="10"/>
                    <a:pt x="383" y="46"/>
                  </a:cubicBezTo>
                  <a:cubicBezTo>
                    <a:pt x="416" y="80"/>
                    <a:pt x="398" y="148"/>
                    <a:pt x="351" y="146"/>
                  </a:cubicBezTo>
                  <a:cubicBezTo>
                    <a:pt x="312" y="152"/>
                    <a:pt x="272" y="97"/>
                    <a:pt x="311" y="79"/>
                  </a:cubicBezTo>
                  <a:cubicBezTo>
                    <a:pt x="276" y="100"/>
                    <a:pt x="318" y="144"/>
                    <a:pt x="350" y="137"/>
                  </a:cubicBezTo>
                  <a:cubicBezTo>
                    <a:pt x="388" y="137"/>
                    <a:pt x="398" y="82"/>
                    <a:pt x="372" y="56"/>
                  </a:cubicBezTo>
                  <a:cubicBezTo>
                    <a:pt x="347" y="27"/>
                    <a:pt x="297" y="22"/>
                    <a:pt x="271" y="52"/>
                  </a:cubicBezTo>
                  <a:cubicBezTo>
                    <a:pt x="244" y="82"/>
                    <a:pt x="255" y="128"/>
                    <a:pt x="282" y="160"/>
                  </a:cubicBezTo>
                  <a:cubicBezTo>
                    <a:pt x="309" y="193"/>
                    <a:pt x="340" y="228"/>
                    <a:pt x="362" y="266"/>
                  </a:cubicBezTo>
                  <a:cubicBezTo>
                    <a:pt x="384" y="304"/>
                    <a:pt x="404" y="342"/>
                    <a:pt x="413" y="384"/>
                  </a:cubicBezTo>
                  <a:cubicBezTo>
                    <a:pt x="422" y="425"/>
                    <a:pt x="419" y="466"/>
                    <a:pt x="407" y="501"/>
                  </a:cubicBezTo>
                  <a:cubicBezTo>
                    <a:pt x="395" y="536"/>
                    <a:pt x="374" y="564"/>
                    <a:pt x="353" y="584"/>
                  </a:cubicBezTo>
                  <a:cubicBezTo>
                    <a:pt x="331" y="604"/>
                    <a:pt x="298" y="624"/>
                    <a:pt x="258" y="630"/>
                  </a:cubicBezTo>
                  <a:cubicBezTo>
                    <a:pt x="217" y="636"/>
                    <a:pt x="170" y="629"/>
                    <a:pt x="126" y="610"/>
                  </a:cubicBezTo>
                  <a:cubicBezTo>
                    <a:pt x="81" y="591"/>
                    <a:pt x="37" y="553"/>
                    <a:pt x="18" y="500"/>
                  </a:cubicBezTo>
                  <a:cubicBezTo>
                    <a:pt x="0" y="448"/>
                    <a:pt x="2" y="382"/>
                    <a:pt x="41" y="334"/>
                  </a:cubicBezTo>
                  <a:cubicBezTo>
                    <a:pt x="80" y="285"/>
                    <a:pt x="153" y="278"/>
                    <a:pt x="207" y="302"/>
                  </a:cubicBezTo>
                  <a:cubicBezTo>
                    <a:pt x="261" y="323"/>
                    <a:pt x="309" y="384"/>
                    <a:pt x="288" y="444"/>
                  </a:cubicBezTo>
                  <a:cubicBezTo>
                    <a:pt x="270" y="508"/>
                    <a:pt x="187" y="515"/>
                    <a:pt x="147" y="481"/>
                  </a:cubicBezTo>
                  <a:cubicBezTo>
                    <a:pt x="98" y="451"/>
                    <a:pt x="109" y="369"/>
                    <a:pt x="162" y="3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715" y="4499"/>
              <a:ext cx="535" cy="322"/>
            </a:xfrm>
            <a:custGeom>
              <a:avLst/>
              <a:gdLst>
                <a:gd name="T0" fmla="*/ 226 w 226"/>
                <a:gd name="T1" fmla="*/ 47 h 136"/>
                <a:gd name="T2" fmla="*/ 190 w 226"/>
                <a:gd name="T3" fmla="*/ 52 h 136"/>
                <a:gd name="T4" fmla="*/ 151 w 226"/>
                <a:gd name="T5" fmla="*/ 44 h 136"/>
                <a:gd name="T6" fmla="*/ 114 w 226"/>
                <a:gd name="T7" fmla="*/ 27 h 136"/>
                <a:gd name="T8" fmla="*/ 77 w 226"/>
                <a:gd name="T9" fmla="*/ 13 h 136"/>
                <a:gd name="T10" fmla="*/ 41 w 226"/>
                <a:gd name="T11" fmla="*/ 19 h 136"/>
                <a:gd name="T12" fmla="*/ 18 w 226"/>
                <a:gd name="T13" fmla="*/ 42 h 136"/>
                <a:gd name="T14" fmla="*/ 12 w 226"/>
                <a:gd name="T15" fmla="*/ 69 h 136"/>
                <a:gd name="T16" fmla="*/ 18 w 226"/>
                <a:gd name="T17" fmla="*/ 90 h 136"/>
                <a:gd name="T18" fmla="*/ 30 w 226"/>
                <a:gd name="T19" fmla="*/ 107 h 136"/>
                <a:gd name="T20" fmla="*/ 51 w 226"/>
                <a:gd name="T21" fmla="*/ 120 h 136"/>
                <a:gd name="T22" fmla="*/ 78 w 226"/>
                <a:gd name="T23" fmla="*/ 121 h 136"/>
                <a:gd name="T24" fmla="*/ 102 w 226"/>
                <a:gd name="T25" fmla="*/ 107 h 136"/>
                <a:gd name="T26" fmla="*/ 107 w 226"/>
                <a:gd name="T27" fmla="*/ 82 h 136"/>
                <a:gd name="T28" fmla="*/ 92 w 226"/>
                <a:gd name="T29" fmla="*/ 58 h 136"/>
                <a:gd name="T30" fmla="*/ 67 w 226"/>
                <a:gd name="T31" fmla="*/ 51 h 136"/>
                <a:gd name="T32" fmla="*/ 52 w 226"/>
                <a:gd name="T33" fmla="*/ 66 h 136"/>
                <a:gd name="T34" fmla="*/ 66 w 226"/>
                <a:gd name="T35" fmla="*/ 46 h 136"/>
                <a:gd name="T36" fmla="*/ 96 w 226"/>
                <a:gd name="T37" fmla="*/ 52 h 136"/>
                <a:gd name="T38" fmla="*/ 116 w 226"/>
                <a:gd name="T39" fmla="*/ 79 h 136"/>
                <a:gd name="T40" fmla="*/ 110 w 226"/>
                <a:gd name="T41" fmla="*/ 114 h 136"/>
                <a:gd name="T42" fmla="*/ 80 w 226"/>
                <a:gd name="T43" fmla="*/ 133 h 136"/>
                <a:gd name="T44" fmla="*/ 48 w 226"/>
                <a:gd name="T45" fmla="*/ 131 h 136"/>
                <a:gd name="T46" fmla="*/ 23 w 226"/>
                <a:gd name="T47" fmla="*/ 115 h 136"/>
                <a:gd name="T48" fmla="*/ 8 w 226"/>
                <a:gd name="T49" fmla="*/ 95 h 136"/>
                <a:gd name="T50" fmla="*/ 1 w 226"/>
                <a:gd name="T51" fmla="*/ 69 h 136"/>
                <a:gd name="T52" fmla="*/ 8 w 226"/>
                <a:gd name="T53" fmla="*/ 36 h 136"/>
                <a:gd name="T54" fmla="*/ 37 w 226"/>
                <a:gd name="T55" fmla="*/ 10 h 136"/>
                <a:gd name="T56" fmla="*/ 78 w 226"/>
                <a:gd name="T57" fmla="*/ 3 h 136"/>
                <a:gd name="T58" fmla="*/ 118 w 226"/>
                <a:gd name="T59" fmla="*/ 19 h 136"/>
                <a:gd name="T60" fmla="*/ 154 w 226"/>
                <a:gd name="T61" fmla="*/ 38 h 136"/>
                <a:gd name="T62" fmla="*/ 191 w 226"/>
                <a:gd name="T63" fmla="*/ 49 h 136"/>
                <a:gd name="T64" fmla="*/ 226 w 226"/>
                <a:gd name="T65" fmla="*/ 4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6" h="136">
                  <a:moveTo>
                    <a:pt x="226" y="47"/>
                  </a:moveTo>
                  <a:cubicBezTo>
                    <a:pt x="215" y="49"/>
                    <a:pt x="203" y="54"/>
                    <a:pt x="190" y="52"/>
                  </a:cubicBezTo>
                  <a:cubicBezTo>
                    <a:pt x="177" y="53"/>
                    <a:pt x="164" y="49"/>
                    <a:pt x="151" y="44"/>
                  </a:cubicBezTo>
                  <a:cubicBezTo>
                    <a:pt x="138" y="39"/>
                    <a:pt x="126" y="33"/>
                    <a:pt x="114" y="27"/>
                  </a:cubicBezTo>
                  <a:cubicBezTo>
                    <a:pt x="101" y="21"/>
                    <a:pt x="89" y="14"/>
                    <a:pt x="77" y="13"/>
                  </a:cubicBezTo>
                  <a:cubicBezTo>
                    <a:pt x="65" y="10"/>
                    <a:pt x="51" y="14"/>
                    <a:pt x="41" y="19"/>
                  </a:cubicBezTo>
                  <a:cubicBezTo>
                    <a:pt x="31" y="24"/>
                    <a:pt x="23" y="33"/>
                    <a:pt x="18" y="42"/>
                  </a:cubicBezTo>
                  <a:cubicBezTo>
                    <a:pt x="14" y="51"/>
                    <a:pt x="12" y="60"/>
                    <a:pt x="12" y="69"/>
                  </a:cubicBezTo>
                  <a:cubicBezTo>
                    <a:pt x="12" y="77"/>
                    <a:pt x="16" y="84"/>
                    <a:pt x="18" y="90"/>
                  </a:cubicBezTo>
                  <a:cubicBezTo>
                    <a:pt x="22" y="95"/>
                    <a:pt x="25" y="102"/>
                    <a:pt x="30" y="107"/>
                  </a:cubicBezTo>
                  <a:cubicBezTo>
                    <a:pt x="36" y="112"/>
                    <a:pt x="43" y="117"/>
                    <a:pt x="51" y="120"/>
                  </a:cubicBezTo>
                  <a:cubicBezTo>
                    <a:pt x="59" y="123"/>
                    <a:pt x="69" y="124"/>
                    <a:pt x="78" y="121"/>
                  </a:cubicBezTo>
                  <a:cubicBezTo>
                    <a:pt x="87" y="120"/>
                    <a:pt x="95" y="114"/>
                    <a:pt x="102" y="107"/>
                  </a:cubicBezTo>
                  <a:cubicBezTo>
                    <a:pt x="107" y="100"/>
                    <a:pt x="109" y="91"/>
                    <a:pt x="107" y="82"/>
                  </a:cubicBezTo>
                  <a:cubicBezTo>
                    <a:pt x="105" y="72"/>
                    <a:pt x="98" y="64"/>
                    <a:pt x="92" y="58"/>
                  </a:cubicBezTo>
                  <a:cubicBezTo>
                    <a:pt x="84" y="53"/>
                    <a:pt x="75" y="49"/>
                    <a:pt x="67" y="51"/>
                  </a:cubicBezTo>
                  <a:cubicBezTo>
                    <a:pt x="59" y="51"/>
                    <a:pt x="54" y="59"/>
                    <a:pt x="52" y="66"/>
                  </a:cubicBezTo>
                  <a:cubicBezTo>
                    <a:pt x="52" y="59"/>
                    <a:pt x="56" y="48"/>
                    <a:pt x="66" y="46"/>
                  </a:cubicBezTo>
                  <a:cubicBezTo>
                    <a:pt x="76" y="43"/>
                    <a:pt x="87" y="46"/>
                    <a:pt x="96" y="52"/>
                  </a:cubicBezTo>
                  <a:cubicBezTo>
                    <a:pt x="105" y="58"/>
                    <a:pt x="113" y="67"/>
                    <a:pt x="116" y="79"/>
                  </a:cubicBezTo>
                  <a:cubicBezTo>
                    <a:pt x="120" y="90"/>
                    <a:pt x="117" y="104"/>
                    <a:pt x="110" y="114"/>
                  </a:cubicBezTo>
                  <a:cubicBezTo>
                    <a:pt x="102" y="123"/>
                    <a:pt x="92" y="130"/>
                    <a:pt x="80" y="133"/>
                  </a:cubicBezTo>
                  <a:cubicBezTo>
                    <a:pt x="69" y="136"/>
                    <a:pt x="57" y="134"/>
                    <a:pt x="48" y="131"/>
                  </a:cubicBezTo>
                  <a:cubicBezTo>
                    <a:pt x="37" y="128"/>
                    <a:pt x="29" y="121"/>
                    <a:pt x="23" y="115"/>
                  </a:cubicBezTo>
                  <a:cubicBezTo>
                    <a:pt x="16" y="109"/>
                    <a:pt x="12" y="101"/>
                    <a:pt x="8" y="95"/>
                  </a:cubicBezTo>
                  <a:cubicBezTo>
                    <a:pt x="6" y="88"/>
                    <a:pt x="1" y="80"/>
                    <a:pt x="1" y="69"/>
                  </a:cubicBezTo>
                  <a:cubicBezTo>
                    <a:pt x="0" y="59"/>
                    <a:pt x="3" y="47"/>
                    <a:pt x="8" y="36"/>
                  </a:cubicBezTo>
                  <a:cubicBezTo>
                    <a:pt x="14" y="26"/>
                    <a:pt x="24" y="15"/>
                    <a:pt x="37" y="10"/>
                  </a:cubicBezTo>
                  <a:cubicBezTo>
                    <a:pt x="49" y="3"/>
                    <a:pt x="64" y="0"/>
                    <a:pt x="78" y="3"/>
                  </a:cubicBezTo>
                  <a:cubicBezTo>
                    <a:pt x="93" y="5"/>
                    <a:pt x="105" y="12"/>
                    <a:pt x="118" y="19"/>
                  </a:cubicBezTo>
                  <a:cubicBezTo>
                    <a:pt x="130" y="26"/>
                    <a:pt x="142" y="33"/>
                    <a:pt x="154" y="38"/>
                  </a:cubicBezTo>
                  <a:cubicBezTo>
                    <a:pt x="166" y="43"/>
                    <a:pt x="178" y="48"/>
                    <a:pt x="191" y="49"/>
                  </a:cubicBezTo>
                  <a:cubicBezTo>
                    <a:pt x="203" y="52"/>
                    <a:pt x="215" y="47"/>
                    <a:pt x="226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812" y="3924"/>
              <a:ext cx="320" cy="533"/>
            </a:xfrm>
            <a:custGeom>
              <a:avLst/>
              <a:gdLst>
                <a:gd name="T0" fmla="*/ 47 w 135"/>
                <a:gd name="T1" fmla="*/ 0 h 225"/>
                <a:gd name="T2" fmla="*/ 52 w 135"/>
                <a:gd name="T3" fmla="*/ 35 h 225"/>
                <a:gd name="T4" fmla="*/ 44 w 135"/>
                <a:gd name="T5" fmla="*/ 74 h 225"/>
                <a:gd name="T6" fmla="*/ 26 w 135"/>
                <a:gd name="T7" fmla="*/ 112 h 225"/>
                <a:gd name="T8" fmla="*/ 12 w 135"/>
                <a:gd name="T9" fmla="*/ 149 h 225"/>
                <a:gd name="T10" fmla="*/ 19 w 135"/>
                <a:gd name="T11" fmla="*/ 184 h 225"/>
                <a:gd name="T12" fmla="*/ 41 w 135"/>
                <a:gd name="T13" fmla="*/ 207 h 225"/>
                <a:gd name="T14" fmla="*/ 69 w 135"/>
                <a:gd name="T15" fmla="*/ 213 h 225"/>
                <a:gd name="T16" fmla="*/ 90 w 135"/>
                <a:gd name="T17" fmla="*/ 208 h 225"/>
                <a:gd name="T18" fmla="*/ 106 w 135"/>
                <a:gd name="T19" fmla="*/ 195 h 225"/>
                <a:gd name="T20" fmla="*/ 120 w 135"/>
                <a:gd name="T21" fmla="*/ 174 h 225"/>
                <a:gd name="T22" fmla="*/ 121 w 135"/>
                <a:gd name="T23" fmla="*/ 148 h 225"/>
                <a:gd name="T24" fmla="*/ 107 w 135"/>
                <a:gd name="T25" fmla="*/ 124 h 225"/>
                <a:gd name="T26" fmla="*/ 81 w 135"/>
                <a:gd name="T27" fmla="*/ 119 h 225"/>
                <a:gd name="T28" fmla="*/ 58 w 135"/>
                <a:gd name="T29" fmla="*/ 134 h 225"/>
                <a:gd name="T30" fmla="*/ 50 w 135"/>
                <a:gd name="T31" fmla="*/ 158 h 225"/>
                <a:gd name="T32" fmla="*/ 66 w 135"/>
                <a:gd name="T33" fmla="*/ 174 h 225"/>
                <a:gd name="T34" fmla="*/ 46 w 135"/>
                <a:gd name="T35" fmla="*/ 159 h 225"/>
                <a:gd name="T36" fmla="*/ 52 w 135"/>
                <a:gd name="T37" fmla="*/ 129 h 225"/>
                <a:gd name="T38" fmla="*/ 79 w 135"/>
                <a:gd name="T39" fmla="*/ 109 h 225"/>
                <a:gd name="T40" fmla="*/ 114 w 135"/>
                <a:gd name="T41" fmla="*/ 115 h 225"/>
                <a:gd name="T42" fmla="*/ 132 w 135"/>
                <a:gd name="T43" fmla="*/ 145 h 225"/>
                <a:gd name="T44" fmla="*/ 130 w 135"/>
                <a:gd name="T45" fmla="*/ 178 h 225"/>
                <a:gd name="T46" fmla="*/ 115 w 135"/>
                <a:gd name="T47" fmla="*/ 203 h 225"/>
                <a:gd name="T48" fmla="*/ 95 w 135"/>
                <a:gd name="T49" fmla="*/ 218 h 225"/>
                <a:gd name="T50" fmla="*/ 69 w 135"/>
                <a:gd name="T51" fmla="*/ 224 h 225"/>
                <a:gd name="T52" fmla="*/ 36 w 135"/>
                <a:gd name="T53" fmla="*/ 217 h 225"/>
                <a:gd name="T54" fmla="*/ 9 w 135"/>
                <a:gd name="T55" fmla="*/ 189 h 225"/>
                <a:gd name="T56" fmla="*/ 3 w 135"/>
                <a:gd name="T57" fmla="*/ 147 h 225"/>
                <a:gd name="T58" fmla="*/ 19 w 135"/>
                <a:gd name="T59" fmla="*/ 108 h 225"/>
                <a:gd name="T60" fmla="*/ 38 w 135"/>
                <a:gd name="T61" fmla="*/ 72 h 225"/>
                <a:gd name="T62" fmla="*/ 48 w 135"/>
                <a:gd name="T63" fmla="*/ 35 h 225"/>
                <a:gd name="T64" fmla="*/ 47 w 135"/>
                <a:gd name="T6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5">
                  <a:moveTo>
                    <a:pt x="47" y="0"/>
                  </a:moveTo>
                  <a:cubicBezTo>
                    <a:pt x="48" y="10"/>
                    <a:pt x="54" y="22"/>
                    <a:pt x="52" y="35"/>
                  </a:cubicBezTo>
                  <a:cubicBezTo>
                    <a:pt x="52" y="48"/>
                    <a:pt x="48" y="61"/>
                    <a:pt x="44" y="74"/>
                  </a:cubicBezTo>
                  <a:cubicBezTo>
                    <a:pt x="39" y="87"/>
                    <a:pt x="33" y="100"/>
                    <a:pt x="26" y="112"/>
                  </a:cubicBezTo>
                  <a:cubicBezTo>
                    <a:pt x="20" y="124"/>
                    <a:pt x="14" y="136"/>
                    <a:pt x="12" y="149"/>
                  </a:cubicBezTo>
                  <a:cubicBezTo>
                    <a:pt x="10" y="161"/>
                    <a:pt x="13" y="174"/>
                    <a:pt x="19" y="184"/>
                  </a:cubicBezTo>
                  <a:cubicBezTo>
                    <a:pt x="24" y="195"/>
                    <a:pt x="33" y="202"/>
                    <a:pt x="41" y="207"/>
                  </a:cubicBezTo>
                  <a:cubicBezTo>
                    <a:pt x="50" y="212"/>
                    <a:pt x="60" y="214"/>
                    <a:pt x="69" y="213"/>
                  </a:cubicBezTo>
                  <a:cubicBezTo>
                    <a:pt x="77" y="214"/>
                    <a:pt x="84" y="209"/>
                    <a:pt x="90" y="208"/>
                  </a:cubicBezTo>
                  <a:cubicBezTo>
                    <a:pt x="95" y="204"/>
                    <a:pt x="102" y="201"/>
                    <a:pt x="106" y="195"/>
                  </a:cubicBezTo>
                  <a:cubicBezTo>
                    <a:pt x="112" y="189"/>
                    <a:pt x="117" y="183"/>
                    <a:pt x="120" y="174"/>
                  </a:cubicBezTo>
                  <a:cubicBezTo>
                    <a:pt x="123" y="166"/>
                    <a:pt x="123" y="157"/>
                    <a:pt x="121" y="148"/>
                  </a:cubicBezTo>
                  <a:cubicBezTo>
                    <a:pt x="120" y="138"/>
                    <a:pt x="114" y="130"/>
                    <a:pt x="107" y="124"/>
                  </a:cubicBezTo>
                  <a:cubicBezTo>
                    <a:pt x="100" y="119"/>
                    <a:pt x="91" y="116"/>
                    <a:pt x="81" y="119"/>
                  </a:cubicBezTo>
                  <a:cubicBezTo>
                    <a:pt x="72" y="121"/>
                    <a:pt x="64" y="127"/>
                    <a:pt x="58" y="134"/>
                  </a:cubicBezTo>
                  <a:cubicBezTo>
                    <a:pt x="53" y="141"/>
                    <a:pt x="49" y="150"/>
                    <a:pt x="50" y="158"/>
                  </a:cubicBezTo>
                  <a:cubicBezTo>
                    <a:pt x="51" y="167"/>
                    <a:pt x="59" y="171"/>
                    <a:pt x="66" y="174"/>
                  </a:cubicBezTo>
                  <a:cubicBezTo>
                    <a:pt x="59" y="173"/>
                    <a:pt x="48" y="170"/>
                    <a:pt x="46" y="159"/>
                  </a:cubicBezTo>
                  <a:cubicBezTo>
                    <a:pt x="42" y="149"/>
                    <a:pt x="46" y="138"/>
                    <a:pt x="52" y="129"/>
                  </a:cubicBezTo>
                  <a:cubicBezTo>
                    <a:pt x="58" y="121"/>
                    <a:pt x="67" y="112"/>
                    <a:pt x="79" y="109"/>
                  </a:cubicBezTo>
                  <a:cubicBezTo>
                    <a:pt x="90" y="105"/>
                    <a:pt x="104" y="108"/>
                    <a:pt x="114" y="115"/>
                  </a:cubicBezTo>
                  <a:cubicBezTo>
                    <a:pt x="123" y="123"/>
                    <a:pt x="130" y="134"/>
                    <a:pt x="132" y="145"/>
                  </a:cubicBezTo>
                  <a:cubicBezTo>
                    <a:pt x="135" y="156"/>
                    <a:pt x="134" y="168"/>
                    <a:pt x="130" y="178"/>
                  </a:cubicBezTo>
                  <a:cubicBezTo>
                    <a:pt x="127" y="188"/>
                    <a:pt x="121" y="196"/>
                    <a:pt x="115" y="203"/>
                  </a:cubicBezTo>
                  <a:cubicBezTo>
                    <a:pt x="109" y="210"/>
                    <a:pt x="101" y="213"/>
                    <a:pt x="95" y="218"/>
                  </a:cubicBezTo>
                  <a:cubicBezTo>
                    <a:pt x="88" y="220"/>
                    <a:pt x="80" y="225"/>
                    <a:pt x="69" y="224"/>
                  </a:cubicBezTo>
                  <a:cubicBezTo>
                    <a:pt x="59" y="225"/>
                    <a:pt x="47" y="223"/>
                    <a:pt x="36" y="217"/>
                  </a:cubicBezTo>
                  <a:cubicBezTo>
                    <a:pt x="25" y="211"/>
                    <a:pt x="15" y="202"/>
                    <a:pt x="9" y="189"/>
                  </a:cubicBezTo>
                  <a:cubicBezTo>
                    <a:pt x="3" y="177"/>
                    <a:pt x="0" y="162"/>
                    <a:pt x="3" y="147"/>
                  </a:cubicBezTo>
                  <a:cubicBezTo>
                    <a:pt x="5" y="133"/>
                    <a:pt x="12" y="120"/>
                    <a:pt x="19" y="108"/>
                  </a:cubicBezTo>
                  <a:cubicBezTo>
                    <a:pt x="26" y="96"/>
                    <a:pt x="32" y="84"/>
                    <a:pt x="38" y="72"/>
                  </a:cubicBezTo>
                  <a:cubicBezTo>
                    <a:pt x="43" y="60"/>
                    <a:pt x="48" y="47"/>
                    <a:pt x="48" y="35"/>
                  </a:cubicBezTo>
                  <a:cubicBezTo>
                    <a:pt x="51" y="23"/>
                    <a:pt x="47" y="11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325" y="3636"/>
              <a:ext cx="440" cy="369"/>
            </a:xfrm>
            <a:custGeom>
              <a:avLst/>
              <a:gdLst>
                <a:gd name="T0" fmla="*/ 60 w 186"/>
                <a:gd name="T1" fmla="*/ 86 h 156"/>
                <a:gd name="T2" fmla="*/ 47 w 186"/>
                <a:gd name="T3" fmla="*/ 59 h 156"/>
                <a:gd name="T4" fmla="*/ 86 w 186"/>
                <a:gd name="T5" fmla="*/ 47 h 156"/>
                <a:gd name="T6" fmla="*/ 97 w 186"/>
                <a:gd name="T7" fmla="*/ 90 h 156"/>
                <a:gd name="T8" fmla="*/ 59 w 186"/>
                <a:gd name="T9" fmla="*/ 115 h 156"/>
                <a:gd name="T10" fmla="*/ 17 w 186"/>
                <a:gd name="T11" fmla="*/ 101 h 156"/>
                <a:gd name="T12" fmla="*/ 0 w 186"/>
                <a:gd name="T13" fmla="*/ 64 h 156"/>
                <a:gd name="T14" fmla="*/ 8 w 186"/>
                <a:gd name="T15" fmla="*/ 29 h 156"/>
                <a:gd name="T16" fmla="*/ 28 w 186"/>
                <a:gd name="T17" fmla="*/ 10 h 156"/>
                <a:gd name="T18" fmla="*/ 52 w 186"/>
                <a:gd name="T19" fmla="*/ 1 h 156"/>
                <a:gd name="T20" fmla="*/ 83 w 186"/>
                <a:gd name="T21" fmla="*/ 4 h 156"/>
                <a:gd name="T22" fmla="*/ 112 w 186"/>
                <a:gd name="T23" fmla="*/ 22 h 156"/>
                <a:gd name="T24" fmla="*/ 129 w 186"/>
                <a:gd name="T25" fmla="*/ 53 h 156"/>
                <a:gd name="T26" fmla="*/ 139 w 186"/>
                <a:gd name="T27" fmla="*/ 85 h 156"/>
                <a:gd name="T28" fmla="*/ 150 w 186"/>
                <a:gd name="T29" fmla="*/ 114 h 156"/>
                <a:gd name="T30" fmla="*/ 167 w 186"/>
                <a:gd name="T31" fmla="*/ 139 h 156"/>
                <a:gd name="T32" fmla="*/ 186 w 186"/>
                <a:gd name="T33" fmla="*/ 156 h 156"/>
                <a:gd name="T34" fmla="*/ 164 w 186"/>
                <a:gd name="T35" fmla="*/ 142 h 156"/>
                <a:gd name="T36" fmla="*/ 144 w 186"/>
                <a:gd name="T37" fmla="*/ 118 h 156"/>
                <a:gd name="T38" fmla="*/ 130 w 186"/>
                <a:gd name="T39" fmla="*/ 88 h 156"/>
                <a:gd name="T40" fmla="*/ 119 w 186"/>
                <a:gd name="T41" fmla="*/ 56 h 156"/>
                <a:gd name="T42" fmla="*/ 104 w 186"/>
                <a:gd name="T43" fmla="*/ 29 h 156"/>
                <a:gd name="T44" fmla="*/ 79 w 186"/>
                <a:gd name="T45" fmla="*/ 14 h 156"/>
                <a:gd name="T46" fmla="*/ 54 w 186"/>
                <a:gd name="T47" fmla="*/ 12 h 156"/>
                <a:gd name="T48" fmla="*/ 33 w 186"/>
                <a:gd name="T49" fmla="*/ 19 h 156"/>
                <a:gd name="T50" fmla="*/ 17 w 186"/>
                <a:gd name="T51" fmla="*/ 35 h 156"/>
                <a:gd name="T52" fmla="*/ 11 w 186"/>
                <a:gd name="T53" fmla="*/ 63 h 156"/>
                <a:gd name="T54" fmla="*/ 24 w 186"/>
                <a:gd name="T55" fmla="*/ 93 h 156"/>
                <a:gd name="T56" fmla="*/ 58 w 186"/>
                <a:gd name="T57" fmla="*/ 105 h 156"/>
                <a:gd name="T58" fmla="*/ 89 w 186"/>
                <a:gd name="T59" fmla="*/ 86 h 156"/>
                <a:gd name="T60" fmla="*/ 82 w 186"/>
                <a:gd name="T61" fmla="*/ 53 h 156"/>
                <a:gd name="T62" fmla="*/ 50 w 186"/>
                <a:gd name="T63" fmla="*/ 61 h 156"/>
                <a:gd name="T64" fmla="*/ 60 w 186"/>
                <a:gd name="T65" fmla="*/ 8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6" h="156">
                  <a:moveTo>
                    <a:pt x="60" y="86"/>
                  </a:moveTo>
                  <a:cubicBezTo>
                    <a:pt x="46" y="91"/>
                    <a:pt x="38" y="70"/>
                    <a:pt x="47" y="59"/>
                  </a:cubicBezTo>
                  <a:cubicBezTo>
                    <a:pt x="54" y="48"/>
                    <a:pt x="71" y="38"/>
                    <a:pt x="86" y="47"/>
                  </a:cubicBezTo>
                  <a:cubicBezTo>
                    <a:pt x="100" y="56"/>
                    <a:pt x="104" y="76"/>
                    <a:pt x="97" y="90"/>
                  </a:cubicBezTo>
                  <a:cubicBezTo>
                    <a:pt x="91" y="104"/>
                    <a:pt x="75" y="115"/>
                    <a:pt x="59" y="115"/>
                  </a:cubicBezTo>
                  <a:cubicBezTo>
                    <a:pt x="44" y="116"/>
                    <a:pt x="28" y="111"/>
                    <a:pt x="17" y="101"/>
                  </a:cubicBezTo>
                  <a:cubicBezTo>
                    <a:pt x="6" y="91"/>
                    <a:pt x="2" y="76"/>
                    <a:pt x="0" y="64"/>
                  </a:cubicBezTo>
                  <a:cubicBezTo>
                    <a:pt x="0" y="51"/>
                    <a:pt x="2" y="39"/>
                    <a:pt x="8" y="29"/>
                  </a:cubicBezTo>
                  <a:cubicBezTo>
                    <a:pt x="14" y="21"/>
                    <a:pt x="21" y="13"/>
                    <a:pt x="28" y="10"/>
                  </a:cubicBezTo>
                  <a:cubicBezTo>
                    <a:pt x="34" y="6"/>
                    <a:pt x="43" y="3"/>
                    <a:pt x="52" y="1"/>
                  </a:cubicBezTo>
                  <a:cubicBezTo>
                    <a:pt x="62" y="1"/>
                    <a:pt x="73" y="0"/>
                    <a:pt x="83" y="4"/>
                  </a:cubicBezTo>
                  <a:cubicBezTo>
                    <a:pt x="93" y="7"/>
                    <a:pt x="103" y="14"/>
                    <a:pt x="112" y="22"/>
                  </a:cubicBezTo>
                  <a:cubicBezTo>
                    <a:pt x="120" y="31"/>
                    <a:pt x="125" y="42"/>
                    <a:pt x="129" y="53"/>
                  </a:cubicBezTo>
                  <a:cubicBezTo>
                    <a:pt x="139" y="85"/>
                    <a:pt x="139" y="85"/>
                    <a:pt x="139" y="85"/>
                  </a:cubicBezTo>
                  <a:cubicBezTo>
                    <a:pt x="142" y="95"/>
                    <a:pt x="145" y="106"/>
                    <a:pt x="150" y="114"/>
                  </a:cubicBezTo>
                  <a:cubicBezTo>
                    <a:pt x="154" y="124"/>
                    <a:pt x="162" y="131"/>
                    <a:pt x="167" y="139"/>
                  </a:cubicBezTo>
                  <a:cubicBezTo>
                    <a:pt x="173" y="145"/>
                    <a:pt x="180" y="150"/>
                    <a:pt x="186" y="156"/>
                  </a:cubicBezTo>
                  <a:cubicBezTo>
                    <a:pt x="179" y="152"/>
                    <a:pt x="172" y="147"/>
                    <a:pt x="164" y="142"/>
                  </a:cubicBezTo>
                  <a:cubicBezTo>
                    <a:pt x="157" y="135"/>
                    <a:pt x="149" y="128"/>
                    <a:pt x="144" y="118"/>
                  </a:cubicBezTo>
                  <a:cubicBezTo>
                    <a:pt x="138" y="109"/>
                    <a:pt x="134" y="99"/>
                    <a:pt x="130" y="88"/>
                  </a:cubicBezTo>
                  <a:cubicBezTo>
                    <a:pt x="119" y="56"/>
                    <a:pt x="119" y="56"/>
                    <a:pt x="119" y="56"/>
                  </a:cubicBezTo>
                  <a:cubicBezTo>
                    <a:pt x="115" y="46"/>
                    <a:pt x="110" y="36"/>
                    <a:pt x="104" y="29"/>
                  </a:cubicBezTo>
                  <a:cubicBezTo>
                    <a:pt x="97" y="23"/>
                    <a:pt x="88" y="16"/>
                    <a:pt x="79" y="14"/>
                  </a:cubicBezTo>
                  <a:cubicBezTo>
                    <a:pt x="71" y="11"/>
                    <a:pt x="62" y="11"/>
                    <a:pt x="54" y="12"/>
                  </a:cubicBezTo>
                  <a:cubicBezTo>
                    <a:pt x="46" y="13"/>
                    <a:pt x="39" y="15"/>
                    <a:pt x="33" y="19"/>
                  </a:cubicBezTo>
                  <a:cubicBezTo>
                    <a:pt x="27" y="22"/>
                    <a:pt x="22" y="28"/>
                    <a:pt x="17" y="35"/>
                  </a:cubicBezTo>
                  <a:cubicBezTo>
                    <a:pt x="12" y="42"/>
                    <a:pt x="11" y="52"/>
                    <a:pt x="11" y="63"/>
                  </a:cubicBezTo>
                  <a:cubicBezTo>
                    <a:pt x="12" y="74"/>
                    <a:pt x="15" y="85"/>
                    <a:pt x="24" y="93"/>
                  </a:cubicBezTo>
                  <a:cubicBezTo>
                    <a:pt x="32" y="102"/>
                    <a:pt x="46" y="106"/>
                    <a:pt x="58" y="105"/>
                  </a:cubicBezTo>
                  <a:cubicBezTo>
                    <a:pt x="72" y="106"/>
                    <a:pt x="84" y="98"/>
                    <a:pt x="89" y="86"/>
                  </a:cubicBezTo>
                  <a:cubicBezTo>
                    <a:pt x="96" y="75"/>
                    <a:pt x="93" y="60"/>
                    <a:pt x="82" y="53"/>
                  </a:cubicBezTo>
                  <a:cubicBezTo>
                    <a:pt x="72" y="45"/>
                    <a:pt x="57" y="51"/>
                    <a:pt x="50" y="61"/>
                  </a:cubicBezTo>
                  <a:cubicBezTo>
                    <a:pt x="41" y="70"/>
                    <a:pt x="46" y="89"/>
                    <a:pt x="60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552" y="3958"/>
              <a:ext cx="308" cy="229"/>
            </a:xfrm>
            <a:custGeom>
              <a:avLst/>
              <a:gdLst>
                <a:gd name="T0" fmla="*/ 61 w 130"/>
                <a:gd name="T1" fmla="*/ 65 h 97"/>
                <a:gd name="T2" fmla="*/ 48 w 130"/>
                <a:gd name="T3" fmla="*/ 84 h 97"/>
                <a:gd name="T4" fmla="*/ 24 w 130"/>
                <a:gd name="T5" fmla="*/ 86 h 97"/>
                <a:gd name="T6" fmla="*/ 4 w 130"/>
                <a:gd name="T7" fmla="*/ 69 h 97"/>
                <a:gd name="T8" fmla="*/ 0 w 130"/>
                <a:gd name="T9" fmla="*/ 43 h 97"/>
                <a:gd name="T10" fmla="*/ 9 w 130"/>
                <a:gd name="T11" fmla="*/ 21 h 97"/>
                <a:gd name="T12" fmla="*/ 25 w 130"/>
                <a:gd name="T13" fmla="*/ 6 h 97"/>
                <a:gd name="T14" fmla="*/ 41 w 130"/>
                <a:gd name="T15" fmla="*/ 1 h 97"/>
                <a:gd name="T16" fmla="*/ 55 w 130"/>
                <a:gd name="T17" fmla="*/ 1 h 97"/>
                <a:gd name="T18" fmla="*/ 71 w 130"/>
                <a:gd name="T19" fmla="*/ 4 h 97"/>
                <a:gd name="T20" fmla="*/ 87 w 130"/>
                <a:gd name="T21" fmla="*/ 12 h 97"/>
                <a:gd name="T22" fmla="*/ 101 w 130"/>
                <a:gd name="T23" fmla="*/ 24 h 97"/>
                <a:gd name="T24" fmla="*/ 113 w 130"/>
                <a:gd name="T25" fmla="*/ 40 h 97"/>
                <a:gd name="T26" fmla="*/ 122 w 130"/>
                <a:gd name="T27" fmla="*/ 57 h 97"/>
                <a:gd name="T28" fmla="*/ 127 w 130"/>
                <a:gd name="T29" fmla="*/ 74 h 97"/>
                <a:gd name="T30" fmla="*/ 130 w 130"/>
                <a:gd name="T31" fmla="*/ 90 h 97"/>
                <a:gd name="T32" fmla="*/ 128 w 130"/>
                <a:gd name="T33" fmla="*/ 91 h 97"/>
                <a:gd name="T34" fmla="*/ 123 w 130"/>
                <a:gd name="T35" fmla="*/ 75 h 97"/>
                <a:gd name="T36" fmla="*/ 117 w 130"/>
                <a:gd name="T37" fmla="*/ 59 h 97"/>
                <a:gd name="T38" fmla="*/ 108 w 130"/>
                <a:gd name="T39" fmla="*/ 44 h 97"/>
                <a:gd name="T40" fmla="*/ 96 w 130"/>
                <a:gd name="T41" fmla="*/ 29 h 97"/>
                <a:gd name="T42" fmla="*/ 82 w 130"/>
                <a:gd name="T43" fmla="*/ 18 h 97"/>
                <a:gd name="T44" fmla="*/ 68 w 130"/>
                <a:gd name="T45" fmla="*/ 11 h 97"/>
                <a:gd name="T46" fmla="*/ 54 w 130"/>
                <a:gd name="T47" fmla="*/ 8 h 97"/>
                <a:gd name="T48" fmla="*/ 42 w 130"/>
                <a:gd name="T49" fmla="*/ 8 h 97"/>
                <a:gd name="T50" fmla="*/ 28 w 130"/>
                <a:gd name="T51" fmla="*/ 13 h 97"/>
                <a:gd name="T52" fmla="*/ 15 w 130"/>
                <a:gd name="T53" fmla="*/ 25 h 97"/>
                <a:gd name="T54" fmla="*/ 7 w 130"/>
                <a:gd name="T55" fmla="*/ 44 h 97"/>
                <a:gd name="T56" fmla="*/ 10 w 130"/>
                <a:gd name="T57" fmla="*/ 66 h 97"/>
                <a:gd name="T58" fmla="*/ 25 w 130"/>
                <a:gd name="T59" fmla="*/ 81 h 97"/>
                <a:gd name="T60" fmla="*/ 47 w 130"/>
                <a:gd name="T61" fmla="*/ 81 h 97"/>
                <a:gd name="T62" fmla="*/ 60 w 130"/>
                <a:gd name="T63" fmla="*/ 6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0" h="97">
                  <a:moveTo>
                    <a:pt x="60" y="55"/>
                  </a:moveTo>
                  <a:cubicBezTo>
                    <a:pt x="60" y="58"/>
                    <a:pt x="61" y="62"/>
                    <a:pt x="61" y="65"/>
                  </a:cubicBezTo>
                  <a:cubicBezTo>
                    <a:pt x="60" y="69"/>
                    <a:pt x="60" y="73"/>
                    <a:pt x="57" y="76"/>
                  </a:cubicBezTo>
                  <a:cubicBezTo>
                    <a:pt x="55" y="79"/>
                    <a:pt x="52" y="81"/>
                    <a:pt x="48" y="84"/>
                  </a:cubicBezTo>
                  <a:cubicBezTo>
                    <a:pt x="45" y="85"/>
                    <a:pt x="41" y="87"/>
                    <a:pt x="36" y="87"/>
                  </a:cubicBezTo>
                  <a:cubicBezTo>
                    <a:pt x="32" y="88"/>
                    <a:pt x="28" y="87"/>
                    <a:pt x="24" y="86"/>
                  </a:cubicBezTo>
                  <a:cubicBezTo>
                    <a:pt x="19" y="85"/>
                    <a:pt x="16" y="81"/>
                    <a:pt x="12" y="79"/>
                  </a:cubicBezTo>
                  <a:cubicBezTo>
                    <a:pt x="9" y="76"/>
                    <a:pt x="6" y="72"/>
                    <a:pt x="4" y="69"/>
                  </a:cubicBezTo>
                  <a:cubicBezTo>
                    <a:pt x="3" y="64"/>
                    <a:pt x="1" y="60"/>
                    <a:pt x="0" y="56"/>
                  </a:cubicBezTo>
                  <a:cubicBezTo>
                    <a:pt x="0" y="52"/>
                    <a:pt x="0" y="47"/>
                    <a:pt x="0" y="43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1" y="17"/>
                    <a:pt x="14" y="15"/>
                    <a:pt x="16" y="12"/>
                  </a:cubicBezTo>
                  <a:cubicBezTo>
                    <a:pt x="18" y="9"/>
                    <a:pt x="22" y="8"/>
                    <a:pt x="25" y="6"/>
                  </a:cubicBezTo>
                  <a:cubicBezTo>
                    <a:pt x="28" y="5"/>
                    <a:pt x="30" y="3"/>
                    <a:pt x="33" y="2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5" y="2"/>
                    <a:pt x="68" y="3"/>
                    <a:pt x="71" y="4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82" y="8"/>
                    <a:pt x="84" y="10"/>
                    <a:pt x="87" y="12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4" y="27"/>
                    <a:pt x="106" y="29"/>
                    <a:pt x="108" y="32"/>
                  </a:cubicBezTo>
                  <a:cubicBezTo>
                    <a:pt x="113" y="40"/>
                    <a:pt x="113" y="40"/>
                    <a:pt x="113" y="40"/>
                  </a:cubicBezTo>
                  <a:cubicBezTo>
                    <a:pt x="115" y="42"/>
                    <a:pt x="117" y="45"/>
                    <a:pt x="118" y="48"/>
                  </a:cubicBezTo>
                  <a:cubicBezTo>
                    <a:pt x="122" y="57"/>
                    <a:pt x="122" y="57"/>
                    <a:pt x="122" y="57"/>
                  </a:cubicBezTo>
                  <a:cubicBezTo>
                    <a:pt x="124" y="60"/>
                    <a:pt x="124" y="63"/>
                    <a:pt x="125" y="66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7"/>
                    <a:pt x="130" y="97"/>
                    <a:pt x="130" y="97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6" y="83"/>
                    <a:pt x="126" y="83"/>
                    <a:pt x="126" y="83"/>
                  </a:cubicBezTo>
                  <a:cubicBezTo>
                    <a:pt x="123" y="75"/>
                    <a:pt x="123" y="75"/>
                    <a:pt x="123" y="75"/>
                  </a:cubicBezTo>
                  <a:cubicBezTo>
                    <a:pt x="120" y="67"/>
                    <a:pt x="120" y="67"/>
                    <a:pt x="120" y="67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08" y="44"/>
                    <a:pt x="108" y="44"/>
                    <a:pt x="108" y="44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1" y="33"/>
                    <a:pt x="98" y="32"/>
                    <a:pt x="96" y="29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0" y="17"/>
                    <a:pt x="78" y="15"/>
                    <a:pt x="75" y="14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6" y="10"/>
                    <a:pt x="63" y="9"/>
                    <a:pt x="61" y="9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3" y="10"/>
                    <a:pt x="31" y="12"/>
                    <a:pt x="28" y="13"/>
                  </a:cubicBezTo>
                  <a:cubicBezTo>
                    <a:pt x="26" y="14"/>
                    <a:pt x="23" y="15"/>
                    <a:pt x="21" y="18"/>
                  </a:cubicBezTo>
                  <a:cubicBezTo>
                    <a:pt x="19" y="20"/>
                    <a:pt x="16" y="22"/>
                    <a:pt x="15" y="25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8"/>
                    <a:pt x="7" y="51"/>
                    <a:pt x="7" y="55"/>
                  </a:cubicBezTo>
                  <a:cubicBezTo>
                    <a:pt x="7" y="59"/>
                    <a:pt x="9" y="62"/>
                    <a:pt x="10" y="66"/>
                  </a:cubicBezTo>
                  <a:cubicBezTo>
                    <a:pt x="16" y="75"/>
                    <a:pt x="16" y="75"/>
                    <a:pt x="16" y="75"/>
                  </a:cubicBezTo>
                  <a:cubicBezTo>
                    <a:pt x="19" y="77"/>
                    <a:pt x="22" y="80"/>
                    <a:pt x="25" y="81"/>
                  </a:cubicBezTo>
                  <a:cubicBezTo>
                    <a:pt x="29" y="82"/>
                    <a:pt x="32" y="83"/>
                    <a:pt x="36" y="83"/>
                  </a:cubicBezTo>
                  <a:cubicBezTo>
                    <a:pt x="40" y="83"/>
                    <a:pt x="43" y="82"/>
                    <a:pt x="47" y="81"/>
                  </a:cubicBezTo>
                  <a:cubicBezTo>
                    <a:pt x="50" y="79"/>
                    <a:pt x="53" y="77"/>
                    <a:pt x="55" y="74"/>
                  </a:cubicBezTo>
                  <a:cubicBezTo>
                    <a:pt x="58" y="72"/>
                    <a:pt x="58" y="68"/>
                    <a:pt x="60" y="65"/>
                  </a:cubicBezTo>
                  <a:cubicBezTo>
                    <a:pt x="60" y="62"/>
                    <a:pt x="60" y="58"/>
                    <a:pt x="6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711" y="2929"/>
              <a:ext cx="598" cy="1000"/>
            </a:xfrm>
            <a:custGeom>
              <a:avLst/>
              <a:gdLst>
                <a:gd name="T0" fmla="*/ 108 w 253"/>
                <a:gd name="T1" fmla="*/ 303 h 423"/>
                <a:gd name="T2" fmla="*/ 135 w 253"/>
                <a:gd name="T3" fmla="*/ 355 h 423"/>
                <a:gd name="T4" fmla="*/ 105 w 253"/>
                <a:gd name="T5" fmla="*/ 414 h 423"/>
                <a:gd name="T6" fmla="*/ 37 w 253"/>
                <a:gd name="T7" fmla="*/ 411 h 423"/>
                <a:gd name="T8" fmla="*/ 2 w 253"/>
                <a:gd name="T9" fmla="*/ 353 h 423"/>
                <a:gd name="T10" fmla="*/ 9 w 253"/>
                <a:gd name="T11" fmla="*/ 291 h 423"/>
                <a:gd name="T12" fmla="*/ 33 w 253"/>
                <a:gd name="T13" fmla="*/ 240 h 423"/>
                <a:gd name="T14" fmla="*/ 65 w 253"/>
                <a:gd name="T15" fmla="*/ 207 h 423"/>
                <a:gd name="T16" fmla="*/ 97 w 253"/>
                <a:gd name="T17" fmla="*/ 188 h 423"/>
                <a:gd name="T18" fmla="*/ 135 w 253"/>
                <a:gd name="T19" fmla="*/ 175 h 423"/>
                <a:gd name="T20" fmla="*/ 176 w 253"/>
                <a:gd name="T21" fmla="*/ 160 h 423"/>
                <a:gd name="T22" fmla="*/ 213 w 253"/>
                <a:gd name="T23" fmla="*/ 133 h 423"/>
                <a:gd name="T24" fmla="*/ 235 w 253"/>
                <a:gd name="T25" fmla="*/ 92 h 423"/>
                <a:gd name="T26" fmla="*/ 234 w 253"/>
                <a:gd name="T27" fmla="*/ 47 h 423"/>
                <a:gd name="T28" fmla="*/ 211 w 253"/>
                <a:gd name="T29" fmla="*/ 13 h 423"/>
                <a:gd name="T30" fmla="*/ 172 w 253"/>
                <a:gd name="T31" fmla="*/ 8 h 423"/>
                <a:gd name="T32" fmla="*/ 171 w 253"/>
                <a:gd name="T33" fmla="*/ 5 h 423"/>
                <a:gd name="T34" fmla="*/ 215 w 253"/>
                <a:gd name="T35" fmla="*/ 5 h 423"/>
                <a:gd name="T36" fmla="*/ 247 w 253"/>
                <a:gd name="T37" fmla="*/ 43 h 423"/>
                <a:gd name="T38" fmla="*/ 250 w 253"/>
                <a:gd name="T39" fmla="*/ 96 h 423"/>
                <a:gd name="T40" fmla="*/ 226 w 253"/>
                <a:gd name="T41" fmla="*/ 144 h 423"/>
                <a:gd name="T42" fmla="*/ 184 w 253"/>
                <a:gd name="T43" fmla="*/ 175 h 423"/>
                <a:gd name="T44" fmla="*/ 140 w 253"/>
                <a:gd name="T45" fmla="*/ 192 h 423"/>
                <a:gd name="T46" fmla="*/ 103 w 253"/>
                <a:gd name="T47" fmla="*/ 204 h 423"/>
                <a:gd name="T48" fmla="*/ 76 w 253"/>
                <a:gd name="T49" fmla="*/ 220 h 423"/>
                <a:gd name="T50" fmla="*/ 47 w 253"/>
                <a:gd name="T51" fmla="*/ 250 h 423"/>
                <a:gd name="T52" fmla="*/ 25 w 253"/>
                <a:gd name="T53" fmla="*/ 296 h 423"/>
                <a:gd name="T54" fmla="*/ 17 w 253"/>
                <a:gd name="T55" fmla="*/ 351 h 423"/>
                <a:gd name="T56" fmla="*/ 45 w 253"/>
                <a:gd name="T57" fmla="*/ 399 h 423"/>
                <a:gd name="T58" fmla="*/ 99 w 253"/>
                <a:gd name="T59" fmla="*/ 404 h 423"/>
                <a:gd name="T60" fmla="*/ 127 w 253"/>
                <a:gd name="T61" fmla="*/ 355 h 423"/>
                <a:gd name="T62" fmla="*/ 107 w 253"/>
                <a:gd name="T63" fmla="*/ 306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3" h="423">
                  <a:moveTo>
                    <a:pt x="81" y="307"/>
                  </a:moveTo>
                  <a:cubicBezTo>
                    <a:pt x="89" y="302"/>
                    <a:pt x="98" y="301"/>
                    <a:pt x="108" y="303"/>
                  </a:cubicBezTo>
                  <a:cubicBezTo>
                    <a:pt x="117" y="307"/>
                    <a:pt x="125" y="315"/>
                    <a:pt x="129" y="324"/>
                  </a:cubicBezTo>
                  <a:cubicBezTo>
                    <a:pt x="133" y="334"/>
                    <a:pt x="135" y="345"/>
                    <a:pt x="135" y="355"/>
                  </a:cubicBezTo>
                  <a:cubicBezTo>
                    <a:pt x="132" y="366"/>
                    <a:pt x="133" y="377"/>
                    <a:pt x="127" y="387"/>
                  </a:cubicBezTo>
                  <a:cubicBezTo>
                    <a:pt x="123" y="398"/>
                    <a:pt x="116" y="407"/>
                    <a:pt x="105" y="414"/>
                  </a:cubicBezTo>
                  <a:cubicBezTo>
                    <a:pt x="95" y="420"/>
                    <a:pt x="83" y="423"/>
                    <a:pt x="71" y="422"/>
                  </a:cubicBezTo>
                  <a:cubicBezTo>
                    <a:pt x="59" y="422"/>
                    <a:pt x="47" y="417"/>
                    <a:pt x="37" y="411"/>
                  </a:cubicBezTo>
                  <a:cubicBezTo>
                    <a:pt x="26" y="405"/>
                    <a:pt x="19" y="396"/>
                    <a:pt x="12" y="386"/>
                  </a:cubicBezTo>
                  <a:cubicBezTo>
                    <a:pt x="7" y="376"/>
                    <a:pt x="2" y="364"/>
                    <a:pt x="2" y="353"/>
                  </a:cubicBezTo>
                  <a:cubicBezTo>
                    <a:pt x="1" y="342"/>
                    <a:pt x="0" y="331"/>
                    <a:pt x="3" y="321"/>
                  </a:cubicBezTo>
                  <a:cubicBezTo>
                    <a:pt x="4" y="310"/>
                    <a:pt x="5" y="300"/>
                    <a:pt x="9" y="291"/>
                  </a:cubicBezTo>
                  <a:cubicBezTo>
                    <a:pt x="13" y="281"/>
                    <a:pt x="15" y="272"/>
                    <a:pt x="20" y="264"/>
                  </a:cubicBezTo>
                  <a:cubicBezTo>
                    <a:pt x="33" y="240"/>
                    <a:pt x="33" y="240"/>
                    <a:pt x="33" y="240"/>
                  </a:cubicBezTo>
                  <a:cubicBezTo>
                    <a:pt x="49" y="222"/>
                    <a:pt x="49" y="222"/>
                    <a:pt x="49" y="222"/>
                  </a:cubicBezTo>
                  <a:cubicBezTo>
                    <a:pt x="54" y="215"/>
                    <a:pt x="60" y="211"/>
                    <a:pt x="65" y="207"/>
                  </a:cubicBezTo>
                  <a:cubicBezTo>
                    <a:pt x="71" y="203"/>
                    <a:pt x="76" y="199"/>
                    <a:pt x="80" y="196"/>
                  </a:cubicBezTo>
                  <a:cubicBezTo>
                    <a:pt x="85" y="192"/>
                    <a:pt x="91" y="191"/>
                    <a:pt x="97" y="188"/>
                  </a:cubicBezTo>
                  <a:cubicBezTo>
                    <a:pt x="116" y="181"/>
                    <a:pt x="116" y="181"/>
                    <a:pt x="116" y="181"/>
                  </a:cubicBezTo>
                  <a:cubicBezTo>
                    <a:pt x="135" y="175"/>
                    <a:pt x="135" y="175"/>
                    <a:pt x="135" y="175"/>
                  </a:cubicBezTo>
                  <a:cubicBezTo>
                    <a:pt x="142" y="174"/>
                    <a:pt x="149" y="172"/>
                    <a:pt x="156" y="168"/>
                  </a:cubicBezTo>
                  <a:cubicBezTo>
                    <a:pt x="162" y="165"/>
                    <a:pt x="170" y="163"/>
                    <a:pt x="176" y="160"/>
                  </a:cubicBezTo>
                  <a:cubicBezTo>
                    <a:pt x="183" y="156"/>
                    <a:pt x="190" y="152"/>
                    <a:pt x="196" y="148"/>
                  </a:cubicBezTo>
                  <a:cubicBezTo>
                    <a:pt x="201" y="143"/>
                    <a:pt x="208" y="138"/>
                    <a:pt x="213" y="133"/>
                  </a:cubicBezTo>
                  <a:cubicBezTo>
                    <a:pt x="218" y="126"/>
                    <a:pt x="224" y="121"/>
                    <a:pt x="227" y="114"/>
                  </a:cubicBezTo>
                  <a:cubicBezTo>
                    <a:pt x="230" y="107"/>
                    <a:pt x="234" y="100"/>
                    <a:pt x="235" y="92"/>
                  </a:cubicBezTo>
                  <a:cubicBezTo>
                    <a:pt x="237" y="85"/>
                    <a:pt x="237" y="77"/>
                    <a:pt x="237" y="69"/>
                  </a:cubicBezTo>
                  <a:cubicBezTo>
                    <a:pt x="238" y="61"/>
                    <a:pt x="236" y="54"/>
                    <a:pt x="234" y="47"/>
                  </a:cubicBezTo>
                  <a:cubicBezTo>
                    <a:pt x="234" y="39"/>
                    <a:pt x="229" y="33"/>
                    <a:pt x="226" y="27"/>
                  </a:cubicBezTo>
                  <a:cubicBezTo>
                    <a:pt x="221" y="22"/>
                    <a:pt x="217" y="15"/>
                    <a:pt x="211" y="13"/>
                  </a:cubicBezTo>
                  <a:cubicBezTo>
                    <a:pt x="205" y="9"/>
                    <a:pt x="198" y="8"/>
                    <a:pt x="192" y="7"/>
                  </a:cubicBezTo>
                  <a:cubicBezTo>
                    <a:pt x="185" y="7"/>
                    <a:pt x="178" y="6"/>
                    <a:pt x="172" y="8"/>
                  </a:cubicBezTo>
                  <a:cubicBezTo>
                    <a:pt x="166" y="9"/>
                    <a:pt x="160" y="12"/>
                    <a:pt x="155" y="14"/>
                  </a:cubicBezTo>
                  <a:cubicBezTo>
                    <a:pt x="160" y="11"/>
                    <a:pt x="165" y="7"/>
                    <a:pt x="171" y="5"/>
                  </a:cubicBezTo>
                  <a:cubicBezTo>
                    <a:pt x="177" y="1"/>
                    <a:pt x="185" y="1"/>
                    <a:pt x="192" y="0"/>
                  </a:cubicBezTo>
                  <a:cubicBezTo>
                    <a:pt x="199" y="1"/>
                    <a:pt x="207" y="1"/>
                    <a:pt x="215" y="5"/>
                  </a:cubicBezTo>
                  <a:cubicBezTo>
                    <a:pt x="223" y="7"/>
                    <a:pt x="229" y="14"/>
                    <a:pt x="236" y="19"/>
                  </a:cubicBezTo>
                  <a:cubicBezTo>
                    <a:pt x="240" y="27"/>
                    <a:pt x="246" y="34"/>
                    <a:pt x="247" y="43"/>
                  </a:cubicBezTo>
                  <a:cubicBezTo>
                    <a:pt x="250" y="51"/>
                    <a:pt x="252" y="60"/>
                    <a:pt x="252" y="69"/>
                  </a:cubicBezTo>
                  <a:cubicBezTo>
                    <a:pt x="253" y="78"/>
                    <a:pt x="253" y="87"/>
                    <a:pt x="250" y="96"/>
                  </a:cubicBezTo>
                  <a:cubicBezTo>
                    <a:pt x="249" y="105"/>
                    <a:pt x="245" y="113"/>
                    <a:pt x="241" y="122"/>
                  </a:cubicBezTo>
                  <a:cubicBezTo>
                    <a:pt x="238" y="131"/>
                    <a:pt x="231" y="137"/>
                    <a:pt x="226" y="144"/>
                  </a:cubicBezTo>
                  <a:cubicBezTo>
                    <a:pt x="220" y="151"/>
                    <a:pt x="213" y="156"/>
                    <a:pt x="206" y="162"/>
                  </a:cubicBezTo>
                  <a:cubicBezTo>
                    <a:pt x="199" y="167"/>
                    <a:pt x="191" y="171"/>
                    <a:pt x="184" y="175"/>
                  </a:cubicBezTo>
                  <a:cubicBezTo>
                    <a:pt x="177" y="179"/>
                    <a:pt x="169" y="182"/>
                    <a:pt x="162" y="185"/>
                  </a:cubicBezTo>
                  <a:cubicBezTo>
                    <a:pt x="155" y="188"/>
                    <a:pt x="147" y="190"/>
                    <a:pt x="140" y="192"/>
                  </a:cubicBezTo>
                  <a:cubicBezTo>
                    <a:pt x="120" y="198"/>
                    <a:pt x="120" y="198"/>
                    <a:pt x="120" y="198"/>
                  </a:cubicBezTo>
                  <a:cubicBezTo>
                    <a:pt x="103" y="204"/>
                    <a:pt x="103" y="204"/>
                    <a:pt x="103" y="204"/>
                  </a:cubicBezTo>
                  <a:cubicBezTo>
                    <a:pt x="98" y="207"/>
                    <a:pt x="93" y="207"/>
                    <a:pt x="89" y="211"/>
                  </a:cubicBezTo>
                  <a:cubicBezTo>
                    <a:pt x="85" y="214"/>
                    <a:pt x="81" y="217"/>
                    <a:pt x="76" y="220"/>
                  </a:cubicBezTo>
                  <a:cubicBezTo>
                    <a:pt x="71" y="224"/>
                    <a:pt x="66" y="228"/>
                    <a:pt x="62" y="233"/>
                  </a:cubicBezTo>
                  <a:cubicBezTo>
                    <a:pt x="47" y="250"/>
                    <a:pt x="47" y="250"/>
                    <a:pt x="47" y="250"/>
                  </a:cubicBezTo>
                  <a:cubicBezTo>
                    <a:pt x="35" y="271"/>
                    <a:pt x="35" y="271"/>
                    <a:pt x="35" y="271"/>
                  </a:cubicBezTo>
                  <a:cubicBezTo>
                    <a:pt x="30" y="278"/>
                    <a:pt x="29" y="287"/>
                    <a:pt x="25" y="296"/>
                  </a:cubicBezTo>
                  <a:cubicBezTo>
                    <a:pt x="21" y="304"/>
                    <a:pt x="20" y="313"/>
                    <a:pt x="19" y="323"/>
                  </a:cubicBezTo>
                  <a:cubicBezTo>
                    <a:pt x="16" y="332"/>
                    <a:pt x="17" y="342"/>
                    <a:pt x="17" y="351"/>
                  </a:cubicBezTo>
                  <a:cubicBezTo>
                    <a:pt x="18" y="361"/>
                    <a:pt x="22" y="370"/>
                    <a:pt x="25" y="378"/>
                  </a:cubicBezTo>
                  <a:cubicBezTo>
                    <a:pt x="30" y="386"/>
                    <a:pt x="36" y="394"/>
                    <a:pt x="45" y="399"/>
                  </a:cubicBezTo>
                  <a:cubicBezTo>
                    <a:pt x="52" y="404"/>
                    <a:pt x="62" y="409"/>
                    <a:pt x="72" y="409"/>
                  </a:cubicBezTo>
                  <a:cubicBezTo>
                    <a:pt x="81" y="411"/>
                    <a:pt x="91" y="408"/>
                    <a:pt x="99" y="404"/>
                  </a:cubicBezTo>
                  <a:cubicBezTo>
                    <a:pt x="108" y="399"/>
                    <a:pt x="114" y="392"/>
                    <a:pt x="118" y="383"/>
                  </a:cubicBezTo>
                  <a:cubicBezTo>
                    <a:pt x="124" y="375"/>
                    <a:pt x="124" y="364"/>
                    <a:pt x="127" y="355"/>
                  </a:cubicBezTo>
                  <a:cubicBezTo>
                    <a:pt x="127" y="345"/>
                    <a:pt x="127" y="335"/>
                    <a:pt x="124" y="326"/>
                  </a:cubicBezTo>
                  <a:cubicBezTo>
                    <a:pt x="121" y="318"/>
                    <a:pt x="115" y="310"/>
                    <a:pt x="107" y="306"/>
                  </a:cubicBezTo>
                  <a:cubicBezTo>
                    <a:pt x="98" y="303"/>
                    <a:pt x="89" y="303"/>
                    <a:pt x="81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056" y="4312"/>
              <a:ext cx="560" cy="220"/>
            </a:xfrm>
            <a:custGeom>
              <a:avLst/>
              <a:gdLst>
                <a:gd name="T0" fmla="*/ 237 w 237"/>
                <a:gd name="T1" fmla="*/ 83 h 93"/>
                <a:gd name="T2" fmla="*/ 218 w 237"/>
                <a:gd name="T3" fmla="*/ 91 h 93"/>
                <a:gd name="T4" fmla="*/ 194 w 237"/>
                <a:gd name="T5" fmla="*/ 91 h 93"/>
                <a:gd name="T6" fmla="*/ 171 w 237"/>
                <a:gd name="T7" fmla="*/ 81 h 93"/>
                <a:gd name="T8" fmla="*/ 152 w 237"/>
                <a:gd name="T9" fmla="*/ 66 h 93"/>
                <a:gd name="T10" fmla="*/ 135 w 237"/>
                <a:gd name="T11" fmla="*/ 50 h 93"/>
                <a:gd name="T12" fmla="*/ 120 w 237"/>
                <a:gd name="T13" fmla="*/ 36 h 93"/>
                <a:gd name="T14" fmla="*/ 107 w 237"/>
                <a:gd name="T15" fmla="*/ 25 h 93"/>
                <a:gd name="T16" fmla="*/ 96 w 237"/>
                <a:gd name="T17" fmla="*/ 19 h 93"/>
                <a:gd name="T18" fmla="*/ 85 w 237"/>
                <a:gd name="T19" fmla="*/ 16 h 93"/>
                <a:gd name="T20" fmla="*/ 71 w 237"/>
                <a:gd name="T21" fmla="*/ 15 h 93"/>
                <a:gd name="T22" fmla="*/ 56 w 237"/>
                <a:gd name="T23" fmla="*/ 18 h 93"/>
                <a:gd name="T24" fmla="*/ 41 w 237"/>
                <a:gd name="T25" fmla="*/ 25 h 93"/>
                <a:gd name="T26" fmla="*/ 27 w 237"/>
                <a:gd name="T27" fmla="*/ 34 h 93"/>
                <a:gd name="T28" fmla="*/ 15 w 237"/>
                <a:gd name="T29" fmla="*/ 46 h 93"/>
                <a:gd name="T30" fmla="*/ 6 w 237"/>
                <a:gd name="T31" fmla="*/ 59 h 93"/>
                <a:gd name="T32" fmla="*/ 1 w 237"/>
                <a:gd name="T33" fmla="*/ 72 h 93"/>
                <a:gd name="T34" fmla="*/ 1 w 237"/>
                <a:gd name="T35" fmla="*/ 57 h 93"/>
                <a:gd name="T36" fmla="*/ 6 w 237"/>
                <a:gd name="T37" fmla="*/ 40 h 93"/>
                <a:gd name="T38" fmla="*/ 18 w 237"/>
                <a:gd name="T39" fmla="*/ 24 h 93"/>
                <a:gd name="T40" fmla="*/ 33 w 237"/>
                <a:gd name="T41" fmla="*/ 12 h 93"/>
                <a:gd name="T42" fmla="*/ 52 w 237"/>
                <a:gd name="T43" fmla="*/ 4 h 93"/>
                <a:gd name="T44" fmla="*/ 70 w 237"/>
                <a:gd name="T45" fmla="*/ 0 h 93"/>
                <a:gd name="T46" fmla="*/ 88 w 237"/>
                <a:gd name="T47" fmla="*/ 1 h 93"/>
                <a:gd name="T48" fmla="*/ 102 w 237"/>
                <a:gd name="T49" fmla="*/ 6 h 93"/>
                <a:gd name="T50" fmla="*/ 116 w 237"/>
                <a:gd name="T51" fmla="*/ 13 h 93"/>
                <a:gd name="T52" fmla="*/ 130 w 237"/>
                <a:gd name="T53" fmla="*/ 25 h 93"/>
                <a:gd name="T54" fmla="*/ 145 w 237"/>
                <a:gd name="T55" fmla="*/ 40 h 93"/>
                <a:gd name="T56" fmla="*/ 161 w 237"/>
                <a:gd name="T57" fmla="*/ 56 h 93"/>
                <a:gd name="T58" fmla="*/ 178 w 237"/>
                <a:gd name="T59" fmla="*/ 72 h 93"/>
                <a:gd name="T60" fmla="*/ 197 w 237"/>
                <a:gd name="T61" fmla="*/ 83 h 93"/>
                <a:gd name="T62" fmla="*/ 217 w 237"/>
                <a:gd name="T63" fmla="*/ 86 h 93"/>
                <a:gd name="T64" fmla="*/ 237 w 237"/>
                <a:gd name="T65" fmla="*/ 8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7" h="93">
                  <a:moveTo>
                    <a:pt x="237" y="83"/>
                  </a:moveTo>
                  <a:cubicBezTo>
                    <a:pt x="232" y="86"/>
                    <a:pt x="225" y="89"/>
                    <a:pt x="218" y="91"/>
                  </a:cubicBezTo>
                  <a:cubicBezTo>
                    <a:pt x="211" y="93"/>
                    <a:pt x="202" y="93"/>
                    <a:pt x="194" y="91"/>
                  </a:cubicBezTo>
                  <a:cubicBezTo>
                    <a:pt x="186" y="89"/>
                    <a:pt x="178" y="86"/>
                    <a:pt x="171" y="81"/>
                  </a:cubicBezTo>
                  <a:cubicBezTo>
                    <a:pt x="164" y="77"/>
                    <a:pt x="158" y="71"/>
                    <a:pt x="152" y="66"/>
                  </a:cubicBezTo>
                  <a:cubicBezTo>
                    <a:pt x="135" y="50"/>
                    <a:pt x="135" y="50"/>
                    <a:pt x="135" y="50"/>
                  </a:cubicBezTo>
                  <a:cubicBezTo>
                    <a:pt x="130" y="45"/>
                    <a:pt x="125" y="40"/>
                    <a:pt x="120" y="36"/>
                  </a:cubicBezTo>
                  <a:cubicBezTo>
                    <a:pt x="115" y="32"/>
                    <a:pt x="111" y="28"/>
                    <a:pt x="107" y="25"/>
                  </a:cubicBezTo>
                  <a:cubicBezTo>
                    <a:pt x="103" y="23"/>
                    <a:pt x="99" y="20"/>
                    <a:pt x="96" y="19"/>
                  </a:cubicBezTo>
                  <a:cubicBezTo>
                    <a:pt x="93" y="18"/>
                    <a:pt x="89" y="17"/>
                    <a:pt x="85" y="16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3" y="38"/>
                    <a:pt x="18" y="42"/>
                    <a:pt x="15" y="46"/>
                  </a:cubicBezTo>
                  <a:cubicBezTo>
                    <a:pt x="12" y="50"/>
                    <a:pt x="9" y="54"/>
                    <a:pt x="6" y="59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68"/>
                    <a:pt x="0" y="62"/>
                    <a:pt x="1" y="57"/>
                  </a:cubicBezTo>
                  <a:cubicBezTo>
                    <a:pt x="1" y="51"/>
                    <a:pt x="4" y="46"/>
                    <a:pt x="6" y="40"/>
                  </a:cubicBezTo>
                  <a:cubicBezTo>
                    <a:pt x="9" y="35"/>
                    <a:pt x="14" y="30"/>
                    <a:pt x="18" y="24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9" y="9"/>
                    <a:pt x="45" y="6"/>
                    <a:pt x="52" y="4"/>
                  </a:cubicBezTo>
                  <a:cubicBezTo>
                    <a:pt x="58" y="2"/>
                    <a:pt x="64" y="1"/>
                    <a:pt x="70" y="0"/>
                  </a:cubicBezTo>
                  <a:cubicBezTo>
                    <a:pt x="77" y="0"/>
                    <a:pt x="82" y="1"/>
                    <a:pt x="88" y="1"/>
                  </a:cubicBezTo>
                  <a:cubicBezTo>
                    <a:pt x="93" y="2"/>
                    <a:pt x="98" y="4"/>
                    <a:pt x="102" y="6"/>
                  </a:cubicBezTo>
                  <a:cubicBezTo>
                    <a:pt x="106" y="7"/>
                    <a:pt x="111" y="10"/>
                    <a:pt x="116" y="13"/>
                  </a:cubicBezTo>
                  <a:cubicBezTo>
                    <a:pt x="120" y="16"/>
                    <a:pt x="125" y="20"/>
                    <a:pt x="130" y="25"/>
                  </a:cubicBezTo>
                  <a:cubicBezTo>
                    <a:pt x="135" y="30"/>
                    <a:pt x="140" y="35"/>
                    <a:pt x="145" y="40"/>
                  </a:cubicBezTo>
                  <a:cubicBezTo>
                    <a:pt x="161" y="56"/>
                    <a:pt x="161" y="56"/>
                    <a:pt x="161" y="56"/>
                  </a:cubicBezTo>
                  <a:cubicBezTo>
                    <a:pt x="166" y="62"/>
                    <a:pt x="172" y="67"/>
                    <a:pt x="178" y="72"/>
                  </a:cubicBezTo>
                  <a:cubicBezTo>
                    <a:pt x="183" y="77"/>
                    <a:pt x="190" y="80"/>
                    <a:pt x="197" y="83"/>
                  </a:cubicBezTo>
                  <a:cubicBezTo>
                    <a:pt x="203" y="85"/>
                    <a:pt x="210" y="86"/>
                    <a:pt x="217" y="86"/>
                  </a:cubicBezTo>
                  <a:cubicBezTo>
                    <a:pt x="224" y="86"/>
                    <a:pt x="231" y="84"/>
                    <a:pt x="237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394" y="3958"/>
              <a:ext cx="385" cy="522"/>
            </a:xfrm>
            <a:custGeom>
              <a:avLst/>
              <a:gdLst>
                <a:gd name="T0" fmla="*/ 163 w 163"/>
                <a:gd name="T1" fmla="*/ 50 h 221"/>
                <a:gd name="T2" fmla="*/ 140 w 163"/>
                <a:gd name="T3" fmla="*/ 29 h 221"/>
                <a:gd name="T4" fmla="*/ 110 w 163"/>
                <a:gd name="T5" fmla="*/ 14 h 221"/>
                <a:gd name="T6" fmla="*/ 78 w 163"/>
                <a:gd name="T7" fmla="*/ 18 h 221"/>
                <a:gd name="T8" fmla="*/ 71 w 163"/>
                <a:gd name="T9" fmla="*/ 45 h 221"/>
                <a:gd name="T10" fmla="*/ 89 w 163"/>
                <a:gd name="T11" fmla="*/ 71 h 221"/>
                <a:gd name="T12" fmla="*/ 113 w 163"/>
                <a:gd name="T13" fmla="*/ 93 h 221"/>
                <a:gd name="T14" fmla="*/ 131 w 163"/>
                <a:gd name="T15" fmla="*/ 118 h 221"/>
                <a:gd name="T16" fmla="*/ 138 w 163"/>
                <a:gd name="T17" fmla="*/ 141 h 221"/>
                <a:gd name="T18" fmla="*/ 139 w 163"/>
                <a:gd name="T19" fmla="*/ 164 h 221"/>
                <a:gd name="T20" fmla="*/ 130 w 163"/>
                <a:gd name="T21" fmla="*/ 190 h 221"/>
                <a:gd name="T22" fmla="*/ 108 w 163"/>
                <a:gd name="T23" fmla="*/ 211 h 221"/>
                <a:gd name="T24" fmla="*/ 77 w 163"/>
                <a:gd name="T25" fmla="*/ 220 h 221"/>
                <a:gd name="T26" fmla="*/ 46 w 163"/>
                <a:gd name="T27" fmla="*/ 215 h 221"/>
                <a:gd name="T28" fmla="*/ 21 w 163"/>
                <a:gd name="T29" fmla="*/ 198 h 221"/>
                <a:gd name="T30" fmla="*/ 6 w 163"/>
                <a:gd name="T31" fmla="*/ 175 h 221"/>
                <a:gd name="T32" fmla="*/ 0 w 163"/>
                <a:gd name="T33" fmla="*/ 153 h 221"/>
                <a:gd name="T34" fmla="*/ 12 w 163"/>
                <a:gd name="T35" fmla="*/ 172 h 221"/>
                <a:gd name="T36" fmla="*/ 28 w 163"/>
                <a:gd name="T37" fmla="*/ 190 h 221"/>
                <a:gd name="T38" fmla="*/ 50 w 163"/>
                <a:gd name="T39" fmla="*/ 203 h 221"/>
                <a:gd name="T40" fmla="*/ 76 w 163"/>
                <a:gd name="T41" fmla="*/ 206 h 221"/>
                <a:gd name="T42" fmla="*/ 100 w 163"/>
                <a:gd name="T43" fmla="*/ 198 h 221"/>
                <a:gd name="T44" fmla="*/ 117 w 163"/>
                <a:gd name="T45" fmla="*/ 182 h 221"/>
                <a:gd name="T46" fmla="*/ 124 w 163"/>
                <a:gd name="T47" fmla="*/ 162 h 221"/>
                <a:gd name="T48" fmla="*/ 123 w 163"/>
                <a:gd name="T49" fmla="*/ 143 h 221"/>
                <a:gd name="T50" fmla="*/ 118 w 163"/>
                <a:gd name="T51" fmla="*/ 124 h 221"/>
                <a:gd name="T52" fmla="*/ 102 w 163"/>
                <a:gd name="T53" fmla="*/ 104 h 221"/>
                <a:gd name="T54" fmla="*/ 79 w 163"/>
                <a:gd name="T55" fmla="*/ 81 h 221"/>
                <a:gd name="T56" fmla="*/ 58 w 163"/>
                <a:gd name="T57" fmla="*/ 48 h 221"/>
                <a:gd name="T58" fmla="*/ 72 w 163"/>
                <a:gd name="T59" fmla="*/ 9 h 221"/>
                <a:gd name="T60" fmla="*/ 112 w 163"/>
                <a:gd name="T61" fmla="*/ 5 h 221"/>
                <a:gd name="T62" fmla="*/ 143 w 163"/>
                <a:gd name="T63" fmla="*/ 25 h 221"/>
                <a:gd name="T64" fmla="*/ 163 w 163"/>
                <a:gd name="T65" fmla="*/ 5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3" h="221">
                  <a:moveTo>
                    <a:pt x="163" y="50"/>
                  </a:moveTo>
                  <a:cubicBezTo>
                    <a:pt x="156" y="44"/>
                    <a:pt x="149" y="35"/>
                    <a:pt x="140" y="29"/>
                  </a:cubicBezTo>
                  <a:cubicBezTo>
                    <a:pt x="131" y="22"/>
                    <a:pt x="121" y="17"/>
                    <a:pt x="110" y="14"/>
                  </a:cubicBezTo>
                  <a:cubicBezTo>
                    <a:pt x="99" y="12"/>
                    <a:pt x="86" y="11"/>
                    <a:pt x="78" y="18"/>
                  </a:cubicBezTo>
                  <a:cubicBezTo>
                    <a:pt x="70" y="24"/>
                    <a:pt x="68" y="35"/>
                    <a:pt x="71" y="45"/>
                  </a:cubicBezTo>
                  <a:cubicBezTo>
                    <a:pt x="73" y="55"/>
                    <a:pt x="81" y="63"/>
                    <a:pt x="89" y="71"/>
                  </a:cubicBezTo>
                  <a:cubicBezTo>
                    <a:pt x="97" y="78"/>
                    <a:pt x="106" y="85"/>
                    <a:pt x="113" y="93"/>
                  </a:cubicBezTo>
                  <a:cubicBezTo>
                    <a:pt x="121" y="101"/>
                    <a:pt x="126" y="110"/>
                    <a:pt x="131" y="118"/>
                  </a:cubicBezTo>
                  <a:cubicBezTo>
                    <a:pt x="134" y="127"/>
                    <a:pt x="138" y="134"/>
                    <a:pt x="138" y="141"/>
                  </a:cubicBezTo>
                  <a:cubicBezTo>
                    <a:pt x="138" y="148"/>
                    <a:pt x="140" y="155"/>
                    <a:pt x="139" y="164"/>
                  </a:cubicBezTo>
                  <a:cubicBezTo>
                    <a:pt x="138" y="172"/>
                    <a:pt x="135" y="181"/>
                    <a:pt x="130" y="190"/>
                  </a:cubicBezTo>
                  <a:cubicBezTo>
                    <a:pt x="125" y="199"/>
                    <a:pt x="117" y="205"/>
                    <a:pt x="108" y="211"/>
                  </a:cubicBezTo>
                  <a:cubicBezTo>
                    <a:pt x="98" y="216"/>
                    <a:pt x="88" y="220"/>
                    <a:pt x="77" y="220"/>
                  </a:cubicBezTo>
                  <a:cubicBezTo>
                    <a:pt x="66" y="221"/>
                    <a:pt x="55" y="219"/>
                    <a:pt x="46" y="215"/>
                  </a:cubicBezTo>
                  <a:cubicBezTo>
                    <a:pt x="36" y="211"/>
                    <a:pt x="27" y="205"/>
                    <a:pt x="21" y="198"/>
                  </a:cubicBezTo>
                  <a:cubicBezTo>
                    <a:pt x="14" y="191"/>
                    <a:pt x="9" y="183"/>
                    <a:pt x="6" y="175"/>
                  </a:cubicBezTo>
                  <a:cubicBezTo>
                    <a:pt x="2" y="167"/>
                    <a:pt x="2" y="159"/>
                    <a:pt x="0" y="153"/>
                  </a:cubicBezTo>
                  <a:cubicBezTo>
                    <a:pt x="4" y="159"/>
                    <a:pt x="6" y="166"/>
                    <a:pt x="12" y="172"/>
                  </a:cubicBezTo>
                  <a:cubicBezTo>
                    <a:pt x="16" y="179"/>
                    <a:pt x="21" y="185"/>
                    <a:pt x="28" y="190"/>
                  </a:cubicBezTo>
                  <a:cubicBezTo>
                    <a:pt x="34" y="196"/>
                    <a:pt x="42" y="200"/>
                    <a:pt x="50" y="203"/>
                  </a:cubicBezTo>
                  <a:cubicBezTo>
                    <a:pt x="58" y="205"/>
                    <a:pt x="67" y="206"/>
                    <a:pt x="76" y="206"/>
                  </a:cubicBezTo>
                  <a:cubicBezTo>
                    <a:pt x="85" y="205"/>
                    <a:pt x="93" y="202"/>
                    <a:pt x="100" y="198"/>
                  </a:cubicBezTo>
                  <a:cubicBezTo>
                    <a:pt x="107" y="193"/>
                    <a:pt x="113" y="188"/>
                    <a:pt x="117" y="182"/>
                  </a:cubicBezTo>
                  <a:cubicBezTo>
                    <a:pt x="121" y="175"/>
                    <a:pt x="123" y="168"/>
                    <a:pt x="124" y="162"/>
                  </a:cubicBezTo>
                  <a:cubicBezTo>
                    <a:pt x="125" y="155"/>
                    <a:pt x="123" y="149"/>
                    <a:pt x="123" y="143"/>
                  </a:cubicBezTo>
                  <a:cubicBezTo>
                    <a:pt x="124" y="137"/>
                    <a:pt x="120" y="132"/>
                    <a:pt x="118" y="124"/>
                  </a:cubicBezTo>
                  <a:cubicBezTo>
                    <a:pt x="113" y="118"/>
                    <a:pt x="109" y="110"/>
                    <a:pt x="102" y="104"/>
                  </a:cubicBezTo>
                  <a:cubicBezTo>
                    <a:pt x="96" y="96"/>
                    <a:pt x="87" y="89"/>
                    <a:pt x="79" y="81"/>
                  </a:cubicBezTo>
                  <a:cubicBezTo>
                    <a:pt x="71" y="72"/>
                    <a:pt x="61" y="62"/>
                    <a:pt x="58" y="48"/>
                  </a:cubicBezTo>
                  <a:cubicBezTo>
                    <a:pt x="54" y="35"/>
                    <a:pt x="59" y="16"/>
                    <a:pt x="72" y="9"/>
                  </a:cubicBezTo>
                  <a:cubicBezTo>
                    <a:pt x="85" y="0"/>
                    <a:pt x="100" y="3"/>
                    <a:pt x="112" y="5"/>
                  </a:cubicBezTo>
                  <a:cubicBezTo>
                    <a:pt x="124" y="10"/>
                    <a:pt x="135" y="17"/>
                    <a:pt x="143" y="25"/>
                  </a:cubicBezTo>
                  <a:cubicBezTo>
                    <a:pt x="152" y="32"/>
                    <a:pt x="157" y="43"/>
                    <a:pt x="163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6155" y="3922"/>
              <a:ext cx="246" cy="369"/>
            </a:xfrm>
            <a:custGeom>
              <a:avLst/>
              <a:gdLst>
                <a:gd name="T0" fmla="*/ 38 w 104"/>
                <a:gd name="T1" fmla="*/ 87 h 156"/>
                <a:gd name="T2" fmla="*/ 79 w 104"/>
                <a:gd name="T3" fmla="*/ 83 h 156"/>
                <a:gd name="T4" fmla="*/ 55 w 104"/>
                <a:gd name="T5" fmla="*/ 115 h 156"/>
                <a:gd name="T6" fmla="*/ 23 w 104"/>
                <a:gd name="T7" fmla="*/ 86 h 156"/>
                <a:gd name="T8" fmla="*/ 36 w 104"/>
                <a:gd name="T9" fmla="*/ 116 h 156"/>
                <a:gd name="T10" fmla="*/ 0 w 104"/>
                <a:gd name="T11" fmla="*/ 119 h 156"/>
                <a:gd name="T12" fmla="*/ 36 w 104"/>
                <a:gd name="T13" fmla="*/ 126 h 156"/>
                <a:gd name="T14" fmla="*/ 34 w 104"/>
                <a:gd name="T15" fmla="*/ 156 h 156"/>
                <a:gd name="T16" fmla="*/ 56 w 104"/>
                <a:gd name="T17" fmla="*/ 120 h 156"/>
                <a:gd name="T18" fmla="*/ 80 w 104"/>
                <a:gd name="T19" fmla="*/ 91 h 156"/>
                <a:gd name="T20" fmla="*/ 98 w 104"/>
                <a:gd name="T21" fmla="*/ 118 h 156"/>
                <a:gd name="T22" fmla="*/ 85 w 104"/>
                <a:gd name="T23" fmla="*/ 74 h 156"/>
                <a:gd name="T24" fmla="*/ 80 w 104"/>
                <a:gd name="T25" fmla="*/ 38 h 156"/>
                <a:gd name="T26" fmla="*/ 104 w 104"/>
                <a:gd name="T27" fmla="*/ 4 h 156"/>
                <a:gd name="T28" fmla="*/ 74 w 104"/>
                <a:gd name="T29" fmla="*/ 41 h 156"/>
                <a:gd name="T30" fmla="*/ 82 w 104"/>
                <a:gd name="T31" fmla="*/ 73 h 156"/>
                <a:gd name="T32" fmla="*/ 38 w 104"/>
                <a:gd name="T33" fmla="*/ 87 h 156"/>
                <a:gd name="T34" fmla="*/ 33 w 104"/>
                <a:gd name="T35" fmla="*/ 142 h 156"/>
                <a:gd name="T36" fmla="*/ 45 w 104"/>
                <a:gd name="T37" fmla="*/ 122 h 156"/>
                <a:gd name="T38" fmla="*/ 16 w 104"/>
                <a:gd name="T39" fmla="*/ 121 h 156"/>
                <a:gd name="T40" fmla="*/ 46 w 104"/>
                <a:gd name="T41" fmla="*/ 119 h 156"/>
                <a:gd name="T42" fmla="*/ 31 w 104"/>
                <a:gd name="T43" fmla="*/ 105 h 156"/>
                <a:gd name="T44" fmla="*/ 54 w 104"/>
                <a:gd name="T45" fmla="*/ 118 h 156"/>
                <a:gd name="T46" fmla="*/ 33 w 104"/>
                <a:gd name="T47" fmla="*/ 142 h 156"/>
                <a:gd name="T48" fmla="*/ 82 w 104"/>
                <a:gd name="T49" fmla="*/ 93 h 156"/>
                <a:gd name="T50" fmla="*/ 93 w 104"/>
                <a:gd name="T51" fmla="*/ 113 h 156"/>
                <a:gd name="T52" fmla="*/ 82 w 104"/>
                <a:gd name="T53" fmla="*/ 93 h 156"/>
                <a:gd name="T54" fmla="*/ 76 w 104"/>
                <a:gd name="T55" fmla="*/ 82 h 156"/>
                <a:gd name="T56" fmla="*/ 47 w 104"/>
                <a:gd name="T57" fmla="*/ 87 h 156"/>
                <a:gd name="T58" fmla="*/ 76 w 104"/>
                <a:gd name="T59" fmla="*/ 8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4" h="156">
                  <a:moveTo>
                    <a:pt x="38" y="87"/>
                  </a:moveTo>
                  <a:cubicBezTo>
                    <a:pt x="39" y="101"/>
                    <a:pt x="74" y="92"/>
                    <a:pt x="79" y="83"/>
                  </a:cubicBezTo>
                  <a:cubicBezTo>
                    <a:pt x="78" y="93"/>
                    <a:pt x="60" y="116"/>
                    <a:pt x="55" y="115"/>
                  </a:cubicBezTo>
                  <a:cubicBezTo>
                    <a:pt x="49" y="112"/>
                    <a:pt x="30" y="100"/>
                    <a:pt x="23" y="86"/>
                  </a:cubicBezTo>
                  <a:cubicBezTo>
                    <a:pt x="13" y="98"/>
                    <a:pt x="27" y="113"/>
                    <a:pt x="36" y="116"/>
                  </a:cubicBezTo>
                  <a:cubicBezTo>
                    <a:pt x="26" y="112"/>
                    <a:pt x="9" y="113"/>
                    <a:pt x="0" y="119"/>
                  </a:cubicBezTo>
                  <a:cubicBezTo>
                    <a:pt x="8" y="129"/>
                    <a:pt x="22" y="134"/>
                    <a:pt x="36" y="126"/>
                  </a:cubicBezTo>
                  <a:cubicBezTo>
                    <a:pt x="27" y="132"/>
                    <a:pt x="25" y="144"/>
                    <a:pt x="34" y="156"/>
                  </a:cubicBezTo>
                  <a:cubicBezTo>
                    <a:pt x="35" y="142"/>
                    <a:pt x="48" y="124"/>
                    <a:pt x="56" y="120"/>
                  </a:cubicBezTo>
                  <a:cubicBezTo>
                    <a:pt x="65" y="117"/>
                    <a:pt x="74" y="106"/>
                    <a:pt x="80" y="91"/>
                  </a:cubicBezTo>
                  <a:cubicBezTo>
                    <a:pt x="77" y="110"/>
                    <a:pt x="92" y="127"/>
                    <a:pt x="98" y="118"/>
                  </a:cubicBezTo>
                  <a:cubicBezTo>
                    <a:pt x="104" y="110"/>
                    <a:pt x="76" y="105"/>
                    <a:pt x="85" y="74"/>
                  </a:cubicBezTo>
                  <a:cubicBezTo>
                    <a:pt x="88" y="64"/>
                    <a:pt x="86" y="51"/>
                    <a:pt x="80" y="38"/>
                  </a:cubicBezTo>
                  <a:cubicBezTo>
                    <a:pt x="75" y="26"/>
                    <a:pt x="85" y="8"/>
                    <a:pt x="104" y="4"/>
                  </a:cubicBezTo>
                  <a:cubicBezTo>
                    <a:pt x="79" y="0"/>
                    <a:pt x="67" y="25"/>
                    <a:pt x="74" y="41"/>
                  </a:cubicBezTo>
                  <a:cubicBezTo>
                    <a:pt x="80" y="56"/>
                    <a:pt x="84" y="67"/>
                    <a:pt x="82" y="73"/>
                  </a:cubicBezTo>
                  <a:cubicBezTo>
                    <a:pt x="77" y="87"/>
                    <a:pt x="37" y="72"/>
                    <a:pt x="38" y="87"/>
                  </a:cubicBezTo>
                  <a:close/>
                  <a:moveTo>
                    <a:pt x="33" y="142"/>
                  </a:moveTo>
                  <a:cubicBezTo>
                    <a:pt x="32" y="137"/>
                    <a:pt x="39" y="124"/>
                    <a:pt x="45" y="122"/>
                  </a:cubicBezTo>
                  <a:cubicBezTo>
                    <a:pt x="41" y="122"/>
                    <a:pt x="26" y="127"/>
                    <a:pt x="16" y="121"/>
                  </a:cubicBezTo>
                  <a:cubicBezTo>
                    <a:pt x="23" y="122"/>
                    <a:pt x="37" y="120"/>
                    <a:pt x="46" y="119"/>
                  </a:cubicBezTo>
                  <a:cubicBezTo>
                    <a:pt x="41" y="117"/>
                    <a:pt x="31" y="111"/>
                    <a:pt x="31" y="105"/>
                  </a:cubicBezTo>
                  <a:cubicBezTo>
                    <a:pt x="35" y="109"/>
                    <a:pt x="43" y="117"/>
                    <a:pt x="54" y="118"/>
                  </a:cubicBezTo>
                  <a:cubicBezTo>
                    <a:pt x="45" y="124"/>
                    <a:pt x="38" y="134"/>
                    <a:pt x="33" y="142"/>
                  </a:cubicBezTo>
                  <a:close/>
                  <a:moveTo>
                    <a:pt x="82" y="93"/>
                  </a:moveTo>
                  <a:cubicBezTo>
                    <a:pt x="83" y="100"/>
                    <a:pt x="90" y="111"/>
                    <a:pt x="93" y="113"/>
                  </a:cubicBezTo>
                  <a:cubicBezTo>
                    <a:pt x="86" y="112"/>
                    <a:pt x="80" y="100"/>
                    <a:pt x="82" y="93"/>
                  </a:cubicBezTo>
                  <a:close/>
                  <a:moveTo>
                    <a:pt x="76" y="82"/>
                  </a:moveTo>
                  <a:cubicBezTo>
                    <a:pt x="70" y="88"/>
                    <a:pt x="55" y="92"/>
                    <a:pt x="47" y="87"/>
                  </a:cubicBezTo>
                  <a:cubicBezTo>
                    <a:pt x="54" y="85"/>
                    <a:pt x="69" y="84"/>
                    <a:pt x="76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5954" y="3920"/>
              <a:ext cx="170" cy="513"/>
            </a:xfrm>
            <a:custGeom>
              <a:avLst/>
              <a:gdLst>
                <a:gd name="T0" fmla="*/ 66 w 72"/>
                <a:gd name="T1" fmla="*/ 88 h 217"/>
                <a:gd name="T2" fmla="*/ 45 w 72"/>
                <a:gd name="T3" fmla="*/ 119 h 217"/>
                <a:gd name="T4" fmla="*/ 44 w 72"/>
                <a:gd name="T5" fmla="*/ 70 h 217"/>
                <a:gd name="T6" fmla="*/ 72 w 72"/>
                <a:gd name="T7" fmla="*/ 38 h 217"/>
                <a:gd name="T8" fmla="*/ 43 w 72"/>
                <a:gd name="T9" fmla="*/ 43 h 217"/>
                <a:gd name="T10" fmla="*/ 43 w 72"/>
                <a:gd name="T11" fmla="*/ 0 h 217"/>
                <a:gd name="T12" fmla="*/ 29 w 72"/>
                <a:gd name="T13" fmla="*/ 42 h 217"/>
                <a:gd name="T14" fmla="*/ 0 w 72"/>
                <a:gd name="T15" fmla="*/ 34 h 217"/>
                <a:gd name="T16" fmla="*/ 30 w 72"/>
                <a:gd name="T17" fmla="*/ 64 h 217"/>
                <a:gd name="T18" fmla="*/ 40 w 72"/>
                <a:gd name="T19" fmla="*/ 112 h 217"/>
                <a:gd name="T20" fmla="*/ 12 w 72"/>
                <a:gd name="T21" fmla="*/ 91 h 217"/>
                <a:gd name="T22" fmla="*/ 42 w 72"/>
                <a:gd name="T23" fmla="*/ 132 h 217"/>
                <a:gd name="T24" fmla="*/ 42 w 72"/>
                <a:gd name="T25" fmla="*/ 132 h 217"/>
                <a:gd name="T26" fmla="*/ 21 w 72"/>
                <a:gd name="T27" fmla="*/ 217 h 217"/>
                <a:gd name="T28" fmla="*/ 46 w 72"/>
                <a:gd name="T29" fmla="*/ 131 h 217"/>
                <a:gd name="T30" fmla="*/ 66 w 72"/>
                <a:gd name="T31" fmla="*/ 88 h 217"/>
                <a:gd name="T32" fmla="*/ 11 w 72"/>
                <a:gd name="T33" fmla="*/ 37 h 217"/>
                <a:gd name="T34" fmla="*/ 33 w 72"/>
                <a:gd name="T35" fmla="*/ 56 h 217"/>
                <a:gd name="T36" fmla="*/ 40 w 72"/>
                <a:gd name="T37" fmla="*/ 13 h 217"/>
                <a:gd name="T38" fmla="*/ 37 w 72"/>
                <a:gd name="T39" fmla="*/ 58 h 217"/>
                <a:gd name="T40" fmla="*/ 60 w 72"/>
                <a:gd name="T41" fmla="*/ 39 h 217"/>
                <a:gd name="T42" fmla="*/ 37 w 72"/>
                <a:gd name="T43" fmla="*/ 70 h 217"/>
                <a:gd name="T44" fmla="*/ 11 w 72"/>
                <a:gd name="T45" fmla="*/ 3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2" h="217">
                  <a:moveTo>
                    <a:pt x="66" y="88"/>
                  </a:moveTo>
                  <a:cubicBezTo>
                    <a:pt x="58" y="79"/>
                    <a:pt x="46" y="104"/>
                    <a:pt x="45" y="119"/>
                  </a:cubicBezTo>
                  <a:cubicBezTo>
                    <a:pt x="42" y="112"/>
                    <a:pt x="40" y="77"/>
                    <a:pt x="44" y="70"/>
                  </a:cubicBezTo>
                  <a:cubicBezTo>
                    <a:pt x="48" y="62"/>
                    <a:pt x="61" y="45"/>
                    <a:pt x="72" y="38"/>
                  </a:cubicBezTo>
                  <a:cubicBezTo>
                    <a:pt x="57" y="28"/>
                    <a:pt x="50" y="31"/>
                    <a:pt x="43" y="43"/>
                  </a:cubicBezTo>
                  <a:cubicBezTo>
                    <a:pt x="46" y="32"/>
                    <a:pt x="50" y="14"/>
                    <a:pt x="43" y="0"/>
                  </a:cubicBezTo>
                  <a:cubicBezTo>
                    <a:pt x="27" y="9"/>
                    <a:pt x="24" y="25"/>
                    <a:pt x="29" y="42"/>
                  </a:cubicBezTo>
                  <a:cubicBezTo>
                    <a:pt x="21" y="30"/>
                    <a:pt x="8" y="28"/>
                    <a:pt x="0" y="34"/>
                  </a:cubicBezTo>
                  <a:cubicBezTo>
                    <a:pt x="12" y="43"/>
                    <a:pt x="25" y="58"/>
                    <a:pt x="30" y="64"/>
                  </a:cubicBezTo>
                  <a:cubicBezTo>
                    <a:pt x="36" y="69"/>
                    <a:pt x="39" y="103"/>
                    <a:pt x="40" y="112"/>
                  </a:cubicBezTo>
                  <a:cubicBezTo>
                    <a:pt x="29" y="84"/>
                    <a:pt x="14" y="79"/>
                    <a:pt x="12" y="91"/>
                  </a:cubicBezTo>
                  <a:cubicBezTo>
                    <a:pt x="10" y="102"/>
                    <a:pt x="37" y="90"/>
                    <a:pt x="42" y="132"/>
                  </a:cubicBezTo>
                  <a:cubicBezTo>
                    <a:pt x="42" y="132"/>
                    <a:pt x="42" y="120"/>
                    <a:pt x="42" y="132"/>
                  </a:cubicBezTo>
                  <a:cubicBezTo>
                    <a:pt x="42" y="145"/>
                    <a:pt x="41" y="185"/>
                    <a:pt x="21" y="217"/>
                  </a:cubicBezTo>
                  <a:cubicBezTo>
                    <a:pt x="41" y="194"/>
                    <a:pt x="47" y="153"/>
                    <a:pt x="46" y="131"/>
                  </a:cubicBezTo>
                  <a:cubicBezTo>
                    <a:pt x="46" y="108"/>
                    <a:pt x="72" y="96"/>
                    <a:pt x="66" y="88"/>
                  </a:cubicBezTo>
                  <a:close/>
                  <a:moveTo>
                    <a:pt x="11" y="37"/>
                  </a:moveTo>
                  <a:cubicBezTo>
                    <a:pt x="18" y="37"/>
                    <a:pt x="30" y="47"/>
                    <a:pt x="33" y="56"/>
                  </a:cubicBezTo>
                  <a:cubicBezTo>
                    <a:pt x="34" y="51"/>
                    <a:pt x="30" y="27"/>
                    <a:pt x="40" y="13"/>
                  </a:cubicBezTo>
                  <a:cubicBezTo>
                    <a:pt x="37" y="23"/>
                    <a:pt x="37" y="44"/>
                    <a:pt x="37" y="58"/>
                  </a:cubicBezTo>
                  <a:cubicBezTo>
                    <a:pt x="42" y="51"/>
                    <a:pt x="52" y="38"/>
                    <a:pt x="60" y="39"/>
                  </a:cubicBezTo>
                  <a:cubicBezTo>
                    <a:pt x="54" y="43"/>
                    <a:pt x="40" y="54"/>
                    <a:pt x="37" y="70"/>
                  </a:cubicBezTo>
                  <a:cubicBezTo>
                    <a:pt x="30" y="55"/>
                    <a:pt x="22" y="45"/>
                    <a:pt x="1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6401" y="2136"/>
              <a:ext cx="541" cy="1417"/>
            </a:xfrm>
            <a:custGeom>
              <a:avLst/>
              <a:gdLst>
                <a:gd name="T0" fmla="*/ 210 w 229"/>
                <a:gd name="T1" fmla="*/ 232 h 599"/>
                <a:gd name="T2" fmla="*/ 168 w 229"/>
                <a:gd name="T3" fmla="*/ 324 h 599"/>
                <a:gd name="T4" fmla="*/ 135 w 229"/>
                <a:gd name="T5" fmla="*/ 190 h 599"/>
                <a:gd name="T6" fmla="*/ 202 w 229"/>
                <a:gd name="T7" fmla="*/ 93 h 599"/>
                <a:gd name="T8" fmla="*/ 127 w 229"/>
                <a:gd name="T9" fmla="*/ 119 h 599"/>
                <a:gd name="T10" fmla="*/ 107 w 229"/>
                <a:gd name="T11" fmla="*/ 0 h 599"/>
                <a:gd name="T12" fmla="*/ 89 w 229"/>
                <a:gd name="T13" fmla="*/ 120 h 599"/>
                <a:gd name="T14" fmla="*/ 0 w 229"/>
                <a:gd name="T15" fmla="*/ 116 h 599"/>
                <a:gd name="T16" fmla="*/ 102 w 229"/>
                <a:gd name="T17" fmla="*/ 186 h 599"/>
                <a:gd name="T18" fmla="*/ 149 w 229"/>
                <a:gd name="T19" fmla="*/ 306 h 599"/>
                <a:gd name="T20" fmla="*/ 65 w 229"/>
                <a:gd name="T21" fmla="*/ 259 h 599"/>
                <a:gd name="T22" fmla="*/ 165 w 229"/>
                <a:gd name="T23" fmla="*/ 360 h 599"/>
                <a:gd name="T24" fmla="*/ 165 w 229"/>
                <a:gd name="T25" fmla="*/ 361 h 599"/>
                <a:gd name="T26" fmla="*/ 146 w 229"/>
                <a:gd name="T27" fmla="*/ 599 h 599"/>
                <a:gd name="T28" fmla="*/ 176 w 229"/>
                <a:gd name="T29" fmla="*/ 355 h 599"/>
                <a:gd name="T30" fmla="*/ 210 w 229"/>
                <a:gd name="T31" fmla="*/ 232 h 599"/>
                <a:gd name="T32" fmla="*/ 39 w 229"/>
                <a:gd name="T33" fmla="*/ 114 h 599"/>
                <a:gd name="T34" fmla="*/ 106 w 229"/>
                <a:gd name="T35" fmla="*/ 156 h 599"/>
                <a:gd name="T36" fmla="*/ 104 w 229"/>
                <a:gd name="T37" fmla="*/ 36 h 599"/>
                <a:gd name="T38" fmla="*/ 118 w 229"/>
                <a:gd name="T39" fmla="*/ 161 h 599"/>
                <a:gd name="T40" fmla="*/ 171 w 229"/>
                <a:gd name="T41" fmla="*/ 100 h 599"/>
                <a:gd name="T42" fmla="*/ 123 w 229"/>
                <a:gd name="T43" fmla="*/ 192 h 599"/>
                <a:gd name="T44" fmla="*/ 39 w 229"/>
                <a:gd name="T45" fmla="*/ 114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9" h="599">
                  <a:moveTo>
                    <a:pt x="210" y="232"/>
                  </a:moveTo>
                  <a:cubicBezTo>
                    <a:pt x="191" y="206"/>
                    <a:pt x="163" y="283"/>
                    <a:pt x="168" y="324"/>
                  </a:cubicBezTo>
                  <a:cubicBezTo>
                    <a:pt x="157" y="306"/>
                    <a:pt x="130" y="211"/>
                    <a:pt x="135" y="190"/>
                  </a:cubicBezTo>
                  <a:cubicBezTo>
                    <a:pt x="145" y="166"/>
                    <a:pt x="173" y="110"/>
                    <a:pt x="202" y="93"/>
                  </a:cubicBezTo>
                  <a:cubicBezTo>
                    <a:pt x="158" y="71"/>
                    <a:pt x="140" y="81"/>
                    <a:pt x="127" y="119"/>
                  </a:cubicBezTo>
                  <a:cubicBezTo>
                    <a:pt x="130" y="88"/>
                    <a:pt x="133" y="35"/>
                    <a:pt x="107" y="0"/>
                  </a:cubicBezTo>
                  <a:cubicBezTo>
                    <a:pt x="69" y="32"/>
                    <a:pt x="69" y="77"/>
                    <a:pt x="89" y="120"/>
                  </a:cubicBezTo>
                  <a:cubicBezTo>
                    <a:pt x="63" y="92"/>
                    <a:pt x="20" y="96"/>
                    <a:pt x="0" y="116"/>
                  </a:cubicBezTo>
                  <a:cubicBezTo>
                    <a:pt x="36" y="135"/>
                    <a:pt x="84" y="164"/>
                    <a:pt x="102" y="186"/>
                  </a:cubicBezTo>
                  <a:cubicBezTo>
                    <a:pt x="120" y="208"/>
                    <a:pt x="144" y="283"/>
                    <a:pt x="149" y="306"/>
                  </a:cubicBezTo>
                  <a:cubicBezTo>
                    <a:pt x="109" y="235"/>
                    <a:pt x="64" y="226"/>
                    <a:pt x="65" y="259"/>
                  </a:cubicBezTo>
                  <a:cubicBezTo>
                    <a:pt x="64" y="292"/>
                    <a:pt x="132" y="248"/>
                    <a:pt x="165" y="360"/>
                  </a:cubicBezTo>
                  <a:cubicBezTo>
                    <a:pt x="165" y="360"/>
                    <a:pt x="160" y="326"/>
                    <a:pt x="165" y="361"/>
                  </a:cubicBezTo>
                  <a:cubicBezTo>
                    <a:pt x="170" y="395"/>
                    <a:pt x="186" y="506"/>
                    <a:pt x="146" y="599"/>
                  </a:cubicBezTo>
                  <a:cubicBezTo>
                    <a:pt x="189" y="528"/>
                    <a:pt x="188" y="416"/>
                    <a:pt x="176" y="355"/>
                  </a:cubicBezTo>
                  <a:cubicBezTo>
                    <a:pt x="164" y="294"/>
                    <a:pt x="229" y="259"/>
                    <a:pt x="210" y="232"/>
                  </a:cubicBezTo>
                  <a:close/>
                  <a:moveTo>
                    <a:pt x="39" y="114"/>
                  </a:moveTo>
                  <a:cubicBezTo>
                    <a:pt x="57" y="110"/>
                    <a:pt x="95" y="133"/>
                    <a:pt x="106" y="156"/>
                  </a:cubicBezTo>
                  <a:cubicBezTo>
                    <a:pt x="106" y="142"/>
                    <a:pt x="85" y="80"/>
                    <a:pt x="104" y="36"/>
                  </a:cubicBezTo>
                  <a:cubicBezTo>
                    <a:pt x="101" y="67"/>
                    <a:pt x="111" y="124"/>
                    <a:pt x="118" y="161"/>
                  </a:cubicBezTo>
                  <a:cubicBezTo>
                    <a:pt x="127" y="140"/>
                    <a:pt x="148" y="100"/>
                    <a:pt x="171" y="100"/>
                  </a:cubicBezTo>
                  <a:cubicBezTo>
                    <a:pt x="157" y="114"/>
                    <a:pt x="125" y="148"/>
                    <a:pt x="123" y="192"/>
                  </a:cubicBezTo>
                  <a:cubicBezTo>
                    <a:pt x="98" y="155"/>
                    <a:pt x="72" y="131"/>
                    <a:pt x="39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148" y="4440"/>
              <a:ext cx="80" cy="116"/>
            </a:xfrm>
            <a:custGeom>
              <a:avLst/>
              <a:gdLst>
                <a:gd name="T0" fmla="*/ 12 w 34"/>
                <a:gd name="T1" fmla="*/ 49 h 49"/>
                <a:gd name="T2" fmla="*/ 31 w 34"/>
                <a:gd name="T3" fmla="*/ 27 h 49"/>
                <a:gd name="T4" fmla="*/ 21 w 34"/>
                <a:gd name="T5" fmla="*/ 2 h 49"/>
                <a:gd name="T6" fmla="*/ 4 w 34"/>
                <a:gd name="T7" fmla="*/ 20 h 49"/>
                <a:gd name="T8" fmla="*/ 9 w 34"/>
                <a:gd name="T9" fmla="*/ 48 h 49"/>
                <a:gd name="T10" fmla="*/ 11 w 34"/>
                <a:gd name="T11" fmla="*/ 27 h 49"/>
                <a:gd name="T12" fmla="*/ 11 w 34"/>
                <a:gd name="T13" fmla="*/ 48 h 49"/>
                <a:gd name="T14" fmla="*/ 21 w 34"/>
                <a:gd name="T15" fmla="*/ 28 h 49"/>
                <a:gd name="T16" fmla="*/ 12 w 34"/>
                <a:gd name="T1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49">
                  <a:moveTo>
                    <a:pt x="12" y="49"/>
                  </a:moveTo>
                  <a:cubicBezTo>
                    <a:pt x="16" y="46"/>
                    <a:pt x="28" y="38"/>
                    <a:pt x="31" y="27"/>
                  </a:cubicBezTo>
                  <a:cubicBezTo>
                    <a:pt x="34" y="16"/>
                    <a:pt x="28" y="3"/>
                    <a:pt x="21" y="2"/>
                  </a:cubicBezTo>
                  <a:cubicBezTo>
                    <a:pt x="13" y="0"/>
                    <a:pt x="8" y="10"/>
                    <a:pt x="4" y="20"/>
                  </a:cubicBezTo>
                  <a:cubicBezTo>
                    <a:pt x="0" y="30"/>
                    <a:pt x="8" y="43"/>
                    <a:pt x="9" y="48"/>
                  </a:cubicBezTo>
                  <a:cubicBezTo>
                    <a:pt x="12" y="43"/>
                    <a:pt x="10" y="26"/>
                    <a:pt x="11" y="27"/>
                  </a:cubicBezTo>
                  <a:cubicBezTo>
                    <a:pt x="12" y="28"/>
                    <a:pt x="13" y="44"/>
                    <a:pt x="11" y="48"/>
                  </a:cubicBezTo>
                  <a:cubicBezTo>
                    <a:pt x="14" y="45"/>
                    <a:pt x="21" y="27"/>
                    <a:pt x="21" y="28"/>
                  </a:cubicBezTo>
                  <a:cubicBezTo>
                    <a:pt x="21" y="30"/>
                    <a:pt x="18" y="40"/>
                    <a:pt x="12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193" y="4506"/>
              <a:ext cx="102" cy="86"/>
            </a:xfrm>
            <a:custGeom>
              <a:avLst/>
              <a:gdLst>
                <a:gd name="T0" fmla="*/ 0 w 43"/>
                <a:gd name="T1" fmla="*/ 22 h 36"/>
                <a:gd name="T2" fmla="*/ 20 w 43"/>
                <a:gd name="T3" fmla="*/ 0 h 36"/>
                <a:gd name="T4" fmla="*/ 42 w 43"/>
                <a:gd name="T5" fmla="*/ 10 h 36"/>
                <a:gd name="T6" fmla="*/ 27 w 43"/>
                <a:gd name="T7" fmla="*/ 34 h 36"/>
                <a:gd name="T8" fmla="*/ 1 w 43"/>
                <a:gd name="T9" fmla="*/ 26 h 36"/>
                <a:gd name="T10" fmla="*/ 22 w 43"/>
                <a:gd name="T11" fmla="*/ 23 h 36"/>
                <a:gd name="T12" fmla="*/ 1 w 43"/>
                <a:gd name="T13" fmla="*/ 24 h 36"/>
                <a:gd name="T14" fmla="*/ 17 w 43"/>
                <a:gd name="T15" fmla="*/ 11 h 36"/>
                <a:gd name="T16" fmla="*/ 0 w 43"/>
                <a:gd name="T17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36">
                  <a:moveTo>
                    <a:pt x="0" y="22"/>
                  </a:moveTo>
                  <a:cubicBezTo>
                    <a:pt x="1" y="18"/>
                    <a:pt x="15" y="0"/>
                    <a:pt x="20" y="0"/>
                  </a:cubicBezTo>
                  <a:cubicBezTo>
                    <a:pt x="26" y="0"/>
                    <a:pt x="41" y="4"/>
                    <a:pt x="42" y="10"/>
                  </a:cubicBezTo>
                  <a:cubicBezTo>
                    <a:pt x="43" y="17"/>
                    <a:pt x="32" y="31"/>
                    <a:pt x="27" y="34"/>
                  </a:cubicBezTo>
                  <a:cubicBezTo>
                    <a:pt x="22" y="36"/>
                    <a:pt x="4" y="28"/>
                    <a:pt x="1" y="26"/>
                  </a:cubicBezTo>
                  <a:cubicBezTo>
                    <a:pt x="10" y="28"/>
                    <a:pt x="21" y="24"/>
                    <a:pt x="22" y="23"/>
                  </a:cubicBezTo>
                  <a:cubicBezTo>
                    <a:pt x="22" y="21"/>
                    <a:pt x="8" y="27"/>
                    <a:pt x="1" y="24"/>
                  </a:cubicBezTo>
                  <a:cubicBezTo>
                    <a:pt x="9" y="24"/>
                    <a:pt x="17" y="12"/>
                    <a:pt x="17" y="11"/>
                  </a:cubicBezTo>
                  <a:cubicBezTo>
                    <a:pt x="17" y="10"/>
                    <a:pt x="7" y="23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075" y="4504"/>
              <a:ext cx="92" cy="81"/>
            </a:xfrm>
            <a:custGeom>
              <a:avLst/>
              <a:gdLst>
                <a:gd name="T0" fmla="*/ 39 w 39"/>
                <a:gd name="T1" fmla="*/ 22 h 34"/>
                <a:gd name="T2" fmla="*/ 22 w 39"/>
                <a:gd name="T3" fmla="*/ 1 h 34"/>
                <a:gd name="T4" fmla="*/ 2 w 39"/>
                <a:gd name="T5" fmla="*/ 11 h 34"/>
                <a:gd name="T6" fmla="*/ 16 w 39"/>
                <a:gd name="T7" fmla="*/ 31 h 34"/>
                <a:gd name="T8" fmla="*/ 39 w 39"/>
                <a:gd name="T9" fmla="*/ 27 h 34"/>
                <a:gd name="T10" fmla="*/ 18 w 39"/>
                <a:gd name="T11" fmla="*/ 22 h 34"/>
                <a:gd name="T12" fmla="*/ 38 w 39"/>
                <a:gd name="T13" fmla="*/ 23 h 34"/>
                <a:gd name="T14" fmla="*/ 21 w 39"/>
                <a:gd name="T15" fmla="*/ 14 h 34"/>
                <a:gd name="T16" fmla="*/ 39 w 39"/>
                <a:gd name="T17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4">
                  <a:moveTo>
                    <a:pt x="39" y="22"/>
                  </a:moveTo>
                  <a:cubicBezTo>
                    <a:pt x="39" y="19"/>
                    <a:pt x="30" y="2"/>
                    <a:pt x="22" y="1"/>
                  </a:cubicBezTo>
                  <a:cubicBezTo>
                    <a:pt x="15" y="0"/>
                    <a:pt x="4" y="4"/>
                    <a:pt x="2" y="11"/>
                  </a:cubicBezTo>
                  <a:cubicBezTo>
                    <a:pt x="0" y="18"/>
                    <a:pt x="9" y="29"/>
                    <a:pt x="16" y="31"/>
                  </a:cubicBezTo>
                  <a:cubicBezTo>
                    <a:pt x="23" y="34"/>
                    <a:pt x="37" y="28"/>
                    <a:pt x="39" y="27"/>
                  </a:cubicBezTo>
                  <a:cubicBezTo>
                    <a:pt x="37" y="23"/>
                    <a:pt x="17" y="23"/>
                    <a:pt x="18" y="22"/>
                  </a:cubicBezTo>
                  <a:cubicBezTo>
                    <a:pt x="19" y="21"/>
                    <a:pt x="33" y="21"/>
                    <a:pt x="38" y="23"/>
                  </a:cubicBezTo>
                  <a:cubicBezTo>
                    <a:pt x="35" y="19"/>
                    <a:pt x="20" y="14"/>
                    <a:pt x="21" y="14"/>
                  </a:cubicBezTo>
                  <a:cubicBezTo>
                    <a:pt x="22" y="13"/>
                    <a:pt x="38" y="19"/>
                    <a:pt x="3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086" y="4573"/>
              <a:ext cx="93" cy="85"/>
            </a:xfrm>
            <a:custGeom>
              <a:avLst/>
              <a:gdLst>
                <a:gd name="T0" fmla="*/ 36 w 39"/>
                <a:gd name="T1" fmla="*/ 0 h 36"/>
                <a:gd name="T2" fmla="*/ 9 w 39"/>
                <a:gd name="T3" fmla="*/ 8 h 36"/>
                <a:gd name="T4" fmla="*/ 6 w 39"/>
                <a:gd name="T5" fmla="*/ 31 h 36"/>
                <a:gd name="T6" fmla="*/ 32 w 39"/>
                <a:gd name="T7" fmla="*/ 28 h 36"/>
                <a:gd name="T8" fmla="*/ 39 w 39"/>
                <a:gd name="T9" fmla="*/ 3 h 36"/>
                <a:gd name="T10" fmla="*/ 27 w 39"/>
                <a:gd name="T11" fmla="*/ 19 h 36"/>
                <a:gd name="T12" fmla="*/ 37 w 39"/>
                <a:gd name="T13" fmla="*/ 3 h 36"/>
                <a:gd name="T14" fmla="*/ 19 w 39"/>
                <a:gd name="T15" fmla="*/ 13 h 36"/>
                <a:gd name="T16" fmla="*/ 36 w 39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6">
                  <a:moveTo>
                    <a:pt x="36" y="0"/>
                  </a:moveTo>
                  <a:cubicBezTo>
                    <a:pt x="36" y="0"/>
                    <a:pt x="12" y="4"/>
                    <a:pt x="9" y="8"/>
                  </a:cubicBezTo>
                  <a:cubicBezTo>
                    <a:pt x="6" y="11"/>
                    <a:pt x="0" y="25"/>
                    <a:pt x="6" y="31"/>
                  </a:cubicBezTo>
                  <a:cubicBezTo>
                    <a:pt x="11" y="36"/>
                    <a:pt x="29" y="32"/>
                    <a:pt x="32" y="28"/>
                  </a:cubicBezTo>
                  <a:cubicBezTo>
                    <a:pt x="36" y="24"/>
                    <a:pt x="39" y="7"/>
                    <a:pt x="39" y="3"/>
                  </a:cubicBezTo>
                  <a:cubicBezTo>
                    <a:pt x="35" y="3"/>
                    <a:pt x="28" y="19"/>
                    <a:pt x="27" y="19"/>
                  </a:cubicBezTo>
                  <a:cubicBezTo>
                    <a:pt x="26" y="20"/>
                    <a:pt x="35" y="3"/>
                    <a:pt x="37" y="3"/>
                  </a:cubicBezTo>
                  <a:cubicBezTo>
                    <a:pt x="32" y="4"/>
                    <a:pt x="19" y="15"/>
                    <a:pt x="19" y="13"/>
                  </a:cubicBezTo>
                  <a:cubicBezTo>
                    <a:pt x="20" y="12"/>
                    <a:pt x="36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174" y="4573"/>
              <a:ext cx="85" cy="106"/>
            </a:xfrm>
            <a:custGeom>
              <a:avLst/>
              <a:gdLst>
                <a:gd name="T0" fmla="*/ 4 w 36"/>
                <a:gd name="T1" fmla="*/ 3 h 45"/>
                <a:gd name="T2" fmla="*/ 0 w 36"/>
                <a:gd name="T3" fmla="*/ 29 h 45"/>
                <a:gd name="T4" fmla="*/ 28 w 36"/>
                <a:gd name="T5" fmla="*/ 41 h 45"/>
                <a:gd name="T6" fmla="*/ 31 w 36"/>
                <a:gd name="T7" fmla="*/ 11 h 45"/>
                <a:gd name="T8" fmla="*/ 8 w 36"/>
                <a:gd name="T9" fmla="*/ 0 h 45"/>
                <a:gd name="T10" fmla="*/ 20 w 36"/>
                <a:gd name="T11" fmla="*/ 17 h 45"/>
                <a:gd name="T12" fmla="*/ 6 w 36"/>
                <a:gd name="T13" fmla="*/ 2 h 45"/>
                <a:gd name="T14" fmla="*/ 10 w 36"/>
                <a:gd name="T15" fmla="*/ 23 h 45"/>
                <a:gd name="T16" fmla="*/ 4 w 36"/>
                <a:gd name="T17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5">
                  <a:moveTo>
                    <a:pt x="4" y="3"/>
                  </a:moveTo>
                  <a:cubicBezTo>
                    <a:pt x="3" y="6"/>
                    <a:pt x="0" y="19"/>
                    <a:pt x="0" y="29"/>
                  </a:cubicBezTo>
                  <a:cubicBezTo>
                    <a:pt x="0" y="38"/>
                    <a:pt x="21" y="45"/>
                    <a:pt x="28" y="41"/>
                  </a:cubicBezTo>
                  <a:cubicBezTo>
                    <a:pt x="36" y="37"/>
                    <a:pt x="36" y="15"/>
                    <a:pt x="31" y="11"/>
                  </a:cubicBezTo>
                  <a:cubicBezTo>
                    <a:pt x="27" y="7"/>
                    <a:pt x="11" y="1"/>
                    <a:pt x="8" y="0"/>
                  </a:cubicBezTo>
                  <a:cubicBezTo>
                    <a:pt x="16" y="4"/>
                    <a:pt x="22" y="18"/>
                    <a:pt x="20" y="17"/>
                  </a:cubicBezTo>
                  <a:cubicBezTo>
                    <a:pt x="18" y="15"/>
                    <a:pt x="12" y="4"/>
                    <a:pt x="6" y="2"/>
                  </a:cubicBezTo>
                  <a:cubicBezTo>
                    <a:pt x="9" y="4"/>
                    <a:pt x="11" y="26"/>
                    <a:pt x="10" y="23"/>
                  </a:cubicBezTo>
                  <a:cubicBezTo>
                    <a:pt x="9" y="21"/>
                    <a:pt x="7" y="7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出自【趣你的PPT】(微信:qunideppt)：最优质的PPT资源库"/>
            <p:cNvSpPr>
              <a:spLocks/>
            </p:cNvSpPr>
            <p:nvPr/>
          </p:nvSpPr>
          <p:spPr bwMode="auto">
            <a:xfrm>
              <a:off x="7065" y="3044"/>
              <a:ext cx="159" cy="114"/>
            </a:xfrm>
            <a:custGeom>
              <a:avLst/>
              <a:gdLst>
                <a:gd name="T0" fmla="*/ 1 w 67"/>
                <a:gd name="T1" fmla="*/ 37 h 48"/>
                <a:gd name="T2" fmla="*/ 41 w 67"/>
                <a:gd name="T3" fmla="*/ 43 h 48"/>
                <a:gd name="T4" fmla="*/ 63 w 67"/>
                <a:gd name="T5" fmla="*/ 10 h 48"/>
                <a:gd name="T6" fmla="*/ 28 w 67"/>
                <a:gd name="T7" fmla="*/ 5 h 48"/>
                <a:gd name="T8" fmla="*/ 0 w 67"/>
                <a:gd name="T9" fmla="*/ 32 h 48"/>
                <a:gd name="T10" fmla="*/ 26 w 67"/>
                <a:gd name="T11" fmla="*/ 19 h 48"/>
                <a:gd name="T12" fmla="*/ 1 w 67"/>
                <a:gd name="T13" fmla="*/ 35 h 48"/>
                <a:gd name="T14" fmla="*/ 32 w 67"/>
                <a:gd name="T15" fmla="*/ 32 h 48"/>
                <a:gd name="T16" fmla="*/ 1 w 67"/>
                <a:gd name="T17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48">
                  <a:moveTo>
                    <a:pt x="1" y="37"/>
                  </a:moveTo>
                  <a:cubicBezTo>
                    <a:pt x="7" y="39"/>
                    <a:pt x="26" y="48"/>
                    <a:pt x="41" y="43"/>
                  </a:cubicBezTo>
                  <a:cubicBezTo>
                    <a:pt x="57" y="38"/>
                    <a:pt x="67" y="20"/>
                    <a:pt x="63" y="10"/>
                  </a:cubicBezTo>
                  <a:cubicBezTo>
                    <a:pt x="60" y="0"/>
                    <a:pt x="43" y="3"/>
                    <a:pt x="28" y="5"/>
                  </a:cubicBezTo>
                  <a:cubicBezTo>
                    <a:pt x="13" y="8"/>
                    <a:pt x="5" y="28"/>
                    <a:pt x="0" y="32"/>
                  </a:cubicBezTo>
                  <a:cubicBezTo>
                    <a:pt x="7" y="32"/>
                    <a:pt x="26" y="17"/>
                    <a:pt x="26" y="19"/>
                  </a:cubicBezTo>
                  <a:cubicBezTo>
                    <a:pt x="25" y="21"/>
                    <a:pt x="7" y="35"/>
                    <a:pt x="1" y="35"/>
                  </a:cubicBezTo>
                  <a:cubicBezTo>
                    <a:pt x="7" y="37"/>
                    <a:pt x="33" y="30"/>
                    <a:pt x="32" y="32"/>
                  </a:cubicBezTo>
                  <a:cubicBezTo>
                    <a:pt x="31" y="33"/>
                    <a:pt x="16" y="38"/>
                    <a:pt x="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出自【趣你的PPT】(微信:qunideppt)：最优质的PPT资源库"/>
            <p:cNvSpPr>
              <a:spLocks/>
            </p:cNvSpPr>
            <p:nvPr/>
          </p:nvSpPr>
          <p:spPr bwMode="auto">
            <a:xfrm>
              <a:off x="7068" y="3149"/>
              <a:ext cx="135" cy="115"/>
            </a:xfrm>
            <a:custGeom>
              <a:avLst/>
              <a:gdLst>
                <a:gd name="T0" fmla="*/ 4 w 57"/>
                <a:gd name="T1" fmla="*/ 2 h 49"/>
                <a:gd name="T2" fmla="*/ 46 w 57"/>
                <a:gd name="T3" fmla="*/ 9 h 49"/>
                <a:gd name="T4" fmla="*/ 50 w 57"/>
                <a:gd name="T5" fmla="*/ 43 h 49"/>
                <a:gd name="T6" fmla="*/ 11 w 57"/>
                <a:gd name="T7" fmla="*/ 43 h 49"/>
                <a:gd name="T8" fmla="*/ 0 w 57"/>
                <a:gd name="T9" fmla="*/ 6 h 49"/>
                <a:gd name="T10" fmla="*/ 20 w 57"/>
                <a:gd name="T11" fmla="*/ 28 h 49"/>
                <a:gd name="T12" fmla="*/ 2 w 57"/>
                <a:gd name="T13" fmla="*/ 5 h 49"/>
                <a:gd name="T14" fmla="*/ 30 w 57"/>
                <a:gd name="T15" fmla="*/ 13 h 49"/>
                <a:gd name="T16" fmla="*/ 4 w 57"/>
                <a:gd name="T17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9">
                  <a:moveTo>
                    <a:pt x="4" y="2"/>
                  </a:moveTo>
                  <a:cubicBezTo>
                    <a:pt x="9" y="0"/>
                    <a:pt x="42" y="3"/>
                    <a:pt x="46" y="9"/>
                  </a:cubicBezTo>
                  <a:cubicBezTo>
                    <a:pt x="50" y="16"/>
                    <a:pt x="57" y="36"/>
                    <a:pt x="50" y="43"/>
                  </a:cubicBezTo>
                  <a:cubicBezTo>
                    <a:pt x="43" y="49"/>
                    <a:pt x="19" y="47"/>
                    <a:pt x="11" y="43"/>
                  </a:cubicBezTo>
                  <a:cubicBezTo>
                    <a:pt x="4" y="39"/>
                    <a:pt x="0" y="12"/>
                    <a:pt x="0" y="6"/>
                  </a:cubicBezTo>
                  <a:cubicBezTo>
                    <a:pt x="5" y="19"/>
                    <a:pt x="18" y="29"/>
                    <a:pt x="20" y="28"/>
                  </a:cubicBezTo>
                  <a:cubicBezTo>
                    <a:pt x="22" y="28"/>
                    <a:pt x="4" y="16"/>
                    <a:pt x="2" y="5"/>
                  </a:cubicBezTo>
                  <a:cubicBezTo>
                    <a:pt x="9" y="14"/>
                    <a:pt x="29" y="14"/>
                    <a:pt x="30" y="13"/>
                  </a:cubicBezTo>
                  <a:cubicBezTo>
                    <a:pt x="31" y="12"/>
                    <a:pt x="8" y="11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985" y="2992"/>
              <a:ext cx="114" cy="138"/>
            </a:xfrm>
            <a:custGeom>
              <a:avLst/>
              <a:gdLst>
                <a:gd name="T0" fmla="*/ 32 w 48"/>
                <a:gd name="T1" fmla="*/ 55 h 58"/>
                <a:gd name="T2" fmla="*/ 43 w 48"/>
                <a:gd name="T3" fmla="*/ 19 h 58"/>
                <a:gd name="T4" fmla="*/ 16 w 48"/>
                <a:gd name="T5" fmla="*/ 3 h 58"/>
                <a:gd name="T6" fmla="*/ 2 w 48"/>
                <a:gd name="T7" fmla="*/ 35 h 58"/>
                <a:gd name="T8" fmla="*/ 25 w 48"/>
                <a:gd name="T9" fmla="*/ 58 h 58"/>
                <a:gd name="T10" fmla="*/ 15 w 48"/>
                <a:gd name="T11" fmla="*/ 30 h 58"/>
                <a:gd name="T12" fmla="*/ 29 w 48"/>
                <a:gd name="T13" fmla="*/ 54 h 58"/>
                <a:gd name="T14" fmla="*/ 27 w 48"/>
                <a:gd name="T15" fmla="*/ 26 h 58"/>
                <a:gd name="T16" fmla="*/ 32 w 48"/>
                <a:gd name="T17" fmla="*/ 5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8">
                  <a:moveTo>
                    <a:pt x="32" y="55"/>
                  </a:moveTo>
                  <a:cubicBezTo>
                    <a:pt x="35" y="52"/>
                    <a:pt x="48" y="28"/>
                    <a:pt x="43" y="19"/>
                  </a:cubicBezTo>
                  <a:cubicBezTo>
                    <a:pt x="38" y="9"/>
                    <a:pt x="26" y="0"/>
                    <a:pt x="16" y="3"/>
                  </a:cubicBezTo>
                  <a:cubicBezTo>
                    <a:pt x="6" y="6"/>
                    <a:pt x="0" y="24"/>
                    <a:pt x="2" y="35"/>
                  </a:cubicBezTo>
                  <a:cubicBezTo>
                    <a:pt x="5" y="45"/>
                    <a:pt x="23" y="57"/>
                    <a:pt x="25" y="58"/>
                  </a:cubicBezTo>
                  <a:cubicBezTo>
                    <a:pt x="29" y="52"/>
                    <a:pt x="13" y="29"/>
                    <a:pt x="15" y="30"/>
                  </a:cubicBezTo>
                  <a:cubicBezTo>
                    <a:pt x="17" y="30"/>
                    <a:pt x="28" y="47"/>
                    <a:pt x="29" y="54"/>
                  </a:cubicBezTo>
                  <a:cubicBezTo>
                    <a:pt x="32" y="48"/>
                    <a:pt x="25" y="26"/>
                    <a:pt x="27" y="26"/>
                  </a:cubicBezTo>
                  <a:cubicBezTo>
                    <a:pt x="29" y="27"/>
                    <a:pt x="34" y="51"/>
                    <a:pt x="32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898" y="3078"/>
              <a:ext cx="146" cy="106"/>
            </a:xfrm>
            <a:custGeom>
              <a:avLst/>
              <a:gdLst>
                <a:gd name="T0" fmla="*/ 61 w 62"/>
                <a:gd name="T1" fmla="*/ 26 h 45"/>
                <a:gd name="T2" fmla="*/ 32 w 62"/>
                <a:gd name="T3" fmla="*/ 1 h 45"/>
                <a:gd name="T4" fmla="*/ 2 w 62"/>
                <a:gd name="T5" fmla="*/ 15 h 45"/>
                <a:gd name="T6" fmla="*/ 26 w 62"/>
                <a:gd name="T7" fmla="*/ 44 h 45"/>
                <a:gd name="T8" fmla="*/ 62 w 62"/>
                <a:gd name="T9" fmla="*/ 32 h 45"/>
                <a:gd name="T10" fmla="*/ 32 w 62"/>
                <a:gd name="T11" fmla="*/ 31 h 45"/>
                <a:gd name="T12" fmla="*/ 60 w 62"/>
                <a:gd name="T13" fmla="*/ 30 h 45"/>
                <a:gd name="T14" fmla="*/ 33 w 62"/>
                <a:gd name="T15" fmla="*/ 17 h 45"/>
                <a:gd name="T16" fmla="*/ 61 w 62"/>
                <a:gd name="T17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45">
                  <a:moveTo>
                    <a:pt x="61" y="26"/>
                  </a:moveTo>
                  <a:cubicBezTo>
                    <a:pt x="61" y="26"/>
                    <a:pt x="38" y="1"/>
                    <a:pt x="32" y="1"/>
                  </a:cubicBezTo>
                  <a:cubicBezTo>
                    <a:pt x="25" y="0"/>
                    <a:pt x="4" y="4"/>
                    <a:pt x="2" y="15"/>
                  </a:cubicBezTo>
                  <a:cubicBezTo>
                    <a:pt x="0" y="25"/>
                    <a:pt x="18" y="43"/>
                    <a:pt x="26" y="44"/>
                  </a:cubicBezTo>
                  <a:cubicBezTo>
                    <a:pt x="33" y="45"/>
                    <a:pt x="56" y="35"/>
                    <a:pt x="62" y="32"/>
                  </a:cubicBezTo>
                  <a:cubicBezTo>
                    <a:pt x="57" y="28"/>
                    <a:pt x="34" y="32"/>
                    <a:pt x="32" y="31"/>
                  </a:cubicBezTo>
                  <a:cubicBezTo>
                    <a:pt x="30" y="29"/>
                    <a:pt x="58" y="28"/>
                    <a:pt x="60" y="30"/>
                  </a:cubicBezTo>
                  <a:cubicBezTo>
                    <a:pt x="55" y="25"/>
                    <a:pt x="31" y="18"/>
                    <a:pt x="33" y="17"/>
                  </a:cubicBezTo>
                  <a:cubicBezTo>
                    <a:pt x="35" y="16"/>
                    <a:pt x="61" y="26"/>
                    <a:pt x="6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938" y="3158"/>
              <a:ext cx="137" cy="154"/>
            </a:xfrm>
            <a:custGeom>
              <a:avLst/>
              <a:gdLst>
                <a:gd name="T0" fmla="*/ 46 w 58"/>
                <a:gd name="T1" fmla="*/ 0 h 65"/>
                <a:gd name="T2" fmla="*/ 12 w 58"/>
                <a:gd name="T3" fmla="*/ 16 h 65"/>
                <a:gd name="T4" fmla="*/ 19 w 58"/>
                <a:gd name="T5" fmla="*/ 59 h 65"/>
                <a:gd name="T6" fmla="*/ 57 w 58"/>
                <a:gd name="T7" fmla="*/ 39 h 65"/>
                <a:gd name="T8" fmla="*/ 52 w 58"/>
                <a:gd name="T9" fmla="*/ 2 h 65"/>
                <a:gd name="T10" fmla="*/ 41 w 58"/>
                <a:gd name="T11" fmla="*/ 30 h 65"/>
                <a:gd name="T12" fmla="*/ 48 w 58"/>
                <a:gd name="T13" fmla="*/ 2 h 65"/>
                <a:gd name="T14" fmla="*/ 26 w 58"/>
                <a:gd name="T15" fmla="*/ 23 h 65"/>
                <a:gd name="T16" fmla="*/ 46 w 58"/>
                <a:gd name="T1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65">
                  <a:moveTo>
                    <a:pt x="46" y="0"/>
                  </a:moveTo>
                  <a:cubicBezTo>
                    <a:pt x="41" y="2"/>
                    <a:pt x="23" y="9"/>
                    <a:pt x="12" y="16"/>
                  </a:cubicBezTo>
                  <a:cubicBezTo>
                    <a:pt x="0" y="23"/>
                    <a:pt x="9" y="53"/>
                    <a:pt x="19" y="59"/>
                  </a:cubicBezTo>
                  <a:cubicBezTo>
                    <a:pt x="30" y="65"/>
                    <a:pt x="55" y="47"/>
                    <a:pt x="57" y="39"/>
                  </a:cubicBezTo>
                  <a:cubicBezTo>
                    <a:pt x="58" y="31"/>
                    <a:pt x="53" y="7"/>
                    <a:pt x="52" y="2"/>
                  </a:cubicBezTo>
                  <a:cubicBezTo>
                    <a:pt x="53" y="16"/>
                    <a:pt x="41" y="34"/>
                    <a:pt x="41" y="30"/>
                  </a:cubicBezTo>
                  <a:cubicBezTo>
                    <a:pt x="42" y="26"/>
                    <a:pt x="50" y="11"/>
                    <a:pt x="48" y="2"/>
                  </a:cubicBezTo>
                  <a:cubicBezTo>
                    <a:pt x="47" y="7"/>
                    <a:pt x="24" y="26"/>
                    <a:pt x="26" y="23"/>
                  </a:cubicBezTo>
                  <a:cubicBezTo>
                    <a:pt x="28" y="21"/>
                    <a:pt x="43" y="8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202" y="4137"/>
              <a:ext cx="703" cy="429"/>
            </a:xfrm>
            <a:custGeom>
              <a:avLst/>
              <a:gdLst>
                <a:gd name="T0" fmla="*/ 200 w 297"/>
                <a:gd name="T1" fmla="*/ 57 h 181"/>
                <a:gd name="T2" fmla="*/ 227 w 297"/>
                <a:gd name="T3" fmla="*/ 90 h 181"/>
                <a:gd name="T4" fmla="*/ 177 w 297"/>
                <a:gd name="T5" fmla="*/ 119 h 181"/>
                <a:gd name="T6" fmla="*/ 147 w 297"/>
                <a:gd name="T7" fmla="*/ 63 h 181"/>
                <a:gd name="T8" fmla="*/ 192 w 297"/>
                <a:gd name="T9" fmla="*/ 16 h 181"/>
                <a:gd name="T10" fmla="*/ 255 w 297"/>
                <a:gd name="T11" fmla="*/ 22 h 181"/>
                <a:gd name="T12" fmla="*/ 292 w 297"/>
                <a:gd name="T13" fmla="*/ 68 h 181"/>
                <a:gd name="T14" fmla="*/ 292 w 297"/>
                <a:gd name="T15" fmla="*/ 119 h 181"/>
                <a:gd name="T16" fmla="*/ 271 w 297"/>
                <a:gd name="T17" fmla="*/ 153 h 181"/>
                <a:gd name="T18" fmla="*/ 239 w 297"/>
                <a:gd name="T19" fmla="*/ 173 h 181"/>
                <a:gd name="T20" fmla="*/ 195 w 297"/>
                <a:gd name="T21" fmla="*/ 180 h 181"/>
                <a:gd name="T22" fmla="*/ 149 w 297"/>
                <a:gd name="T23" fmla="*/ 164 h 181"/>
                <a:gd name="T24" fmla="*/ 115 w 297"/>
                <a:gd name="T25" fmla="*/ 126 h 181"/>
                <a:gd name="T26" fmla="*/ 90 w 297"/>
                <a:gd name="T27" fmla="*/ 84 h 181"/>
                <a:gd name="T28" fmla="*/ 64 w 297"/>
                <a:gd name="T29" fmla="*/ 46 h 181"/>
                <a:gd name="T30" fmla="*/ 33 w 297"/>
                <a:gd name="T31" fmla="*/ 18 h 181"/>
                <a:gd name="T32" fmla="*/ 0 w 297"/>
                <a:gd name="T33" fmla="*/ 0 h 181"/>
                <a:gd name="T34" fmla="*/ 36 w 297"/>
                <a:gd name="T35" fmla="*/ 12 h 181"/>
                <a:gd name="T36" fmla="*/ 71 w 297"/>
                <a:gd name="T37" fmla="*/ 39 h 181"/>
                <a:gd name="T38" fmla="*/ 101 w 297"/>
                <a:gd name="T39" fmla="*/ 77 h 181"/>
                <a:gd name="T40" fmla="*/ 127 w 297"/>
                <a:gd name="T41" fmla="*/ 118 h 181"/>
                <a:gd name="T42" fmla="*/ 157 w 297"/>
                <a:gd name="T43" fmla="*/ 151 h 181"/>
                <a:gd name="T44" fmla="*/ 196 w 297"/>
                <a:gd name="T45" fmla="*/ 164 h 181"/>
                <a:gd name="T46" fmla="*/ 233 w 297"/>
                <a:gd name="T47" fmla="*/ 159 h 181"/>
                <a:gd name="T48" fmla="*/ 260 w 297"/>
                <a:gd name="T49" fmla="*/ 142 h 181"/>
                <a:gd name="T50" fmla="*/ 277 w 297"/>
                <a:gd name="T51" fmla="*/ 115 h 181"/>
                <a:gd name="T52" fmla="*/ 277 w 297"/>
                <a:gd name="T53" fmla="*/ 73 h 181"/>
                <a:gd name="T54" fmla="*/ 248 w 297"/>
                <a:gd name="T55" fmla="*/ 35 h 181"/>
                <a:gd name="T56" fmla="*/ 196 w 297"/>
                <a:gd name="T57" fmla="*/ 29 h 181"/>
                <a:gd name="T58" fmla="*/ 159 w 297"/>
                <a:gd name="T59" fmla="*/ 66 h 181"/>
                <a:gd name="T60" fmla="*/ 179 w 297"/>
                <a:gd name="T61" fmla="*/ 111 h 181"/>
                <a:gd name="T62" fmla="*/ 223 w 297"/>
                <a:gd name="T63" fmla="*/ 88 h 181"/>
                <a:gd name="T64" fmla="*/ 200 w 297"/>
                <a:gd name="T65" fmla="*/ 57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7" h="181">
                  <a:moveTo>
                    <a:pt x="200" y="57"/>
                  </a:moveTo>
                  <a:cubicBezTo>
                    <a:pt x="218" y="45"/>
                    <a:pt x="237" y="72"/>
                    <a:pt x="227" y="90"/>
                  </a:cubicBezTo>
                  <a:cubicBezTo>
                    <a:pt x="222" y="108"/>
                    <a:pt x="200" y="127"/>
                    <a:pt x="177" y="119"/>
                  </a:cubicBezTo>
                  <a:cubicBezTo>
                    <a:pt x="154" y="112"/>
                    <a:pt x="142" y="86"/>
                    <a:pt x="147" y="63"/>
                  </a:cubicBezTo>
                  <a:cubicBezTo>
                    <a:pt x="151" y="41"/>
                    <a:pt x="170" y="21"/>
                    <a:pt x="192" y="16"/>
                  </a:cubicBezTo>
                  <a:cubicBezTo>
                    <a:pt x="213" y="10"/>
                    <a:pt x="237" y="10"/>
                    <a:pt x="255" y="22"/>
                  </a:cubicBezTo>
                  <a:cubicBezTo>
                    <a:pt x="275" y="32"/>
                    <a:pt x="285" y="51"/>
                    <a:pt x="292" y="68"/>
                  </a:cubicBezTo>
                  <a:cubicBezTo>
                    <a:pt x="297" y="86"/>
                    <a:pt x="297" y="104"/>
                    <a:pt x="292" y="119"/>
                  </a:cubicBezTo>
                  <a:cubicBezTo>
                    <a:pt x="287" y="134"/>
                    <a:pt x="279" y="146"/>
                    <a:pt x="271" y="153"/>
                  </a:cubicBezTo>
                  <a:cubicBezTo>
                    <a:pt x="263" y="161"/>
                    <a:pt x="252" y="168"/>
                    <a:pt x="239" y="173"/>
                  </a:cubicBezTo>
                  <a:cubicBezTo>
                    <a:pt x="226" y="178"/>
                    <a:pt x="211" y="181"/>
                    <a:pt x="195" y="180"/>
                  </a:cubicBezTo>
                  <a:cubicBezTo>
                    <a:pt x="179" y="179"/>
                    <a:pt x="163" y="174"/>
                    <a:pt x="149" y="164"/>
                  </a:cubicBezTo>
                  <a:cubicBezTo>
                    <a:pt x="134" y="154"/>
                    <a:pt x="124" y="140"/>
                    <a:pt x="115" y="126"/>
                  </a:cubicBezTo>
                  <a:cubicBezTo>
                    <a:pt x="106" y="112"/>
                    <a:pt x="98" y="98"/>
                    <a:pt x="90" y="84"/>
                  </a:cubicBezTo>
                  <a:cubicBezTo>
                    <a:pt x="81" y="71"/>
                    <a:pt x="74" y="57"/>
                    <a:pt x="64" y="46"/>
                  </a:cubicBezTo>
                  <a:cubicBezTo>
                    <a:pt x="55" y="34"/>
                    <a:pt x="43" y="27"/>
                    <a:pt x="33" y="18"/>
                  </a:cubicBezTo>
                  <a:cubicBezTo>
                    <a:pt x="21" y="11"/>
                    <a:pt x="10" y="6"/>
                    <a:pt x="0" y="0"/>
                  </a:cubicBezTo>
                  <a:cubicBezTo>
                    <a:pt x="11" y="4"/>
                    <a:pt x="23" y="7"/>
                    <a:pt x="36" y="12"/>
                  </a:cubicBezTo>
                  <a:cubicBezTo>
                    <a:pt x="47" y="20"/>
                    <a:pt x="61" y="27"/>
                    <a:pt x="71" y="39"/>
                  </a:cubicBezTo>
                  <a:cubicBezTo>
                    <a:pt x="83" y="50"/>
                    <a:pt x="92" y="63"/>
                    <a:pt x="101" y="77"/>
                  </a:cubicBezTo>
                  <a:cubicBezTo>
                    <a:pt x="127" y="118"/>
                    <a:pt x="127" y="118"/>
                    <a:pt x="127" y="118"/>
                  </a:cubicBezTo>
                  <a:cubicBezTo>
                    <a:pt x="136" y="131"/>
                    <a:pt x="146" y="143"/>
                    <a:pt x="157" y="151"/>
                  </a:cubicBezTo>
                  <a:cubicBezTo>
                    <a:pt x="169" y="159"/>
                    <a:pt x="183" y="163"/>
                    <a:pt x="196" y="164"/>
                  </a:cubicBezTo>
                  <a:cubicBezTo>
                    <a:pt x="210" y="165"/>
                    <a:pt x="222" y="163"/>
                    <a:pt x="233" y="159"/>
                  </a:cubicBezTo>
                  <a:cubicBezTo>
                    <a:pt x="244" y="155"/>
                    <a:pt x="253" y="148"/>
                    <a:pt x="260" y="142"/>
                  </a:cubicBezTo>
                  <a:cubicBezTo>
                    <a:pt x="267" y="136"/>
                    <a:pt x="273" y="126"/>
                    <a:pt x="277" y="115"/>
                  </a:cubicBezTo>
                  <a:cubicBezTo>
                    <a:pt x="281" y="103"/>
                    <a:pt x="282" y="88"/>
                    <a:pt x="277" y="73"/>
                  </a:cubicBezTo>
                  <a:cubicBezTo>
                    <a:pt x="272" y="58"/>
                    <a:pt x="263" y="43"/>
                    <a:pt x="248" y="35"/>
                  </a:cubicBezTo>
                  <a:cubicBezTo>
                    <a:pt x="234" y="25"/>
                    <a:pt x="214" y="24"/>
                    <a:pt x="196" y="29"/>
                  </a:cubicBezTo>
                  <a:cubicBezTo>
                    <a:pt x="177" y="33"/>
                    <a:pt x="163" y="48"/>
                    <a:pt x="159" y="66"/>
                  </a:cubicBezTo>
                  <a:cubicBezTo>
                    <a:pt x="154" y="83"/>
                    <a:pt x="162" y="104"/>
                    <a:pt x="179" y="111"/>
                  </a:cubicBezTo>
                  <a:cubicBezTo>
                    <a:pt x="197" y="118"/>
                    <a:pt x="216" y="105"/>
                    <a:pt x="223" y="88"/>
                  </a:cubicBezTo>
                  <a:cubicBezTo>
                    <a:pt x="232" y="73"/>
                    <a:pt x="218" y="48"/>
                    <a:pt x="200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893" y="4632"/>
              <a:ext cx="605" cy="343"/>
            </a:xfrm>
            <a:custGeom>
              <a:avLst/>
              <a:gdLst>
                <a:gd name="T0" fmla="*/ 168 w 256"/>
                <a:gd name="T1" fmla="*/ 98 h 145"/>
                <a:gd name="T2" fmla="*/ 194 w 256"/>
                <a:gd name="T3" fmla="*/ 82 h 145"/>
                <a:gd name="T4" fmla="*/ 169 w 256"/>
                <a:gd name="T5" fmla="*/ 52 h 145"/>
                <a:gd name="T6" fmla="*/ 139 w 256"/>
                <a:gd name="T7" fmla="*/ 79 h 145"/>
                <a:gd name="T8" fmla="*/ 155 w 256"/>
                <a:gd name="T9" fmla="*/ 118 h 145"/>
                <a:gd name="T10" fmla="*/ 196 w 256"/>
                <a:gd name="T11" fmla="*/ 130 h 145"/>
                <a:gd name="T12" fmla="*/ 230 w 256"/>
                <a:gd name="T13" fmla="*/ 111 h 145"/>
                <a:gd name="T14" fmla="*/ 243 w 256"/>
                <a:gd name="T15" fmla="*/ 79 h 145"/>
                <a:gd name="T16" fmla="*/ 238 w 256"/>
                <a:gd name="T17" fmla="*/ 54 h 145"/>
                <a:gd name="T18" fmla="*/ 224 w 256"/>
                <a:gd name="T19" fmla="*/ 33 h 145"/>
                <a:gd name="T20" fmla="*/ 198 w 256"/>
                <a:gd name="T21" fmla="*/ 18 h 145"/>
                <a:gd name="T22" fmla="*/ 165 w 256"/>
                <a:gd name="T23" fmla="*/ 15 h 145"/>
                <a:gd name="T24" fmla="*/ 132 w 256"/>
                <a:gd name="T25" fmla="*/ 30 h 145"/>
                <a:gd name="T26" fmla="*/ 100 w 256"/>
                <a:gd name="T27" fmla="*/ 53 h 145"/>
                <a:gd name="T28" fmla="*/ 66 w 256"/>
                <a:gd name="T29" fmla="*/ 71 h 145"/>
                <a:gd name="T30" fmla="*/ 31 w 256"/>
                <a:gd name="T31" fmla="*/ 80 h 145"/>
                <a:gd name="T32" fmla="*/ 0 w 256"/>
                <a:gd name="T33" fmla="*/ 78 h 145"/>
                <a:gd name="T34" fmla="*/ 30 w 256"/>
                <a:gd name="T35" fmla="*/ 75 h 145"/>
                <a:gd name="T36" fmla="*/ 62 w 256"/>
                <a:gd name="T37" fmla="*/ 63 h 145"/>
                <a:gd name="T38" fmla="*/ 94 w 256"/>
                <a:gd name="T39" fmla="*/ 44 h 145"/>
                <a:gd name="T40" fmla="*/ 125 w 256"/>
                <a:gd name="T41" fmla="*/ 20 h 145"/>
                <a:gd name="T42" fmla="*/ 162 w 256"/>
                <a:gd name="T43" fmla="*/ 2 h 145"/>
                <a:gd name="T44" fmla="*/ 202 w 256"/>
                <a:gd name="T45" fmla="*/ 5 h 145"/>
                <a:gd name="T46" fmla="*/ 233 w 256"/>
                <a:gd name="T47" fmla="*/ 24 h 145"/>
                <a:gd name="T48" fmla="*/ 250 w 256"/>
                <a:gd name="T49" fmla="*/ 49 h 145"/>
                <a:gd name="T50" fmla="*/ 255 w 256"/>
                <a:gd name="T51" fmla="*/ 81 h 145"/>
                <a:gd name="T52" fmla="*/ 239 w 256"/>
                <a:gd name="T53" fmla="*/ 118 h 145"/>
                <a:gd name="T54" fmla="*/ 197 w 256"/>
                <a:gd name="T55" fmla="*/ 141 h 145"/>
                <a:gd name="T56" fmla="*/ 148 w 256"/>
                <a:gd name="T57" fmla="*/ 126 h 145"/>
                <a:gd name="T58" fmla="*/ 130 w 256"/>
                <a:gd name="T59" fmla="*/ 77 h 145"/>
                <a:gd name="T60" fmla="*/ 169 w 256"/>
                <a:gd name="T61" fmla="*/ 44 h 145"/>
                <a:gd name="T62" fmla="*/ 198 w 256"/>
                <a:gd name="T63" fmla="*/ 82 h 145"/>
                <a:gd name="T64" fmla="*/ 168 w 256"/>
                <a:gd name="T65" fmla="*/ 9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6" h="145">
                  <a:moveTo>
                    <a:pt x="168" y="98"/>
                  </a:moveTo>
                  <a:cubicBezTo>
                    <a:pt x="178" y="110"/>
                    <a:pt x="196" y="96"/>
                    <a:pt x="194" y="82"/>
                  </a:cubicBezTo>
                  <a:cubicBezTo>
                    <a:pt x="194" y="68"/>
                    <a:pt x="184" y="51"/>
                    <a:pt x="169" y="52"/>
                  </a:cubicBezTo>
                  <a:cubicBezTo>
                    <a:pt x="154" y="51"/>
                    <a:pt x="141" y="64"/>
                    <a:pt x="139" y="79"/>
                  </a:cubicBezTo>
                  <a:cubicBezTo>
                    <a:pt x="137" y="93"/>
                    <a:pt x="143" y="109"/>
                    <a:pt x="155" y="118"/>
                  </a:cubicBezTo>
                  <a:cubicBezTo>
                    <a:pt x="167" y="127"/>
                    <a:pt x="182" y="133"/>
                    <a:pt x="196" y="130"/>
                  </a:cubicBezTo>
                  <a:cubicBezTo>
                    <a:pt x="210" y="129"/>
                    <a:pt x="221" y="120"/>
                    <a:pt x="230" y="111"/>
                  </a:cubicBezTo>
                  <a:cubicBezTo>
                    <a:pt x="237" y="100"/>
                    <a:pt x="242" y="90"/>
                    <a:pt x="243" y="79"/>
                  </a:cubicBezTo>
                  <a:cubicBezTo>
                    <a:pt x="243" y="70"/>
                    <a:pt x="242" y="60"/>
                    <a:pt x="238" y="54"/>
                  </a:cubicBezTo>
                  <a:cubicBezTo>
                    <a:pt x="236" y="46"/>
                    <a:pt x="231" y="40"/>
                    <a:pt x="224" y="33"/>
                  </a:cubicBezTo>
                  <a:cubicBezTo>
                    <a:pt x="217" y="27"/>
                    <a:pt x="209" y="20"/>
                    <a:pt x="198" y="18"/>
                  </a:cubicBezTo>
                  <a:cubicBezTo>
                    <a:pt x="188" y="13"/>
                    <a:pt x="176" y="13"/>
                    <a:pt x="165" y="15"/>
                  </a:cubicBezTo>
                  <a:cubicBezTo>
                    <a:pt x="154" y="17"/>
                    <a:pt x="143" y="23"/>
                    <a:pt x="132" y="30"/>
                  </a:cubicBezTo>
                  <a:cubicBezTo>
                    <a:pt x="100" y="53"/>
                    <a:pt x="100" y="53"/>
                    <a:pt x="100" y="53"/>
                  </a:cubicBezTo>
                  <a:cubicBezTo>
                    <a:pt x="89" y="60"/>
                    <a:pt x="78" y="67"/>
                    <a:pt x="66" y="71"/>
                  </a:cubicBezTo>
                  <a:cubicBezTo>
                    <a:pt x="55" y="77"/>
                    <a:pt x="42" y="78"/>
                    <a:pt x="31" y="80"/>
                  </a:cubicBezTo>
                  <a:cubicBezTo>
                    <a:pt x="20" y="80"/>
                    <a:pt x="9" y="79"/>
                    <a:pt x="0" y="78"/>
                  </a:cubicBezTo>
                  <a:cubicBezTo>
                    <a:pt x="10" y="77"/>
                    <a:pt x="20" y="76"/>
                    <a:pt x="30" y="75"/>
                  </a:cubicBezTo>
                  <a:cubicBezTo>
                    <a:pt x="41" y="71"/>
                    <a:pt x="52" y="70"/>
                    <a:pt x="62" y="63"/>
                  </a:cubicBezTo>
                  <a:cubicBezTo>
                    <a:pt x="73" y="59"/>
                    <a:pt x="83" y="51"/>
                    <a:pt x="94" y="44"/>
                  </a:cubicBezTo>
                  <a:cubicBezTo>
                    <a:pt x="104" y="36"/>
                    <a:pt x="114" y="28"/>
                    <a:pt x="125" y="20"/>
                  </a:cubicBezTo>
                  <a:cubicBezTo>
                    <a:pt x="136" y="12"/>
                    <a:pt x="148" y="5"/>
                    <a:pt x="162" y="2"/>
                  </a:cubicBezTo>
                  <a:cubicBezTo>
                    <a:pt x="176" y="0"/>
                    <a:pt x="190" y="1"/>
                    <a:pt x="202" y="5"/>
                  </a:cubicBezTo>
                  <a:cubicBezTo>
                    <a:pt x="215" y="8"/>
                    <a:pt x="224" y="17"/>
                    <a:pt x="233" y="24"/>
                  </a:cubicBezTo>
                  <a:cubicBezTo>
                    <a:pt x="241" y="32"/>
                    <a:pt x="247" y="40"/>
                    <a:pt x="250" y="49"/>
                  </a:cubicBezTo>
                  <a:cubicBezTo>
                    <a:pt x="254" y="56"/>
                    <a:pt x="256" y="68"/>
                    <a:pt x="255" y="81"/>
                  </a:cubicBezTo>
                  <a:cubicBezTo>
                    <a:pt x="254" y="93"/>
                    <a:pt x="248" y="106"/>
                    <a:pt x="239" y="118"/>
                  </a:cubicBezTo>
                  <a:cubicBezTo>
                    <a:pt x="229" y="129"/>
                    <a:pt x="215" y="140"/>
                    <a:pt x="197" y="141"/>
                  </a:cubicBezTo>
                  <a:cubicBezTo>
                    <a:pt x="180" y="145"/>
                    <a:pt x="162" y="137"/>
                    <a:pt x="148" y="126"/>
                  </a:cubicBezTo>
                  <a:cubicBezTo>
                    <a:pt x="134" y="116"/>
                    <a:pt x="126" y="95"/>
                    <a:pt x="130" y="77"/>
                  </a:cubicBezTo>
                  <a:cubicBezTo>
                    <a:pt x="133" y="58"/>
                    <a:pt x="150" y="43"/>
                    <a:pt x="169" y="44"/>
                  </a:cubicBezTo>
                  <a:cubicBezTo>
                    <a:pt x="189" y="46"/>
                    <a:pt x="200" y="67"/>
                    <a:pt x="198" y="82"/>
                  </a:cubicBezTo>
                  <a:cubicBezTo>
                    <a:pt x="199" y="99"/>
                    <a:pt x="177" y="112"/>
                    <a:pt x="168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514" y="4213"/>
              <a:ext cx="1213" cy="632"/>
            </a:xfrm>
            <a:custGeom>
              <a:avLst/>
              <a:gdLst>
                <a:gd name="T0" fmla="*/ 467 w 513"/>
                <a:gd name="T1" fmla="*/ 196 h 267"/>
                <a:gd name="T2" fmla="*/ 412 w 513"/>
                <a:gd name="T3" fmla="*/ 221 h 267"/>
                <a:gd name="T4" fmla="*/ 483 w 513"/>
                <a:gd name="T5" fmla="*/ 241 h 267"/>
                <a:gd name="T6" fmla="*/ 475 w 513"/>
                <a:gd name="T7" fmla="*/ 162 h 267"/>
                <a:gd name="T8" fmla="*/ 385 w 513"/>
                <a:gd name="T9" fmla="*/ 174 h 267"/>
                <a:gd name="T10" fmla="*/ 295 w 513"/>
                <a:gd name="T11" fmla="*/ 216 h 267"/>
                <a:gd name="T12" fmla="*/ 214 w 513"/>
                <a:gd name="T13" fmla="*/ 176 h 267"/>
                <a:gd name="T14" fmla="*/ 178 w 513"/>
                <a:gd name="T15" fmla="*/ 113 h 267"/>
                <a:gd name="T16" fmla="*/ 154 w 513"/>
                <a:gd name="T17" fmla="*/ 63 h 267"/>
                <a:gd name="T18" fmla="*/ 111 w 513"/>
                <a:gd name="T19" fmla="*/ 25 h 267"/>
                <a:gd name="T20" fmla="*/ 48 w 513"/>
                <a:gd name="T21" fmla="*/ 25 h 267"/>
                <a:gd name="T22" fmla="*/ 18 w 513"/>
                <a:gd name="T23" fmla="*/ 84 h 267"/>
                <a:gd name="T24" fmla="*/ 58 w 513"/>
                <a:gd name="T25" fmla="*/ 136 h 267"/>
                <a:gd name="T26" fmla="*/ 109 w 513"/>
                <a:gd name="T27" fmla="*/ 103 h 267"/>
                <a:gd name="T28" fmla="*/ 74 w 513"/>
                <a:gd name="T29" fmla="*/ 58 h 267"/>
                <a:gd name="T30" fmla="*/ 61 w 513"/>
                <a:gd name="T31" fmla="*/ 98 h 267"/>
                <a:gd name="T32" fmla="*/ 59 w 513"/>
                <a:gd name="T33" fmla="*/ 102 h 267"/>
                <a:gd name="T34" fmla="*/ 74 w 513"/>
                <a:gd name="T35" fmla="*/ 48 h 267"/>
                <a:gd name="T36" fmla="*/ 122 w 513"/>
                <a:gd name="T37" fmla="*/ 105 h 267"/>
                <a:gd name="T38" fmla="*/ 54 w 513"/>
                <a:gd name="T39" fmla="*/ 152 h 267"/>
                <a:gd name="T40" fmla="*/ 0 w 513"/>
                <a:gd name="T41" fmla="*/ 85 h 267"/>
                <a:gd name="T42" fmla="*/ 39 w 513"/>
                <a:gd name="T43" fmla="*/ 10 h 267"/>
                <a:gd name="T44" fmla="*/ 118 w 513"/>
                <a:gd name="T45" fmla="*/ 9 h 267"/>
                <a:gd name="T46" fmla="*/ 169 w 513"/>
                <a:gd name="T47" fmla="*/ 55 h 267"/>
                <a:gd name="T48" fmla="*/ 193 w 513"/>
                <a:gd name="T49" fmla="*/ 106 h 267"/>
                <a:gd name="T50" fmla="*/ 227 w 513"/>
                <a:gd name="T51" fmla="*/ 165 h 267"/>
                <a:gd name="T52" fmla="*/ 292 w 513"/>
                <a:gd name="T53" fmla="*/ 199 h 267"/>
                <a:gd name="T54" fmla="*/ 377 w 513"/>
                <a:gd name="T55" fmla="*/ 160 h 267"/>
                <a:gd name="T56" fmla="*/ 482 w 513"/>
                <a:gd name="T57" fmla="*/ 149 h 267"/>
                <a:gd name="T58" fmla="*/ 491 w 513"/>
                <a:gd name="T59" fmla="*/ 250 h 267"/>
                <a:gd name="T60" fmla="*/ 404 w 513"/>
                <a:gd name="T61" fmla="*/ 222 h 267"/>
                <a:gd name="T62" fmla="*/ 470 w 513"/>
                <a:gd name="T63" fmla="*/ 19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3" h="267">
                  <a:moveTo>
                    <a:pt x="447" y="224"/>
                  </a:moveTo>
                  <a:cubicBezTo>
                    <a:pt x="461" y="229"/>
                    <a:pt x="472" y="209"/>
                    <a:pt x="467" y="196"/>
                  </a:cubicBezTo>
                  <a:cubicBezTo>
                    <a:pt x="463" y="182"/>
                    <a:pt x="444" y="180"/>
                    <a:pt x="431" y="185"/>
                  </a:cubicBezTo>
                  <a:cubicBezTo>
                    <a:pt x="416" y="190"/>
                    <a:pt x="410" y="206"/>
                    <a:pt x="412" y="221"/>
                  </a:cubicBezTo>
                  <a:cubicBezTo>
                    <a:pt x="414" y="237"/>
                    <a:pt x="425" y="250"/>
                    <a:pt x="440" y="253"/>
                  </a:cubicBezTo>
                  <a:cubicBezTo>
                    <a:pt x="455" y="256"/>
                    <a:pt x="472" y="251"/>
                    <a:pt x="483" y="241"/>
                  </a:cubicBezTo>
                  <a:cubicBezTo>
                    <a:pt x="495" y="231"/>
                    <a:pt x="500" y="215"/>
                    <a:pt x="499" y="199"/>
                  </a:cubicBezTo>
                  <a:cubicBezTo>
                    <a:pt x="498" y="183"/>
                    <a:pt x="488" y="169"/>
                    <a:pt x="475" y="162"/>
                  </a:cubicBezTo>
                  <a:cubicBezTo>
                    <a:pt x="462" y="155"/>
                    <a:pt x="445" y="153"/>
                    <a:pt x="430" y="156"/>
                  </a:cubicBezTo>
                  <a:cubicBezTo>
                    <a:pt x="414" y="159"/>
                    <a:pt x="399" y="166"/>
                    <a:pt x="385" y="174"/>
                  </a:cubicBezTo>
                  <a:cubicBezTo>
                    <a:pt x="342" y="198"/>
                    <a:pt x="342" y="198"/>
                    <a:pt x="342" y="198"/>
                  </a:cubicBezTo>
                  <a:cubicBezTo>
                    <a:pt x="327" y="206"/>
                    <a:pt x="312" y="213"/>
                    <a:pt x="295" y="216"/>
                  </a:cubicBezTo>
                  <a:cubicBezTo>
                    <a:pt x="278" y="218"/>
                    <a:pt x="260" y="215"/>
                    <a:pt x="246" y="206"/>
                  </a:cubicBezTo>
                  <a:cubicBezTo>
                    <a:pt x="232" y="198"/>
                    <a:pt x="224" y="186"/>
                    <a:pt x="214" y="176"/>
                  </a:cubicBezTo>
                  <a:cubicBezTo>
                    <a:pt x="205" y="165"/>
                    <a:pt x="199" y="154"/>
                    <a:pt x="193" y="143"/>
                  </a:cubicBezTo>
                  <a:cubicBezTo>
                    <a:pt x="187" y="132"/>
                    <a:pt x="182" y="122"/>
                    <a:pt x="178" y="113"/>
                  </a:cubicBezTo>
                  <a:cubicBezTo>
                    <a:pt x="174" y="103"/>
                    <a:pt x="170" y="95"/>
                    <a:pt x="166" y="87"/>
                  </a:cubicBezTo>
                  <a:cubicBezTo>
                    <a:pt x="162" y="80"/>
                    <a:pt x="158" y="72"/>
                    <a:pt x="154" y="63"/>
                  </a:cubicBezTo>
                  <a:cubicBezTo>
                    <a:pt x="148" y="56"/>
                    <a:pt x="143" y="48"/>
                    <a:pt x="136" y="41"/>
                  </a:cubicBezTo>
                  <a:cubicBezTo>
                    <a:pt x="128" y="36"/>
                    <a:pt x="122" y="27"/>
                    <a:pt x="111" y="25"/>
                  </a:cubicBezTo>
                  <a:cubicBezTo>
                    <a:pt x="101" y="21"/>
                    <a:pt x="91" y="18"/>
                    <a:pt x="80" y="18"/>
                  </a:cubicBezTo>
                  <a:cubicBezTo>
                    <a:pt x="69" y="18"/>
                    <a:pt x="58" y="20"/>
                    <a:pt x="48" y="25"/>
                  </a:cubicBezTo>
                  <a:cubicBezTo>
                    <a:pt x="38" y="31"/>
                    <a:pt x="30" y="39"/>
                    <a:pt x="25" y="50"/>
                  </a:cubicBezTo>
                  <a:cubicBezTo>
                    <a:pt x="20" y="60"/>
                    <a:pt x="17" y="72"/>
                    <a:pt x="18" y="84"/>
                  </a:cubicBezTo>
                  <a:cubicBezTo>
                    <a:pt x="18" y="96"/>
                    <a:pt x="22" y="108"/>
                    <a:pt x="29" y="117"/>
                  </a:cubicBezTo>
                  <a:cubicBezTo>
                    <a:pt x="36" y="126"/>
                    <a:pt x="47" y="135"/>
                    <a:pt x="58" y="136"/>
                  </a:cubicBezTo>
                  <a:cubicBezTo>
                    <a:pt x="69" y="141"/>
                    <a:pt x="80" y="136"/>
                    <a:pt x="90" y="131"/>
                  </a:cubicBezTo>
                  <a:cubicBezTo>
                    <a:pt x="99" y="123"/>
                    <a:pt x="107" y="114"/>
                    <a:pt x="109" y="103"/>
                  </a:cubicBezTo>
                  <a:cubicBezTo>
                    <a:pt x="112" y="92"/>
                    <a:pt x="109" y="80"/>
                    <a:pt x="103" y="72"/>
                  </a:cubicBezTo>
                  <a:cubicBezTo>
                    <a:pt x="96" y="63"/>
                    <a:pt x="85" y="58"/>
                    <a:pt x="74" y="58"/>
                  </a:cubicBezTo>
                  <a:cubicBezTo>
                    <a:pt x="64" y="57"/>
                    <a:pt x="53" y="62"/>
                    <a:pt x="52" y="72"/>
                  </a:cubicBezTo>
                  <a:cubicBezTo>
                    <a:pt x="49" y="82"/>
                    <a:pt x="52" y="93"/>
                    <a:pt x="61" y="98"/>
                  </a:cubicBezTo>
                  <a:cubicBezTo>
                    <a:pt x="69" y="104"/>
                    <a:pt x="82" y="103"/>
                    <a:pt x="85" y="94"/>
                  </a:cubicBezTo>
                  <a:cubicBezTo>
                    <a:pt x="83" y="104"/>
                    <a:pt x="69" y="107"/>
                    <a:pt x="59" y="102"/>
                  </a:cubicBezTo>
                  <a:cubicBezTo>
                    <a:pt x="48" y="97"/>
                    <a:pt x="43" y="84"/>
                    <a:pt x="45" y="71"/>
                  </a:cubicBezTo>
                  <a:cubicBezTo>
                    <a:pt x="45" y="57"/>
                    <a:pt x="61" y="48"/>
                    <a:pt x="74" y="48"/>
                  </a:cubicBezTo>
                  <a:cubicBezTo>
                    <a:pt x="87" y="48"/>
                    <a:pt x="102" y="52"/>
                    <a:pt x="112" y="64"/>
                  </a:cubicBezTo>
                  <a:cubicBezTo>
                    <a:pt x="121" y="75"/>
                    <a:pt x="126" y="91"/>
                    <a:pt x="122" y="105"/>
                  </a:cubicBezTo>
                  <a:cubicBezTo>
                    <a:pt x="121" y="121"/>
                    <a:pt x="110" y="133"/>
                    <a:pt x="99" y="143"/>
                  </a:cubicBezTo>
                  <a:cubicBezTo>
                    <a:pt x="86" y="151"/>
                    <a:pt x="70" y="157"/>
                    <a:pt x="54" y="152"/>
                  </a:cubicBezTo>
                  <a:cubicBezTo>
                    <a:pt x="39" y="149"/>
                    <a:pt x="26" y="139"/>
                    <a:pt x="16" y="128"/>
                  </a:cubicBezTo>
                  <a:cubicBezTo>
                    <a:pt x="6" y="115"/>
                    <a:pt x="1" y="100"/>
                    <a:pt x="0" y="85"/>
                  </a:cubicBezTo>
                  <a:cubicBezTo>
                    <a:pt x="0" y="70"/>
                    <a:pt x="3" y="55"/>
                    <a:pt x="9" y="42"/>
                  </a:cubicBezTo>
                  <a:cubicBezTo>
                    <a:pt x="16" y="29"/>
                    <a:pt x="26" y="17"/>
                    <a:pt x="39" y="10"/>
                  </a:cubicBezTo>
                  <a:cubicBezTo>
                    <a:pt x="52" y="3"/>
                    <a:pt x="66" y="0"/>
                    <a:pt x="80" y="0"/>
                  </a:cubicBezTo>
                  <a:cubicBezTo>
                    <a:pt x="94" y="0"/>
                    <a:pt x="106" y="4"/>
                    <a:pt x="118" y="9"/>
                  </a:cubicBezTo>
                  <a:cubicBezTo>
                    <a:pt x="130" y="12"/>
                    <a:pt x="139" y="22"/>
                    <a:pt x="148" y="29"/>
                  </a:cubicBezTo>
                  <a:cubicBezTo>
                    <a:pt x="157" y="37"/>
                    <a:pt x="162" y="46"/>
                    <a:pt x="169" y="55"/>
                  </a:cubicBezTo>
                  <a:cubicBezTo>
                    <a:pt x="173" y="63"/>
                    <a:pt x="178" y="72"/>
                    <a:pt x="182" y="80"/>
                  </a:cubicBezTo>
                  <a:cubicBezTo>
                    <a:pt x="185" y="88"/>
                    <a:pt x="189" y="96"/>
                    <a:pt x="193" y="106"/>
                  </a:cubicBezTo>
                  <a:cubicBezTo>
                    <a:pt x="198" y="115"/>
                    <a:pt x="203" y="125"/>
                    <a:pt x="208" y="135"/>
                  </a:cubicBezTo>
                  <a:cubicBezTo>
                    <a:pt x="214" y="145"/>
                    <a:pt x="219" y="156"/>
                    <a:pt x="227" y="165"/>
                  </a:cubicBezTo>
                  <a:cubicBezTo>
                    <a:pt x="236" y="175"/>
                    <a:pt x="244" y="185"/>
                    <a:pt x="255" y="192"/>
                  </a:cubicBezTo>
                  <a:cubicBezTo>
                    <a:pt x="266" y="198"/>
                    <a:pt x="279" y="201"/>
                    <a:pt x="292" y="199"/>
                  </a:cubicBezTo>
                  <a:cubicBezTo>
                    <a:pt x="306" y="197"/>
                    <a:pt x="320" y="191"/>
                    <a:pt x="334" y="184"/>
                  </a:cubicBezTo>
                  <a:cubicBezTo>
                    <a:pt x="348" y="177"/>
                    <a:pt x="362" y="168"/>
                    <a:pt x="377" y="160"/>
                  </a:cubicBezTo>
                  <a:cubicBezTo>
                    <a:pt x="392" y="152"/>
                    <a:pt x="409" y="144"/>
                    <a:pt x="427" y="141"/>
                  </a:cubicBezTo>
                  <a:cubicBezTo>
                    <a:pt x="445" y="138"/>
                    <a:pt x="465" y="140"/>
                    <a:pt x="482" y="149"/>
                  </a:cubicBezTo>
                  <a:cubicBezTo>
                    <a:pt x="499" y="160"/>
                    <a:pt x="511" y="178"/>
                    <a:pt x="512" y="198"/>
                  </a:cubicBezTo>
                  <a:cubicBezTo>
                    <a:pt x="513" y="217"/>
                    <a:pt x="506" y="237"/>
                    <a:pt x="491" y="250"/>
                  </a:cubicBezTo>
                  <a:cubicBezTo>
                    <a:pt x="476" y="262"/>
                    <a:pt x="456" y="267"/>
                    <a:pt x="438" y="262"/>
                  </a:cubicBezTo>
                  <a:cubicBezTo>
                    <a:pt x="419" y="258"/>
                    <a:pt x="405" y="240"/>
                    <a:pt x="404" y="222"/>
                  </a:cubicBezTo>
                  <a:cubicBezTo>
                    <a:pt x="402" y="205"/>
                    <a:pt x="411" y="185"/>
                    <a:pt x="429" y="180"/>
                  </a:cubicBezTo>
                  <a:cubicBezTo>
                    <a:pt x="444" y="174"/>
                    <a:pt x="466" y="178"/>
                    <a:pt x="470" y="195"/>
                  </a:cubicBezTo>
                  <a:cubicBezTo>
                    <a:pt x="474" y="210"/>
                    <a:pt x="461" y="230"/>
                    <a:pt x="447" y="2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885" y="4137"/>
              <a:ext cx="599" cy="462"/>
            </a:xfrm>
            <a:custGeom>
              <a:avLst/>
              <a:gdLst>
                <a:gd name="T0" fmla="*/ 63 w 253"/>
                <a:gd name="T1" fmla="*/ 76 h 195"/>
                <a:gd name="T2" fmla="*/ 91 w 253"/>
                <a:gd name="T3" fmla="*/ 40 h 195"/>
                <a:gd name="T4" fmla="*/ 52 w 253"/>
                <a:gd name="T5" fmla="*/ 5 h 195"/>
                <a:gd name="T6" fmla="*/ 10 w 253"/>
                <a:gd name="T7" fmla="*/ 38 h 195"/>
                <a:gd name="T8" fmla="*/ 24 w 253"/>
                <a:gd name="T9" fmla="*/ 92 h 195"/>
                <a:gd name="T10" fmla="*/ 68 w 253"/>
                <a:gd name="T11" fmla="*/ 122 h 195"/>
                <a:gd name="T12" fmla="*/ 116 w 253"/>
                <a:gd name="T13" fmla="*/ 117 h 195"/>
                <a:gd name="T14" fmla="*/ 154 w 253"/>
                <a:gd name="T15" fmla="*/ 100 h 195"/>
                <a:gd name="T16" fmla="*/ 188 w 253"/>
                <a:gd name="T17" fmla="*/ 93 h 195"/>
                <a:gd name="T18" fmla="*/ 227 w 253"/>
                <a:gd name="T19" fmla="*/ 101 h 195"/>
                <a:gd name="T20" fmla="*/ 252 w 253"/>
                <a:gd name="T21" fmla="*/ 139 h 195"/>
                <a:gd name="T22" fmla="*/ 234 w 253"/>
                <a:gd name="T23" fmla="*/ 185 h 195"/>
                <a:gd name="T24" fmla="*/ 185 w 253"/>
                <a:gd name="T25" fmla="*/ 184 h 195"/>
                <a:gd name="T26" fmla="*/ 177 w 253"/>
                <a:gd name="T27" fmla="*/ 137 h 195"/>
                <a:gd name="T28" fmla="*/ 220 w 253"/>
                <a:gd name="T29" fmla="*/ 135 h 195"/>
                <a:gd name="T30" fmla="*/ 213 w 253"/>
                <a:gd name="T31" fmla="*/ 170 h 195"/>
                <a:gd name="T32" fmla="*/ 212 w 253"/>
                <a:gd name="T33" fmla="*/ 168 h 195"/>
                <a:gd name="T34" fmla="*/ 217 w 253"/>
                <a:gd name="T35" fmla="*/ 139 h 195"/>
                <a:gd name="T36" fmla="*/ 183 w 253"/>
                <a:gd name="T37" fmla="*/ 141 h 195"/>
                <a:gd name="T38" fmla="*/ 190 w 253"/>
                <a:gd name="T39" fmla="*/ 178 h 195"/>
                <a:gd name="T40" fmla="*/ 229 w 253"/>
                <a:gd name="T41" fmla="*/ 178 h 195"/>
                <a:gd name="T42" fmla="*/ 243 w 253"/>
                <a:gd name="T43" fmla="*/ 140 h 195"/>
                <a:gd name="T44" fmla="*/ 222 w 253"/>
                <a:gd name="T45" fmla="*/ 109 h 195"/>
                <a:gd name="T46" fmla="*/ 188 w 253"/>
                <a:gd name="T47" fmla="*/ 101 h 195"/>
                <a:gd name="T48" fmla="*/ 157 w 253"/>
                <a:gd name="T49" fmla="*/ 108 h 195"/>
                <a:gd name="T50" fmla="*/ 119 w 253"/>
                <a:gd name="T51" fmla="*/ 125 h 195"/>
                <a:gd name="T52" fmla="*/ 66 w 253"/>
                <a:gd name="T53" fmla="*/ 130 h 195"/>
                <a:gd name="T54" fmla="*/ 17 w 253"/>
                <a:gd name="T55" fmla="*/ 97 h 195"/>
                <a:gd name="T56" fmla="*/ 3 w 253"/>
                <a:gd name="T57" fmla="*/ 36 h 195"/>
                <a:gd name="T58" fmla="*/ 52 w 253"/>
                <a:gd name="T59" fmla="*/ 0 h 195"/>
                <a:gd name="T60" fmla="*/ 95 w 253"/>
                <a:gd name="T61" fmla="*/ 39 h 195"/>
                <a:gd name="T62" fmla="*/ 63 w 253"/>
                <a:gd name="T63" fmla="*/ 78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3" h="195">
                  <a:moveTo>
                    <a:pt x="39" y="67"/>
                  </a:moveTo>
                  <a:cubicBezTo>
                    <a:pt x="46" y="72"/>
                    <a:pt x="54" y="76"/>
                    <a:pt x="63" y="76"/>
                  </a:cubicBezTo>
                  <a:cubicBezTo>
                    <a:pt x="71" y="77"/>
                    <a:pt x="81" y="74"/>
                    <a:pt x="86" y="66"/>
                  </a:cubicBezTo>
                  <a:cubicBezTo>
                    <a:pt x="91" y="59"/>
                    <a:pt x="92" y="49"/>
                    <a:pt x="91" y="40"/>
                  </a:cubicBezTo>
                  <a:cubicBezTo>
                    <a:pt x="90" y="31"/>
                    <a:pt x="86" y="21"/>
                    <a:pt x="78" y="15"/>
                  </a:cubicBezTo>
                  <a:cubicBezTo>
                    <a:pt x="71" y="9"/>
                    <a:pt x="61" y="6"/>
                    <a:pt x="52" y="5"/>
                  </a:cubicBezTo>
                  <a:cubicBezTo>
                    <a:pt x="42" y="6"/>
                    <a:pt x="32" y="8"/>
                    <a:pt x="25" y="14"/>
                  </a:cubicBezTo>
                  <a:cubicBezTo>
                    <a:pt x="17" y="20"/>
                    <a:pt x="12" y="29"/>
                    <a:pt x="10" y="38"/>
                  </a:cubicBezTo>
                  <a:cubicBezTo>
                    <a:pt x="8" y="47"/>
                    <a:pt x="9" y="57"/>
                    <a:pt x="11" y="67"/>
                  </a:cubicBezTo>
                  <a:cubicBezTo>
                    <a:pt x="14" y="76"/>
                    <a:pt x="18" y="85"/>
                    <a:pt x="24" y="92"/>
                  </a:cubicBezTo>
                  <a:cubicBezTo>
                    <a:pt x="30" y="100"/>
                    <a:pt x="36" y="107"/>
                    <a:pt x="44" y="112"/>
                  </a:cubicBezTo>
                  <a:cubicBezTo>
                    <a:pt x="51" y="117"/>
                    <a:pt x="60" y="120"/>
                    <a:pt x="68" y="122"/>
                  </a:cubicBezTo>
                  <a:cubicBezTo>
                    <a:pt x="76" y="124"/>
                    <a:pt x="85" y="124"/>
                    <a:pt x="93" y="123"/>
                  </a:cubicBezTo>
                  <a:cubicBezTo>
                    <a:pt x="101" y="122"/>
                    <a:pt x="109" y="120"/>
                    <a:pt x="116" y="117"/>
                  </a:cubicBezTo>
                  <a:cubicBezTo>
                    <a:pt x="123" y="115"/>
                    <a:pt x="130" y="111"/>
                    <a:pt x="136" y="109"/>
                  </a:cubicBezTo>
                  <a:cubicBezTo>
                    <a:pt x="154" y="100"/>
                    <a:pt x="154" y="100"/>
                    <a:pt x="154" y="100"/>
                  </a:cubicBezTo>
                  <a:cubicBezTo>
                    <a:pt x="160" y="98"/>
                    <a:pt x="166" y="96"/>
                    <a:pt x="171" y="95"/>
                  </a:cubicBezTo>
                  <a:cubicBezTo>
                    <a:pt x="176" y="94"/>
                    <a:pt x="182" y="92"/>
                    <a:pt x="188" y="93"/>
                  </a:cubicBezTo>
                  <a:cubicBezTo>
                    <a:pt x="194" y="92"/>
                    <a:pt x="200" y="93"/>
                    <a:pt x="207" y="94"/>
                  </a:cubicBezTo>
                  <a:cubicBezTo>
                    <a:pt x="213" y="95"/>
                    <a:pt x="220" y="97"/>
                    <a:pt x="227" y="101"/>
                  </a:cubicBezTo>
                  <a:cubicBezTo>
                    <a:pt x="233" y="105"/>
                    <a:pt x="239" y="110"/>
                    <a:pt x="244" y="117"/>
                  </a:cubicBezTo>
                  <a:cubicBezTo>
                    <a:pt x="247" y="123"/>
                    <a:pt x="251" y="131"/>
                    <a:pt x="252" y="139"/>
                  </a:cubicBezTo>
                  <a:cubicBezTo>
                    <a:pt x="253" y="147"/>
                    <a:pt x="253" y="156"/>
                    <a:pt x="250" y="164"/>
                  </a:cubicBezTo>
                  <a:cubicBezTo>
                    <a:pt x="247" y="172"/>
                    <a:pt x="241" y="179"/>
                    <a:pt x="234" y="185"/>
                  </a:cubicBezTo>
                  <a:cubicBezTo>
                    <a:pt x="227" y="190"/>
                    <a:pt x="219" y="194"/>
                    <a:pt x="210" y="194"/>
                  </a:cubicBezTo>
                  <a:cubicBezTo>
                    <a:pt x="200" y="195"/>
                    <a:pt x="191" y="190"/>
                    <a:pt x="185" y="184"/>
                  </a:cubicBezTo>
                  <a:cubicBezTo>
                    <a:pt x="178" y="178"/>
                    <a:pt x="173" y="171"/>
                    <a:pt x="172" y="162"/>
                  </a:cubicBezTo>
                  <a:cubicBezTo>
                    <a:pt x="170" y="153"/>
                    <a:pt x="170" y="143"/>
                    <a:pt x="177" y="137"/>
                  </a:cubicBezTo>
                  <a:cubicBezTo>
                    <a:pt x="182" y="129"/>
                    <a:pt x="191" y="126"/>
                    <a:pt x="199" y="125"/>
                  </a:cubicBezTo>
                  <a:cubicBezTo>
                    <a:pt x="207" y="127"/>
                    <a:pt x="216" y="128"/>
                    <a:pt x="220" y="135"/>
                  </a:cubicBezTo>
                  <a:cubicBezTo>
                    <a:pt x="226" y="141"/>
                    <a:pt x="228" y="149"/>
                    <a:pt x="227" y="156"/>
                  </a:cubicBezTo>
                  <a:cubicBezTo>
                    <a:pt x="225" y="164"/>
                    <a:pt x="219" y="168"/>
                    <a:pt x="213" y="170"/>
                  </a:cubicBezTo>
                  <a:cubicBezTo>
                    <a:pt x="206" y="172"/>
                    <a:pt x="200" y="170"/>
                    <a:pt x="195" y="167"/>
                  </a:cubicBezTo>
                  <a:cubicBezTo>
                    <a:pt x="200" y="169"/>
                    <a:pt x="207" y="170"/>
                    <a:pt x="212" y="168"/>
                  </a:cubicBezTo>
                  <a:cubicBezTo>
                    <a:pt x="218" y="166"/>
                    <a:pt x="223" y="162"/>
                    <a:pt x="224" y="155"/>
                  </a:cubicBezTo>
                  <a:cubicBezTo>
                    <a:pt x="224" y="149"/>
                    <a:pt x="222" y="143"/>
                    <a:pt x="217" y="139"/>
                  </a:cubicBezTo>
                  <a:cubicBezTo>
                    <a:pt x="213" y="133"/>
                    <a:pt x="205" y="132"/>
                    <a:pt x="199" y="131"/>
                  </a:cubicBezTo>
                  <a:cubicBezTo>
                    <a:pt x="192" y="132"/>
                    <a:pt x="186" y="134"/>
                    <a:pt x="183" y="141"/>
                  </a:cubicBezTo>
                  <a:cubicBezTo>
                    <a:pt x="177" y="145"/>
                    <a:pt x="177" y="154"/>
                    <a:pt x="179" y="160"/>
                  </a:cubicBezTo>
                  <a:cubicBezTo>
                    <a:pt x="180" y="167"/>
                    <a:pt x="185" y="174"/>
                    <a:pt x="190" y="178"/>
                  </a:cubicBezTo>
                  <a:cubicBezTo>
                    <a:pt x="195" y="183"/>
                    <a:pt x="203" y="186"/>
                    <a:pt x="209" y="186"/>
                  </a:cubicBezTo>
                  <a:cubicBezTo>
                    <a:pt x="216" y="186"/>
                    <a:pt x="223" y="182"/>
                    <a:pt x="229" y="178"/>
                  </a:cubicBezTo>
                  <a:cubicBezTo>
                    <a:pt x="235" y="174"/>
                    <a:pt x="239" y="168"/>
                    <a:pt x="242" y="161"/>
                  </a:cubicBezTo>
                  <a:cubicBezTo>
                    <a:pt x="244" y="155"/>
                    <a:pt x="245" y="147"/>
                    <a:pt x="243" y="140"/>
                  </a:cubicBezTo>
                  <a:cubicBezTo>
                    <a:pt x="243" y="133"/>
                    <a:pt x="239" y="127"/>
                    <a:pt x="237" y="121"/>
                  </a:cubicBezTo>
                  <a:cubicBezTo>
                    <a:pt x="232" y="116"/>
                    <a:pt x="228" y="111"/>
                    <a:pt x="222" y="109"/>
                  </a:cubicBezTo>
                  <a:cubicBezTo>
                    <a:pt x="217" y="105"/>
                    <a:pt x="211" y="103"/>
                    <a:pt x="205" y="102"/>
                  </a:cubicBezTo>
                  <a:cubicBezTo>
                    <a:pt x="199" y="101"/>
                    <a:pt x="194" y="101"/>
                    <a:pt x="188" y="101"/>
                  </a:cubicBezTo>
                  <a:cubicBezTo>
                    <a:pt x="183" y="101"/>
                    <a:pt x="177" y="103"/>
                    <a:pt x="173" y="103"/>
                  </a:cubicBezTo>
                  <a:cubicBezTo>
                    <a:pt x="168" y="104"/>
                    <a:pt x="163" y="106"/>
                    <a:pt x="157" y="108"/>
                  </a:cubicBezTo>
                  <a:cubicBezTo>
                    <a:pt x="152" y="111"/>
                    <a:pt x="146" y="113"/>
                    <a:pt x="140" y="116"/>
                  </a:cubicBezTo>
                  <a:cubicBezTo>
                    <a:pt x="133" y="119"/>
                    <a:pt x="126" y="122"/>
                    <a:pt x="119" y="125"/>
                  </a:cubicBezTo>
                  <a:cubicBezTo>
                    <a:pt x="111" y="128"/>
                    <a:pt x="103" y="130"/>
                    <a:pt x="94" y="132"/>
                  </a:cubicBezTo>
                  <a:cubicBezTo>
                    <a:pt x="85" y="132"/>
                    <a:pt x="76" y="133"/>
                    <a:pt x="66" y="130"/>
                  </a:cubicBezTo>
                  <a:cubicBezTo>
                    <a:pt x="57" y="128"/>
                    <a:pt x="47" y="124"/>
                    <a:pt x="40" y="118"/>
                  </a:cubicBezTo>
                  <a:cubicBezTo>
                    <a:pt x="31" y="113"/>
                    <a:pt x="24" y="105"/>
                    <a:pt x="17" y="97"/>
                  </a:cubicBezTo>
                  <a:cubicBezTo>
                    <a:pt x="12" y="88"/>
                    <a:pt x="7" y="79"/>
                    <a:pt x="4" y="69"/>
                  </a:cubicBezTo>
                  <a:cubicBezTo>
                    <a:pt x="1" y="58"/>
                    <a:pt x="0" y="47"/>
                    <a:pt x="3" y="36"/>
                  </a:cubicBezTo>
                  <a:cubicBezTo>
                    <a:pt x="6" y="26"/>
                    <a:pt x="12" y="15"/>
                    <a:pt x="21" y="9"/>
                  </a:cubicBezTo>
                  <a:cubicBezTo>
                    <a:pt x="30" y="2"/>
                    <a:pt x="41" y="0"/>
                    <a:pt x="52" y="0"/>
                  </a:cubicBezTo>
                  <a:cubicBezTo>
                    <a:pt x="63" y="1"/>
                    <a:pt x="74" y="4"/>
                    <a:pt x="81" y="12"/>
                  </a:cubicBezTo>
                  <a:cubicBezTo>
                    <a:pt x="90" y="18"/>
                    <a:pt x="94" y="29"/>
                    <a:pt x="95" y="39"/>
                  </a:cubicBezTo>
                  <a:cubicBezTo>
                    <a:pt x="96" y="49"/>
                    <a:pt x="94" y="60"/>
                    <a:pt x="88" y="68"/>
                  </a:cubicBezTo>
                  <a:cubicBezTo>
                    <a:pt x="82" y="76"/>
                    <a:pt x="71" y="79"/>
                    <a:pt x="63" y="78"/>
                  </a:cubicBezTo>
                  <a:cubicBezTo>
                    <a:pt x="53" y="77"/>
                    <a:pt x="46" y="72"/>
                    <a:pt x="39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841" y="2678"/>
              <a:ext cx="430" cy="653"/>
            </a:xfrm>
            <a:custGeom>
              <a:avLst/>
              <a:gdLst>
                <a:gd name="T0" fmla="*/ 7 w 182"/>
                <a:gd name="T1" fmla="*/ 276 h 276"/>
                <a:gd name="T2" fmla="*/ 87 w 182"/>
                <a:gd name="T3" fmla="*/ 39 h 276"/>
                <a:gd name="T4" fmla="*/ 106 w 182"/>
                <a:gd name="T5" fmla="*/ 74 h 276"/>
                <a:gd name="T6" fmla="*/ 7 w 182"/>
                <a:gd name="T7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" h="276">
                  <a:moveTo>
                    <a:pt x="7" y="276"/>
                  </a:moveTo>
                  <a:cubicBezTo>
                    <a:pt x="0" y="173"/>
                    <a:pt x="11" y="79"/>
                    <a:pt x="87" y="39"/>
                  </a:cubicBezTo>
                  <a:cubicBezTo>
                    <a:pt x="159" y="0"/>
                    <a:pt x="182" y="56"/>
                    <a:pt x="106" y="74"/>
                  </a:cubicBezTo>
                  <a:cubicBezTo>
                    <a:pt x="30" y="92"/>
                    <a:pt x="13" y="182"/>
                    <a:pt x="7" y="2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373" y="2964"/>
              <a:ext cx="423" cy="248"/>
            </a:xfrm>
            <a:custGeom>
              <a:avLst/>
              <a:gdLst>
                <a:gd name="T0" fmla="*/ 179 w 179"/>
                <a:gd name="T1" fmla="*/ 105 h 105"/>
                <a:gd name="T2" fmla="*/ 53 w 179"/>
                <a:gd name="T3" fmla="*/ 4 h 105"/>
                <a:gd name="T4" fmla="*/ 55 w 179"/>
                <a:gd name="T5" fmla="*/ 30 h 105"/>
                <a:gd name="T6" fmla="*/ 179 w 179"/>
                <a:gd name="T7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9" h="105">
                  <a:moveTo>
                    <a:pt x="179" y="105"/>
                  </a:moveTo>
                  <a:cubicBezTo>
                    <a:pt x="156" y="51"/>
                    <a:pt x="109" y="0"/>
                    <a:pt x="53" y="4"/>
                  </a:cubicBezTo>
                  <a:cubicBezTo>
                    <a:pt x="0" y="8"/>
                    <a:pt x="7" y="46"/>
                    <a:pt x="55" y="30"/>
                  </a:cubicBezTo>
                  <a:cubicBezTo>
                    <a:pt x="103" y="13"/>
                    <a:pt x="148" y="60"/>
                    <a:pt x="179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295" y="2848"/>
              <a:ext cx="506" cy="355"/>
            </a:xfrm>
            <a:custGeom>
              <a:avLst/>
              <a:gdLst>
                <a:gd name="T0" fmla="*/ 214 w 214"/>
                <a:gd name="T1" fmla="*/ 150 h 150"/>
                <a:gd name="T2" fmla="*/ 68 w 214"/>
                <a:gd name="T3" fmla="*/ 2 h 150"/>
                <a:gd name="T4" fmla="*/ 67 w 214"/>
                <a:gd name="T5" fmla="*/ 36 h 150"/>
                <a:gd name="T6" fmla="*/ 214 w 214"/>
                <a:gd name="T7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" h="150">
                  <a:moveTo>
                    <a:pt x="214" y="150"/>
                  </a:moveTo>
                  <a:cubicBezTo>
                    <a:pt x="195" y="47"/>
                    <a:pt x="140" y="5"/>
                    <a:pt x="68" y="2"/>
                  </a:cubicBezTo>
                  <a:cubicBezTo>
                    <a:pt x="0" y="0"/>
                    <a:pt x="4" y="50"/>
                    <a:pt x="67" y="36"/>
                  </a:cubicBezTo>
                  <a:cubicBezTo>
                    <a:pt x="130" y="21"/>
                    <a:pt x="189" y="67"/>
                    <a:pt x="214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583" y="4540"/>
              <a:ext cx="468" cy="210"/>
            </a:xfrm>
            <a:custGeom>
              <a:avLst/>
              <a:gdLst>
                <a:gd name="T0" fmla="*/ 198 w 198"/>
                <a:gd name="T1" fmla="*/ 58 h 89"/>
                <a:gd name="T2" fmla="*/ 43 w 198"/>
                <a:gd name="T3" fmla="*/ 30 h 89"/>
                <a:gd name="T4" fmla="*/ 58 w 198"/>
                <a:gd name="T5" fmla="*/ 53 h 89"/>
                <a:gd name="T6" fmla="*/ 198 w 198"/>
                <a:gd name="T7" fmla="*/ 5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89">
                  <a:moveTo>
                    <a:pt x="198" y="58"/>
                  </a:moveTo>
                  <a:cubicBezTo>
                    <a:pt x="142" y="4"/>
                    <a:pt x="88" y="0"/>
                    <a:pt x="43" y="30"/>
                  </a:cubicBezTo>
                  <a:cubicBezTo>
                    <a:pt x="0" y="57"/>
                    <a:pt x="26" y="89"/>
                    <a:pt x="58" y="53"/>
                  </a:cubicBezTo>
                  <a:cubicBezTo>
                    <a:pt x="91" y="17"/>
                    <a:pt x="146" y="19"/>
                    <a:pt x="198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696" y="4629"/>
              <a:ext cx="360" cy="239"/>
            </a:xfrm>
            <a:custGeom>
              <a:avLst/>
              <a:gdLst>
                <a:gd name="T0" fmla="*/ 152 w 152"/>
                <a:gd name="T1" fmla="*/ 24 h 101"/>
                <a:gd name="T2" fmla="*/ 24 w 152"/>
                <a:gd name="T3" fmla="*/ 45 h 101"/>
                <a:gd name="T4" fmla="*/ 43 w 152"/>
                <a:gd name="T5" fmla="*/ 63 h 101"/>
                <a:gd name="T6" fmla="*/ 152 w 152"/>
                <a:gd name="T7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101">
                  <a:moveTo>
                    <a:pt x="152" y="24"/>
                  </a:moveTo>
                  <a:cubicBezTo>
                    <a:pt x="92" y="0"/>
                    <a:pt x="50" y="9"/>
                    <a:pt x="24" y="45"/>
                  </a:cubicBezTo>
                  <a:cubicBezTo>
                    <a:pt x="0" y="80"/>
                    <a:pt x="29" y="101"/>
                    <a:pt x="43" y="63"/>
                  </a:cubicBezTo>
                  <a:cubicBezTo>
                    <a:pt x="57" y="25"/>
                    <a:pt x="101" y="10"/>
                    <a:pt x="15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7" name="Group 4出自【趣你的PPT】(微信:qunideppt)：最优质的PPT资源库"/>
          <p:cNvGrpSpPr>
            <a:grpSpLocks noChangeAspect="1"/>
          </p:cNvGrpSpPr>
          <p:nvPr/>
        </p:nvGrpSpPr>
        <p:grpSpPr bwMode="auto">
          <a:xfrm rot="10800000" flipH="1">
            <a:off x="8683189" y="408772"/>
            <a:ext cx="3054945" cy="2080274"/>
            <a:chOff x="6" y="2"/>
            <a:chExt cx="7303" cy="4973"/>
          </a:xfrm>
          <a:solidFill>
            <a:srgbClr val="AD4F1F"/>
          </a:solidFill>
        </p:grpSpPr>
        <p:sp>
          <p:nvSpPr>
            <p:cNvPr id="138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" y="4398"/>
              <a:ext cx="4508" cy="2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635" y="2"/>
              <a:ext cx="31" cy="218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843" y="3141"/>
              <a:ext cx="998" cy="1505"/>
            </a:xfrm>
            <a:custGeom>
              <a:avLst/>
              <a:gdLst>
                <a:gd name="T0" fmla="*/ 162 w 422"/>
                <a:gd name="T1" fmla="*/ 366 h 636"/>
                <a:gd name="T2" fmla="*/ 151 w 422"/>
                <a:gd name="T3" fmla="*/ 476 h 636"/>
                <a:gd name="T4" fmla="*/ 276 w 422"/>
                <a:gd name="T5" fmla="*/ 440 h 636"/>
                <a:gd name="T6" fmla="*/ 201 w 422"/>
                <a:gd name="T7" fmla="*/ 317 h 636"/>
                <a:gd name="T8" fmla="*/ 56 w 422"/>
                <a:gd name="T9" fmla="*/ 347 h 636"/>
                <a:gd name="T10" fmla="*/ 38 w 422"/>
                <a:gd name="T11" fmla="*/ 492 h 636"/>
                <a:gd name="T12" fmla="*/ 135 w 422"/>
                <a:gd name="T13" fmla="*/ 589 h 636"/>
                <a:gd name="T14" fmla="*/ 254 w 422"/>
                <a:gd name="T15" fmla="*/ 608 h 636"/>
                <a:gd name="T16" fmla="*/ 337 w 422"/>
                <a:gd name="T17" fmla="*/ 568 h 636"/>
                <a:gd name="T18" fmla="*/ 385 w 422"/>
                <a:gd name="T19" fmla="*/ 493 h 636"/>
                <a:gd name="T20" fmla="*/ 391 w 422"/>
                <a:gd name="T21" fmla="*/ 388 h 636"/>
                <a:gd name="T22" fmla="*/ 342 w 422"/>
                <a:gd name="T23" fmla="*/ 278 h 636"/>
                <a:gd name="T24" fmla="*/ 265 w 422"/>
                <a:gd name="T25" fmla="*/ 173 h 636"/>
                <a:gd name="T26" fmla="*/ 257 w 422"/>
                <a:gd name="T27" fmla="*/ 39 h 636"/>
                <a:gd name="T28" fmla="*/ 383 w 422"/>
                <a:gd name="T29" fmla="*/ 46 h 636"/>
                <a:gd name="T30" fmla="*/ 351 w 422"/>
                <a:gd name="T31" fmla="*/ 146 h 636"/>
                <a:gd name="T32" fmla="*/ 311 w 422"/>
                <a:gd name="T33" fmla="*/ 79 h 636"/>
                <a:gd name="T34" fmla="*/ 350 w 422"/>
                <a:gd name="T35" fmla="*/ 137 h 636"/>
                <a:gd name="T36" fmla="*/ 372 w 422"/>
                <a:gd name="T37" fmla="*/ 56 h 636"/>
                <a:gd name="T38" fmla="*/ 271 w 422"/>
                <a:gd name="T39" fmla="*/ 52 h 636"/>
                <a:gd name="T40" fmla="*/ 282 w 422"/>
                <a:gd name="T41" fmla="*/ 160 h 636"/>
                <a:gd name="T42" fmla="*/ 362 w 422"/>
                <a:gd name="T43" fmla="*/ 266 h 636"/>
                <a:gd name="T44" fmla="*/ 413 w 422"/>
                <a:gd name="T45" fmla="*/ 384 h 636"/>
                <a:gd name="T46" fmla="*/ 407 w 422"/>
                <a:gd name="T47" fmla="*/ 501 h 636"/>
                <a:gd name="T48" fmla="*/ 353 w 422"/>
                <a:gd name="T49" fmla="*/ 584 h 636"/>
                <a:gd name="T50" fmla="*/ 258 w 422"/>
                <a:gd name="T51" fmla="*/ 630 h 636"/>
                <a:gd name="T52" fmla="*/ 126 w 422"/>
                <a:gd name="T53" fmla="*/ 610 h 636"/>
                <a:gd name="T54" fmla="*/ 18 w 422"/>
                <a:gd name="T55" fmla="*/ 500 h 636"/>
                <a:gd name="T56" fmla="*/ 41 w 422"/>
                <a:gd name="T57" fmla="*/ 334 h 636"/>
                <a:gd name="T58" fmla="*/ 207 w 422"/>
                <a:gd name="T59" fmla="*/ 302 h 636"/>
                <a:gd name="T60" fmla="*/ 288 w 422"/>
                <a:gd name="T61" fmla="*/ 444 h 636"/>
                <a:gd name="T62" fmla="*/ 147 w 422"/>
                <a:gd name="T63" fmla="*/ 481 h 636"/>
                <a:gd name="T64" fmla="*/ 162 w 422"/>
                <a:gd name="T65" fmla="*/ 36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22" h="636">
                  <a:moveTo>
                    <a:pt x="162" y="366"/>
                  </a:moveTo>
                  <a:cubicBezTo>
                    <a:pt x="110" y="374"/>
                    <a:pt x="105" y="449"/>
                    <a:pt x="151" y="476"/>
                  </a:cubicBezTo>
                  <a:cubicBezTo>
                    <a:pt x="191" y="505"/>
                    <a:pt x="263" y="496"/>
                    <a:pt x="276" y="440"/>
                  </a:cubicBezTo>
                  <a:cubicBezTo>
                    <a:pt x="293" y="389"/>
                    <a:pt x="250" y="336"/>
                    <a:pt x="201" y="317"/>
                  </a:cubicBezTo>
                  <a:cubicBezTo>
                    <a:pt x="152" y="297"/>
                    <a:pt x="87" y="305"/>
                    <a:pt x="56" y="347"/>
                  </a:cubicBezTo>
                  <a:cubicBezTo>
                    <a:pt x="23" y="387"/>
                    <a:pt x="21" y="447"/>
                    <a:pt x="38" y="492"/>
                  </a:cubicBezTo>
                  <a:cubicBezTo>
                    <a:pt x="55" y="539"/>
                    <a:pt x="94" y="573"/>
                    <a:pt x="135" y="589"/>
                  </a:cubicBezTo>
                  <a:cubicBezTo>
                    <a:pt x="176" y="607"/>
                    <a:pt x="218" y="614"/>
                    <a:pt x="254" y="608"/>
                  </a:cubicBezTo>
                  <a:cubicBezTo>
                    <a:pt x="290" y="602"/>
                    <a:pt x="318" y="585"/>
                    <a:pt x="337" y="568"/>
                  </a:cubicBezTo>
                  <a:cubicBezTo>
                    <a:pt x="357" y="550"/>
                    <a:pt x="375" y="525"/>
                    <a:pt x="385" y="493"/>
                  </a:cubicBezTo>
                  <a:cubicBezTo>
                    <a:pt x="396" y="462"/>
                    <a:pt x="399" y="425"/>
                    <a:pt x="391" y="388"/>
                  </a:cubicBezTo>
                  <a:cubicBezTo>
                    <a:pt x="383" y="352"/>
                    <a:pt x="364" y="314"/>
                    <a:pt x="342" y="278"/>
                  </a:cubicBezTo>
                  <a:cubicBezTo>
                    <a:pt x="321" y="241"/>
                    <a:pt x="293" y="209"/>
                    <a:pt x="265" y="173"/>
                  </a:cubicBezTo>
                  <a:cubicBezTo>
                    <a:pt x="236" y="139"/>
                    <a:pt x="219" y="77"/>
                    <a:pt x="257" y="39"/>
                  </a:cubicBezTo>
                  <a:cubicBezTo>
                    <a:pt x="293" y="0"/>
                    <a:pt x="356" y="10"/>
                    <a:pt x="383" y="46"/>
                  </a:cubicBezTo>
                  <a:cubicBezTo>
                    <a:pt x="416" y="80"/>
                    <a:pt x="398" y="148"/>
                    <a:pt x="351" y="146"/>
                  </a:cubicBezTo>
                  <a:cubicBezTo>
                    <a:pt x="312" y="152"/>
                    <a:pt x="272" y="97"/>
                    <a:pt x="311" y="79"/>
                  </a:cubicBezTo>
                  <a:cubicBezTo>
                    <a:pt x="276" y="100"/>
                    <a:pt x="318" y="144"/>
                    <a:pt x="350" y="137"/>
                  </a:cubicBezTo>
                  <a:cubicBezTo>
                    <a:pt x="388" y="137"/>
                    <a:pt x="398" y="82"/>
                    <a:pt x="372" y="56"/>
                  </a:cubicBezTo>
                  <a:cubicBezTo>
                    <a:pt x="347" y="27"/>
                    <a:pt x="297" y="22"/>
                    <a:pt x="271" y="52"/>
                  </a:cubicBezTo>
                  <a:cubicBezTo>
                    <a:pt x="244" y="82"/>
                    <a:pt x="255" y="128"/>
                    <a:pt x="282" y="160"/>
                  </a:cubicBezTo>
                  <a:cubicBezTo>
                    <a:pt x="309" y="193"/>
                    <a:pt x="340" y="228"/>
                    <a:pt x="362" y="266"/>
                  </a:cubicBezTo>
                  <a:cubicBezTo>
                    <a:pt x="384" y="304"/>
                    <a:pt x="404" y="342"/>
                    <a:pt x="413" y="384"/>
                  </a:cubicBezTo>
                  <a:cubicBezTo>
                    <a:pt x="422" y="425"/>
                    <a:pt x="419" y="466"/>
                    <a:pt x="407" y="501"/>
                  </a:cubicBezTo>
                  <a:cubicBezTo>
                    <a:pt x="395" y="536"/>
                    <a:pt x="374" y="564"/>
                    <a:pt x="353" y="584"/>
                  </a:cubicBezTo>
                  <a:cubicBezTo>
                    <a:pt x="331" y="604"/>
                    <a:pt x="298" y="624"/>
                    <a:pt x="258" y="630"/>
                  </a:cubicBezTo>
                  <a:cubicBezTo>
                    <a:pt x="217" y="636"/>
                    <a:pt x="170" y="629"/>
                    <a:pt x="126" y="610"/>
                  </a:cubicBezTo>
                  <a:cubicBezTo>
                    <a:pt x="81" y="591"/>
                    <a:pt x="37" y="553"/>
                    <a:pt x="18" y="500"/>
                  </a:cubicBezTo>
                  <a:cubicBezTo>
                    <a:pt x="0" y="448"/>
                    <a:pt x="2" y="382"/>
                    <a:pt x="41" y="334"/>
                  </a:cubicBezTo>
                  <a:cubicBezTo>
                    <a:pt x="80" y="285"/>
                    <a:pt x="153" y="278"/>
                    <a:pt x="207" y="302"/>
                  </a:cubicBezTo>
                  <a:cubicBezTo>
                    <a:pt x="261" y="323"/>
                    <a:pt x="309" y="384"/>
                    <a:pt x="288" y="444"/>
                  </a:cubicBezTo>
                  <a:cubicBezTo>
                    <a:pt x="270" y="508"/>
                    <a:pt x="187" y="515"/>
                    <a:pt x="147" y="481"/>
                  </a:cubicBezTo>
                  <a:cubicBezTo>
                    <a:pt x="98" y="451"/>
                    <a:pt x="109" y="369"/>
                    <a:pt x="162" y="3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715" y="4499"/>
              <a:ext cx="535" cy="322"/>
            </a:xfrm>
            <a:custGeom>
              <a:avLst/>
              <a:gdLst>
                <a:gd name="T0" fmla="*/ 226 w 226"/>
                <a:gd name="T1" fmla="*/ 47 h 136"/>
                <a:gd name="T2" fmla="*/ 190 w 226"/>
                <a:gd name="T3" fmla="*/ 52 h 136"/>
                <a:gd name="T4" fmla="*/ 151 w 226"/>
                <a:gd name="T5" fmla="*/ 44 h 136"/>
                <a:gd name="T6" fmla="*/ 114 w 226"/>
                <a:gd name="T7" fmla="*/ 27 h 136"/>
                <a:gd name="T8" fmla="*/ 77 w 226"/>
                <a:gd name="T9" fmla="*/ 13 h 136"/>
                <a:gd name="T10" fmla="*/ 41 w 226"/>
                <a:gd name="T11" fmla="*/ 19 h 136"/>
                <a:gd name="T12" fmla="*/ 18 w 226"/>
                <a:gd name="T13" fmla="*/ 42 h 136"/>
                <a:gd name="T14" fmla="*/ 12 w 226"/>
                <a:gd name="T15" fmla="*/ 69 h 136"/>
                <a:gd name="T16" fmla="*/ 18 w 226"/>
                <a:gd name="T17" fmla="*/ 90 h 136"/>
                <a:gd name="T18" fmla="*/ 30 w 226"/>
                <a:gd name="T19" fmla="*/ 107 h 136"/>
                <a:gd name="T20" fmla="*/ 51 w 226"/>
                <a:gd name="T21" fmla="*/ 120 h 136"/>
                <a:gd name="T22" fmla="*/ 78 w 226"/>
                <a:gd name="T23" fmla="*/ 121 h 136"/>
                <a:gd name="T24" fmla="*/ 102 w 226"/>
                <a:gd name="T25" fmla="*/ 107 h 136"/>
                <a:gd name="T26" fmla="*/ 107 w 226"/>
                <a:gd name="T27" fmla="*/ 82 h 136"/>
                <a:gd name="T28" fmla="*/ 92 w 226"/>
                <a:gd name="T29" fmla="*/ 58 h 136"/>
                <a:gd name="T30" fmla="*/ 67 w 226"/>
                <a:gd name="T31" fmla="*/ 51 h 136"/>
                <a:gd name="T32" fmla="*/ 52 w 226"/>
                <a:gd name="T33" fmla="*/ 66 h 136"/>
                <a:gd name="T34" fmla="*/ 66 w 226"/>
                <a:gd name="T35" fmla="*/ 46 h 136"/>
                <a:gd name="T36" fmla="*/ 96 w 226"/>
                <a:gd name="T37" fmla="*/ 52 h 136"/>
                <a:gd name="T38" fmla="*/ 116 w 226"/>
                <a:gd name="T39" fmla="*/ 79 h 136"/>
                <a:gd name="T40" fmla="*/ 110 w 226"/>
                <a:gd name="T41" fmla="*/ 114 h 136"/>
                <a:gd name="T42" fmla="*/ 80 w 226"/>
                <a:gd name="T43" fmla="*/ 133 h 136"/>
                <a:gd name="T44" fmla="*/ 48 w 226"/>
                <a:gd name="T45" fmla="*/ 131 h 136"/>
                <a:gd name="T46" fmla="*/ 23 w 226"/>
                <a:gd name="T47" fmla="*/ 115 h 136"/>
                <a:gd name="T48" fmla="*/ 8 w 226"/>
                <a:gd name="T49" fmla="*/ 95 h 136"/>
                <a:gd name="T50" fmla="*/ 1 w 226"/>
                <a:gd name="T51" fmla="*/ 69 h 136"/>
                <a:gd name="T52" fmla="*/ 8 w 226"/>
                <a:gd name="T53" fmla="*/ 36 h 136"/>
                <a:gd name="T54" fmla="*/ 37 w 226"/>
                <a:gd name="T55" fmla="*/ 10 h 136"/>
                <a:gd name="T56" fmla="*/ 78 w 226"/>
                <a:gd name="T57" fmla="*/ 3 h 136"/>
                <a:gd name="T58" fmla="*/ 118 w 226"/>
                <a:gd name="T59" fmla="*/ 19 h 136"/>
                <a:gd name="T60" fmla="*/ 154 w 226"/>
                <a:gd name="T61" fmla="*/ 38 h 136"/>
                <a:gd name="T62" fmla="*/ 191 w 226"/>
                <a:gd name="T63" fmla="*/ 49 h 136"/>
                <a:gd name="T64" fmla="*/ 226 w 226"/>
                <a:gd name="T65" fmla="*/ 4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6" h="136">
                  <a:moveTo>
                    <a:pt x="226" y="47"/>
                  </a:moveTo>
                  <a:cubicBezTo>
                    <a:pt x="215" y="49"/>
                    <a:pt x="203" y="54"/>
                    <a:pt x="190" y="52"/>
                  </a:cubicBezTo>
                  <a:cubicBezTo>
                    <a:pt x="177" y="53"/>
                    <a:pt x="164" y="49"/>
                    <a:pt x="151" y="44"/>
                  </a:cubicBezTo>
                  <a:cubicBezTo>
                    <a:pt x="138" y="39"/>
                    <a:pt x="126" y="33"/>
                    <a:pt x="114" y="27"/>
                  </a:cubicBezTo>
                  <a:cubicBezTo>
                    <a:pt x="101" y="21"/>
                    <a:pt x="89" y="14"/>
                    <a:pt x="77" y="13"/>
                  </a:cubicBezTo>
                  <a:cubicBezTo>
                    <a:pt x="65" y="10"/>
                    <a:pt x="51" y="14"/>
                    <a:pt x="41" y="19"/>
                  </a:cubicBezTo>
                  <a:cubicBezTo>
                    <a:pt x="31" y="24"/>
                    <a:pt x="23" y="33"/>
                    <a:pt x="18" y="42"/>
                  </a:cubicBezTo>
                  <a:cubicBezTo>
                    <a:pt x="14" y="51"/>
                    <a:pt x="12" y="60"/>
                    <a:pt x="12" y="69"/>
                  </a:cubicBezTo>
                  <a:cubicBezTo>
                    <a:pt x="12" y="77"/>
                    <a:pt x="16" y="84"/>
                    <a:pt x="18" y="90"/>
                  </a:cubicBezTo>
                  <a:cubicBezTo>
                    <a:pt x="22" y="95"/>
                    <a:pt x="25" y="102"/>
                    <a:pt x="30" y="107"/>
                  </a:cubicBezTo>
                  <a:cubicBezTo>
                    <a:pt x="36" y="112"/>
                    <a:pt x="43" y="117"/>
                    <a:pt x="51" y="120"/>
                  </a:cubicBezTo>
                  <a:cubicBezTo>
                    <a:pt x="59" y="123"/>
                    <a:pt x="69" y="124"/>
                    <a:pt x="78" y="121"/>
                  </a:cubicBezTo>
                  <a:cubicBezTo>
                    <a:pt x="87" y="120"/>
                    <a:pt x="95" y="114"/>
                    <a:pt x="102" y="107"/>
                  </a:cubicBezTo>
                  <a:cubicBezTo>
                    <a:pt x="107" y="100"/>
                    <a:pt x="109" y="91"/>
                    <a:pt x="107" y="82"/>
                  </a:cubicBezTo>
                  <a:cubicBezTo>
                    <a:pt x="105" y="72"/>
                    <a:pt x="98" y="64"/>
                    <a:pt x="92" y="58"/>
                  </a:cubicBezTo>
                  <a:cubicBezTo>
                    <a:pt x="84" y="53"/>
                    <a:pt x="75" y="49"/>
                    <a:pt x="67" y="51"/>
                  </a:cubicBezTo>
                  <a:cubicBezTo>
                    <a:pt x="59" y="51"/>
                    <a:pt x="54" y="59"/>
                    <a:pt x="52" y="66"/>
                  </a:cubicBezTo>
                  <a:cubicBezTo>
                    <a:pt x="52" y="59"/>
                    <a:pt x="56" y="48"/>
                    <a:pt x="66" y="46"/>
                  </a:cubicBezTo>
                  <a:cubicBezTo>
                    <a:pt x="76" y="43"/>
                    <a:pt x="87" y="46"/>
                    <a:pt x="96" y="52"/>
                  </a:cubicBezTo>
                  <a:cubicBezTo>
                    <a:pt x="105" y="58"/>
                    <a:pt x="113" y="67"/>
                    <a:pt x="116" y="79"/>
                  </a:cubicBezTo>
                  <a:cubicBezTo>
                    <a:pt x="120" y="90"/>
                    <a:pt x="117" y="104"/>
                    <a:pt x="110" y="114"/>
                  </a:cubicBezTo>
                  <a:cubicBezTo>
                    <a:pt x="102" y="123"/>
                    <a:pt x="92" y="130"/>
                    <a:pt x="80" y="133"/>
                  </a:cubicBezTo>
                  <a:cubicBezTo>
                    <a:pt x="69" y="136"/>
                    <a:pt x="57" y="134"/>
                    <a:pt x="48" y="131"/>
                  </a:cubicBezTo>
                  <a:cubicBezTo>
                    <a:pt x="37" y="128"/>
                    <a:pt x="29" y="121"/>
                    <a:pt x="23" y="115"/>
                  </a:cubicBezTo>
                  <a:cubicBezTo>
                    <a:pt x="16" y="109"/>
                    <a:pt x="12" y="101"/>
                    <a:pt x="8" y="95"/>
                  </a:cubicBezTo>
                  <a:cubicBezTo>
                    <a:pt x="6" y="88"/>
                    <a:pt x="1" y="80"/>
                    <a:pt x="1" y="69"/>
                  </a:cubicBezTo>
                  <a:cubicBezTo>
                    <a:pt x="0" y="59"/>
                    <a:pt x="3" y="47"/>
                    <a:pt x="8" y="36"/>
                  </a:cubicBezTo>
                  <a:cubicBezTo>
                    <a:pt x="14" y="26"/>
                    <a:pt x="24" y="15"/>
                    <a:pt x="37" y="10"/>
                  </a:cubicBezTo>
                  <a:cubicBezTo>
                    <a:pt x="49" y="3"/>
                    <a:pt x="64" y="0"/>
                    <a:pt x="78" y="3"/>
                  </a:cubicBezTo>
                  <a:cubicBezTo>
                    <a:pt x="93" y="5"/>
                    <a:pt x="105" y="12"/>
                    <a:pt x="118" y="19"/>
                  </a:cubicBezTo>
                  <a:cubicBezTo>
                    <a:pt x="130" y="26"/>
                    <a:pt x="142" y="33"/>
                    <a:pt x="154" y="38"/>
                  </a:cubicBezTo>
                  <a:cubicBezTo>
                    <a:pt x="166" y="43"/>
                    <a:pt x="178" y="48"/>
                    <a:pt x="191" y="49"/>
                  </a:cubicBezTo>
                  <a:cubicBezTo>
                    <a:pt x="203" y="52"/>
                    <a:pt x="215" y="47"/>
                    <a:pt x="226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812" y="3924"/>
              <a:ext cx="320" cy="533"/>
            </a:xfrm>
            <a:custGeom>
              <a:avLst/>
              <a:gdLst>
                <a:gd name="T0" fmla="*/ 47 w 135"/>
                <a:gd name="T1" fmla="*/ 0 h 225"/>
                <a:gd name="T2" fmla="*/ 52 w 135"/>
                <a:gd name="T3" fmla="*/ 35 h 225"/>
                <a:gd name="T4" fmla="*/ 44 w 135"/>
                <a:gd name="T5" fmla="*/ 74 h 225"/>
                <a:gd name="T6" fmla="*/ 26 w 135"/>
                <a:gd name="T7" fmla="*/ 112 h 225"/>
                <a:gd name="T8" fmla="*/ 12 w 135"/>
                <a:gd name="T9" fmla="*/ 149 h 225"/>
                <a:gd name="T10" fmla="*/ 19 w 135"/>
                <a:gd name="T11" fmla="*/ 184 h 225"/>
                <a:gd name="T12" fmla="*/ 41 w 135"/>
                <a:gd name="T13" fmla="*/ 207 h 225"/>
                <a:gd name="T14" fmla="*/ 69 w 135"/>
                <a:gd name="T15" fmla="*/ 213 h 225"/>
                <a:gd name="T16" fmla="*/ 90 w 135"/>
                <a:gd name="T17" fmla="*/ 208 h 225"/>
                <a:gd name="T18" fmla="*/ 106 w 135"/>
                <a:gd name="T19" fmla="*/ 195 h 225"/>
                <a:gd name="T20" fmla="*/ 120 w 135"/>
                <a:gd name="T21" fmla="*/ 174 h 225"/>
                <a:gd name="T22" fmla="*/ 121 w 135"/>
                <a:gd name="T23" fmla="*/ 148 h 225"/>
                <a:gd name="T24" fmla="*/ 107 w 135"/>
                <a:gd name="T25" fmla="*/ 124 h 225"/>
                <a:gd name="T26" fmla="*/ 81 w 135"/>
                <a:gd name="T27" fmla="*/ 119 h 225"/>
                <a:gd name="T28" fmla="*/ 58 w 135"/>
                <a:gd name="T29" fmla="*/ 134 h 225"/>
                <a:gd name="T30" fmla="*/ 50 w 135"/>
                <a:gd name="T31" fmla="*/ 158 h 225"/>
                <a:gd name="T32" fmla="*/ 66 w 135"/>
                <a:gd name="T33" fmla="*/ 174 h 225"/>
                <a:gd name="T34" fmla="*/ 46 w 135"/>
                <a:gd name="T35" fmla="*/ 159 h 225"/>
                <a:gd name="T36" fmla="*/ 52 w 135"/>
                <a:gd name="T37" fmla="*/ 129 h 225"/>
                <a:gd name="T38" fmla="*/ 79 w 135"/>
                <a:gd name="T39" fmla="*/ 109 h 225"/>
                <a:gd name="T40" fmla="*/ 114 w 135"/>
                <a:gd name="T41" fmla="*/ 115 h 225"/>
                <a:gd name="T42" fmla="*/ 132 w 135"/>
                <a:gd name="T43" fmla="*/ 145 h 225"/>
                <a:gd name="T44" fmla="*/ 130 w 135"/>
                <a:gd name="T45" fmla="*/ 178 h 225"/>
                <a:gd name="T46" fmla="*/ 115 w 135"/>
                <a:gd name="T47" fmla="*/ 203 h 225"/>
                <a:gd name="T48" fmla="*/ 95 w 135"/>
                <a:gd name="T49" fmla="*/ 218 h 225"/>
                <a:gd name="T50" fmla="*/ 69 w 135"/>
                <a:gd name="T51" fmla="*/ 224 h 225"/>
                <a:gd name="T52" fmla="*/ 36 w 135"/>
                <a:gd name="T53" fmla="*/ 217 h 225"/>
                <a:gd name="T54" fmla="*/ 9 w 135"/>
                <a:gd name="T55" fmla="*/ 189 h 225"/>
                <a:gd name="T56" fmla="*/ 3 w 135"/>
                <a:gd name="T57" fmla="*/ 147 h 225"/>
                <a:gd name="T58" fmla="*/ 19 w 135"/>
                <a:gd name="T59" fmla="*/ 108 h 225"/>
                <a:gd name="T60" fmla="*/ 38 w 135"/>
                <a:gd name="T61" fmla="*/ 72 h 225"/>
                <a:gd name="T62" fmla="*/ 48 w 135"/>
                <a:gd name="T63" fmla="*/ 35 h 225"/>
                <a:gd name="T64" fmla="*/ 47 w 135"/>
                <a:gd name="T6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5">
                  <a:moveTo>
                    <a:pt x="47" y="0"/>
                  </a:moveTo>
                  <a:cubicBezTo>
                    <a:pt x="48" y="10"/>
                    <a:pt x="54" y="22"/>
                    <a:pt x="52" y="35"/>
                  </a:cubicBezTo>
                  <a:cubicBezTo>
                    <a:pt x="52" y="48"/>
                    <a:pt x="48" y="61"/>
                    <a:pt x="44" y="74"/>
                  </a:cubicBezTo>
                  <a:cubicBezTo>
                    <a:pt x="39" y="87"/>
                    <a:pt x="33" y="100"/>
                    <a:pt x="26" y="112"/>
                  </a:cubicBezTo>
                  <a:cubicBezTo>
                    <a:pt x="20" y="124"/>
                    <a:pt x="14" y="136"/>
                    <a:pt x="12" y="149"/>
                  </a:cubicBezTo>
                  <a:cubicBezTo>
                    <a:pt x="10" y="161"/>
                    <a:pt x="13" y="174"/>
                    <a:pt x="19" y="184"/>
                  </a:cubicBezTo>
                  <a:cubicBezTo>
                    <a:pt x="24" y="195"/>
                    <a:pt x="33" y="202"/>
                    <a:pt x="41" y="207"/>
                  </a:cubicBezTo>
                  <a:cubicBezTo>
                    <a:pt x="50" y="212"/>
                    <a:pt x="60" y="214"/>
                    <a:pt x="69" y="213"/>
                  </a:cubicBezTo>
                  <a:cubicBezTo>
                    <a:pt x="77" y="214"/>
                    <a:pt x="84" y="209"/>
                    <a:pt x="90" y="208"/>
                  </a:cubicBezTo>
                  <a:cubicBezTo>
                    <a:pt x="95" y="204"/>
                    <a:pt x="102" y="201"/>
                    <a:pt x="106" y="195"/>
                  </a:cubicBezTo>
                  <a:cubicBezTo>
                    <a:pt x="112" y="189"/>
                    <a:pt x="117" y="183"/>
                    <a:pt x="120" y="174"/>
                  </a:cubicBezTo>
                  <a:cubicBezTo>
                    <a:pt x="123" y="166"/>
                    <a:pt x="123" y="157"/>
                    <a:pt x="121" y="148"/>
                  </a:cubicBezTo>
                  <a:cubicBezTo>
                    <a:pt x="120" y="138"/>
                    <a:pt x="114" y="130"/>
                    <a:pt x="107" y="124"/>
                  </a:cubicBezTo>
                  <a:cubicBezTo>
                    <a:pt x="100" y="119"/>
                    <a:pt x="91" y="116"/>
                    <a:pt x="81" y="119"/>
                  </a:cubicBezTo>
                  <a:cubicBezTo>
                    <a:pt x="72" y="121"/>
                    <a:pt x="64" y="127"/>
                    <a:pt x="58" y="134"/>
                  </a:cubicBezTo>
                  <a:cubicBezTo>
                    <a:pt x="53" y="141"/>
                    <a:pt x="49" y="150"/>
                    <a:pt x="50" y="158"/>
                  </a:cubicBezTo>
                  <a:cubicBezTo>
                    <a:pt x="51" y="167"/>
                    <a:pt x="59" y="171"/>
                    <a:pt x="66" y="174"/>
                  </a:cubicBezTo>
                  <a:cubicBezTo>
                    <a:pt x="59" y="173"/>
                    <a:pt x="48" y="170"/>
                    <a:pt x="46" y="159"/>
                  </a:cubicBezTo>
                  <a:cubicBezTo>
                    <a:pt x="42" y="149"/>
                    <a:pt x="46" y="138"/>
                    <a:pt x="52" y="129"/>
                  </a:cubicBezTo>
                  <a:cubicBezTo>
                    <a:pt x="58" y="121"/>
                    <a:pt x="67" y="112"/>
                    <a:pt x="79" y="109"/>
                  </a:cubicBezTo>
                  <a:cubicBezTo>
                    <a:pt x="90" y="105"/>
                    <a:pt x="104" y="108"/>
                    <a:pt x="114" y="115"/>
                  </a:cubicBezTo>
                  <a:cubicBezTo>
                    <a:pt x="123" y="123"/>
                    <a:pt x="130" y="134"/>
                    <a:pt x="132" y="145"/>
                  </a:cubicBezTo>
                  <a:cubicBezTo>
                    <a:pt x="135" y="156"/>
                    <a:pt x="134" y="168"/>
                    <a:pt x="130" y="178"/>
                  </a:cubicBezTo>
                  <a:cubicBezTo>
                    <a:pt x="127" y="188"/>
                    <a:pt x="121" y="196"/>
                    <a:pt x="115" y="203"/>
                  </a:cubicBezTo>
                  <a:cubicBezTo>
                    <a:pt x="109" y="210"/>
                    <a:pt x="101" y="213"/>
                    <a:pt x="95" y="218"/>
                  </a:cubicBezTo>
                  <a:cubicBezTo>
                    <a:pt x="88" y="220"/>
                    <a:pt x="80" y="225"/>
                    <a:pt x="69" y="224"/>
                  </a:cubicBezTo>
                  <a:cubicBezTo>
                    <a:pt x="59" y="225"/>
                    <a:pt x="47" y="223"/>
                    <a:pt x="36" y="217"/>
                  </a:cubicBezTo>
                  <a:cubicBezTo>
                    <a:pt x="25" y="211"/>
                    <a:pt x="15" y="202"/>
                    <a:pt x="9" y="189"/>
                  </a:cubicBezTo>
                  <a:cubicBezTo>
                    <a:pt x="3" y="177"/>
                    <a:pt x="0" y="162"/>
                    <a:pt x="3" y="147"/>
                  </a:cubicBezTo>
                  <a:cubicBezTo>
                    <a:pt x="5" y="133"/>
                    <a:pt x="12" y="120"/>
                    <a:pt x="19" y="108"/>
                  </a:cubicBezTo>
                  <a:cubicBezTo>
                    <a:pt x="26" y="96"/>
                    <a:pt x="32" y="84"/>
                    <a:pt x="38" y="72"/>
                  </a:cubicBezTo>
                  <a:cubicBezTo>
                    <a:pt x="43" y="60"/>
                    <a:pt x="48" y="47"/>
                    <a:pt x="48" y="35"/>
                  </a:cubicBezTo>
                  <a:cubicBezTo>
                    <a:pt x="51" y="23"/>
                    <a:pt x="47" y="11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325" y="3636"/>
              <a:ext cx="440" cy="369"/>
            </a:xfrm>
            <a:custGeom>
              <a:avLst/>
              <a:gdLst>
                <a:gd name="T0" fmla="*/ 60 w 186"/>
                <a:gd name="T1" fmla="*/ 86 h 156"/>
                <a:gd name="T2" fmla="*/ 47 w 186"/>
                <a:gd name="T3" fmla="*/ 59 h 156"/>
                <a:gd name="T4" fmla="*/ 86 w 186"/>
                <a:gd name="T5" fmla="*/ 47 h 156"/>
                <a:gd name="T6" fmla="*/ 97 w 186"/>
                <a:gd name="T7" fmla="*/ 90 h 156"/>
                <a:gd name="T8" fmla="*/ 59 w 186"/>
                <a:gd name="T9" fmla="*/ 115 h 156"/>
                <a:gd name="T10" fmla="*/ 17 w 186"/>
                <a:gd name="T11" fmla="*/ 101 h 156"/>
                <a:gd name="T12" fmla="*/ 0 w 186"/>
                <a:gd name="T13" fmla="*/ 64 h 156"/>
                <a:gd name="T14" fmla="*/ 8 w 186"/>
                <a:gd name="T15" fmla="*/ 29 h 156"/>
                <a:gd name="T16" fmla="*/ 28 w 186"/>
                <a:gd name="T17" fmla="*/ 10 h 156"/>
                <a:gd name="T18" fmla="*/ 52 w 186"/>
                <a:gd name="T19" fmla="*/ 1 h 156"/>
                <a:gd name="T20" fmla="*/ 83 w 186"/>
                <a:gd name="T21" fmla="*/ 4 h 156"/>
                <a:gd name="T22" fmla="*/ 112 w 186"/>
                <a:gd name="T23" fmla="*/ 22 h 156"/>
                <a:gd name="T24" fmla="*/ 129 w 186"/>
                <a:gd name="T25" fmla="*/ 53 h 156"/>
                <a:gd name="T26" fmla="*/ 139 w 186"/>
                <a:gd name="T27" fmla="*/ 85 h 156"/>
                <a:gd name="T28" fmla="*/ 150 w 186"/>
                <a:gd name="T29" fmla="*/ 114 h 156"/>
                <a:gd name="T30" fmla="*/ 167 w 186"/>
                <a:gd name="T31" fmla="*/ 139 h 156"/>
                <a:gd name="T32" fmla="*/ 186 w 186"/>
                <a:gd name="T33" fmla="*/ 156 h 156"/>
                <a:gd name="T34" fmla="*/ 164 w 186"/>
                <a:gd name="T35" fmla="*/ 142 h 156"/>
                <a:gd name="T36" fmla="*/ 144 w 186"/>
                <a:gd name="T37" fmla="*/ 118 h 156"/>
                <a:gd name="T38" fmla="*/ 130 w 186"/>
                <a:gd name="T39" fmla="*/ 88 h 156"/>
                <a:gd name="T40" fmla="*/ 119 w 186"/>
                <a:gd name="T41" fmla="*/ 56 h 156"/>
                <a:gd name="T42" fmla="*/ 104 w 186"/>
                <a:gd name="T43" fmla="*/ 29 h 156"/>
                <a:gd name="T44" fmla="*/ 79 w 186"/>
                <a:gd name="T45" fmla="*/ 14 h 156"/>
                <a:gd name="T46" fmla="*/ 54 w 186"/>
                <a:gd name="T47" fmla="*/ 12 h 156"/>
                <a:gd name="T48" fmla="*/ 33 w 186"/>
                <a:gd name="T49" fmla="*/ 19 h 156"/>
                <a:gd name="T50" fmla="*/ 17 w 186"/>
                <a:gd name="T51" fmla="*/ 35 h 156"/>
                <a:gd name="T52" fmla="*/ 11 w 186"/>
                <a:gd name="T53" fmla="*/ 63 h 156"/>
                <a:gd name="T54" fmla="*/ 24 w 186"/>
                <a:gd name="T55" fmla="*/ 93 h 156"/>
                <a:gd name="T56" fmla="*/ 58 w 186"/>
                <a:gd name="T57" fmla="*/ 105 h 156"/>
                <a:gd name="T58" fmla="*/ 89 w 186"/>
                <a:gd name="T59" fmla="*/ 86 h 156"/>
                <a:gd name="T60" fmla="*/ 82 w 186"/>
                <a:gd name="T61" fmla="*/ 53 h 156"/>
                <a:gd name="T62" fmla="*/ 50 w 186"/>
                <a:gd name="T63" fmla="*/ 61 h 156"/>
                <a:gd name="T64" fmla="*/ 60 w 186"/>
                <a:gd name="T65" fmla="*/ 8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6" h="156">
                  <a:moveTo>
                    <a:pt x="60" y="86"/>
                  </a:moveTo>
                  <a:cubicBezTo>
                    <a:pt x="46" y="91"/>
                    <a:pt x="38" y="70"/>
                    <a:pt x="47" y="59"/>
                  </a:cubicBezTo>
                  <a:cubicBezTo>
                    <a:pt x="54" y="48"/>
                    <a:pt x="71" y="38"/>
                    <a:pt x="86" y="47"/>
                  </a:cubicBezTo>
                  <a:cubicBezTo>
                    <a:pt x="100" y="56"/>
                    <a:pt x="104" y="76"/>
                    <a:pt x="97" y="90"/>
                  </a:cubicBezTo>
                  <a:cubicBezTo>
                    <a:pt x="91" y="104"/>
                    <a:pt x="75" y="115"/>
                    <a:pt x="59" y="115"/>
                  </a:cubicBezTo>
                  <a:cubicBezTo>
                    <a:pt x="44" y="116"/>
                    <a:pt x="28" y="111"/>
                    <a:pt x="17" y="101"/>
                  </a:cubicBezTo>
                  <a:cubicBezTo>
                    <a:pt x="6" y="91"/>
                    <a:pt x="2" y="76"/>
                    <a:pt x="0" y="64"/>
                  </a:cubicBezTo>
                  <a:cubicBezTo>
                    <a:pt x="0" y="51"/>
                    <a:pt x="2" y="39"/>
                    <a:pt x="8" y="29"/>
                  </a:cubicBezTo>
                  <a:cubicBezTo>
                    <a:pt x="14" y="21"/>
                    <a:pt x="21" y="13"/>
                    <a:pt x="28" y="10"/>
                  </a:cubicBezTo>
                  <a:cubicBezTo>
                    <a:pt x="34" y="6"/>
                    <a:pt x="43" y="3"/>
                    <a:pt x="52" y="1"/>
                  </a:cubicBezTo>
                  <a:cubicBezTo>
                    <a:pt x="62" y="1"/>
                    <a:pt x="73" y="0"/>
                    <a:pt x="83" y="4"/>
                  </a:cubicBezTo>
                  <a:cubicBezTo>
                    <a:pt x="93" y="7"/>
                    <a:pt x="103" y="14"/>
                    <a:pt x="112" y="22"/>
                  </a:cubicBezTo>
                  <a:cubicBezTo>
                    <a:pt x="120" y="31"/>
                    <a:pt x="125" y="42"/>
                    <a:pt x="129" y="53"/>
                  </a:cubicBezTo>
                  <a:cubicBezTo>
                    <a:pt x="139" y="85"/>
                    <a:pt x="139" y="85"/>
                    <a:pt x="139" y="85"/>
                  </a:cubicBezTo>
                  <a:cubicBezTo>
                    <a:pt x="142" y="95"/>
                    <a:pt x="145" y="106"/>
                    <a:pt x="150" y="114"/>
                  </a:cubicBezTo>
                  <a:cubicBezTo>
                    <a:pt x="154" y="124"/>
                    <a:pt x="162" y="131"/>
                    <a:pt x="167" y="139"/>
                  </a:cubicBezTo>
                  <a:cubicBezTo>
                    <a:pt x="173" y="145"/>
                    <a:pt x="180" y="150"/>
                    <a:pt x="186" y="156"/>
                  </a:cubicBezTo>
                  <a:cubicBezTo>
                    <a:pt x="179" y="152"/>
                    <a:pt x="172" y="147"/>
                    <a:pt x="164" y="142"/>
                  </a:cubicBezTo>
                  <a:cubicBezTo>
                    <a:pt x="157" y="135"/>
                    <a:pt x="149" y="128"/>
                    <a:pt x="144" y="118"/>
                  </a:cubicBezTo>
                  <a:cubicBezTo>
                    <a:pt x="138" y="109"/>
                    <a:pt x="134" y="99"/>
                    <a:pt x="130" y="88"/>
                  </a:cubicBezTo>
                  <a:cubicBezTo>
                    <a:pt x="119" y="56"/>
                    <a:pt x="119" y="56"/>
                    <a:pt x="119" y="56"/>
                  </a:cubicBezTo>
                  <a:cubicBezTo>
                    <a:pt x="115" y="46"/>
                    <a:pt x="110" y="36"/>
                    <a:pt x="104" y="29"/>
                  </a:cubicBezTo>
                  <a:cubicBezTo>
                    <a:pt x="97" y="23"/>
                    <a:pt x="88" y="16"/>
                    <a:pt x="79" y="14"/>
                  </a:cubicBezTo>
                  <a:cubicBezTo>
                    <a:pt x="71" y="11"/>
                    <a:pt x="62" y="11"/>
                    <a:pt x="54" y="12"/>
                  </a:cubicBezTo>
                  <a:cubicBezTo>
                    <a:pt x="46" y="13"/>
                    <a:pt x="39" y="15"/>
                    <a:pt x="33" y="19"/>
                  </a:cubicBezTo>
                  <a:cubicBezTo>
                    <a:pt x="27" y="22"/>
                    <a:pt x="22" y="28"/>
                    <a:pt x="17" y="35"/>
                  </a:cubicBezTo>
                  <a:cubicBezTo>
                    <a:pt x="12" y="42"/>
                    <a:pt x="11" y="52"/>
                    <a:pt x="11" y="63"/>
                  </a:cubicBezTo>
                  <a:cubicBezTo>
                    <a:pt x="12" y="74"/>
                    <a:pt x="15" y="85"/>
                    <a:pt x="24" y="93"/>
                  </a:cubicBezTo>
                  <a:cubicBezTo>
                    <a:pt x="32" y="102"/>
                    <a:pt x="46" y="106"/>
                    <a:pt x="58" y="105"/>
                  </a:cubicBezTo>
                  <a:cubicBezTo>
                    <a:pt x="72" y="106"/>
                    <a:pt x="84" y="98"/>
                    <a:pt x="89" y="86"/>
                  </a:cubicBezTo>
                  <a:cubicBezTo>
                    <a:pt x="96" y="75"/>
                    <a:pt x="93" y="60"/>
                    <a:pt x="82" y="53"/>
                  </a:cubicBezTo>
                  <a:cubicBezTo>
                    <a:pt x="72" y="45"/>
                    <a:pt x="57" y="51"/>
                    <a:pt x="50" y="61"/>
                  </a:cubicBezTo>
                  <a:cubicBezTo>
                    <a:pt x="41" y="70"/>
                    <a:pt x="46" y="89"/>
                    <a:pt x="60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552" y="3958"/>
              <a:ext cx="308" cy="229"/>
            </a:xfrm>
            <a:custGeom>
              <a:avLst/>
              <a:gdLst>
                <a:gd name="T0" fmla="*/ 61 w 130"/>
                <a:gd name="T1" fmla="*/ 65 h 97"/>
                <a:gd name="T2" fmla="*/ 48 w 130"/>
                <a:gd name="T3" fmla="*/ 84 h 97"/>
                <a:gd name="T4" fmla="*/ 24 w 130"/>
                <a:gd name="T5" fmla="*/ 86 h 97"/>
                <a:gd name="T6" fmla="*/ 4 w 130"/>
                <a:gd name="T7" fmla="*/ 69 h 97"/>
                <a:gd name="T8" fmla="*/ 0 w 130"/>
                <a:gd name="T9" fmla="*/ 43 h 97"/>
                <a:gd name="T10" fmla="*/ 9 w 130"/>
                <a:gd name="T11" fmla="*/ 21 h 97"/>
                <a:gd name="T12" fmla="*/ 25 w 130"/>
                <a:gd name="T13" fmla="*/ 6 h 97"/>
                <a:gd name="T14" fmla="*/ 41 w 130"/>
                <a:gd name="T15" fmla="*/ 1 h 97"/>
                <a:gd name="T16" fmla="*/ 55 w 130"/>
                <a:gd name="T17" fmla="*/ 1 h 97"/>
                <a:gd name="T18" fmla="*/ 71 w 130"/>
                <a:gd name="T19" fmla="*/ 4 h 97"/>
                <a:gd name="T20" fmla="*/ 87 w 130"/>
                <a:gd name="T21" fmla="*/ 12 h 97"/>
                <a:gd name="T22" fmla="*/ 101 w 130"/>
                <a:gd name="T23" fmla="*/ 24 h 97"/>
                <a:gd name="T24" fmla="*/ 113 w 130"/>
                <a:gd name="T25" fmla="*/ 40 h 97"/>
                <a:gd name="T26" fmla="*/ 122 w 130"/>
                <a:gd name="T27" fmla="*/ 57 h 97"/>
                <a:gd name="T28" fmla="*/ 127 w 130"/>
                <a:gd name="T29" fmla="*/ 74 h 97"/>
                <a:gd name="T30" fmla="*/ 130 w 130"/>
                <a:gd name="T31" fmla="*/ 90 h 97"/>
                <a:gd name="T32" fmla="*/ 128 w 130"/>
                <a:gd name="T33" fmla="*/ 91 h 97"/>
                <a:gd name="T34" fmla="*/ 123 w 130"/>
                <a:gd name="T35" fmla="*/ 75 h 97"/>
                <a:gd name="T36" fmla="*/ 117 w 130"/>
                <a:gd name="T37" fmla="*/ 59 h 97"/>
                <a:gd name="T38" fmla="*/ 108 w 130"/>
                <a:gd name="T39" fmla="*/ 44 h 97"/>
                <a:gd name="T40" fmla="*/ 96 w 130"/>
                <a:gd name="T41" fmla="*/ 29 h 97"/>
                <a:gd name="T42" fmla="*/ 82 w 130"/>
                <a:gd name="T43" fmla="*/ 18 h 97"/>
                <a:gd name="T44" fmla="*/ 68 w 130"/>
                <a:gd name="T45" fmla="*/ 11 h 97"/>
                <a:gd name="T46" fmla="*/ 54 w 130"/>
                <a:gd name="T47" fmla="*/ 8 h 97"/>
                <a:gd name="T48" fmla="*/ 42 w 130"/>
                <a:gd name="T49" fmla="*/ 8 h 97"/>
                <a:gd name="T50" fmla="*/ 28 w 130"/>
                <a:gd name="T51" fmla="*/ 13 h 97"/>
                <a:gd name="T52" fmla="*/ 15 w 130"/>
                <a:gd name="T53" fmla="*/ 25 h 97"/>
                <a:gd name="T54" fmla="*/ 7 w 130"/>
                <a:gd name="T55" fmla="*/ 44 h 97"/>
                <a:gd name="T56" fmla="*/ 10 w 130"/>
                <a:gd name="T57" fmla="*/ 66 h 97"/>
                <a:gd name="T58" fmla="*/ 25 w 130"/>
                <a:gd name="T59" fmla="*/ 81 h 97"/>
                <a:gd name="T60" fmla="*/ 47 w 130"/>
                <a:gd name="T61" fmla="*/ 81 h 97"/>
                <a:gd name="T62" fmla="*/ 60 w 130"/>
                <a:gd name="T63" fmla="*/ 6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0" h="97">
                  <a:moveTo>
                    <a:pt x="60" y="55"/>
                  </a:moveTo>
                  <a:cubicBezTo>
                    <a:pt x="60" y="58"/>
                    <a:pt x="61" y="62"/>
                    <a:pt x="61" y="65"/>
                  </a:cubicBezTo>
                  <a:cubicBezTo>
                    <a:pt x="60" y="69"/>
                    <a:pt x="60" y="73"/>
                    <a:pt x="57" y="76"/>
                  </a:cubicBezTo>
                  <a:cubicBezTo>
                    <a:pt x="55" y="79"/>
                    <a:pt x="52" y="81"/>
                    <a:pt x="48" y="84"/>
                  </a:cubicBezTo>
                  <a:cubicBezTo>
                    <a:pt x="45" y="85"/>
                    <a:pt x="41" y="87"/>
                    <a:pt x="36" y="87"/>
                  </a:cubicBezTo>
                  <a:cubicBezTo>
                    <a:pt x="32" y="88"/>
                    <a:pt x="28" y="87"/>
                    <a:pt x="24" y="86"/>
                  </a:cubicBezTo>
                  <a:cubicBezTo>
                    <a:pt x="19" y="85"/>
                    <a:pt x="16" y="81"/>
                    <a:pt x="12" y="79"/>
                  </a:cubicBezTo>
                  <a:cubicBezTo>
                    <a:pt x="9" y="76"/>
                    <a:pt x="6" y="72"/>
                    <a:pt x="4" y="69"/>
                  </a:cubicBezTo>
                  <a:cubicBezTo>
                    <a:pt x="3" y="64"/>
                    <a:pt x="1" y="60"/>
                    <a:pt x="0" y="56"/>
                  </a:cubicBezTo>
                  <a:cubicBezTo>
                    <a:pt x="0" y="52"/>
                    <a:pt x="0" y="47"/>
                    <a:pt x="0" y="43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1" y="17"/>
                    <a:pt x="14" y="15"/>
                    <a:pt x="16" y="12"/>
                  </a:cubicBezTo>
                  <a:cubicBezTo>
                    <a:pt x="18" y="9"/>
                    <a:pt x="22" y="8"/>
                    <a:pt x="25" y="6"/>
                  </a:cubicBezTo>
                  <a:cubicBezTo>
                    <a:pt x="28" y="5"/>
                    <a:pt x="30" y="3"/>
                    <a:pt x="33" y="2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5" y="2"/>
                    <a:pt x="68" y="3"/>
                    <a:pt x="71" y="4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82" y="8"/>
                    <a:pt x="84" y="10"/>
                    <a:pt x="87" y="12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4" y="27"/>
                    <a:pt x="106" y="29"/>
                    <a:pt x="108" y="32"/>
                  </a:cubicBezTo>
                  <a:cubicBezTo>
                    <a:pt x="113" y="40"/>
                    <a:pt x="113" y="40"/>
                    <a:pt x="113" y="40"/>
                  </a:cubicBezTo>
                  <a:cubicBezTo>
                    <a:pt x="115" y="42"/>
                    <a:pt x="117" y="45"/>
                    <a:pt x="118" y="48"/>
                  </a:cubicBezTo>
                  <a:cubicBezTo>
                    <a:pt x="122" y="57"/>
                    <a:pt x="122" y="57"/>
                    <a:pt x="122" y="57"/>
                  </a:cubicBezTo>
                  <a:cubicBezTo>
                    <a:pt x="124" y="60"/>
                    <a:pt x="124" y="63"/>
                    <a:pt x="125" y="66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7"/>
                    <a:pt x="130" y="97"/>
                    <a:pt x="130" y="97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6" y="83"/>
                    <a:pt x="126" y="83"/>
                    <a:pt x="126" y="83"/>
                  </a:cubicBezTo>
                  <a:cubicBezTo>
                    <a:pt x="123" y="75"/>
                    <a:pt x="123" y="75"/>
                    <a:pt x="123" y="75"/>
                  </a:cubicBezTo>
                  <a:cubicBezTo>
                    <a:pt x="120" y="67"/>
                    <a:pt x="120" y="67"/>
                    <a:pt x="120" y="67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08" y="44"/>
                    <a:pt x="108" y="44"/>
                    <a:pt x="108" y="44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1" y="33"/>
                    <a:pt x="98" y="32"/>
                    <a:pt x="96" y="29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0" y="17"/>
                    <a:pt x="78" y="15"/>
                    <a:pt x="75" y="14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6" y="10"/>
                    <a:pt x="63" y="9"/>
                    <a:pt x="61" y="9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3" y="10"/>
                    <a:pt x="31" y="12"/>
                    <a:pt x="28" y="13"/>
                  </a:cubicBezTo>
                  <a:cubicBezTo>
                    <a:pt x="26" y="14"/>
                    <a:pt x="23" y="15"/>
                    <a:pt x="21" y="18"/>
                  </a:cubicBezTo>
                  <a:cubicBezTo>
                    <a:pt x="19" y="20"/>
                    <a:pt x="16" y="22"/>
                    <a:pt x="15" y="25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8"/>
                    <a:pt x="7" y="51"/>
                    <a:pt x="7" y="55"/>
                  </a:cubicBezTo>
                  <a:cubicBezTo>
                    <a:pt x="7" y="59"/>
                    <a:pt x="9" y="62"/>
                    <a:pt x="10" y="66"/>
                  </a:cubicBezTo>
                  <a:cubicBezTo>
                    <a:pt x="16" y="75"/>
                    <a:pt x="16" y="75"/>
                    <a:pt x="16" y="75"/>
                  </a:cubicBezTo>
                  <a:cubicBezTo>
                    <a:pt x="19" y="77"/>
                    <a:pt x="22" y="80"/>
                    <a:pt x="25" y="81"/>
                  </a:cubicBezTo>
                  <a:cubicBezTo>
                    <a:pt x="29" y="82"/>
                    <a:pt x="32" y="83"/>
                    <a:pt x="36" y="83"/>
                  </a:cubicBezTo>
                  <a:cubicBezTo>
                    <a:pt x="40" y="83"/>
                    <a:pt x="43" y="82"/>
                    <a:pt x="47" y="81"/>
                  </a:cubicBezTo>
                  <a:cubicBezTo>
                    <a:pt x="50" y="79"/>
                    <a:pt x="53" y="77"/>
                    <a:pt x="55" y="74"/>
                  </a:cubicBezTo>
                  <a:cubicBezTo>
                    <a:pt x="58" y="72"/>
                    <a:pt x="58" y="68"/>
                    <a:pt x="60" y="65"/>
                  </a:cubicBezTo>
                  <a:cubicBezTo>
                    <a:pt x="60" y="62"/>
                    <a:pt x="60" y="58"/>
                    <a:pt x="6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711" y="2929"/>
              <a:ext cx="598" cy="1000"/>
            </a:xfrm>
            <a:custGeom>
              <a:avLst/>
              <a:gdLst>
                <a:gd name="T0" fmla="*/ 108 w 253"/>
                <a:gd name="T1" fmla="*/ 303 h 423"/>
                <a:gd name="T2" fmla="*/ 135 w 253"/>
                <a:gd name="T3" fmla="*/ 355 h 423"/>
                <a:gd name="T4" fmla="*/ 105 w 253"/>
                <a:gd name="T5" fmla="*/ 414 h 423"/>
                <a:gd name="T6" fmla="*/ 37 w 253"/>
                <a:gd name="T7" fmla="*/ 411 h 423"/>
                <a:gd name="T8" fmla="*/ 2 w 253"/>
                <a:gd name="T9" fmla="*/ 353 h 423"/>
                <a:gd name="T10" fmla="*/ 9 w 253"/>
                <a:gd name="T11" fmla="*/ 291 h 423"/>
                <a:gd name="T12" fmla="*/ 33 w 253"/>
                <a:gd name="T13" fmla="*/ 240 h 423"/>
                <a:gd name="T14" fmla="*/ 65 w 253"/>
                <a:gd name="T15" fmla="*/ 207 h 423"/>
                <a:gd name="T16" fmla="*/ 97 w 253"/>
                <a:gd name="T17" fmla="*/ 188 h 423"/>
                <a:gd name="T18" fmla="*/ 135 w 253"/>
                <a:gd name="T19" fmla="*/ 175 h 423"/>
                <a:gd name="T20" fmla="*/ 176 w 253"/>
                <a:gd name="T21" fmla="*/ 160 h 423"/>
                <a:gd name="T22" fmla="*/ 213 w 253"/>
                <a:gd name="T23" fmla="*/ 133 h 423"/>
                <a:gd name="T24" fmla="*/ 235 w 253"/>
                <a:gd name="T25" fmla="*/ 92 h 423"/>
                <a:gd name="T26" fmla="*/ 234 w 253"/>
                <a:gd name="T27" fmla="*/ 47 h 423"/>
                <a:gd name="T28" fmla="*/ 211 w 253"/>
                <a:gd name="T29" fmla="*/ 13 h 423"/>
                <a:gd name="T30" fmla="*/ 172 w 253"/>
                <a:gd name="T31" fmla="*/ 8 h 423"/>
                <a:gd name="T32" fmla="*/ 171 w 253"/>
                <a:gd name="T33" fmla="*/ 5 h 423"/>
                <a:gd name="T34" fmla="*/ 215 w 253"/>
                <a:gd name="T35" fmla="*/ 5 h 423"/>
                <a:gd name="T36" fmla="*/ 247 w 253"/>
                <a:gd name="T37" fmla="*/ 43 h 423"/>
                <a:gd name="T38" fmla="*/ 250 w 253"/>
                <a:gd name="T39" fmla="*/ 96 h 423"/>
                <a:gd name="T40" fmla="*/ 226 w 253"/>
                <a:gd name="T41" fmla="*/ 144 h 423"/>
                <a:gd name="T42" fmla="*/ 184 w 253"/>
                <a:gd name="T43" fmla="*/ 175 h 423"/>
                <a:gd name="T44" fmla="*/ 140 w 253"/>
                <a:gd name="T45" fmla="*/ 192 h 423"/>
                <a:gd name="T46" fmla="*/ 103 w 253"/>
                <a:gd name="T47" fmla="*/ 204 h 423"/>
                <a:gd name="T48" fmla="*/ 76 w 253"/>
                <a:gd name="T49" fmla="*/ 220 h 423"/>
                <a:gd name="T50" fmla="*/ 47 w 253"/>
                <a:gd name="T51" fmla="*/ 250 h 423"/>
                <a:gd name="T52" fmla="*/ 25 w 253"/>
                <a:gd name="T53" fmla="*/ 296 h 423"/>
                <a:gd name="T54" fmla="*/ 17 w 253"/>
                <a:gd name="T55" fmla="*/ 351 h 423"/>
                <a:gd name="T56" fmla="*/ 45 w 253"/>
                <a:gd name="T57" fmla="*/ 399 h 423"/>
                <a:gd name="T58" fmla="*/ 99 w 253"/>
                <a:gd name="T59" fmla="*/ 404 h 423"/>
                <a:gd name="T60" fmla="*/ 127 w 253"/>
                <a:gd name="T61" fmla="*/ 355 h 423"/>
                <a:gd name="T62" fmla="*/ 107 w 253"/>
                <a:gd name="T63" fmla="*/ 306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3" h="423">
                  <a:moveTo>
                    <a:pt x="81" y="307"/>
                  </a:moveTo>
                  <a:cubicBezTo>
                    <a:pt x="89" y="302"/>
                    <a:pt x="98" y="301"/>
                    <a:pt x="108" y="303"/>
                  </a:cubicBezTo>
                  <a:cubicBezTo>
                    <a:pt x="117" y="307"/>
                    <a:pt x="125" y="315"/>
                    <a:pt x="129" y="324"/>
                  </a:cubicBezTo>
                  <a:cubicBezTo>
                    <a:pt x="133" y="334"/>
                    <a:pt x="135" y="345"/>
                    <a:pt x="135" y="355"/>
                  </a:cubicBezTo>
                  <a:cubicBezTo>
                    <a:pt x="132" y="366"/>
                    <a:pt x="133" y="377"/>
                    <a:pt x="127" y="387"/>
                  </a:cubicBezTo>
                  <a:cubicBezTo>
                    <a:pt x="123" y="398"/>
                    <a:pt x="116" y="407"/>
                    <a:pt x="105" y="414"/>
                  </a:cubicBezTo>
                  <a:cubicBezTo>
                    <a:pt x="95" y="420"/>
                    <a:pt x="83" y="423"/>
                    <a:pt x="71" y="422"/>
                  </a:cubicBezTo>
                  <a:cubicBezTo>
                    <a:pt x="59" y="422"/>
                    <a:pt x="47" y="417"/>
                    <a:pt x="37" y="411"/>
                  </a:cubicBezTo>
                  <a:cubicBezTo>
                    <a:pt x="26" y="405"/>
                    <a:pt x="19" y="396"/>
                    <a:pt x="12" y="386"/>
                  </a:cubicBezTo>
                  <a:cubicBezTo>
                    <a:pt x="7" y="376"/>
                    <a:pt x="2" y="364"/>
                    <a:pt x="2" y="353"/>
                  </a:cubicBezTo>
                  <a:cubicBezTo>
                    <a:pt x="1" y="342"/>
                    <a:pt x="0" y="331"/>
                    <a:pt x="3" y="321"/>
                  </a:cubicBezTo>
                  <a:cubicBezTo>
                    <a:pt x="4" y="310"/>
                    <a:pt x="5" y="300"/>
                    <a:pt x="9" y="291"/>
                  </a:cubicBezTo>
                  <a:cubicBezTo>
                    <a:pt x="13" y="281"/>
                    <a:pt x="15" y="272"/>
                    <a:pt x="20" y="264"/>
                  </a:cubicBezTo>
                  <a:cubicBezTo>
                    <a:pt x="33" y="240"/>
                    <a:pt x="33" y="240"/>
                    <a:pt x="33" y="240"/>
                  </a:cubicBezTo>
                  <a:cubicBezTo>
                    <a:pt x="49" y="222"/>
                    <a:pt x="49" y="222"/>
                    <a:pt x="49" y="222"/>
                  </a:cubicBezTo>
                  <a:cubicBezTo>
                    <a:pt x="54" y="215"/>
                    <a:pt x="60" y="211"/>
                    <a:pt x="65" y="207"/>
                  </a:cubicBezTo>
                  <a:cubicBezTo>
                    <a:pt x="71" y="203"/>
                    <a:pt x="76" y="199"/>
                    <a:pt x="80" y="196"/>
                  </a:cubicBezTo>
                  <a:cubicBezTo>
                    <a:pt x="85" y="192"/>
                    <a:pt x="91" y="191"/>
                    <a:pt x="97" y="188"/>
                  </a:cubicBezTo>
                  <a:cubicBezTo>
                    <a:pt x="116" y="181"/>
                    <a:pt x="116" y="181"/>
                    <a:pt x="116" y="181"/>
                  </a:cubicBezTo>
                  <a:cubicBezTo>
                    <a:pt x="135" y="175"/>
                    <a:pt x="135" y="175"/>
                    <a:pt x="135" y="175"/>
                  </a:cubicBezTo>
                  <a:cubicBezTo>
                    <a:pt x="142" y="174"/>
                    <a:pt x="149" y="172"/>
                    <a:pt x="156" y="168"/>
                  </a:cubicBezTo>
                  <a:cubicBezTo>
                    <a:pt x="162" y="165"/>
                    <a:pt x="170" y="163"/>
                    <a:pt x="176" y="160"/>
                  </a:cubicBezTo>
                  <a:cubicBezTo>
                    <a:pt x="183" y="156"/>
                    <a:pt x="190" y="152"/>
                    <a:pt x="196" y="148"/>
                  </a:cubicBezTo>
                  <a:cubicBezTo>
                    <a:pt x="201" y="143"/>
                    <a:pt x="208" y="138"/>
                    <a:pt x="213" y="133"/>
                  </a:cubicBezTo>
                  <a:cubicBezTo>
                    <a:pt x="218" y="126"/>
                    <a:pt x="224" y="121"/>
                    <a:pt x="227" y="114"/>
                  </a:cubicBezTo>
                  <a:cubicBezTo>
                    <a:pt x="230" y="107"/>
                    <a:pt x="234" y="100"/>
                    <a:pt x="235" y="92"/>
                  </a:cubicBezTo>
                  <a:cubicBezTo>
                    <a:pt x="237" y="85"/>
                    <a:pt x="237" y="77"/>
                    <a:pt x="237" y="69"/>
                  </a:cubicBezTo>
                  <a:cubicBezTo>
                    <a:pt x="238" y="61"/>
                    <a:pt x="236" y="54"/>
                    <a:pt x="234" y="47"/>
                  </a:cubicBezTo>
                  <a:cubicBezTo>
                    <a:pt x="234" y="39"/>
                    <a:pt x="229" y="33"/>
                    <a:pt x="226" y="27"/>
                  </a:cubicBezTo>
                  <a:cubicBezTo>
                    <a:pt x="221" y="22"/>
                    <a:pt x="217" y="15"/>
                    <a:pt x="211" y="13"/>
                  </a:cubicBezTo>
                  <a:cubicBezTo>
                    <a:pt x="205" y="9"/>
                    <a:pt x="198" y="8"/>
                    <a:pt x="192" y="7"/>
                  </a:cubicBezTo>
                  <a:cubicBezTo>
                    <a:pt x="185" y="7"/>
                    <a:pt x="178" y="6"/>
                    <a:pt x="172" y="8"/>
                  </a:cubicBezTo>
                  <a:cubicBezTo>
                    <a:pt x="166" y="9"/>
                    <a:pt x="160" y="12"/>
                    <a:pt x="155" y="14"/>
                  </a:cubicBezTo>
                  <a:cubicBezTo>
                    <a:pt x="160" y="11"/>
                    <a:pt x="165" y="7"/>
                    <a:pt x="171" y="5"/>
                  </a:cubicBezTo>
                  <a:cubicBezTo>
                    <a:pt x="177" y="1"/>
                    <a:pt x="185" y="1"/>
                    <a:pt x="192" y="0"/>
                  </a:cubicBezTo>
                  <a:cubicBezTo>
                    <a:pt x="199" y="1"/>
                    <a:pt x="207" y="1"/>
                    <a:pt x="215" y="5"/>
                  </a:cubicBezTo>
                  <a:cubicBezTo>
                    <a:pt x="223" y="7"/>
                    <a:pt x="229" y="14"/>
                    <a:pt x="236" y="19"/>
                  </a:cubicBezTo>
                  <a:cubicBezTo>
                    <a:pt x="240" y="27"/>
                    <a:pt x="246" y="34"/>
                    <a:pt x="247" y="43"/>
                  </a:cubicBezTo>
                  <a:cubicBezTo>
                    <a:pt x="250" y="51"/>
                    <a:pt x="252" y="60"/>
                    <a:pt x="252" y="69"/>
                  </a:cubicBezTo>
                  <a:cubicBezTo>
                    <a:pt x="253" y="78"/>
                    <a:pt x="253" y="87"/>
                    <a:pt x="250" y="96"/>
                  </a:cubicBezTo>
                  <a:cubicBezTo>
                    <a:pt x="249" y="105"/>
                    <a:pt x="245" y="113"/>
                    <a:pt x="241" y="122"/>
                  </a:cubicBezTo>
                  <a:cubicBezTo>
                    <a:pt x="238" y="131"/>
                    <a:pt x="231" y="137"/>
                    <a:pt x="226" y="144"/>
                  </a:cubicBezTo>
                  <a:cubicBezTo>
                    <a:pt x="220" y="151"/>
                    <a:pt x="213" y="156"/>
                    <a:pt x="206" y="162"/>
                  </a:cubicBezTo>
                  <a:cubicBezTo>
                    <a:pt x="199" y="167"/>
                    <a:pt x="191" y="171"/>
                    <a:pt x="184" y="175"/>
                  </a:cubicBezTo>
                  <a:cubicBezTo>
                    <a:pt x="177" y="179"/>
                    <a:pt x="169" y="182"/>
                    <a:pt x="162" y="185"/>
                  </a:cubicBezTo>
                  <a:cubicBezTo>
                    <a:pt x="155" y="188"/>
                    <a:pt x="147" y="190"/>
                    <a:pt x="140" y="192"/>
                  </a:cubicBezTo>
                  <a:cubicBezTo>
                    <a:pt x="120" y="198"/>
                    <a:pt x="120" y="198"/>
                    <a:pt x="120" y="198"/>
                  </a:cubicBezTo>
                  <a:cubicBezTo>
                    <a:pt x="103" y="204"/>
                    <a:pt x="103" y="204"/>
                    <a:pt x="103" y="204"/>
                  </a:cubicBezTo>
                  <a:cubicBezTo>
                    <a:pt x="98" y="207"/>
                    <a:pt x="93" y="207"/>
                    <a:pt x="89" y="211"/>
                  </a:cubicBezTo>
                  <a:cubicBezTo>
                    <a:pt x="85" y="214"/>
                    <a:pt x="81" y="217"/>
                    <a:pt x="76" y="220"/>
                  </a:cubicBezTo>
                  <a:cubicBezTo>
                    <a:pt x="71" y="224"/>
                    <a:pt x="66" y="228"/>
                    <a:pt x="62" y="233"/>
                  </a:cubicBezTo>
                  <a:cubicBezTo>
                    <a:pt x="47" y="250"/>
                    <a:pt x="47" y="250"/>
                    <a:pt x="47" y="250"/>
                  </a:cubicBezTo>
                  <a:cubicBezTo>
                    <a:pt x="35" y="271"/>
                    <a:pt x="35" y="271"/>
                    <a:pt x="35" y="271"/>
                  </a:cubicBezTo>
                  <a:cubicBezTo>
                    <a:pt x="30" y="278"/>
                    <a:pt x="29" y="287"/>
                    <a:pt x="25" y="296"/>
                  </a:cubicBezTo>
                  <a:cubicBezTo>
                    <a:pt x="21" y="304"/>
                    <a:pt x="20" y="313"/>
                    <a:pt x="19" y="323"/>
                  </a:cubicBezTo>
                  <a:cubicBezTo>
                    <a:pt x="16" y="332"/>
                    <a:pt x="17" y="342"/>
                    <a:pt x="17" y="351"/>
                  </a:cubicBezTo>
                  <a:cubicBezTo>
                    <a:pt x="18" y="361"/>
                    <a:pt x="22" y="370"/>
                    <a:pt x="25" y="378"/>
                  </a:cubicBezTo>
                  <a:cubicBezTo>
                    <a:pt x="30" y="386"/>
                    <a:pt x="36" y="394"/>
                    <a:pt x="45" y="399"/>
                  </a:cubicBezTo>
                  <a:cubicBezTo>
                    <a:pt x="52" y="404"/>
                    <a:pt x="62" y="409"/>
                    <a:pt x="72" y="409"/>
                  </a:cubicBezTo>
                  <a:cubicBezTo>
                    <a:pt x="81" y="411"/>
                    <a:pt x="91" y="408"/>
                    <a:pt x="99" y="404"/>
                  </a:cubicBezTo>
                  <a:cubicBezTo>
                    <a:pt x="108" y="399"/>
                    <a:pt x="114" y="392"/>
                    <a:pt x="118" y="383"/>
                  </a:cubicBezTo>
                  <a:cubicBezTo>
                    <a:pt x="124" y="375"/>
                    <a:pt x="124" y="364"/>
                    <a:pt x="127" y="355"/>
                  </a:cubicBezTo>
                  <a:cubicBezTo>
                    <a:pt x="127" y="345"/>
                    <a:pt x="127" y="335"/>
                    <a:pt x="124" y="326"/>
                  </a:cubicBezTo>
                  <a:cubicBezTo>
                    <a:pt x="121" y="318"/>
                    <a:pt x="115" y="310"/>
                    <a:pt x="107" y="306"/>
                  </a:cubicBezTo>
                  <a:cubicBezTo>
                    <a:pt x="98" y="303"/>
                    <a:pt x="89" y="303"/>
                    <a:pt x="81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056" y="4312"/>
              <a:ext cx="560" cy="220"/>
            </a:xfrm>
            <a:custGeom>
              <a:avLst/>
              <a:gdLst>
                <a:gd name="T0" fmla="*/ 237 w 237"/>
                <a:gd name="T1" fmla="*/ 83 h 93"/>
                <a:gd name="T2" fmla="*/ 218 w 237"/>
                <a:gd name="T3" fmla="*/ 91 h 93"/>
                <a:gd name="T4" fmla="*/ 194 w 237"/>
                <a:gd name="T5" fmla="*/ 91 h 93"/>
                <a:gd name="T6" fmla="*/ 171 w 237"/>
                <a:gd name="T7" fmla="*/ 81 h 93"/>
                <a:gd name="T8" fmla="*/ 152 w 237"/>
                <a:gd name="T9" fmla="*/ 66 h 93"/>
                <a:gd name="T10" fmla="*/ 135 w 237"/>
                <a:gd name="T11" fmla="*/ 50 h 93"/>
                <a:gd name="T12" fmla="*/ 120 w 237"/>
                <a:gd name="T13" fmla="*/ 36 h 93"/>
                <a:gd name="T14" fmla="*/ 107 w 237"/>
                <a:gd name="T15" fmla="*/ 25 h 93"/>
                <a:gd name="T16" fmla="*/ 96 w 237"/>
                <a:gd name="T17" fmla="*/ 19 h 93"/>
                <a:gd name="T18" fmla="*/ 85 w 237"/>
                <a:gd name="T19" fmla="*/ 16 h 93"/>
                <a:gd name="T20" fmla="*/ 71 w 237"/>
                <a:gd name="T21" fmla="*/ 15 h 93"/>
                <a:gd name="T22" fmla="*/ 56 w 237"/>
                <a:gd name="T23" fmla="*/ 18 h 93"/>
                <a:gd name="T24" fmla="*/ 41 w 237"/>
                <a:gd name="T25" fmla="*/ 25 h 93"/>
                <a:gd name="T26" fmla="*/ 27 w 237"/>
                <a:gd name="T27" fmla="*/ 34 h 93"/>
                <a:gd name="T28" fmla="*/ 15 w 237"/>
                <a:gd name="T29" fmla="*/ 46 h 93"/>
                <a:gd name="T30" fmla="*/ 6 w 237"/>
                <a:gd name="T31" fmla="*/ 59 h 93"/>
                <a:gd name="T32" fmla="*/ 1 w 237"/>
                <a:gd name="T33" fmla="*/ 72 h 93"/>
                <a:gd name="T34" fmla="*/ 1 w 237"/>
                <a:gd name="T35" fmla="*/ 57 h 93"/>
                <a:gd name="T36" fmla="*/ 6 w 237"/>
                <a:gd name="T37" fmla="*/ 40 h 93"/>
                <a:gd name="T38" fmla="*/ 18 w 237"/>
                <a:gd name="T39" fmla="*/ 24 h 93"/>
                <a:gd name="T40" fmla="*/ 33 w 237"/>
                <a:gd name="T41" fmla="*/ 12 h 93"/>
                <a:gd name="T42" fmla="*/ 52 w 237"/>
                <a:gd name="T43" fmla="*/ 4 h 93"/>
                <a:gd name="T44" fmla="*/ 70 w 237"/>
                <a:gd name="T45" fmla="*/ 0 h 93"/>
                <a:gd name="T46" fmla="*/ 88 w 237"/>
                <a:gd name="T47" fmla="*/ 1 h 93"/>
                <a:gd name="T48" fmla="*/ 102 w 237"/>
                <a:gd name="T49" fmla="*/ 6 h 93"/>
                <a:gd name="T50" fmla="*/ 116 w 237"/>
                <a:gd name="T51" fmla="*/ 13 h 93"/>
                <a:gd name="T52" fmla="*/ 130 w 237"/>
                <a:gd name="T53" fmla="*/ 25 h 93"/>
                <a:gd name="T54" fmla="*/ 145 w 237"/>
                <a:gd name="T55" fmla="*/ 40 h 93"/>
                <a:gd name="T56" fmla="*/ 161 w 237"/>
                <a:gd name="T57" fmla="*/ 56 h 93"/>
                <a:gd name="T58" fmla="*/ 178 w 237"/>
                <a:gd name="T59" fmla="*/ 72 h 93"/>
                <a:gd name="T60" fmla="*/ 197 w 237"/>
                <a:gd name="T61" fmla="*/ 83 h 93"/>
                <a:gd name="T62" fmla="*/ 217 w 237"/>
                <a:gd name="T63" fmla="*/ 86 h 93"/>
                <a:gd name="T64" fmla="*/ 237 w 237"/>
                <a:gd name="T65" fmla="*/ 8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7" h="93">
                  <a:moveTo>
                    <a:pt x="237" y="83"/>
                  </a:moveTo>
                  <a:cubicBezTo>
                    <a:pt x="232" y="86"/>
                    <a:pt x="225" y="89"/>
                    <a:pt x="218" y="91"/>
                  </a:cubicBezTo>
                  <a:cubicBezTo>
                    <a:pt x="211" y="93"/>
                    <a:pt x="202" y="93"/>
                    <a:pt x="194" y="91"/>
                  </a:cubicBezTo>
                  <a:cubicBezTo>
                    <a:pt x="186" y="89"/>
                    <a:pt x="178" y="86"/>
                    <a:pt x="171" y="81"/>
                  </a:cubicBezTo>
                  <a:cubicBezTo>
                    <a:pt x="164" y="77"/>
                    <a:pt x="158" y="71"/>
                    <a:pt x="152" y="66"/>
                  </a:cubicBezTo>
                  <a:cubicBezTo>
                    <a:pt x="135" y="50"/>
                    <a:pt x="135" y="50"/>
                    <a:pt x="135" y="50"/>
                  </a:cubicBezTo>
                  <a:cubicBezTo>
                    <a:pt x="130" y="45"/>
                    <a:pt x="125" y="40"/>
                    <a:pt x="120" y="36"/>
                  </a:cubicBezTo>
                  <a:cubicBezTo>
                    <a:pt x="115" y="32"/>
                    <a:pt x="111" y="28"/>
                    <a:pt x="107" y="25"/>
                  </a:cubicBezTo>
                  <a:cubicBezTo>
                    <a:pt x="103" y="23"/>
                    <a:pt x="99" y="20"/>
                    <a:pt x="96" y="19"/>
                  </a:cubicBezTo>
                  <a:cubicBezTo>
                    <a:pt x="93" y="18"/>
                    <a:pt x="89" y="17"/>
                    <a:pt x="85" y="16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3" y="38"/>
                    <a:pt x="18" y="42"/>
                    <a:pt x="15" y="46"/>
                  </a:cubicBezTo>
                  <a:cubicBezTo>
                    <a:pt x="12" y="50"/>
                    <a:pt x="9" y="54"/>
                    <a:pt x="6" y="59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68"/>
                    <a:pt x="0" y="62"/>
                    <a:pt x="1" y="57"/>
                  </a:cubicBezTo>
                  <a:cubicBezTo>
                    <a:pt x="1" y="51"/>
                    <a:pt x="4" y="46"/>
                    <a:pt x="6" y="40"/>
                  </a:cubicBezTo>
                  <a:cubicBezTo>
                    <a:pt x="9" y="35"/>
                    <a:pt x="14" y="30"/>
                    <a:pt x="18" y="24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9" y="9"/>
                    <a:pt x="45" y="6"/>
                    <a:pt x="52" y="4"/>
                  </a:cubicBezTo>
                  <a:cubicBezTo>
                    <a:pt x="58" y="2"/>
                    <a:pt x="64" y="1"/>
                    <a:pt x="70" y="0"/>
                  </a:cubicBezTo>
                  <a:cubicBezTo>
                    <a:pt x="77" y="0"/>
                    <a:pt x="82" y="1"/>
                    <a:pt x="88" y="1"/>
                  </a:cubicBezTo>
                  <a:cubicBezTo>
                    <a:pt x="93" y="2"/>
                    <a:pt x="98" y="4"/>
                    <a:pt x="102" y="6"/>
                  </a:cubicBezTo>
                  <a:cubicBezTo>
                    <a:pt x="106" y="7"/>
                    <a:pt x="111" y="10"/>
                    <a:pt x="116" y="13"/>
                  </a:cubicBezTo>
                  <a:cubicBezTo>
                    <a:pt x="120" y="16"/>
                    <a:pt x="125" y="20"/>
                    <a:pt x="130" y="25"/>
                  </a:cubicBezTo>
                  <a:cubicBezTo>
                    <a:pt x="135" y="30"/>
                    <a:pt x="140" y="35"/>
                    <a:pt x="145" y="40"/>
                  </a:cubicBezTo>
                  <a:cubicBezTo>
                    <a:pt x="161" y="56"/>
                    <a:pt x="161" y="56"/>
                    <a:pt x="161" y="56"/>
                  </a:cubicBezTo>
                  <a:cubicBezTo>
                    <a:pt x="166" y="62"/>
                    <a:pt x="172" y="67"/>
                    <a:pt x="178" y="72"/>
                  </a:cubicBezTo>
                  <a:cubicBezTo>
                    <a:pt x="183" y="77"/>
                    <a:pt x="190" y="80"/>
                    <a:pt x="197" y="83"/>
                  </a:cubicBezTo>
                  <a:cubicBezTo>
                    <a:pt x="203" y="85"/>
                    <a:pt x="210" y="86"/>
                    <a:pt x="217" y="86"/>
                  </a:cubicBezTo>
                  <a:cubicBezTo>
                    <a:pt x="224" y="86"/>
                    <a:pt x="231" y="84"/>
                    <a:pt x="237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394" y="3958"/>
              <a:ext cx="385" cy="522"/>
            </a:xfrm>
            <a:custGeom>
              <a:avLst/>
              <a:gdLst>
                <a:gd name="T0" fmla="*/ 163 w 163"/>
                <a:gd name="T1" fmla="*/ 50 h 221"/>
                <a:gd name="T2" fmla="*/ 140 w 163"/>
                <a:gd name="T3" fmla="*/ 29 h 221"/>
                <a:gd name="T4" fmla="*/ 110 w 163"/>
                <a:gd name="T5" fmla="*/ 14 h 221"/>
                <a:gd name="T6" fmla="*/ 78 w 163"/>
                <a:gd name="T7" fmla="*/ 18 h 221"/>
                <a:gd name="T8" fmla="*/ 71 w 163"/>
                <a:gd name="T9" fmla="*/ 45 h 221"/>
                <a:gd name="T10" fmla="*/ 89 w 163"/>
                <a:gd name="T11" fmla="*/ 71 h 221"/>
                <a:gd name="T12" fmla="*/ 113 w 163"/>
                <a:gd name="T13" fmla="*/ 93 h 221"/>
                <a:gd name="T14" fmla="*/ 131 w 163"/>
                <a:gd name="T15" fmla="*/ 118 h 221"/>
                <a:gd name="T16" fmla="*/ 138 w 163"/>
                <a:gd name="T17" fmla="*/ 141 h 221"/>
                <a:gd name="T18" fmla="*/ 139 w 163"/>
                <a:gd name="T19" fmla="*/ 164 h 221"/>
                <a:gd name="T20" fmla="*/ 130 w 163"/>
                <a:gd name="T21" fmla="*/ 190 h 221"/>
                <a:gd name="T22" fmla="*/ 108 w 163"/>
                <a:gd name="T23" fmla="*/ 211 h 221"/>
                <a:gd name="T24" fmla="*/ 77 w 163"/>
                <a:gd name="T25" fmla="*/ 220 h 221"/>
                <a:gd name="T26" fmla="*/ 46 w 163"/>
                <a:gd name="T27" fmla="*/ 215 h 221"/>
                <a:gd name="T28" fmla="*/ 21 w 163"/>
                <a:gd name="T29" fmla="*/ 198 h 221"/>
                <a:gd name="T30" fmla="*/ 6 w 163"/>
                <a:gd name="T31" fmla="*/ 175 h 221"/>
                <a:gd name="T32" fmla="*/ 0 w 163"/>
                <a:gd name="T33" fmla="*/ 153 h 221"/>
                <a:gd name="T34" fmla="*/ 12 w 163"/>
                <a:gd name="T35" fmla="*/ 172 h 221"/>
                <a:gd name="T36" fmla="*/ 28 w 163"/>
                <a:gd name="T37" fmla="*/ 190 h 221"/>
                <a:gd name="T38" fmla="*/ 50 w 163"/>
                <a:gd name="T39" fmla="*/ 203 h 221"/>
                <a:gd name="T40" fmla="*/ 76 w 163"/>
                <a:gd name="T41" fmla="*/ 206 h 221"/>
                <a:gd name="T42" fmla="*/ 100 w 163"/>
                <a:gd name="T43" fmla="*/ 198 h 221"/>
                <a:gd name="T44" fmla="*/ 117 w 163"/>
                <a:gd name="T45" fmla="*/ 182 h 221"/>
                <a:gd name="T46" fmla="*/ 124 w 163"/>
                <a:gd name="T47" fmla="*/ 162 h 221"/>
                <a:gd name="T48" fmla="*/ 123 w 163"/>
                <a:gd name="T49" fmla="*/ 143 h 221"/>
                <a:gd name="T50" fmla="*/ 118 w 163"/>
                <a:gd name="T51" fmla="*/ 124 h 221"/>
                <a:gd name="T52" fmla="*/ 102 w 163"/>
                <a:gd name="T53" fmla="*/ 104 h 221"/>
                <a:gd name="T54" fmla="*/ 79 w 163"/>
                <a:gd name="T55" fmla="*/ 81 h 221"/>
                <a:gd name="T56" fmla="*/ 58 w 163"/>
                <a:gd name="T57" fmla="*/ 48 h 221"/>
                <a:gd name="T58" fmla="*/ 72 w 163"/>
                <a:gd name="T59" fmla="*/ 9 h 221"/>
                <a:gd name="T60" fmla="*/ 112 w 163"/>
                <a:gd name="T61" fmla="*/ 5 h 221"/>
                <a:gd name="T62" fmla="*/ 143 w 163"/>
                <a:gd name="T63" fmla="*/ 25 h 221"/>
                <a:gd name="T64" fmla="*/ 163 w 163"/>
                <a:gd name="T65" fmla="*/ 5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3" h="221">
                  <a:moveTo>
                    <a:pt x="163" y="50"/>
                  </a:moveTo>
                  <a:cubicBezTo>
                    <a:pt x="156" y="44"/>
                    <a:pt x="149" y="35"/>
                    <a:pt x="140" y="29"/>
                  </a:cubicBezTo>
                  <a:cubicBezTo>
                    <a:pt x="131" y="22"/>
                    <a:pt x="121" y="17"/>
                    <a:pt x="110" y="14"/>
                  </a:cubicBezTo>
                  <a:cubicBezTo>
                    <a:pt x="99" y="12"/>
                    <a:pt x="86" y="11"/>
                    <a:pt x="78" y="18"/>
                  </a:cubicBezTo>
                  <a:cubicBezTo>
                    <a:pt x="70" y="24"/>
                    <a:pt x="68" y="35"/>
                    <a:pt x="71" y="45"/>
                  </a:cubicBezTo>
                  <a:cubicBezTo>
                    <a:pt x="73" y="55"/>
                    <a:pt x="81" y="63"/>
                    <a:pt x="89" y="71"/>
                  </a:cubicBezTo>
                  <a:cubicBezTo>
                    <a:pt x="97" y="78"/>
                    <a:pt x="106" y="85"/>
                    <a:pt x="113" y="93"/>
                  </a:cubicBezTo>
                  <a:cubicBezTo>
                    <a:pt x="121" y="101"/>
                    <a:pt x="126" y="110"/>
                    <a:pt x="131" y="118"/>
                  </a:cubicBezTo>
                  <a:cubicBezTo>
                    <a:pt x="134" y="127"/>
                    <a:pt x="138" y="134"/>
                    <a:pt x="138" y="141"/>
                  </a:cubicBezTo>
                  <a:cubicBezTo>
                    <a:pt x="138" y="148"/>
                    <a:pt x="140" y="155"/>
                    <a:pt x="139" y="164"/>
                  </a:cubicBezTo>
                  <a:cubicBezTo>
                    <a:pt x="138" y="172"/>
                    <a:pt x="135" y="181"/>
                    <a:pt x="130" y="190"/>
                  </a:cubicBezTo>
                  <a:cubicBezTo>
                    <a:pt x="125" y="199"/>
                    <a:pt x="117" y="205"/>
                    <a:pt x="108" y="211"/>
                  </a:cubicBezTo>
                  <a:cubicBezTo>
                    <a:pt x="98" y="216"/>
                    <a:pt x="88" y="220"/>
                    <a:pt x="77" y="220"/>
                  </a:cubicBezTo>
                  <a:cubicBezTo>
                    <a:pt x="66" y="221"/>
                    <a:pt x="55" y="219"/>
                    <a:pt x="46" y="215"/>
                  </a:cubicBezTo>
                  <a:cubicBezTo>
                    <a:pt x="36" y="211"/>
                    <a:pt x="27" y="205"/>
                    <a:pt x="21" y="198"/>
                  </a:cubicBezTo>
                  <a:cubicBezTo>
                    <a:pt x="14" y="191"/>
                    <a:pt x="9" y="183"/>
                    <a:pt x="6" y="175"/>
                  </a:cubicBezTo>
                  <a:cubicBezTo>
                    <a:pt x="2" y="167"/>
                    <a:pt x="2" y="159"/>
                    <a:pt x="0" y="153"/>
                  </a:cubicBezTo>
                  <a:cubicBezTo>
                    <a:pt x="4" y="159"/>
                    <a:pt x="6" y="166"/>
                    <a:pt x="12" y="172"/>
                  </a:cubicBezTo>
                  <a:cubicBezTo>
                    <a:pt x="16" y="179"/>
                    <a:pt x="21" y="185"/>
                    <a:pt x="28" y="190"/>
                  </a:cubicBezTo>
                  <a:cubicBezTo>
                    <a:pt x="34" y="196"/>
                    <a:pt x="42" y="200"/>
                    <a:pt x="50" y="203"/>
                  </a:cubicBezTo>
                  <a:cubicBezTo>
                    <a:pt x="58" y="205"/>
                    <a:pt x="67" y="206"/>
                    <a:pt x="76" y="206"/>
                  </a:cubicBezTo>
                  <a:cubicBezTo>
                    <a:pt x="85" y="205"/>
                    <a:pt x="93" y="202"/>
                    <a:pt x="100" y="198"/>
                  </a:cubicBezTo>
                  <a:cubicBezTo>
                    <a:pt x="107" y="193"/>
                    <a:pt x="113" y="188"/>
                    <a:pt x="117" y="182"/>
                  </a:cubicBezTo>
                  <a:cubicBezTo>
                    <a:pt x="121" y="175"/>
                    <a:pt x="123" y="168"/>
                    <a:pt x="124" y="162"/>
                  </a:cubicBezTo>
                  <a:cubicBezTo>
                    <a:pt x="125" y="155"/>
                    <a:pt x="123" y="149"/>
                    <a:pt x="123" y="143"/>
                  </a:cubicBezTo>
                  <a:cubicBezTo>
                    <a:pt x="124" y="137"/>
                    <a:pt x="120" y="132"/>
                    <a:pt x="118" y="124"/>
                  </a:cubicBezTo>
                  <a:cubicBezTo>
                    <a:pt x="113" y="118"/>
                    <a:pt x="109" y="110"/>
                    <a:pt x="102" y="104"/>
                  </a:cubicBezTo>
                  <a:cubicBezTo>
                    <a:pt x="96" y="96"/>
                    <a:pt x="87" y="89"/>
                    <a:pt x="79" y="81"/>
                  </a:cubicBezTo>
                  <a:cubicBezTo>
                    <a:pt x="71" y="72"/>
                    <a:pt x="61" y="62"/>
                    <a:pt x="58" y="48"/>
                  </a:cubicBezTo>
                  <a:cubicBezTo>
                    <a:pt x="54" y="35"/>
                    <a:pt x="59" y="16"/>
                    <a:pt x="72" y="9"/>
                  </a:cubicBezTo>
                  <a:cubicBezTo>
                    <a:pt x="85" y="0"/>
                    <a:pt x="100" y="3"/>
                    <a:pt x="112" y="5"/>
                  </a:cubicBezTo>
                  <a:cubicBezTo>
                    <a:pt x="124" y="10"/>
                    <a:pt x="135" y="17"/>
                    <a:pt x="143" y="25"/>
                  </a:cubicBezTo>
                  <a:cubicBezTo>
                    <a:pt x="152" y="32"/>
                    <a:pt x="157" y="43"/>
                    <a:pt x="163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6155" y="3922"/>
              <a:ext cx="246" cy="369"/>
            </a:xfrm>
            <a:custGeom>
              <a:avLst/>
              <a:gdLst>
                <a:gd name="T0" fmla="*/ 38 w 104"/>
                <a:gd name="T1" fmla="*/ 87 h 156"/>
                <a:gd name="T2" fmla="*/ 79 w 104"/>
                <a:gd name="T3" fmla="*/ 83 h 156"/>
                <a:gd name="T4" fmla="*/ 55 w 104"/>
                <a:gd name="T5" fmla="*/ 115 h 156"/>
                <a:gd name="T6" fmla="*/ 23 w 104"/>
                <a:gd name="T7" fmla="*/ 86 h 156"/>
                <a:gd name="T8" fmla="*/ 36 w 104"/>
                <a:gd name="T9" fmla="*/ 116 h 156"/>
                <a:gd name="T10" fmla="*/ 0 w 104"/>
                <a:gd name="T11" fmla="*/ 119 h 156"/>
                <a:gd name="T12" fmla="*/ 36 w 104"/>
                <a:gd name="T13" fmla="*/ 126 h 156"/>
                <a:gd name="T14" fmla="*/ 34 w 104"/>
                <a:gd name="T15" fmla="*/ 156 h 156"/>
                <a:gd name="T16" fmla="*/ 56 w 104"/>
                <a:gd name="T17" fmla="*/ 120 h 156"/>
                <a:gd name="T18" fmla="*/ 80 w 104"/>
                <a:gd name="T19" fmla="*/ 91 h 156"/>
                <a:gd name="T20" fmla="*/ 98 w 104"/>
                <a:gd name="T21" fmla="*/ 118 h 156"/>
                <a:gd name="T22" fmla="*/ 85 w 104"/>
                <a:gd name="T23" fmla="*/ 74 h 156"/>
                <a:gd name="T24" fmla="*/ 80 w 104"/>
                <a:gd name="T25" fmla="*/ 38 h 156"/>
                <a:gd name="T26" fmla="*/ 104 w 104"/>
                <a:gd name="T27" fmla="*/ 4 h 156"/>
                <a:gd name="T28" fmla="*/ 74 w 104"/>
                <a:gd name="T29" fmla="*/ 41 h 156"/>
                <a:gd name="T30" fmla="*/ 82 w 104"/>
                <a:gd name="T31" fmla="*/ 73 h 156"/>
                <a:gd name="T32" fmla="*/ 38 w 104"/>
                <a:gd name="T33" fmla="*/ 87 h 156"/>
                <a:gd name="T34" fmla="*/ 33 w 104"/>
                <a:gd name="T35" fmla="*/ 142 h 156"/>
                <a:gd name="T36" fmla="*/ 45 w 104"/>
                <a:gd name="T37" fmla="*/ 122 h 156"/>
                <a:gd name="T38" fmla="*/ 16 w 104"/>
                <a:gd name="T39" fmla="*/ 121 h 156"/>
                <a:gd name="T40" fmla="*/ 46 w 104"/>
                <a:gd name="T41" fmla="*/ 119 h 156"/>
                <a:gd name="T42" fmla="*/ 31 w 104"/>
                <a:gd name="T43" fmla="*/ 105 h 156"/>
                <a:gd name="T44" fmla="*/ 54 w 104"/>
                <a:gd name="T45" fmla="*/ 118 h 156"/>
                <a:gd name="T46" fmla="*/ 33 w 104"/>
                <a:gd name="T47" fmla="*/ 142 h 156"/>
                <a:gd name="T48" fmla="*/ 82 w 104"/>
                <a:gd name="T49" fmla="*/ 93 h 156"/>
                <a:gd name="T50" fmla="*/ 93 w 104"/>
                <a:gd name="T51" fmla="*/ 113 h 156"/>
                <a:gd name="T52" fmla="*/ 82 w 104"/>
                <a:gd name="T53" fmla="*/ 93 h 156"/>
                <a:gd name="T54" fmla="*/ 76 w 104"/>
                <a:gd name="T55" fmla="*/ 82 h 156"/>
                <a:gd name="T56" fmla="*/ 47 w 104"/>
                <a:gd name="T57" fmla="*/ 87 h 156"/>
                <a:gd name="T58" fmla="*/ 76 w 104"/>
                <a:gd name="T59" fmla="*/ 8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4" h="156">
                  <a:moveTo>
                    <a:pt x="38" y="87"/>
                  </a:moveTo>
                  <a:cubicBezTo>
                    <a:pt x="39" y="101"/>
                    <a:pt x="74" y="92"/>
                    <a:pt x="79" y="83"/>
                  </a:cubicBezTo>
                  <a:cubicBezTo>
                    <a:pt x="78" y="93"/>
                    <a:pt x="60" y="116"/>
                    <a:pt x="55" y="115"/>
                  </a:cubicBezTo>
                  <a:cubicBezTo>
                    <a:pt x="49" y="112"/>
                    <a:pt x="30" y="100"/>
                    <a:pt x="23" y="86"/>
                  </a:cubicBezTo>
                  <a:cubicBezTo>
                    <a:pt x="13" y="98"/>
                    <a:pt x="27" y="113"/>
                    <a:pt x="36" y="116"/>
                  </a:cubicBezTo>
                  <a:cubicBezTo>
                    <a:pt x="26" y="112"/>
                    <a:pt x="9" y="113"/>
                    <a:pt x="0" y="119"/>
                  </a:cubicBezTo>
                  <a:cubicBezTo>
                    <a:pt x="8" y="129"/>
                    <a:pt x="22" y="134"/>
                    <a:pt x="36" y="126"/>
                  </a:cubicBezTo>
                  <a:cubicBezTo>
                    <a:pt x="27" y="132"/>
                    <a:pt x="25" y="144"/>
                    <a:pt x="34" y="156"/>
                  </a:cubicBezTo>
                  <a:cubicBezTo>
                    <a:pt x="35" y="142"/>
                    <a:pt x="48" y="124"/>
                    <a:pt x="56" y="120"/>
                  </a:cubicBezTo>
                  <a:cubicBezTo>
                    <a:pt x="65" y="117"/>
                    <a:pt x="74" y="106"/>
                    <a:pt x="80" y="91"/>
                  </a:cubicBezTo>
                  <a:cubicBezTo>
                    <a:pt x="77" y="110"/>
                    <a:pt x="92" y="127"/>
                    <a:pt x="98" y="118"/>
                  </a:cubicBezTo>
                  <a:cubicBezTo>
                    <a:pt x="104" y="110"/>
                    <a:pt x="76" y="105"/>
                    <a:pt x="85" y="74"/>
                  </a:cubicBezTo>
                  <a:cubicBezTo>
                    <a:pt x="88" y="64"/>
                    <a:pt x="86" y="51"/>
                    <a:pt x="80" y="38"/>
                  </a:cubicBezTo>
                  <a:cubicBezTo>
                    <a:pt x="75" y="26"/>
                    <a:pt x="85" y="8"/>
                    <a:pt x="104" y="4"/>
                  </a:cubicBezTo>
                  <a:cubicBezTo>
                    <a:pt x="79" y="0"/>
                    <a:pt x="67" y="25"/>
                    <a:pt x="74" y="41"/>
                  </a:cubicBezTo>
                  <a:cubicBezTo>
                    <a:pt x="80" y="56"/>
                    <a:pt x="84" y="67"/>
                    <a:pt x="82" y="73"/>
                  </a:cubicBezTo>
                  <a:cubicBezTo>
                    <a:pt x="77" y="87"/>
                    <a:pt x="37" y="72"/>
                    <a:pt x="38" y="87"/>
                  </a:cubicBezTo>
                  <a:close/>
                  <a:moveTo>
                    <a:pt x="33" y="142"/>
                  </a:moveTo>
                  <a:cubicBezTo>
                    <a:pt x="32" y="137"/>
                    <a:pt x="39" y="124"/>
                    <a:pt x="45" y="122"/>
                  </a:cubicBezTo>
                  <a:cubicBezTo>
                    <a:pt x="41" y="122"/>
                    <a:pt x="26" y="127"/>
                    <a:pt x="16" y="121"/>
                  </a:cubicBezTo>
                  <a:cubicBezTo>
                    <a:pt x="23" y="122"/>
                    <a:pt x="37" y="120"/>
                    <a:pt x="46" y="119"/>
                  </a:cubicBezTo>
                  <a:cubicBezTo>
                    <a:pt x="41" y="117"/>
                    <a:pt x="31" y="111"/>
                    <a:pt x="31" y="105"/>
                  </a:cubicBezTo>
                  <a:cubicBezTo>
                    <a:pt x="35" y="109"/>
                    <a:pt x="43" y="117"/>
                    <a:pt x="54" y="118"/>
                  </a:cubicBezTo>
                  <a:cubicBezTo>
                    <a:pt x="45" y="124"/>
                    <a:pt x="38" y="134"/>
                    <a:pt x="33" y="142"/>
                  </a:cubicBezTo>
                  <a:close/>
                  <a:moveTo>
                    <a:pt x="82" y="93"/>
                  </a:moveTo>
                  <a:cubicBezTo>
                    <a:pt x="83" y="100"/>
                    <a:pt x="90" y="111"/>
                    <a:pt x="93" y="113"/>
                  </a:cubicBezTo>
                  <a:cubicBezTo>
                    <a:pt x="86" y="112"/>
                    <a:pt x="80" y="100"/>
                    <a:pt x="82" y="93"/>
                  </a:cubicBezTo>
                  <a:close/>
                  <a:moveTo>
                    <a:pt x="76" y="82"/>
                  </a:moveTo>
                  <a:cubicBezTo>
                    <a:pt x="70" y="88"/>
                    <a:pt x="55" y="92"/>
                    <a:pt x="47" y="87"/>
                  </a:cubicBezTo>
                  <a:cubicBezTo>
                    <a:pt x="54" y="85"/>
                    <a:pt x="69" y="84"/>
                    <a:pt x="76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5954" y="3920"/>
              <a:ext cx="170" cy="513"/>
            </a:xfrm>
            <a:custGeom>
              <a:avLst/>
              <a:gdLst>
                <a:gd name="T0" fmla="*/ 66 w 72"/>
                <a:gd name="T1" fmla="*/ 88 h 217"/>
                <a:gd name="T2" fmla="*/ 45 w 72"/>
                <a:gd name="T3" fmla="*/ 119 h 217"/>
                <a:gd name="T4" fmla="*/ 44 w 72"/>
                <a:gd name="T5" fmla="*/ 70 h 217"/>
                <a:gd name="T6" fmla="*/ 72 w 72"/>
                <a:gd name="T7" fmla="*/ 38 h 217"/>
                <a:gd name="T8" fmla="*/ 43 w 72"/>
                <a:gd name="T9" fmla="*/ 43 h 217"/>
                <a:gd name="T10" fmla="*/ 43 w 72"/>
                <a:gd name="T11" fmla="*/ 0 h 217"/>
                <a:gd name="T12" fmla="*/ 29 w 72"/>
                <a:gd name="T13" fmla="*/ 42 h 217"/>
                <a:gd name="T14" fmla="*/ 0 w 72"/>
                <a:gd name="T15" fmla="*/ 34 h 217"/>
                <a:gd name="T16" fmla="*/ 30 w 72"/>
                <a:gd name="T17" fmla="*/ 64 h 217"/>
                <a:gd name="T18" fmla="*/ 40 w 72"/>
                <a:gd name="T19" fmla="*/ 112 h 217"/>
                <a:gd name="T20" fmla="*/ 12 w 72"/>
                <a:gd name="T21" fmla="*/ 91 h 217"/>
                <a:gd name="T22" fmla="*/ 42 w 72"/>
                <a:gd name="T23" fmla="*/ 132 h 217"/>
                <a:gd name="T24" fmla="*/ 42 w 72"/>
                <a:gd name="T25" fmla="*/ 132 h 217"/>
                <a:gd name="T26" fmla="*/ 21 w 72"/>
                <a:gd name="T27" fmla="*/ 217 h 217"/>
                <a:gd name="T28" fmla="*/ 46 w 72"/>
                <a:gd name="T29" fmla="*/ 131 h 217"/>
                <a:gd name="T30" fmla="*/ 66 w 72"/>
                <a:gd name="T31" fmla="*/ 88 h 217"/>
                <a:gd name="T32" fmla="*/ 11 w 72"/>
                <a:gd name="T33" fmla="*/ 37 h 217"/>
                <a:gd name="T34" fmla="*/ 33 w 72"/>
                <a:gd name="T35" fmla="*/ 56 h 217"/>
                <a:gd name="T36" fmla="*/ 40 w 72"/>
                <a:gd name="T37" fmla="*/ 13 h 217"/>
                <a:gd name="T38" fmla="*/ 37 w 72"/>
                <a:gd name="T39" fmla="*/ 58 h 217"/>
                <a:gd name="T40" fmla="*/ 60 w 72"/>
                <a:gd name="T41" fmla="*/ 39 h 217"/>
                <a:gd name="T42" fmla="*/ 37 w 72"/>
                <a:gd name="T43" fmla="*/ 70 h 217"/>
                <a:gd name="T44" fmla="*/ 11 w 72"/>
                <a:gd name="T45" fmla="*/ 3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2" h="217">
                  <a:moveTo>
                    <a:pt x="66" y="88"/>
                  </a:moveTo>
                  <a:cubicBezTo>
                    <a:pt x="58" y="79"/>
                    <a:pt x="46" y="104"/>
                    <a:pt x="45" y="119"/>
                  </a:cubicBezTo>
                  <a:cubicBezTo>
                    <a:pt x="42" y="112"/>
                    <a:pt x="40" y="77"/>
                    <a:pt x="44" y="70"/>
                  </a:cubicBezTo>
                  <a:cubicBezTo>
                    <a:pt x="48" y="62"/>
                    <a:pt x="61" y="45"/>
                    <a:pt x="72" y="38"/>
                  </a:cubicBezTo>
                  <a:cubicBezTo>
                    <a:pt x="57" y="28"/>
                    <a:pt x="50" y="31"/>
                    <a:pt x="43" y="43"/>
                  </a:cubicBezTo>
                  <a:cubicBezTo>
                    <a:pt x="46" y="32"/>
                    <a:pt x="50" y="14"/>
                    <a:pt x="43" y="0"/>
                  </a:cubicBezTo>
                  <a:cubicBezTo>
                    <a:pt x="27" y="9"/>
                    <a:pt x="24" y="25"/>
                    <a:pt x="29" y="42"/>
                  </a:cubicBezTo>
                  <a:cubicBezTo>
                    <a:pt x="21" y="30"/>
                    <a:pt x="8" y="28"/>
                    <a:pt x="0" y="34"/>
                  </a:cubicBezTo>
                  <a:cubicBezTo>
                    <a:pt x="12" y="43"/>
                    <a:pt x="25" y="58"/>
                    <a:pt x="30" y="64"/>
                  </a:cubicBezTo>
                  <a:cubicBezTo>
                    <a:pt x="36" y="69"/>
                    <a:pt x="39" y="103"/>
                    <a:pt x="40" y="112"/>
                  </a:cubicBezTo>
                  <a:cubicBezTo>
                    <a:pt x="29" y="84"/>
                    <a:pt x="14" y="79"/>
                    <a:pt x="12" y="91"/>
                  </a:cubicBezTo>
                  <a:cubicBezTo>
                    <a:pt x="10" y="102"/>
                    <a:pt x="37" y="90"/>
                    <a:pt x="42" y="132"/>
                  </a:cubicBezTo>
                  <a:cubicBezTo>
                    <a:pt x="42" y="132"/>
                    <a:pt x="42" y="120"/>
                    <a:pt x="42" y="132"/>
                  </a:cubicBezTo>
                  <a:cubicBezTo>
                    <a:pt x="42" y="145"/>
                    <a:pt x="41" y="185"/>
                    <a:pt x="21" y="217"/>
                  </a:cubicBezTo>
                  <a:cubicBezTo>
                    <a:pt x="41" y="194"/>
                    <a:pt x="47" y="153"/>
                    <a:pt x="46" y="131"/>
                  </a:cubicBezTo>
                  <a:cubicBezTo>
                    <a:pt x="46" y="108"/>
                    <a:pt x="72" y="96"/>
                    <a:pt x="66" y="88"/>
                  </a:cubicBezTo>
                  <a:close/>
                  <a:moveTo>
                    <a:pt x="11" y="37"/>
                  </a:moveTo>
                  <a:cubicBezTo>
                    <a:pt x="18" y="37"/>
                    <a:pt x="30" y="47"/>
                    <a:pt x="33" y="56"/>
                  </a:cubicBezTo>
                  <a:cubicBezTo>
                    <a:pt x="34" y="51"/>
                    <a:pt x="30" y="27"/>
                    <a:pt x="40" y="13"/>
                  </a:cubicBezTo>
                  <a:cubicBezTo>
                    <a:pt x="37" y="23"/>
                    <a:pt x="37" y="44"/>
                    <a:pt x="37" y="58"/>
                  </a:cubicBezTo>
                  <a:cubicBezTo>
                    <a:pt x="42" y="51"/>
                    <a:pt x="52" y="38"/>
                    <a:pt x="60" y="39"/>
                  </a:cubicBezTo>
                  <a:cubicBezTo>
                    <a:pt x="54" y="43"/>
                    <a:pt x="40" y="54"/>
                    <a:pt x="37" y="70"/>
                  </a:cubicBezTo>
                  <a:cubicBezTo>
                    <a:pt x="30" y="55"/>
                    <a:pt x="22" y="45"/>
                    <a:pt x="1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6401" y="2136"/>
              <a:ext cx="541" cy="1417"/>
            </a:xfrm>
            <a:custGeom>
              <a:avLst/>
              <a:gdLst>
                <a:gd name="T0" fmla="*/ 210 w 229"/>
                <a:gd name="T1" fmla="*/ 232 h 599"/>
                <a:gd name="T2" fmla="*/ 168 w 229"/>
                <a:gd name="T3" fmla="*/ 324 h 599"/>
                <a:gd name="T4" fmla="*/ 135 w 229"/>
                <a:gd name="T5" fmla="*/ 190 h 599"/>
                <a:gd name="T6" fmla="*/ 202 w 229"/>
                <a:gd name="T7" fmla="*/ 93 h 599"/>
                <a:gd name="T8" fmla="*/ 127 w 229"/>
                <a:gd name="T9" fmla="*/ 119 h 599"/>
                <a:gd name="T10" fmla="*/ 107 w 229"/>
                <a:gd name="T11" fmla="*/ 0 h 599"/>
                <a:gd name="T12" fmla="*/ 89 w 229"/>
                <a:gd name="T13" fmla="*/ 120 h 599"/>
                <a:gd name="T14" fmla="*/ 0 w 229"/>
                <a:gd name="T15" fmla="*/ 116 h 599"/>
                <a:gd name="T16" fmla="*/ 102 w 229"/>
                <a:gd name="T17" fmla="*/ 186 h 599"/>
                <a:gd name="T18" fmla="*/ 149 w 229"/>
                <a:gd name="T19" fmla="*/ 306 h 599"/>
                <a:gd name="T20" fmla="*/ 65 w 229"/>
                <a:gd name="T21" fmla="*/ 259 h 599"/>
                <a:gd name="T22" fmla="*/ 165 w 229"/>
                <a:gd name="T23" fmla="*/ 360 h 599"/>
                <a:gd name="T24" fmla="*/ 165 w 229"/>
                <a:gd name="T25" fmla="*/ 361 h 599"/>
                <a:gd name="T26" fmla="*/ 146 w 229"/>
                <a:gd name="T27" fmla="*/ 599 h 599"/>
                <a:gd name="T28" fmla="*/ 176 w 229"/>
                <a:gd name="T29" fmla="*/ 355 h 599"/>
                <a:gd name="T30" fmla="*/ 210 w 229"/>
                <a:gd name="T31" fmla="*/ 232 h 599"/>
                <a:gd name="T32" fmla="*/ 39 w 229"/>
                <a:gd name="T33" fmla="*/ 114 h 599"/>
                <a:gd name="T34" fmla="*/ 106 w 229"/>
                <a:gd name="T35" fmla="*/ 156 h 599"/>
                <a:gd name="T36" fmla="*/ 104 w 229"/>
                <a:gd name="T37" fmla="*/ 36 h 599"/>
                <a:gd name="T38" fmla="*/ 118 w 229"/>
                <a:gd name="T39" fmla="*/ 161 h 599"/>
                <a:gd name="T40" fmla="*/ 171 w 229"/>
                <a:gd name="T41" fmla="*/ 100 h 599"/>
                <a:gd name="T42" fmla="*/ 123 w 229"/>
                <a:gd name="T43" fmla="*/ 192 h 599"/>
                <a:gd name="T44" fmla="*/ 39 w 229"/>
                <a:gd name="T45" fmla="*/ 114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9" h="599">
                  <a:moveTo>
                    <a:pt x="210" y="232"/>
                  </a:moveTo>
                  <a:cubicBezTo>
                    <a:pt x="191" y="206"/>
                    <a:pt x="163" y="283"/>
                    <a:pt x="168" y="324"/>
                  </a:cubicBezTo>
                  <a:cubicBezTo>
                    <a:pt x="157" y="306"/>
                    <a:pt x="130" y="211"/>
                    <a:pt x="135" y="190"/>
                  </a:cubicBezTo>
                  <a:cubicBezTo>
                    <a:pt x="145" y="166"/>
                    <a:pt x="173" y="110"/>
                    <a:pt x="202" y="93"/>
                  </a:cubicBezTo>
                  <a:cubicBezTo>
                    <a:pt x="158" y="71"/>
                    <a:pt x="140" y="81"/>
                    <a:pt x="127" y="119"/>
                  </a:cubicBezTo>
                  <a:cubicBezTo>
                    <a:pt x="130" y="88"/>
                    <a:pt x="133" y="35"/>
                    <a:pt x="107" y="0"/>
                  </a:cubicBezTo>
                  <a:cubicBezTo>
                    <a:pt x="69" y="32"/>
                    <a:pt x="69" y="77"/>
                    <a:pt x="89" y="120"/>
                  </a:cubicBezTo>
                  <a:cubicBezTo>
                    <a:pt x="63" y="92"/>
                    <a:pt x="20" y="96"/>
                    <a:pt x="0" y="116"/>
                  </a:cubicBezTo>
                  <a:cubicBezTo>
                    <a:pt x="36" y="135"/>
                    <a:pt x="84" y="164"/>
                    <a:pt x="102" y="186"/>
                  </a:cubicBezTo>
                  <a:cubicBezTo>
                    <a:pt x="120" y="208"/>
                    <a:pt x="144" y="283"/>
                    <a:pt x="149" y="306"/>
                  </a:cubicBezTo>
                  <a:cubicBezTo>
                    <a:pt x="109" y="235"/>
                    <a:pt x="64" y="226"/>
                    <a:pt x="65" y="259"/>
                  </a:cubicBezTo>
                  <a:cubicBezTo>
                    <a:pt x="64" y="292"/>
                    <a:pt x="132" y="248"/>
                    <a:pt x="165" y="360"/>
                  </a:cubicBezTo>
                  <a:cubicBezTo>
                    <a:pt x="165" y="360"/>
                    <a:pt x="160" y="326"/>
                    <a:pt x="165" y="361"/>
                  </a:cubicBezTo>
                  <a:cubicBezTo>
                    <a:pt x="170" y="395"/>
                    <a:pt x="186" y="506"/>
                    <a:pt x="146" y="599"/>
                  </a:cubicBezTo>
                  <a:cubicBezTo>
                    <a:pt x="189" y="528"/>
                    <a:pt x="188" y="416"/>
                    <a:pt x="176" y="355"/>
                  </a:cubicBezTo>
                  <a:cubicBezTo>
                    <a:pt x="164" y="294"/>
                    <a:pt x="229" y="259"/>
                    <a:pt x="210" y="232"/>
                  </a:cubicBezTo>
                  <a:close/>
                  <a:moveTo>
                    <a:pt x="39" y="114"/>
                  </a:moveTo>
                  <a:cubicBezTo>
                    <a:pt x="57" y="110"/>
                    <a:pt x="95" y="133"/>
                    <a:pt x="106" y="156"/>
                  </a:cubicBezTo>
                  <a:cubicBezTo>
                    <a:pt x="106" y="142"/>
                    <a:pt x="85" y="80"/>
                    <a:pt x="104" y="36"/>
                  </a:cubicBezTo>
                  <a:cubicBezTo>
                    <a:pt x="101" y="67"/>
                    <a:pt x="111" y="124"/>
                    <a:pt x="118" y="161"/>
                  </a:cubicBezTo>
                  <a:cubicBezTo>
                    <a:pt x="127" y="140"/>
                    <a:pt x="148" y="100"/>
                    <a:pt x="171" y="100"/>
                  </a:cubicBezTo>
                  <a:cubicBezTo>
                    <a:pt x="157" y="114"/>
                    <a:pt x="125" y="148"/>
                    <a:pt x="123" y="192"/>
                  </a:cubicBezTo>
                  <a:cubicBezTo>
                    <a:pt x="98" y="155"/>
                    <a:pt x="72" y="131"/>
                    <a:pt x="39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148" y="4440"/>
              <a:ext cx="80" cy="116"/>
            </a:xfrm>
            <a:custGeom>
              <a:avLst/>
              <a:gdLst>
                <a:gd name="T0" fmla="*/ 12 w 34"/>
                <a:gd name="T1" fmla="*/ 49 h 49"/>
                <a:gd name="T2" fmla="*/ 31 w 34"/>
                <a:gd name="T3" fmla="*/ 27 h 49"/>
                <a:gd name="T4" fmla="*/ 21 w 34"/>
                <a:gd name="T5" fmla="*/ 2 h 49"/>
                <a:gd name="T6" fmla="*/ 4 w 34"/>
                <a:gd name="T7" fmla="*/ 20 h 49"/>
                <a:gd name="T8" fmla="*/ 9 w 34"/>
                <a:gd name="T9" fmla="*/ 48 h 49"/>
                <a:gd name="T10" fmla="*/ 11 w 34"/>
                <a:gd name="T11" fmla="*/ 27 h 49"/>
                <a:gd name="T12" fmla="*/ 11 w 34"/>
                <a:gd name="T13" fmla="*/ 48 h 49"/>
                <a:gd name="T14" fmla="*/ 21 w 34"/>
                <a:gd name="T15" fmla="*/ 28 h 49"/>
                <a:gd name="T16" fmla="*/ 12 w 34"/>
                <a:gd name="T1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49">
                  <a:moveTo>
                    <a:pt x="12" y="49"/>
                  </a:moveTo>
                  <a:cubicBezTo>
                    <a:pt x="16" y="46"/>
                    <a:pt x="28" y="38"/>
                    <a:pt x="31" y="27"/>
                  </a:cubicBezTo>
                  <a:cubicBezTo>
                    <a:pt x="34" y="16"/>
                    <a:pt x="28" y="3"/>
                    <a:pt x="21" y="2"/>
                  </a:cubicBezTo>
                  <a:cubicBezTo>
                    <a:pt x="13" y="0"/>
                    <a:pt x="8" y="10"/>
                    <a:pt x="4" y="20"/>
                  </a:cubicBezTo>
                  <a:cubicBezTo>
                    <a:pt x="0" y="30"/>
                    <a:pt x="8" y="43"/>
                    <a:pt x="9" y="48"/>
                  </a:cubicBezTo>
                  <a:cubicBezTo>
                    <a:pt x="12" y="43"/>
                    <a:pt x="10" y="26"/>
                    <a:pt x="11" y="27"/>
                  </a:cubicBezTo>
                  <a:cubicBezTo>
                    <a:pt x="12" y="28"/>
                    <a:pt x="13" y="44"/>
                    <a:pt x="11" y="48"/>
                  </a:cubicBezTo>
                  <a:cubicBezTo>
                    <a:pt x="14" y="45"/>
                    <a:pt x="21" y="27"/>
                    <a:pt x="21" y="28"/>
                  </a:cubicBezTo>
                  <a:cubicBezTo>
                    <a:pt x="21" y="30"/>
                    <a:pt x="18" y="40"/>
                    <a:pt x="12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193" y="4506"/>
              <a:ext cx="102" cy="86"/>
            </a:xfrm>
            <a:custGeom>
              <a:avLst/>
              <a:gdLst>
                <a:gd name="T0" fmla="*/ 0 w 43"/>
                <a:gd name="T1" fmla="*/ 22 h 36"/>
                <a:gd name="T2" fmla="*/ 20 w 43"/>
                <a:gd name="T3" fmla="*/ 0 h 36"/>
                <a:gd name="T4" fmla="*/ 42 w 43"/>
                <a:gd name="T5" fmla="*/ 10 h 36"/>
                <a:gd name="T6" fmla="*/ 27 w 43"/>
                <a:gd name="T7" fmla="*/ 34 h 36"/>
                <a:gd name="T8" fmla="*/ 1 w 43"/>
                <a:gd name="T9" fmla="*/ 26 h 36"/>
                <a:gd name="T10" fmla="*/ 22 w 43"/>
                <a:gd name="T11" fmla="*/ 23 h 36"/>
                <a:gd name="T12" fmla="*/ 1 w 43"/>
                <a:gd name="T13" fmla="*/ 24 h 36"/>
                <a:gd name="T14" fmla="*/ 17 w 43"/>
                <a:gd name="T15" fmla="*/ 11 h 36"/>
                <a:gd name="T16" fmla="*/ 0 w 43"/>
                <a:gd name="T17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36">
                  <a:moveTo>
                    <a:pt x="0" y="22"/>
                  </a:moveTo>
                  <a:cubicBezTo>
                    <a:pt x="1" y="18"/>
                    <a:pt x="15" y="0"/>
                    <a:pt x="20" y="0"/>
                  </a:cubicBezTo>
                  <a:cubicBezTo>
                    <a:pt x="26" y="0"/>
                    <a:pt x="41" y="4"/>
                    <a:pt x="42" y="10"/>
                  </a:cubicBezTo>
                  <a:cubicBezTo>
                    <a:pt x="43" y="17"/>
                    <a:pt x="32" y="31"/>
                    <a:pt x="27" y="34"/>
                  </a:cubicBezTo>
                  <a:cubicBezTo>
                    <a:pt x="22" y="36"/>
                    <a:pt x="4" y="28"/>
                    <a:pt x="1" y="26"/>
                  </a:cubicBezTo>
                  <a:cubicBezTo>
                    <a:pt x="10" y="28"/>
                    <a:pt x="21" y="24"/>
                    <a:pt x="22" y="23"/>
                  </a:cubicBezTo>
                  <a:cubicBezTo>
                    <a:pt x="22" y="21"/>
                    <a:pt x="8" y="27"/>
                    <a:pt x="1" y="24"/>
                  </a:cubicBezTo>
                  <a:cubicBezTo>
                    <a:pt x="9" y="24"/>
                    <a:pt x="17" y="12"/>
                    <a:pt x="17" y="11"/>
                  </a:cubicBezTo>
                  <a:cubicBezTo>
                    <a:pt x="17" y="10"/>
                    <a:pt x="7" y="23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075" y="4504"/>
              <a:ext cx="92" cy="81"/>
            </a:xfrm>
            <a:custGeom>
              <a:avLst/>
              <a:gdLst>
                <a:gd name="T0" fmla="*/ 39 w 39"/>
                <a:gd name="T1" fmla="*/ 22 h 34"/>
                <a:gd name="T2" fmla="*/ 22 w 39"/>
                <a:gd name="T3" fmla="*/ 1 h 34"/>
                <a:gd name="T4" fmla="*/ 2 w 39"/>
                <a:gd name="T5" fmla="*/ 11 h 34"/>
                <a:gd name="T6" fmla="*/ 16 w 39"/>
                <a:gd name="T7" fmla="*/ 31 h 34"/>
                <a:gd name="T8" fmla="*/ 39 w 39"/>
                <a:gd name="T9" fmla="*/ 27 h 34"/>
                <a:gd name="T10" fmla="*/ 18 w 39"/>
                <a:gd name="T11" fmla="*/ 22 h 34"/>
                <a:gd name="T12" fmla="*/ 38 w 39"/>
                <a:gd name="T13" fmla="*/ 23 h 34"/>
                <a:gd name="T14" fmla="*/ 21 w 39"/>
                <a:gd name="T15" fmla="*/ 14 h 34"/>
                <a:gd name="T16" fmla="*/ 39 w 39"/>
                <a:gd name="T17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4">
                  <a:moveTo>
                    <a:pt x="39" y="22"/>
                  </a:moveTo>
                  <a:cubicBezTo>
                    <a:pt x="39" y="19"/>
                    <a:pt x="30" y="2"/>
                    <a:pt x="22" y="1"/>
                  </a:cubicBezTo>
                  <a:cubicBezTo>
                    <a:pt x="15" y="0"/>
                    <a:pt x="4" y="4"/>
                    <a:pt x="2" y="11"/>
                  </a:cubicBezTo>
                  <a:cubicBezTo>
                    <a:pt x="0" y="18"/>
                    <a:pt x="9" y="29"/>
                    <a:pt x="16" y="31"/>
                  </a:cubicBezTo>
                  <a:cubicBezTo>
                    <a:pt x="23" y="34"/>
                    <a:pt x="37" y="28"/>
                    <a:pt x="39" y="27"/>
                  </a:cubicBezTo>
                  <a:cubicBezTo>
                    <a:pt x="37" y="23"/>
                    <a:pt x="17" y="23"/>
                    <a:pt x="18" y="22"/>
                  </a:cubicBezTo>
                  <a:cubicBezTo>
                    <a:pt x="19" y="21"/>
                    <a:pt x="33" y="21"/>
                    <a:pt x="38" y="23"/>
                  </a:cubicBezTo>
                  <a:cubicBezTo>
                    <a:pt x="35" y="19"/>
                    <a:pt x="20" y="14"/>
                    <a:pt x="21" y="14"/>
                  </a:cubicBezTo>
                  <a:cubicBezTo>
                    <a:pt x="22" y="13"/>
                    <a:pt x="38" y="19"/>
                    <a:pt x="3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086" y="4573"/>
              <a:ext cx="93" cy="85"/>
            </a:xfrm>
            <a:custGeom>
              <a:avLst/>
              <a:gdLst>
                <a:gd name="T0" fmla="*/ 36 w 39"/>
                <a:gd name="T1" fmla="*/ 0 h 36"/>
                <a:gd name="T2" fmla="*/ 9 w 39"/>
                <a:gd name="T3" fmla="*/ 8 h 36"/>
                <a:gd name="T4" fmla="*/ 6 w 39"/>
                <a:gd name="T5" fmla="*/ 31 h 36"/>
                <a:gd name="T6" fmla="*/ 32 w 39"/>
                <a:gd name="T7" fmla="*/ 28 h 36"/>
                <a:gd name="T8" fmla="*/ 39 w 39"/>
                <a:gd name="T9" fmla="*/ 3 h 36"/>
                <a:gd name="T10" fmla="*/ 27 w 39"/>
                <a:gd name="T11" fmla="*/ 19 h 36"/>
                <a:gd name="T12" fmla="*/ 37 w 39"/>
                <a:gd name="T13" fmla="*/ 3 h 36"/>
                <a:gd name="T14" fmla="*/ 19 w 39"/>
                <a:gd name="T15" fmla="*/ 13 h 36"/>
                <a:gd name="T16" fmla="*/ 36 w 39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6">
                  <a:moveTo>
                    <a:pt x="36" y="0"/>
                  </a:moveTo>
                  <a:cubicBezTo>
                    <a:pt x="36" y="0"/>
                    <a:pt x="12" y="4"/>
                    <a:pt x="9" y="8"/>
                  </a:cubicBezTo>
                  <a:cubicBezTo>
                    <a:pt x="6" y="11"/>
                    <a:pt x="0" y="25"/>
                    <a:pt x="6" y="31"/>
                  </a:cubicBezTo>
                  <a:cubicBezTo>
                    <a:pt x="11" y="36"/>
                    <a:pt x="29" y="32"/>
                    <a:pt x="32" y="28"/>
                  </a:cubicBezTo>
                  <a:cubicBezTo>
                    <a:pt x="36" y="24"/>
                    <a:pt x="39" y="7"/>
                    <a:pt x="39" y="3"/>
                  </a:cubicBezTo>
                  <a:cubicBezTo>
                    <a:pt x="35" y="3"/>
                    <a:pt x="28" y="19"/>
                    <a:pt x="27" y="19"/>
                  </a:cubicBezTo>
                  <a:cubicBezTo>
                    <a:pt x="26" y="20"/>
                    <a:pt x="35" y="3"/>
                    <a:pt x="37" y="3"/>
                  </a:cubicBezTo>
                  <a:cubicBezTo>
                    <a:pt x="32" y="4"/>
                    <a:pt x="19" y="15"/>
                    <a:pt x="19" y="13"/>
                  </a:cubicBezTo>
                  <a:cubicBezTo>
                    <a:pt x="20" y="12"/>
                    <a:pt x="36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174" y="4573"/>
              <a:ext cx="85" cy="106"/>
            </a:xfrm>
            <a:custGeom>
              <a:avLst/>
              <a:gdLst>
                <a:gd name="T0" fmla="*/ 4 w 36"/>
                <a:gd name="T1" fmla="*/ 3 h 45"/>
                <a:gd name="T2" fmla="*/ 0 w 36"/>
                <a:gd name="T3" fmla="*/ 29 h 45"/>
                <a:gd name="T4" fmla="*/ 28 w 36"/>
                <a:gd name="T5" fmla="*/ 41 h 45"/>
                <a:gd name="T6" fmla="*/ 31 w 36"/>
                <a:gd name="T7" fmla="*/ 11 h 45"/>
                <a:gd name="T8" fmla="*/ 8 w 36"/>
                <a:gd name="T9" fmla="*/ 0 h 45"/>
                <a:gd name="T10" fmla="*/ 20 w 36"/>
                <a:gd name="T11" fmla="*/ 17 h 45"/>
                <a:gd name="T12" fmla="*/ 6 w 36"/>
                <a:gd name="T13" fmla="*/ 2 h 45"/>
                <a:gd name="T14" fmla="*/ 10 w 36"/>
                <a:gd name="T15" fmla="*/ 23 h 45"/>
                <a:gd name="T16" fmla="*/ 4 w 36"/>
                <a:gd name="T17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5">
                  <a:moveTo>
                    <a:pt x="4" y="3"/>
                  </a:moveTo>
                  <a:cubicBezTo>
                    <a:pt x="3" y="6"/>
                    <a:pt x="0" y="19"/>
                    <a:pt x="0" y="29"/>
                  </a:cubicBezTo>
                  <a:cubicBezTo>
                    <a:pt x="0" y="38"/>
                    <a:pt x="21" y="45"/>
                    <a:pt x="28" y="41"/>
                  </a:cubicBezTo>
                  <a:cubicBezTo>
                    <a:pt x="36" y="37"/>
                    <a:pt x="36" y="15"/>
                    <a:pt x="31" y="11"/>
                  </a:cubicBezTo>
                  <a:cubicBezTo>
                    <a:pt x="27" y="7"/>
                    <a:pt x="11" y="1"/>
                    <a:pt x="8" y="0"/>
                  </a:cubicBezTo>
                  <a:cubicBezTo>
                    <a:pt x="16" y="4"/>
                    <a:pt x="22" y="18"/>
                    <a:pt x="20" y="17"/>
                  </a:cubicBezTo>
                  <a:cubicBezTo>
                    <a:pt x="18" y="15"/>
                    <a:pt x="12" y="4"/>
                    <a:pt x="6" y="2"/>
                  </a:cubicBezTo>
                  <a:cubicBezTo>
                    <a:pt x="9" y="4"/>
                    <a:pt x="11" y="26"/>
                    <a:pt x="10" y="23"/>
                  </a:cubicBezTo>
                  <a:cubicBezTo>
                    <a:pt x="9" y="21"/>
                    <a:pt x="7" y="7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出自【趣你的PPT】(微信:qunideppt)：最优质的PPT资源库"/>
            <p:cNvSpPr>
              <a:spLocks/>
            </p:cNvSpPr>
            <p:nvPr/>
          </p:nvSpPr>
          <p:spPr bwMode="auto">
            <a:xfrm>
              <a:off x="7065" y="3044"/>
              <a:ext cx="159" cy="114"/>
            </a:xfrm>
            <a:custGeom>
              <a:avLst/>
              <a:gdLst>
                <a:gd name="T0" fmla="*/ 1 w 67"/>
                <a:gd name="T1" fmla="*/ 37 h 48"/>
                <a:gd name="T2" fmla="*/ 41 w 67"/>
                <a:gd name="T3" fmla="*/ 43 h 48"/>
                <a:gd name="T4" fmla="*/ 63 w 67"/>
                <a:gd name="T5" fmla="*/ 10 h 48"/>
                <a:gd name="T6" fmla="*/ 28 w 67"/>
                <a:gd name="T7" fmla="*/ 5 h 48"/>
                <a:gd name="T8" fmla="*/ 0 w 67"/>
                <a:gd name="T9" fmla="*/ 32 h 48"/>
                <a:gd name="T10" fmla="*/ 26 w 67"/>
                <a:gd name="T11" fmla="*/ 19 h 48"/>
                <a:gd name="T12" fmla="*/ 1 w 67"/>
                <a:gd name="T13" fmla="*/ 35 h 48"/>
                <a:gd name="T14" fmla="*/ 32 w 67"/>
                <a:gd name="T15" fmla="*/ 32 h 48"/>
                <a:gd name="T16" fmla="*/ 1 w 67"/>
                <a:gd name="T17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48">
                  <a:moveTo>
                    <a:pt x="1" y="37"/>
                  </a:moveTo>
                  <a:cubicBezTo>
                    <a:pt x="7" y="39"/>
                    <a:pt x="26" y="48"/>
                    <a:pt x="41" y="43"/>
                  </a:cubicBezTo>
                  <a:cubicBezTo>
                    <a:pt x="57" y="38"/>
                    <a:pt x="67" y="20"/>
                    <a:pt x="63" y="10"/>
                  </a:cubicBezTo>
                  <a:cubicBezTo>
                    <a:pt x="60" y="0"/>
                    <a:pt x="43" y="3"/>
                    <a:pt x="28" y="5"/>
                  </a:cubicBezTo>
                  <a:cubicBezTo>
                    <a:pt x="13" y="8"/>
                    <a:pt x="5" y="28"/>
                    <a:pt x="0" y="32"/>
                  </a:cubicBezTo>
                  <a:cubicBezTo>
                    <a:pt x="7" y="32"/>
                    <a:pt x="26" y="17"/>
                    <a:pt x="26" y="19"/>
                  </a:cubicBezTo>
                  <a:cubicBezTo>
                    <a:pt x="25" y="21"/>
                    <a:pt x="7" y="35"/>
                    <a:pt x="1" y="35"/>
                  </a:cubicBezTo>
                  <a:cubicBezTo>
                    <a:pt x="7" y="37"/>
                    <a:pt x="33" y="30"/>
                    <a:pt x="32" y="32"/>
                  </a:cubicBezTo>
                  <a:cubicBezTo>
                    <a:pt x="31" y="33"/>
                    <a:pt x="16" y="38"/>
                    <a:pt x="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出自【趣你的PPT】(微信:qunideppt)：最优质的PPT资源库"/>
            <p:cNvSpPr>
              <a:spLocks/>
            </p:cNvSpPr>
            <p:nvPr/>
          </p:nvSpPr>
          <p:spPr bwMode="auto">
            <a:xfrm>
              <a:off x="7068" y="3149"/>
              <a:ext cx="135" cy="115"/>
            </a:xfrm>
            <a:custGeom>
              <a:avLst/>
              <a:gdLst>
                <a:gd name="T0" fmla="*/ 4 w 57"/>
                <a:gd name="T1" fmla="*/ 2 h 49"/>
                <a:gd name="T2" fmla="*/ 46 w 57"/>
                <a:gd name="T3" fmla="*/ 9 h 49"/>
                <a:gd name="T4" fmla="*/ 50 w 57"/>
                <a:gd name="T5" fmla="*/ 43 h 49"/>
                <a:gd name="T6" fmla="*/ 11 w 57"/>
                <a:gd name="T7" fmla="*/ 43 h 49"/>
                <a:gd name="T8" fmla="*/ 0 w 57"/>
                <a:gd name="T9" fmla="*/ 6 h 49"/>
                <a:gd name="T10" fmla="*/ 20 w 57"/>
                <a:gd name="T11" fmla="*/ 28 h 49"/>
                <a:gd name="T12" fmla="*/ 2 w 57"/>
                <a:gd name="T13" fmla="*/ 5 h 49"/>
                <a:gd name="T14" fmla="*/ 30 w 57"/>
                <a:gd name="T15" fmla="*/ 13 h 49"/>
                <a:gd name="T16" fmla="*/ 4 w 57"/>
                <a:gd name="T17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9">
                  <a:moveTo>
                    <a:pt x="4" y="2"/>
                  </a:moveTo>
                  <a:cubicBezTo>
                    <a:pt x="9" y="0"/>
                    <a:pt x="42" y="3"/>
                    <a:pt x="46" y="9"/>
                  </a:cubicBezTo>
                  <a:cubicBezTo>
                    <a:pt x="50" y="16"/>
                    <a:pt x="57" y="36"/>
                    <a:pt x="50" y="43"/>
                  </a:cubicBezTo>
                  <a:cubicBezTo>
                    <a:pt x="43" y="49"/>
                    <a:pt x="19" y="47"/>
                    <a:pt x="11" y="43"/>
                  </a:cubicBezTo>
                  <a:cubicBezTo>
                    <a:pt x="4" y="39"/>
                    <a:pt x="0" y="12"/>
                    <a:pt x="0" y="6"/>
                  </a:cubicBezTo>
                  <a:cubicBezTo>
                    <a:pt x="5" y="19"/>
                    <a:pt x="18" y="29"/>
                    <a:pt x="20" y="28"/>
                  </a:cubicBezTo>
                  <a:cubicBezTo>
                    <a:pt x="22" y="28"/>
                    <a:pt x="4" y="16"/>
                    <a:pt x="2" y="5"/>
                  </a:cubicBezTo>
                  <a:cubicBezTo>
                    <a:pt x="9" y="14"/>
                    <a:pt x="29" y="14"/>
                    <a:pt x="30" y="13"/>
                  </a:cubicBezTo>
                  <a:cubicBezTo>
                    <a:pt x="31" y="12"/>
                    <a:pt x="8" y="11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985" y="2992"/>
              <a:ext cx="114" cy="138"/>
            </a:xfrm>
            <a:custGeom>
              <a:avLst/>
              <a:gdLst>
                <a:gd name="T0" fmla="*/ 32 w 48"/>
                <a:gd name="T1" fmla="*/ 55 h 58"/>
                <a:gd name="T2" fmla="*/ 43 w 48"/>
                <a:gd name="T3" fmla="*/ 19 h 58"/>
                <a:gd name="T4" fmla="*/ 16 w 48"/>
                <a:gd name="T5" fmla="*/ 3 h 58"/>
                <a:gd name="T6" fmla="*/ 2 w 48"/>
                <a:gd name="T7" fmla="*/ 35 h 58"/>
                <a:gd name="T8" fmla="*/ 25 w 48"/>
                <a:gd name="T9" fmla="*/ 58 h 58"/>
                <a:gd name="T10" fmla="*/ 15 w 48"/>
                <a:gd name="T11" fmla="*/ 30 h 58"/>
                <a:gd name="T12" fmla="*/ 29 w 48"/>
                <a:gd name="T13" fmla="*/ 54 h 58"/>
                <a:gd name="T14" fmla="*/ 27 w 48"/>
                <a:gd name="T15" fmla="*/ 26 h 58"/>
                <a:gd name="T16" fmla="*/ 32 w 48"/>
                <a:gd name="T17" fmla="*/ 5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8">
                  <a:moveTo>
                    <a:pt x="32" y="55"/>
                  </a:moveTo>
                  <a:cubicBezTo>
                    <a:pt x="35" y="52"/>
                    <a:pt x="48" y="28"/>
                    <a:pt x="43" y="19"/>
                  </a:cubicBezTo>
                  <a:cubicBezTo>
                    <a:pt x="38" y="9"/>
                    <a:pt x="26" y="0"/>
                    <a:pt x="16" y="3"/>
                  </a:cubicBezTo>
                  <a:cubicBezTo>
                    <a:pt x="6" y="6"/>
                    <a:pt x="0" y="24"/>
                    <a:pt x="2" y="35"/>
                  </a:cubicBezTo>
                  <a:cubicBezTo>
                    <a:pt x="5" y="45"/>
                    <a:pt x="23" y="57"/>
                    <a:pt x="25" y="58"/>
                  </a:cubicBezTo>
                  <a:cubicBezTo>
                    <a:pt x="29" y="52"/>
                    <a:pt x="13" y="29"/>
                    <a:pt x="15" y="30"/>
                  </a:cubicBezTo>
                  <a:cubicBezTo>
                    <a:pt x="17" y="30"/>
                    <a:pt x="28" y="47"/>
                    <a:pt x="29" y="54"/>
                  </a:cubicBezTo>
                  <a:cubicBezTo>
                    <a:pt x="32" y="48"/>
                    <a:pt x="25" y="26"/>
                    <a:pt x="27" y="26"/>
                  </a:cubicBezTo>
                  <a:cubicBezTo>
                    <a:pt x="29" y="27"/>
                    <a:pt x="34" y="51"/>
                    <a:pt x="32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898" y="3078"/>
              <a:ext cx="146" cy="106"/>
            </a:xfrm>
            <a:custGeom>
              <a:avLst/>
              <a:gdLst>
                <a:gd name="T0" fmla="*/ 61 w 62"/>
                <a:gd name="T1" fmla="*/ 26 h 45"/>
                <a:gd name="T2" fmla="*/ 32 w 62"/>
                <a:gd name="T3" fmla="*/ 1 h 45"/>
                <a:gd name="T4" fmla="*/ 2 w 62"/>
                <a:gd name="T5" fmla="*/ 15 h 45"/>
                <a:gd name="T6" fmla="*/ 26 w 62"/>
                <a:gd name="T7" fmla="*/ 44 h 45"/>
                <a:gd name="T8" fmla="*/ 62 w 62"/>
                <a:gd name="T9" fmla="*/ 32 h 45"/>
                <a:gd name="T10" fmla="*/ 32 w 62"/>
                <a:gd name="T11" fmla="*/ 31 h 45"/>
                <a:gd name="T12" fmla="*/ 60 w 62"/>
                <a:gd name="T13" fmla="*/ 30 h 45"/>
                <a:gd name="T14" fmla="*/ 33 w 62"/>
                <a:gd name="T15" fmla="*/ 17 h 45"/>
                <a:gd name="T16" fmla="*/ 61 w 62"/>
                <a:gd name="T17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45">
                  <a:moveTo>
                    <a:pt x="61" y="26"/>
                  </a:moveTo>
                  <a:cubicBezTo>
                    <a:pt x="61" y="26"/>
                    <a:pt x="38" y="1"/>
                    <a:pt x="32" y="1"/>
                  </a:cubicBezTo>
                  <a:cubicBezTo>
                    <a:pt x="25" y="0"/>
                    <a:pt x="4" y="4"/>
                    <a:pt x="2" y="15"/>
                  </a:cubicBezTo>
                  <a:cubicBezTo>
                    <a:pt x="0" y="25"/>
                    <a:pt x="18" y="43"/>
                    <a:pt x="26" y="44"/>
                  </a:cubicBezTo>
                  <a:cubicBezTo>
                    <a:pt x="33" y="45"/>
                    <a:pt x="56" y="35"/>
                    <a:pt x="62" y="32"/>
                  </a:cubicBezTo>
                  <a:cubicBezTo>
                    <a:pt x="57" y="28"/>
                    <a:pt x="34" y="32"/>
                    <a:pt x="32" y="31"/>
                  </a:cubicBezTo>
                  <a:cubicBezTo>
                    <a:pt x="30" y="29"/>
                    <a:pt x="58" y="28"/>
                    <a:pt x="60" y="30"/>
                  </a:cubicBezTo>
                  <a:cubicBezTo>
                    <a:pt x="55" y="25"/>
                    <a:pt x="31" y="18"/>
                    <a:pt x="33" y="17"/>
                  </a:cubicBezTo>
                  <a:cubicBezTo>
                    <a:pt x="35" y="16"/>
                    <a:pt x="61" y="26"/>
                    <a:pt x="6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938" y="3158"/>
              <a:ext cx="137" cy="154"/>
            </a:xfrm>
            <a:custGeom>
              <a:avLst/>
              <a:gdLst>
                <a:gd name="T0" fmla="*/ 46 w 58"/>
                <a:gd name="T1" fmla="*/ 0 h 65"/>
                <a:gd name="T2" fmla="*/ 12 w 58"/>
                <a:gd name="T3" fmla="*/ 16 h 65"/>
                <a:gd name="T4" fmla="*/ 19 w 58"/>
                <a:gd name="T5" fmla="*/ 59 h 65"/>
                <a:gd name="T6" fmla="*/ 57 w 58"/>
                <a:gd name="T7" fmla="*/ 39 h 65"/>
                <a:gd name="T8" fmla="*/ 52 w 58"/>
                <a:gd name="T9" fmla="*/ 2 h 65"/>
                <a:gd name="T10" fmla="*/ 41 w 58"/>
                <a:gd name="T11" fmla="*/ 30 h 65"/>
                <a:gd name="T12" fmla="*/ 48 w 58"/>
                <a:gd name="T13" fmla="*/ 2 h 65"/>
                <a:gd name="T14" fmla="*/ 26 w 58"/>
                <a:gd name="T15" fmla="*/ 23 h 65"/>
                <a:gd name="T16" fmla="*/ 46 w 58"/>
                <a:gd name="T1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65">
                  <a:moveTo>
                    <a:pt x="46" y="0"/>
                  </a:moveTo>
                  <a:cubicBezTo>
                    <a:pt x="41" y="2"/>
                    <a:pt x="23" y="9"/>
                    <a:pt x="12" y="16"/>
                  </a:cubicBezTo>
                  <a:cubicBezTo>
                    <a:pt x="0" y="23"/>
                    <a:pt x="9" y="53"/>
                    <a:pt x="19" y="59"/>
                  </a:cubicBezTo>
                  <a:cubicBezTo>
                    <a:pt x="30" y="65"/>
                    <a:pt x="55" y="47"/>
                    <a:pt x="57" y="39"/>
                  </a:cubicBezTo>
                  <a:cubicBezTo>
                    <a:pt x="58" y="31"/>
                    <a:pt x="53" y="7"/>
                    <a:pt x="52" y="2"/>
                  </a:cubicBezTo>
                  <a:cubicBezTo>
                    <a:pt x="53" y="16"/>
                    <a:pt x="41" y="34"/>
                    <a:pt x="41" y="30"/>
                  </a:cubicBezTo>
                  <a:cubicBezTo>
                    <a:pt x="42" y="26"/>
                    <a:pt x="50" y="11"/>
                    <a:pt x="48" y="2"/>
                  </a:cubicBezTo>
                  <a:cubicBezTo>
                    <a:pt x="47" y="7"/>
                    <a:pt x="24" y="26"/>
                    <a:pt x="26" y="23"/>
                  </a:cubicBezTo>
                  <a:cubicBezTo>
                    <a:pt x="28" y="21"/>
                    <a:pt x="43" y="8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202" y="4137"/>
              <a:ext cx="703" cy="429"/>
            </a:xfrm>
            <a:custGeom>
              <a:avLst/>
              <a:gdLst>
                <a:gd name="T0" fmla="*/ 200 w 297"/>
                <a:gd name="T1" fmla="*/ 57 h 181"/>
                <a:gd name="T2" fmla="*/ 227 w 297"/>
                <a:gd name="T3" fmla="*/ 90 h 181"/>
                <a:gd name="T4" fmla="*/ 177 w 297"/>
                <a:gd name="T5" fmla="*/ 119 h 181"/>
                <a:gd name="T6" fmla="*/ 147 w 297"/>
                <a:gd name="T7" fmla="*/ 63 h 181"/>
                <a:gd name="T8" fmla="*/ 192 w 297"/>
                <a:gd name="T9" fmla="*/ 16 h 181"/>
                <a:gd name="T10" fmla="*/ 255 w 297"/>
                <a:gd name="T11" fmla="*/ 22 h 181"/>
                <a:gd name="T12" fmla="*/ 292 w 297"/>
                <a:gd name="T13" fmla="*/ 68 h 181"/>
                <a:gd name="T14" fmla="*/ 292 w 297"/>
                <a:gd name="T15" fmla="*/ 119 h 181"/>
                <a:gd name="T16" fmla="*/ 271 w 297"/>
                <a:gd name="T17" fmla="*/ 153 h 181"/>
                <a:gd name="T18" fmla="*/ 239 w 297"/>
                <a:gd name="T19" fmla="*/ 173 h 181"/>
                <a:gd name="T20" fmla="*/ 195 w 297"/>
                <a:gd name="T21" fmla="*/ 180 h 181"/>
                <a:gd name="T22" fmla="*/ 149 w 297"/>
                <a:gd name="T23" fmla="*/ 164 h 181"/>
                <a:gd name="T24" fmla="*/ 115 w 297"/>
                <a:gd name="T25" fmla="*/ 126 h 181"/>
                <a:gd name="T26" fmla="*/ 90 w 297"/>
                <a:gd name="T27" fmla="*/ 84 h 181"/>
                <a:gd name="T28" fmla="*/ 64 w 297"/>
                <a:gd name="T29" fmla="*/ 46 h 181"/>
                <a:gd name="T30" fmla="*/ 33 w 297"/>
                <a:gd name="T31" fmla="*/ 18 h 181"/>
                <a:gd name="T32" fmla="*/ 0 w 297"/>
                <a:gd name="T33" fmla="*/ 0 h 181"/>
                <a:gd name="T34" fmla="*/ 36 w 297"/>
                <a:gd name="T35" fmla="*/ 12 h 181"/>
                <a:gd name="T36" fmla="*/ 71 w 297"/>
                <a:gd name="T37" fmla="*/ 39 h 181"/>
                <a:gd name="T38" fmla="*/ 101 w 297"/>
                <a:gd name="T39" fmla="*/ 77 h 181"/>
                <a:gd name="T40" fmla="*/ 127 w 297"/>
                <a:gd name="T41" fmla="*/ 118 h 181"/>
                <a:gd name="T42" fmla="*/ 157 w 297"/>
                <a:gd name="T43" fmla="*/ 151 h 181"/>
                <a:gd name="T44" fmla="*/ 196 w 297"/>
                <a:gd name="T45" fmla="*/ 164 h 181"/>
                <a:gd name="T46" fmla="*/ 233 w 297"/>
                <a:gd name="T47" fmla="*/ 159 h 181"/>
                <a:gd name="T48" fmla="*/ 260 w 297"/>
                <a:gd name="T49" fmla="*/ 142 h 181"/>
                <a:gd name="T50" fmla="*/ 277 w 297"/>
                <a:gd name="T51" fmla="*/ 115 h 181"/>
                <a:gd name="T52" fmla="*/ 277 w 297"/>
                <a:gd name="T53" fmla="*/ 73 h 181"/>
                <a:gd name="T54" fmla="*/ 248 w 297"/>
                <a:gd name="T55" fmla="*/ 35 h 181"/>
                <a:gd name="T56" fmla="*/ 196 w 297"/>
                <a:gd name="T57" fmla="*/ 29 h 181"/>
                <a:gd name="T58" fmla="*/ 159 w 297"/>
                <a:gd name="T59" fmla="*/ 66 h 181"/>
                <a:gd name="T60" fmla="*/ 179 w 297"/>
                <a:gd name="T61" fmla="*/ 111 h 181"/>
                <a:gd name="T62" fmla="*/ 223 w 297"/>
                <a:gd name="T63" fmla="*/ 88 h 181"/>
                <a:gd name="T64" fmla="*/ 200 w 297"/>
                <a:gd name="T65" fmla="*/ 57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7" h="181">
                  <a:moveTo>
                    <a:pt x="200" y="57"/>
                  </a:moveTo>
                  <a:cubicBezTo>
                    <a:pt x="218" y="45"/>
                    <a:pt x="237" y="72"/>
                    <a:pt x="227" y="90"/>
                  </a:cubicBezTo>
                  <a:cubicBezTo>
                    <a:pt x="222" y="108"/>
                    <a:pt x="200" y="127"/>
                    <a:pt x="177" y="119"/>
                  </a:cubicBezTo>
                  <a:cubicBezTo>
                    <a:pt x="154" y="112"/>
                    <a:pt x="142" y="86"/>
                    <a:pt x="147" y="63"/>
                  </a:cubicBezTo>
                  <a:cubicBezTo>
                    <a:pt x="151" y="41"/>
                    <a:pt x="170" y="21"/>
                    <a:pt x="192" y="16"/>
                  </a:cubicBezTo>
                  <a:cubicBezTo>
                    <a:pt x="213" y="10"/>
                    <a:pt x="237" y="10"/>
                    <a:pt x="255" y="22"/>
                  </a:cubicBezTo>
                  <a:cubicBezTo>
                    <a:pt x="275" y="32"/>
                    <a:pt x="285" y="51"/>
                    <a:pt x="292" y="68"/>
                  </a:cubicBezTo>
                  <a:cubicBezTo>
                    <a:pt x="297" y="86"/>
                    <a:pt x="297" y="104"/>
                    <a:pt x="292" y="119"/>
                  </a:cubicBezTo>
                  <a:cubicBezTo>
                    <a:pt x="287" y="134"/>
                    <a:pt x="279" y="146"/>
                    <a:pt x="271" y="153"/>
                  </a:cubicBezTo>
                  <a:cubicBezTo>
                    <a:pt x="263" y="161"/>
                    <a:pt x="252" y="168"/>
                    <a:pt x="239" y="173"/>
                  </a:cubicBezTo>
                  <a:cubicBezTo>
                    <a:pt x="226" y="178"/>
                    <a:pt x="211" y="181"/>
                    <a:pt x="195" y="180"/>
                  </a:cubicBezTo>
                  <a:cubicBezTo>
                    <a:pt x="179" y="179"/>
                    <a:pt x="163" y="174"/>
                    <a:pt x="149" y="164"/>
                  </a:cubicBezTo>
                  <a:cubicBezTo>
                    <a:pt x="134" y="154"/>
                    <a:pt x="124" y="140"/>
                    <a:pt x="115" y="126"/>
                  </a:cubicBezTo>
                  <a:cubicBezTo>
                    <a:pt x="106" y="112"/>
                    <a:pt x="98" y="98"/>
                    <a:pt x="90" y="84"/>
                  </a:cubicBezTo>
                  <a:cubicBezTo>
                    <a:pt x="81" y="71"/>
                    <a:pt x="74" y="57"/>
                    <a:pt x="64" y="46"/>
                  </a:cubicBezTo>
                  <a:cubicBezTo>
                    <a:pt x="55" y="34"/>
                    <a:pt x="43" y="27"/>
                    <a:pt x="33" y="18"/>
                  </a:cubicBezTo>
                  <a:cubicBezTo>
                    <a:pt x="21" y="11"/>
                    <a:pt x="10" y="6"/>
                    <a:pt x="0" y="0"/>
                  </a:cubicBezTo>
                  <a:cubicBezTo>
                    <a:pt x="11" y="4"/>
                    <a:pt x="23" y="7"/>
                    <a:pt x="36" y="12"/>
                  </a:cubicBezTo>
                  <a:cubicBezTo>
                    <a:pt x="47" y="20"/>
                    <a:pt x="61" y="27"/>
                    <a:pt x="71" y="39"/>
                  </a:cubicBezTo>
                  <a:cubicBezTo>
                    <a:pt x="83" y="50"/>
                    <a:pt x="92" y="63"/>
                    <a:pt x="101" y="77"/>
                  </a:cubicBezTo>
                  <a:cubicBezTo>
                    <a:pt x="127" y="118"/>
                    <a:pt x="127" y="118"/>
                    <a:pt x="127" y="118"/>
                  </a:cubicBezTo>
                  <a:cubicBezTo>
                    <a:pt x="136" y="131"/>
                    <a:pt x="146" y="143"/>
                    <a:pt x="157" y="151"/>
                  </a:cubicBezTo>
                  <a:cubicBezTo>
                    <a:pt x="169" y="159"/>
                    <a:pt x="183" y="163"/>
                    <a:pt x="196" y="164"/>
                  </a:cubicBezTo>
                  <a:cubicBezTo>
                    <a:pt x="210" y="165"/>
                    <a:pt x="222" y="163"/>
                    <a:pt x="233" y="159"/>
                  </a:cubicBezTo>
                  <a:cubicBezTo>
                    <a:pt x="244" y="155"/>
                    <a:pt x="253" y="148"/>
                    <a:pt x="260" y="142"/>
                  </a:cubicBezTo>
                  <a:cubicBezTo>
                    <a:pt x="267" y="136"/>
                    <a:pt x="273" y="126"/>
                    <a:pt x="277" y="115"/>
                  </a:cubicBezTo>
                  <a:cubicBezTo>
                    <a:pt x="281" y="103"/>
                    <a:pt x="282" y="88"/>
                    <a:pt x="277" y="73"/>
                  </a:cubicBezTo>
                  <a:cubicBezTo>
                    <a:pt x="272" y="58"/>
                    <a:pt x="263" y="43"/>
                    <a:pt x="248" y="35"/>
                  </a:cubicBezTo>
                  <a:cubicBezTo>
                    <a:pt x="234" y="25"/>
                    <a:pt x="214" y="24"/>
                    <a:pt x="196" y="29"/>
                  </a:cubicBezTo>
                  <a:cubicBezTo>
                    <a:pt x="177" y="33"/>
                    <a:pt x="163" y="48"/>
                    <a:pt x="159" y="66"/>
                  </a:cubicBezTo>
                  <a:cubicBezTo>
                    <a:pt x="154" y="83"/>
                    <a:pt x="162" y="104"/>
                    <a:pt x="179" y="111"/>
                  </a:cubicBezTo>
                  <a:cubicBezTo>
                    <a:pt x="197" y="118"/>
                    <a:pt x="216" y="105"/>
                    <a:pt x="223" y="88"/>
                  </a:cubicBezTo>
                  <a:cubicBezTo>
                    <a:pt x="232" y="73"/>
                    <a:pt x="218" y="48"/>
                    <a:pt x="200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893" y="4632"/>
              <a:ext cx="605" cy="343"/>
            </a:xfrm>
            <a:custGeom>
              <a:avLst/>
              <a:gdLst>
                <a:gd name="T0" fmla="*/ 168 w 256"/>
                <a:gd name="T1" fmla="*/ 98 h 145"/>
                <a:gd name="T2" fmla="*/ 194 w 256"/>
                <a:gd name="T3" fmla="*/ 82 h 145"/>
                <a:gd name="T4" fmla="*/ 169 w 256"/>
                <a:gd name="T5" fmla="*/ 52 h 145"/>
                <a:gd name="T6" fmla="*/ 139 w 256"/>
                <a:gd name="T7" fmla="*/ 79 h 145"/>
                <a:gd name="T8" fmla="*/ 155 w 256"/>
                <a:gd name="T9" fmla="*/ 118 h 145"/>
                <a:gd name="T10" fmla="*/ 196 w 256"/>
                <a:gd name="T11" fmla="*/ 130 h 145"/>
                <a:gd name="T12" fmla="*/ 230 w 256"/>
                <a:gd name="T13" fmla="*/ 111 h 145"/>
                <a:gd name="T14" fmla="*/ 243 w 256"/>
                <a:gd name="T15" fmla="*/ 79 h 145"/>
                <a:gd name="T16" fmla="*/ 238 w 256"/>
                <a:gd name="T17" fmla="*/ 54 h 145"/>
                <a:gd name="T18" fmla="*/ 224 w 256"/>
                <a:gd name="T19" fmla="*/ 33 h 145"/>
                <a:gd name="T20" fmla="*/ 198 w 256"/>
                <a:gd name="T21" fmla="*/ 18 h 145"/>
                <a:gd name="T22" fmla="*/ 165 w 256"/>
                <a:gd name="T23" fmla="*/ 15 h 145"/>
                <a:gd name="T24" fmla="*/ 132 w 256"/>
                <a:gd name="T25" fmla="*/ 30 h 145"/>
                <a:gd name="T26" fmla="*/ 100 w 256"/>
                <a:gd name="T27" fmla="*/ 53 h 145"/>
                <a:gd name="T28" fmla="*/ 66 w 256"/>
                <a:gd name="T29" fmla="*/ 71 h 145"/>
                <a:gd name="T30" fmla="*/ 31 w 256"/>
                <a:gd name="T31" fmla="*/ 80 h 145"/>
                <a:gd name="T32" fmla="*/ 0 w 256"/>
                <a:gd name="T33" fmla="*/ 78 h 145"/>
                <a:gd name="T34" fmla="*/ 30 w 256"/>
                <a:gd name="T35" fmla="*/ 75 h 145"/>
                <a:gd name="T36" fmla="*/ 62 w 256"/>
                <a:gd name="T37" fmla="*/ 63 h 145"/>
                <a:gd name="T38" fmla="*/ 94 w 256"/>
                <a:gd name="T39" fmla="*/ 44 h 145"/>
                <a:gd name="T40" fmla="*/ 125 w 256"/>
                <a:gd name="T41" fmla="*/ 20 h 145"/>
                <a:gd name="T42" fmla="*/ 162 w 256"/>
                <a:gd name="T43" fmla="*/ 2 h 145"/>
                <a:gd name="T44" fmla="*/ 202 w 256"/>
                <a:gd name="T45" fmla="*/ 5 h 145"/>
                <a:gd name="T46" fmla="*/ 233 w 256"/>
                <a:gd name="T47" fmla="*/ 24 h 145"/>
                <a:gd name="T48" fmla="*/ 250 w 256"/>
                <a:gd name="T49" fmla="*/ 49 h 145"/>
                <a:gd name="T50" fmla="*/ 255 w 256"/>
                <a:gd name="T51" fmla="*/ 81 h 145"/>
                <a:gd name="T52" fmla="*/ 239 w 256"/>
                <a:gd name="T53" fmla="*/ 118 h 145"/>
                <a:gd name="T54" fmla="*/ 197 w 256"/>
                <a:gd name="T55" fmla="*/ 141 h 145"/>
                <a:gd name="T56" fmla="*/ 148 w 256"/>
                <a:gd name="T57" fmla="*/ 126 h 145"/>
                <a:gd name="T58" fmla="*/ 130 w 256"/>
                <a:gd name="T59" fmla="*/ 77 h 145"/>
                <a:gd name="T60" fmla="*/ 169 w 256"/>
                <a:gd name="T61" fmla="*/ 44 h 145"/>
                <a:gd name="T62" fmla="*/ 198 w 256"/>
                <a:gd name="T63" fmla="*/ 82 h 145"/>
                <a:gd name="T64" fmla="*/ 168 w 256"/>
                <a:gd name="T65" fmla="*/ 9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6" h="145">
                  <a:moveTo>
                    <a:pt x="168" y="98"/>
                  </a:moveTo>
                  <a:cubicBezTo>
                    <a:pt x="178" y="110"/>
                    <a:pt x="196" y="96"/>
                    <a:pt x="194" y="82"/>
                  </a:cubicBezTo>
                  <a:cubicBezTo>
                    <a:pt x="194" y="68"/>
                    <a:pt x="184" y="51"/>
                    <a:pt x="169" y="52"/>
                  </a:cubicBezTo>
                  <a:cubicBezTo>
                    <a:pt x="154" y="51"/>
                    <a:pt x="141" y="64"/>
                    <a:pt x="139" y="79"/>
                  </a:cubicBezTo>
                  <a:cubicBezTo>
                    <a:pt x="137" y="93"/>
                    <a:pt x="143" y="109"/>
                    <a:pt x="155" y="118"/>
                  </a:cubicBezTo>
                  <a:cubicBezTo>
                    <a:pt x="167" y="127"/>
                    <a:pt x="182" y="133"/>
                    <a:pt x="196" y="130"/>
                  </a:cubicBezTo>
                  <a:cubicBezTo>
                    <a:pt x="210" y="129"/>
                    <a:pt x="221" y="120"/>
                    <a:pt x="230" y="111"/>
                  </a:cubicBezTo>
                  <a:cubicBezTo>
                    <a:pt x="237" y="100"/>
                    <a:pt x="242" y="90"/>
                    <a:pt x="243" y="79"/>
                  </a:cubicBezTo>
                  <a:cubicBezTo>
                    <a:pt x="243" y="70"/>
                    <a:pt x="242" y="60"/>
                    <a:pt x="238" y="54"/>
                  </a:cubicBezTo>
                  <a:cubicBezTo>
                    <a:pt x="236" y="46"/>
                    <a:pt x="231" y="40"/>
                    <a:pt x="224" y="33"/>
                  </a:cubicBezTo>
                  <a:cubicBezTo>
                    <a:pt x="217" y="27"/>
                    <a:pt x="209" y="20"/>
                    <a:pt x="198" y="18"/>
                  </a:cubicBezTo>
                  <a:cubicBezTo>
                    <a:pt x="188" y="13"/>
                    <a:pt x="176" y="13"/>
                    <a:pt x="165" y="15"/>
                  </a:cubicBezTo>
                  <a:cubicBezTo>
                    <a:pt x="154" y="17"/>
                    <a:pt x="143" y="23"/>
                    <a:pt x="132" y="30"/>
                  </a:cubicBezTo>
                  <a:cubicBezTo>
                    <a:pt x="100" y="53"/>
                    <a:pt x="100" y="53"/>
                    <a:pt x="100" y="53"/>
                  </a:cubicBezTo>
                  <a:cubicBezTo>
                    <a:pt x="89" y="60"/>
                    <a:pt x="78" y="67"/>
                    <a:pt x="66" y="71"/>
                  </a:cubicBezTo>
                  <a:cubicBezTo>
                    <a:pt x="55" y="77"/>
                    <a:pt x="42" y="78"/>
                    <a:pt x="31" y="80"/>
                  </a:cubicBezTo>
                  <a:cubicBezTo>
                    <a:pt x="20" y="80"/>
                    <a:pt x="9" y="79"/>
                    <a:pt x="0" y="78"/>
                  </a:cubicBezTo>
                  <a:cubicBezTo>
                    <a:pt x="10" y="77"/>
                    <a:pt x="20" y="76"/>
                    <a:pt x="30" y="75"/>
                  </a:cubicBezTo>
                  <a:cubicBezTo>
                    <a:pt x="41" y="71"/>
                    <a:pt x="52" y="70"/>
                    <a:pt x="62" y="63"/>
                  </a:cubicBezTo>
                  <a:cubicBezTo>
                    <a:pt x="73" y="59"/>
                    <a:pt x="83" y="51"/>
                    <a:pt x="94" y="44"/>
                  </a:cubicBezTo>
                  <a:cubicBezTo>
                    <a:pt x="104" y="36"/>
                    <a:pt x="114" y="28"/>
                    <a:pt x="125" y="20"/>
                  </a:cubicBezTo>
                  <a:cubicBezTo>
                    <a:pt x="136" y="12"/>
                    <a:pt x="148" y="5"/>
                    <a:pt x="162" y="2"/>
                  </a:cubicBezTo>
                  <a:cubicBezTo>
                    <a:pt x="176" y="0"/>
                    <a:pt x="190" y="1"/>
                    <a:pt x="202" y="5"/>
                  </a:cubicBezTo>
                  <a:cubicBezTo>
                    <a:pt x="215" y="8"/>
                    <a:pt x="224" y="17"/>
                    <a:pt x="233" y="24"/>
                  </a:cubicBezTo>
                  <a:cubicBezTo>
                    <a:pt x="241" y="32"/>
                    <a:pt x="247" y="40"/>
                    <a:pt x="250" y="49"/>
                  </a:cubicBezTo>
                  <a:cubicBezTo>
                    <a:pt x="254" y="56"/>
                    <a:pt x="256" y="68"/>
                    <a:pt x="255" y="81"/>
                  </a:cubicBezTo>
                  <a:cubicBezTo>
                    <a:pt x="254" y="93"/>
                    <a:pt x="248" y="106"/>
                    <a:pt x="239" y="118"/>
                  </a:cubicBezTo>
                  <a:cubicBezTo>
                    <a:pt x="229" y="129"/>
                    <a:pt x="215" y="140"/>
                    <a:pt x="197" y="141"/>
                  </a:cubicBezTo>
                  <a:cubicBezTo>
                    <a:pt x="180" y="145"/>
                    <a:pt x="162" y="137"/>
                    <a:pt x="148" y="126"/>
                  </a:cubicBezTo>
                  <a:cubicBezTo>
                    <a:pt x="134" y="116"/>
                    <a:pt x="126" y="95"/>
                    <a:pt x="130" y="77"/>
                  </a:cubicBezTo>
                  <a:cubicBezTo>
                    <a:pt x="133" y="58"/>
                    <a:pt x="150" y="43"/>
                    <a:pt x="169" y="44"/>
                  </a:cubicBezTo>
                  <a:cubicBezTo>
                    <a:pt x="189" y="46"/>
                    <a:pt x="200" y="67"/>
                    <a:pt x="198" y="82"/>
                  </a:cubicBezTo>
                  <a:cubicBezTo>
                    <a:pt x="199" y="99"/>
                    <a:pt x="177" y="112"/>
                    <a:pt x="168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514" y="4213"/>
              <a:ext cx="1213" cy="632"/>
            </a:xfrm>
            <a:custGeom>
              <a:avLst/>
              <a:gdLst>
                <a:gd name="T0" fmla="*/ 467 w 513"/>
                <a:gd name="T1" fmla="*/ 196 h 267"/>
                <a:gd name="T2" fmla="*/ 412 w 513"/>
                <a:gd name="T3" fmla="*/ 221 h 267"/>
                <a:gd name="T4" fmla="*/ 483 w 513"/>
                <a:gd name="T5" fmla="*/ 241 h 267"/>
                <a:gd name="T6" fmla="*/ 475 w 513"/>
                <a:gd name="T7" fmla="*/ 162 h 267"/>
                <a:gd name="T8" fmla="*/ 385 w 513"/>
                <a:gd name="T9" fmla="*/ 174 h 267"/>
                <a:gd name="T10" fmla="*/ 295 w 513"/>
                <a:gd name="T11" fmla="*/ 216 h 267"/>
                <a:gd name="T12" fmla="*/ 214 w 513"/>
                <a:gd name="T13" fmla="*/ 176 h 267"/>
                <a:gd name="T14" fmla="*/ 178 w 513"/>
                <a:gd name="T15" fmla="*/ 113 h 267"/>
                <a:gd name="T16" fmla="*/ 154 w 513"/>
                <a:gd name="T17" fmla="*/ 63 h 267"/>
                <a:gd name="T18" fmla="*/ 111 w 513"/>
                <a:gd name="T19" fmla="*/ 25 h 267"/>
                <a:gd name="T20" fmla="*/ 48 w 513"/>
                <a:gd name="T21" fmla="*/ 25 h 267"/>
                <a:gd name="T22" fmla="*/ 18 w 513"/>
                <a:gd name="T23" fmla="*/ 84 h 267"/>
                <a:gd name="T24" fmla="*/ 58 w 513"/>
                <a:gd name="T25" fmla="*/ 136 h 267"/>
                <a:gd name="T26" fmla="*/ 109 w 513"/>
                <a:gd name="T27" fmla="*/ 103 h 267"/>
                <a:gd name="T28" fmla="*/ 74 w 513"/>
                <a:gd name="T29" fmla="*/ 58 h 267"/>
                <a:gd name="T30" fmla="*/ 61 w 513"/>
                <a:gd name="T31" fmla="*/ 98 h 267"/>
                <a:gd name="T32" fmla="*/ 59 w 513"/>
                <a:gd name="T33" fmla="*/ 102 h 267"/>
                <a:gd name="T34" fmla="*/ 74 w 513"/>
                <a:gd name="T35" fmla="*/ 48 h 267"/>
                <a:gd name="T36" fmla="*/ 122 w 513"/>
                <a:gd name="T37" fmla="*/ 105 h 267"/>
                <a:gd name="T38" fmla="*/ 54 w 513"/>
                <a:gd name="T39" fmla="*/ 152 h 267"/>
                <a:gd name="T40" fmla="*/ 0 w 513"/>
                <a:gd name="T41" fmla="*/ 85 h 267"/>
                <a:gd name="T42" fmla="*/ 39 w 513"/>
                <a:gd name="T43" fmla="*/ 10 h 267"/>
                <a:gd name="T44" fmla="*/ 118 w 513"/>
                <a:gd name="T45" fmla="*/ 9 h 267"/>
                <a:gd name="T46" fmla="*/ 169 w 513"/>
                <a:gd name="T47" fmla="*/ 55 h 267"/>
                <a:gd name="T48" fmla="*/ 193 w 513"/>
                <a:gd name="T49" fmla="*/ 106 h 267"/>
                <a:gd name="T50" fmla="*/ 227 w 513"/>
                <a:gd name="T51" fmla="*/ 165 h 267"/>
                <a:gd name="T52" fmla="*/ 292 w 513"/>
                <a:gd name="T53" fmla="*/ 199 h 267"/>
                <a:gd name="T54" fmla="*/ 377 w 513"/>
                <a:gd name="T55" fmla="*/ 160 h 267"/>
                <a:gd name="T56" fmla="*/ 482 w 513"/>
                <a:gd name="T57" fmla="*/ 149 h 267"/>
                <a:gd name="T58" fmla="*/ 491 w 513"/>
                <a:gd name="T59" fmla="*/ 250 h 267"/>
                <a:gd name="T60" fmla="*/ 404 w 513"/>
                <a:gd name="T61" fmla="*/ 222 h 267"/>
                <a:gd name="T62" fmla="*/ 470 w 513"/>
                <a:gd name="T63" fmla="*/ 19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3" h="267">
                  <a:moveTo>
                    <a:pt x="447" y="224"/>
                  </a:moveTo>
                  <a:cubicBezTo>
                    <a:pt x="461" y="229"/>
                    <a:pt x="472" y="209"/>
                    <a:pt x="467" y="196"/>
                  </a:cubicBezTo>
                  <a:cubicBezTo>
                    <a:pt x="463" y="182"/>
                    <a:pt x="444" y="180"/>
                    <a:pt x="431" y="185"/>
                  </a:cubicBezTo>
                  <a:cubicBezTo>
                    <a:pt x="416" y="190"/>
                    <a:pt x="410" y="206"/>
                    <a:pt x="412" y="221"/>
                  </a:cubicBezTo>
                  <a:cubicBezTo>
                    <a:pt x="414" y="237"/>
                    <a:pt x="425" y="250"/>
                    <a:pt x="440" y="253"/>
                  </a:cubicBezTo>
                  <a:cubicBezTo>
                    <a:pt x="455" y="256"/>
                    <a:pt x="472" y="251"/>
                    <a:pt x="483" y="241"/>
                  </a:cubicBezTo>
                  <a:cubicBezTo>
                    <a:pt x="495" y="231"/>
                    <a:pt x="500" y="215"/>
                    <a:pt x="499" y="199"/>
                  </a:cubicBezTo>
                  <a:cubicBezTo>
                    <a:pt x="498" y="183"/>
                    <a:pt x="488" y="169"/>
                    <a:pt x="475" y="162"/>
                  </a:cubicBezTo>
                  <a:cubicBezTo>
                    <a:pt x="462" y="155"/>
                    <a:pt x="445" y="153"/>
                    <a:pt x="430" y="156"/>
                  </a:cubicBezTo>
                  <a:cubicBezTo>
                    <a:pt x="414" y="159"/>
                    <a:pt x="399" y="166"/>
                    <a:pt x="385" y="174"/>
                  </a:cubicBezTo>
                  <a:cubicBezTo>
                    <a:pt x="342" y="198"/>
                    <a:pt x="342" y="198"/>
                    <a:pt x="342" y="198"/>
                  </a:cubicBezTo>
                  <a:cubicBezTo>
                    <a:pt x="327" y="206"/>
                    <a:pt x="312" y="213"/>
                    <a:pt x="295" y="216"/>
                  </a:cubicBezTo>
                  <a:cubicBezTo>
                    <a:pt x="278" y="218"/>
                    <a:pt x="260" y="215"/>
                    <a:pt x="246" y="206"/>
                  </a:cubicBezTo>
                  <a:cubicBezTo>
                    <a:pt x="232" y="198"/>
                    <a:pt x="224" y="186"/>
                    <a:pt x="214" y="176"/>
                  </a:cubicBezTo>
                  <a:cubicBezTo>
                    <a:pt x="205" y="165"/>
                    <a:pt x="199" y="154"/>
                    <a:pt x="193" y="143"/>
                  </a:cubicBezTo>
                  <a:cubicBezTo>
                    <a:pt x="187" y="132"/>
                    <a:pt x="182" y="122"/>
                    <a:pt x="178" y="113"/>
                  </a:cubicBezTo>
                  <a:cubicBezTo>
                    <a:pt x="174" y="103"/>
                    <a:pt x="170" y="95"/>
                    <a:pt x="166" y="87"/>
                  </a:cubicBezTo>
                  <a:cubicBezTo>
                    <a:pt x="162" y="80"/>
                    <a:pt x="158" y="72"/>
                    <a:pt x="154" y="63"/>
                  </a:cubicBezTo>
                  <a:cubicBezTo>
                    <a:pt x="148" y="56"/>
                    <a:pt x="143" y="48"/>
                    <a:pt x="136" y="41"/>
                  </a:cubicBezTo>
                  <a:cubicBezTo>
                    <a:pt x="128" y="36"/>
                    <a:pt x="122" y="27"/>
                    <a:pt x="111" y="25"/>
                  </a:cubicBezTo>
                  <a:cubicBezTo>
                    <a:pt x="101" y="21"/>
                    <a:pt x="91" y="18"/>
                    <a:pt x="80" y="18"/>
                  </a:cubicBezTo>
                  <a:cubicBezTo>
                    <a:pt x="69" y="18"/>
                    <a:pt x="58" y="20"/>
                    <a:pt x="48" y="25"/>
                  </a:cubicBezTo>
                  <a:cubicBezTo>
                    <a:pt x="38" y="31"/>
                    <a:pt x="30" y="39"/>
                    <a:pt x="25" y="50"/>
                  </a:cubicBezTo>
                  <a:cubicBezTo>
                    <a:pt x="20" y="60"/>
                    <a:pt x="17" y="72"/>
                    <a:pt x="18" y="84"/>
                  </a:cubicBezTo>
                  <a:cubicBezTo>
                    <a:pt x="18" y="96"/>
                    <a:pt x="22" y="108"/>
                    <a:pt x="29" y="117"/>
                  </a:cubicBezTo>
                  <a:cubicBezTo>
                    <a:pt x="36" y="126"/>
                    <a:pt x="47" y="135"/>
                    <a:pt x="58" y="136"/>
                  </a:cubicBezTo>
                  <a:cubicBezTo>
                    <a:pt x="69" y="141"/>
                    <a:pt x="80" y="136"/>
                    <a:pt x="90" y="131"/>
                  </a:cubicBezTo>
                  <a:cubicBezTo>
                    <a:pt x="99" y="123"/>
                    <a:pt x="107" y="114"/>
                    <a:pt x="109" y="103"/>
                  </a:cubicBezTo>
                  <a:cubicBezTo>
                    <a:pt x="112" y="92"/>
                    <a:pt x="109" y="80"/>
                    <a:pt x="103" y="72"/>
                  </a:cubicBezTo>
                  <a:cubicBezTo>
                    <a:pt x="96" y="63"/>
                    <a:pt x="85" y="58"/>
                    <a:pt x="74" y="58"/>
                  </a:cubicBezTo>
                  <a:cubicBezTo>
                    <a:pt x="64" y="57"/>
                    <a:pt x="53" y="62"/>
                    <a:pt x="52" y="72"/>
                  </a:cubicBezTo>
                  <a:cubicBezTo>
                    <a:pt x="49" y="82"/>
                    <a:pt x="52" y="93"/>
                    <a:pt x="61" y="98"/>
                  </a:cubicBezTo>
                  <a:cubicBezTo>
                    <a:pt x="69" y="104"/>
                    <a:pt x="82" y="103"/>
                    <a:pt x="85" y="94"/>
                  </a:cubicBezTo>
                  <a:cubicBezTo>
                    <a:pt x="83" y="104"/>
                    <a:pt x="69" y="107"/>
                    <a:pt x="59" y="102"/>
                  </a:cubicBezTo>
                  <a:cubicBezTo>
                    <a:pt x="48" y="97"/>
                    <a:pt x="43" y="84"/>
                    <a:pt x="45" y="71"/>
                  </a:cubicBezTo>
                  <a:cubicBezTo>
                    <a:pt x="45" y="57"/>
                    <a:pt x="61" y="48"/>
                    <a:pt x="74" y="48"/>
                  </a:cubicBezTo>
                  <a:cubicBezTo>
                    <a:pt x="87" y="48"/>
                    <a:pt x="102" y="52"/>
                    <a:pt x="112" y="64"/>
                  </a:cubicBezTo>
                  <a:cubicBezTo>
                    <a:pt x="121" y="75"/>
                    <a:pt x="126" y="91"/>
                    <a:pt x="122" y="105"/>
                  </a:cubicBezTo>
                  <a:cubicBezTo>
                    <a:pt x="121" y="121"/>
                    <a:pt x="110" y="133"/>
                    <a:pt x="99" y="143"/>
                  </a:cubicBezTo>
                  <a:cubicBezTo>
                    <a:pt x="86" y="151"/>
                    <a:pt x="70" y="157"/>
                    <a:pt x="54" y="152"/>
                  </a:cubicBezTo>
                  <a:cubicBezTo>
                    <a:pt x="39" y="149"/>
                    <a:pt x="26" y="139"/>
                    <a:pt x="16" y="128"/>
                  </a:cubicBezTo>
                  <a:cubicBezTo>
                    <a:pt x="6" y="115"/>
                    <a:pt x="1" y="100"/>
                    <a:pt x="0" y="85"/>
                  </a:cubicBezTo>
                  <a:cubicBezTo>
                    <a:pt x="0" y="70"/>
                    <a:pt x="3" y="55"/>
                    <a:pt x="9" y="42"/>
                  </a:cubicBezTo>
                  <a:cubicBezTo>
                    <a:pt x="16" y="29"/>
                    <a:pt x="26" y="17"/>
                    <a:pt x="39" y="10"/>
                  </a:cubicBezTo>
                  <a:cubicBezTo>
                    <a:pt x="52" y="3"/>
                    <a:pt x="66" y="0"/>
                    <a:pt x="80" y="0"/>
                  </a:cubicBezTo>
                  <a:cubicBezTo>
                    <a:pt x="94" y="0"/>
                    <a:pt x="106" y="4"/>
                    <a:pt x="118" y="9"/>
                  </a:cubicBezTo>
                  <a:cubicBezTo>
                    <a:pt x="130" y="12"/>
                    <a:pt x="139" y="22"/>
                    <a:pt x="148" y="29"/>
                  </a:cubicBezTo>
                  <a:cubicBezTo>
                    <a:pt x="157" y="37"/>
                    <a:pt x="162" y="46"/>
                    <a:pt x="169" y="55"/>
                  </a:cubicBezTo>
                  <a:cubicBezTo>
                    <a:pt x="173" y="63"/>
                    <a:pt x="178" y="72"/>
                    <a:pt x="182" y="80"/>
                  </a:cubicBezTo>
                  <a:cubicBezTo>
                    <a:pt x="185" y="88"/>
                    <a:pt x="189" y="96"/>
                    <a:pt x="193" y="106"/>
                  </a:cubicBezTo>
                  <a:cubicBezTo>
                    <a:pt x="198" y="115"/>
                    <a:pt x="203" y="125"/>
                    <a:pt x="208" y="135"/>
                  </a:cubicBezTo>
                  <a:cubicBezTo>
                    <a:pt x="214" y="145"/>
                    <a:pt x="219" y="156"/>
                    <a:pt x="227" y="165"/>
                  </a:cubicBezTo>
                  <a:cubicBezTo>
                    <a:pt x="236" y="175"/>
                    <a:pt x="244" y="185"/>
                    <a:pt x="255" y="192"/>
                  </a:cubicBezTo>
                  <a:cubicBezTo>
                    <a:pt x="266" y="198"/>
                    <a:pt x="279" y="201"/>
                    <a:pt x="292" y="199"/>
                  </a:cubicBezTo>
                  <a:cubicBezTo>
                    <a:pt x="306" y="197"/>
                    <a:pt x="320" y="191"/>
                    <a:pt x="334" y="184"/>
                  </a:cubicBezTo>
                  <a:cubicBezTo>
                    <a:pt x="348" y="177"/>
                    <a:pt x="362" y="168"/>
                    <a:pt x="377" y="160"/>
                  </a:cubicBezTo>
                  <a:cubicBezTo>
                    <a:pt x="392" y="152"/>
                    <a:pt x="409" y="144"/>
                    <a:pt x="427" y="141"/>
                  </a:cubicBezTo>
                  <a:cubicBezTo>
                    <a:pt x="445" y="138"/>
                    <a:pt x="465" y="140"/>
                    <a:pt x="482" y="149"/>
                  </a:cubicBezTo>
                  <a:cubicBezTo>
                    <a:pt x="499" y="160"/>
                    <a:pt x="511" y="178"/>
                    <a:pt x="512" y="198"/>
                  </a:cubicBezTo>
                  <a:cubicBezTo>
                    <a:pt x="513" y="217"/>
                    <a:pt x="506" y="237"/>
                    <a:pt x="491" y="250"/>
                  </a:cubicBezTo>
                  <a:cubicBezTo>
                    <a:pt x="476" y="262"/>
                    <a:pt x="456" y="267"/>
                    <a:pt x="438" y="262"/>
                  </a:cubicBezTo>
                  <a:cubicBezTo>
                    <a:pt x="419" y="258"/>
                    <a:pt x="405" y="240"/>
                    <a:pt x="404" y="222"/>
                  </a:cubicBezTo>
                  <a:cubicBezTo>
                    <a:pt x="402" y="205"/>
                    <a:pt x="411" y="185"/>
                    <a:pt x="429" y="180"/>
                  </a:cubicBezTo>
                  <a:cubicBezTo>
                    <a:pt x="444" y="174"/>
                    <a:pt x="466" y="178"/>
                    <a:pt x="470" y="195"/>
                  </a:cubicBezTo>
                  <a:cubicBezTo>
                    <a:pt x="474" y="210"/>
                    <a:pt x="461" y="230"/>
                    <a:pt x="447" y="2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885" y="4137"/>
              <a:ext cx="599" cy="462"/>
            </a:xfrm>
            <a:custGeom>
              <a:avLst/>
              <a:gdLst>
                <a:gd name="T0" fmla="*/ 63 w 253"/>
                <a:gd name="T1" fmla="*/ 76 h 195"/>
                <a:gd name="T2" fmla="*/ 91 w 253"/>
                <a:gd name="T3" fmla="*/ 40 h 195"/>
                <a:gd name="T4" fmla="*/ 52 w 253"/>
                <a:gd name="T5" fmla="*/ 5 h 195"/>
                <a:gd name="T6" fmla="*/ 10 w 253"/>
                <a:gd name="T7" fmla="*/ 38 h 195"/>
                <a:gd name="T8" fmla="*/ 24 w 253"/>
                <a:gd name="T9" fmla="*/ 92 h 195"/>
                <a:gd name="T10" fmla="*/ 68 w 253"/>
                <a:gd name="T11" fmla="*/ 122 h 195"/>
                <a:gd name="T12" fmla="*/ 116 w 253"/>
                <a:gd name="T13" fmla="*/ 117 h 195"/>
                <a:gd name="T14" fmla="*/ 154 w 253"/>
                <a:gd name="T15" fmla="*/ 100 h 195"/>
                <a:gd name="T16" fmla="*/ 188 w 253"/>
                <a:gd name="T17" fmla="*/ 93 h 195"/>
                <a:gd name="T18" fmla="*/ 227 w 253"/>
                <a:gd name="T19" fmla="*/ 101 h 195"/>
                <a:gd name="T20" fmla="*/ 252 w 253"/>
                <a:gd name="T21" fmla="*/ 139 h 195"/>
                <a:gd name="T22" fmla="*/ 234 w 253"/>
                <a:gd name="T23" fmla="*/ 185 h 195"/>
                <a:gd name="T24" fmla="*/ 185 w 253"/>
                <a:gd name="T25" fmla="*/ 184 h 195"/>
                <a:gd name="T26" fmla="*/ 177 w 253"/>
                <a:gd name="T27" fmla="*/ 137 h 195"/>
                <a:gd name="T28" fmla="*/ 220 w 253"/>
                <a:gd name="T29" fmla="*/ 135 h 195"/>
                <a:gd name="T30" fmla="*/ 213 w 253"/>
                <a:gd name="T31" fmla="*/ 170 h 195"/>
                <a:gd name="T32" fmla="*/ 212 w 253"/>
                <a:gd name="T33" fmla="*/ 168 h 195"/>
                <a:gd name="T34" fmla="*/ 217 w 253"/>
                <a:gd name="T35" fmla="*/ 139 h 195"/>
                <a:gd name="T36" fmla="*/ 183 w 253"/>
                <a:gd name="T37" fmla="*/ 141 h 195"/>
                <a:gd name="T38" fmla="*/ 190 w 253"/>
                <a:gd name="T39" fmla="*/ 178 h 195"/>
                <a:gd name="T40" fmla="*/ 229 w 253"/>
                <a:gd name="T41" fmla="*/ 178 h 195"/>
                <a:gd name="T42" fmla="*/ 243 w 253"/>
                <a:gd name="T43" fmla="*/ 140 h 195"/>
                <a:gd name="T44" fmla="*/ 222 w 253"/>
                <a:gd name="T45" fmla="*/ 109 h 195"/>
                <a:gd name="T46" fmla="*/ 188 w 253"/>
                <a:gd name="T47" fmla="*/ 101 h 195"/>
                <a:gd name="T48" fmla="*/ 157 w 253"/>
                <a:gd name="T49" fmla="*/ 108 h 195"/>
                <a:gd name="T50" fmla="*/ 119 w 253"/>
                <a:gd name="T51" fmla="*/ 125 h 195"/>
                <a:gd name="T52" fmla="*/ 66 w 253"/>
                <a:gd name="T53" fmla="*/ 130 h 195"/>
                <a:gd name="T54" fmla="*/ 17 w 253"/>
                <a:gd name="T55" fmla="*/ 97 h 195"/>
                <a:gd name="T56" fmla="*/ 3 w 253"/>
                <a:gd name="T57" fmla="*/ 36 h 195"/>
                <a:gd name="T58" fmla="*/ 52 w 253"/>
                <a:gd name="T59" fmla="*/ 0 h 195"/>
                <a:gd name="T60" fmla="*/ 95 w 253"/>
                <a:gd name="T61" fmla="*/ 39 h 195"/>
                <a:gd name="T62" fmla="*/ 63 w 253"/>
                <a:gd name="T63" fmla="*/ 78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3" h="195">
                  <a:moveTo>
                    <a:pt x="39" y="67"/>
                  </a:moveTo>
                  <a:cubicBezTo>
                    <a:pt x="46" y="72"/>
                    <a:pt x="54" y="76"/>
                    <a:pt x="63" y="76"/>
                  </a:cubicBezTo>
                  <a:cubicBezTo>
                    <a:pt x="71" y="77"/>
                    <a:pt x="81" y="74"/>
                    <a:pt x="86" y="66"/>
                  </a:cubicBezTo>
                  <a:cubicBezTo>
                    <a:pt x="91" y="59"/>
                    <a:pt x="92" y="49"/>
                    <a:pt x="91" y="40"/>
                  </a:cubicBezTo>
                  <a:cubicBezTo>
                    <a:pt x="90" y="31"/>
                    <a:pt x="86" y="21"/>
                    <a:pt x="78" y="15"/>
                  </a:cubicBezTo>
                  <a:cubicBezTo>
                    <a:pt x="71" y="9"/>
                    <a:pt x="61" y="6"/>
                    <a:pt x="52" y="5"/>
                  </a:cubicBezTo>
                  <a:cubicBezTo>
                    <a:pt x="42" y="6"/>
                    <a:pt x="32" y="8"/>
                    <a:pt x="25" y="14"/>
                  </a:cubicBezTo>
                  <a:cubicBezTo>
                    <a:pt x="17" y="20"/>
                    <a:pt x="12" y="29"/>
                    <a:pt x="10" y="38"/>
                  </a:cubicBezTo>
                  <a:cubicBezTo>
                    <a:pt x="8" y="47"/>
                    <a:pt x="9" y="57"/>
                    <a:pt x="11" y="67"/>
                  </a:cubicBezTo>
                  <a:cubicBezTo>
                    <a:pt x="14" y="76"/>
                    <a:pt x="18" y="85"/>
                    <a:pt x="24" y="92"/>
                  </a:cubicBezTo>
                  <a:cubicBezTo>
                    <a:pt x="30" y="100"/>
                    <a:pt x="36" y="107"/>
                    <a:pt x="44" y="112"/>
                  </a:cubicBezTo>
                  <a:cubicBezTo>
                    <a:pt x="51" y="117"/>
                    <a:pt x="60" y="120"/>
                    <a:pt x="68" y="122"/>
                  </a:cubicBezTo>
                  <a:cubicBezTo>
                    <a:pt x="76" y="124"/>
                    <a:pt x="85" y="124"/>
                    <a:pt x="93" y="123"/>
                  </a:cubicBezTo>
                  <a:cubicBezTo>
                    <a:pt x="101" y="122"/>
                    <a:pt x="109" y="120"/>
                    <a:pt x="116" y="117"/>
                  </a:cubicBezTo>
                  <a:cubicBezTo>
                    <a:pt x="123" y="115"/>
                    <a:pt x="130" y="111"/>
                    <a:pt x="136" y="109"/>
                  </a:cubicBezTo>
                  <a:cubicBezTo>
                    <a:pt x="154" y="100"/>
                    <a:pt x="154" y="100"/>
                    <a:pt x="154" y="100"/>
                  </a:cubicBezTo>
                  <a:cubicBezTo>
                    <a:pt x="160" y="98"/>
                    <a:pt x="166" y="96"/>
                    <a:pt x="171" y="95"/>
                  </a:cubicBezTo>
                  <a:cubicBezTo>
                    <a:pt x="176" y="94"/>
                    <a:pt x="182" y="92"/>
                    <a:pt x="188" y="93"/>
                  </a:cubicBezTo>
                  <a:cubicBezTo>
                    <a:pt x="194" y="92"/>
                    <a:pt x="200" y="93"/>
                    <a:pt x="207" y="94"/>
                  </a:cubicBezTo>
                  <a:cubicBezTo>
                    <a:pt x="213" y="95"/>
                    <a:pt x="220" y="97"/>
                    <a:pt x="227" y="101"/>
                  </a:cubicBezTo>
                  <a:cubicBezTo>
                    <a:pt x="233" y="105"/>
                    <a:pt x="239" y="110"/>
                    <a:pt x="244" y="117"/>
                  </a:cubicBezTo>
                  <a:cubicBezTo>
                    <a:pt x="247" y="123"/>
                    <a:pt x="251" y="131"/>
                    <a:pt x="252" y="139"/>
                  </a:cubicBezTo>
                  <a:cubicBezTo>
                    <a:pt x="253" y="147"/>
                    <a:pt x="253" y="156"/>
                    <a:pt x="250" y="164"/>
                  </a:cubicBezTo>
                  <a:cubicBezTo>
                    <a:pt x="247" y="172"/>
                    <a:pt x="241" y="179"/>
                    <a:pt x="234" y="185"/>
                  </a:cubicBezTo>
                  <a:cubicBezTo>
                    <a:pt x="227" y="190"/>
                    <a:pt x="219" y="194"/>
                    <a:pt x="210" y="194"/>
                  </a:cubicBezTo>
                  <a:cubicBezTo>
                    <a:pt x="200" y="195"/>
                    <a:pt x="191" y="190"/>
                    <a:pt x="185" y="184"/>
                  </a:cubicBezTo>
                  <a:cubicBezTo>
                    <a:pt x="178" y="178"/>
                    <a:pt x="173" y="171"/>
                    <a:pt x="172" y="162"/>
                  </a:cubicBezTo>
                  <a:cubicBezTo>
                    <a:pt x="170" y="153"/>
                    <a:pt x="170" y="143"/>
                    <a:pt x="177" y="137"/>
                  </a:cubicBezTo>
                  <a:cubicBezTo>
                    <a:pt x="182" y="129"/>
                    <a:pt x="191" y="126"/>
                    <a:pt x="199" y="125"/>
                  </a:cubicBezTo>
                  <a:cubicBezTo>
                    <a:pt x="207" y="127"/>
                    <a:pt x="216" y="128"/>
                    <a:pt x="220" y="135"/>
                  </a:cubicBezTo>
                  <a:cubicBezTo>
                    <a:pt x="226" y="141"/>
                    <a:pt x="228" y="149"/>
                    <a:pt x="227" y="156"/>
                  </a:cubicBezTo>
                  <a:cubicBezTo>
                    <a:pt x="225" y="164"/>
                    <a:pt x="219" y="168"/>
                    <a:pt x="213" y="170"/>
                  </a:cubicBezTo>
                  <a:cubicBezTo>
                    <a:pt x="206" y="172"/>
                    <a:pt x="200" y="170"/>
                    <a:pt x="195" y="167"/>
                  </a:cubicBezTo>
                  <a:cubicBezTo>
                    <a:pt x="200" y="169"/>
                    <a:pt x="207" y="170"/>
                    <a:pt x="212" y="168"/>
                  </a:cubicBezTo>
                  <a:cubicBezTo>
                    <a:pt x="218" y="166"/>
                    <a:pt x="223" y="162"/>
                    <a:pt x="224" y="155"/>
                  </a:cubicBezTo>
                  <a:cubicBezTo>
                    <a:pt x="224" y="149"/>
                    <a:pt x="222" y="143"/>
                    <a:pt x="217" y="139"/>
                  </a:cubicBezTo>
                  <a:cubicBezTo>
                    <a:pt x="213" y="133"/>
                    <a:pt x="205" y="132"/>
                    <a:pt x="199" y="131"/>
                  </a:cubicBezTo>
                  <a:cubicBezTo>
                    <a:pt x="192" y="132"/>
                    <a:pt x="186" y="134"/>
                    <a:pt x="183" y="141"/>
                  </a:cubicBezTo>
                  <a:cubicBezTo>
                    <a:pt x="177" y="145"/>
                    <a:pt x="177" y="154"/>
                    <a:pt x="179" y="160"/>
                  </a:cubicBezTo>
                  <a:cubicBezTo>
                    <a:pt x="180" y="167"/>
                    <a:pt x="185" y="174"/>
                    <a:pt x="190" y="178"/>
                  </a:cubicBezTo>
                  <a:cubicBezTo>
                    <a:pt x="195" y="183"/>
                    <a:pt x="203" y="186"/>
                    <a:pt x="209" y="186"/>
                  </a:cubicBezTo>
                  <a:cubicBezTo>
                    <a:pt x="216" y="186"/>
                    <a:pt x="223" y="182"/>
                    <a:pt x="229" y="178"/>
                  </a:cubicBezTo>
                  <a:cubicBezTo>
                    <a:pt x="235" y="174"/>
                    <a:pt x="239" y="168"/>
                    <a:pt x="242" y="161"/>
                  </a:cubicBezTo>
                  <a:cubicBezTo>
                    <a:pt x="244" y="155"/>
                    <a:pt x="245" y="147"/>
                    <a:pt x="243" y="140"/>
                  </a:cubicBezTo>
                  <a:cubicBezTo>
                    <a:pt x="243" y="133"/>
                    <a:pt x="239" y="127"/>
                    <a:pt x="237" y="121"/>
                  </a:cubicBezTo>
                  <a:cubicBezTo>
                    <a:pt x="232" y="116"/>
                    <a:pt x="228" y="111"/>
                    <a:pt x="222" y="109"/>
                  </a:cubicBezTo>
                  <a:cubicBezTo>
                    <a:pt x="217" y="105"/>
                    <a:pt x="211" y="103"/>
                    <a:pt x="205" y="102"/>
                  </a:cubicBezTo>
                  <a:cubicBezTo>
                    <a:pt x="199" y="101"/>
                    <a:pt x="194" y="101"/>
                    <a:pt x="188" y="101"/>
                  </a:cubicBezTo>
                  <a:cubicBezTo>
                    <a:pt x="183" y="101"/>
                    <a:pt x="177" y="103"/>
                    <a:pt x="173" y="103"/>
                  </a:cubicBezTo>
                  <a:cubicBezTo>
                    <a:pt x="168" y="104"/>
                    <a:pt x="163" y="106"/>
                    <a:pt x="157" y="108"/>
                  </a:cubicBezTo>
                  <a:cubicBezTo>
                    <a:pt x="152" y="111"/>
                    <a:pt x="146" y="113"/>
                    <a:pt x="140" y="116"/>
                  </a:cubicBezTo>
                  <a:cubicBezTo>
                    <a:pt x="133" y="119"/>
                    <a:pt x="126" y="122"/>
                    <a:pt x="119" y="125"/>
                  </a:cubicBezTo>
                  <a:cubicBezTo>
                    <a:pt x="111" y="128"/>
                    <a:pt x="103" y="130"/>
                    <a:pt x="94" y="132"/>
                  </a:cubicBezTo>
                  <a:cubicBezTo>
                    <a:pt x="85" y="132"/>
                    <a:pt x="76" y="133"/>
                    <a:pt x="66" y="130"/>
                  </a:cubicBezTo>
                  <a:cubicBezTo>
                    <a:pt x="57" y="128"/>
                    <a:pt x="47" y="124"/>
                    <a:pt x="40" y="118"/>
                  </a:cubicBezTo>
                  <a:cubicBezTo>
                    <a:pt x="31" y="113"/>
                    <a:pt x="24" y="105"/>
                    <a:pt x="17" y="97"/>
                  </a:cubicBezTo>
                  <a:cubicBezTo>
                    <a:pt x="12" y="88"/>
                    <a:pt x="7" y="79"/>
                    <a:pt x="4" y="69"/>
                  </a:cubicBezTo>
                  <a:cubicBezTo>
                    <a:pt x="1" y="58"/>
                    <a:pt x="0" y="47"/>
                    <a:pt x="3" y="36"/>
                  </a:cubicBezTo>
                  <a:cubicBezTo>
                    <a:pt x="6" y="26"/>
                    <a:pt x="12" y="15"/>
                    <a:pt x="21" y="9"/>
                  </a:cubicBezTo>
                  <a:cubicBezTo>
                    <a:pt x="30" y="2"/>
                    <a:pt x="41" y="0"/>
                    <a:pt x="52" y="0"/>
                  </a:cubicBezTo>
                  <a:cubicBezTo>
                    <a:pt x="63" y="1"/>
                    <a:pt x="74" y="4"/>
                    <a:pt x="81" y="12"/>
                  </a:cubicBezTo>
                  <a:cubicBezTo>
                    <a:pt x="90" y="18"/>
                    <a:pt x="94" y="29"/>
                    <a:pt x="95" y="39"/>
                  </a:cubicBezTo>
                  <a:cubicBezTo>
                    <a:pt x="96" y="49"/>
                    <a:pt x="94" y="60"/>
                    <a:pt x="88" y="68"/>
                  </a:cubicBezTo>
                  <a:cubicBezTo>
                    <a:pt x="82" y="76"/>
                    <a:pt x="71" y="79"/>
                    <a:pt x="63" y="78"/>
                  </a:cubicBezTo>
                  <a:cubicBezTo>
                    <a:pt x="53" y="77"/>
                    <a:pt x="46" y="72"/>
                    <a:pt x="39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841" y="2678"/>
              <a:ext cx="430" cy="653"/>
            </a:xfrm>
            <a:custGeom>
              <a:avLst/>
              <a:gdLst>
                <a:gd name="T0" fmla="*/ 7 w 182"/>
                <a:gd name="T1" fmla="*/ 276 h 276"/>
                <a:gd name="T2" fmla="*/ 87 w 182"/>
                <a:gd name="T3" fmla="*/ 39 h 276"/>
                <a:gd name="T4" fmla="*/ 106 w 182"/>
                <a:gd name="T5" fmla="*/ 74 h 276"/>
                <a:gd name="T6" fmla="*/ 7 w 182"/>
                <a:gd name="T7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" h="276">
                  <a:moveTo>
                    <a:pt x="7" y="276"/>
                  </a:moveTo>
                  <a:cubicBezTo>
                    <a:pt x="0" y="173"/>
                    <a:pt x="11" y="79"/>
                    <a:pt x="87" y="39"/>
                  </a:cubicBezTo>
                  <a:cubicBezTo>
                    <a:pt x="159" y="0"/>
                    <a:pt x="182" y="56"/>
                    <a:pt x="106" y="74"/>
                  </a:cubicBezTo>
                  <a:cubicBezTo>
                    <a:pt x="30" y="92"/>
                    <a:pt x="13" y="182"/>
                    <a:pt x="7" y="2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373" y="2964"/>
              <a:ext cx="423" cy="248"/>
            </a:xfrm>
            <a:custGeom>
              <a:avLst/>
              <a:gdLst>
                <a:gd name="T0" fmla="*/ 179 w 179"/>
                <a:gd name="T1" fmla="*/ 105 h 105"/>
                <a:gd name="T2" fmla="*/ 53 w 179"/>
                <a:gd name="T3" fmla="*/ 4 h 105"/>
                <a:gd name="T4" fmla="*/ 55 w 179"/>
                <a:gd name="T5" fmla="*/ 30 h 105"/>
                <a:gd name="T6" fmla="*/ 179 w 179"/>
                <a:gd name="T7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9" h="105">
                  <a:moveTo>
                    <a:pt x="179" y="105"/>
                  </a:moveTo>
                  <a:cubicBezTo>
                    <a:pt x="156" y="51"/>
                    <a:pt x="109" y="0"/>
                    <a:pt x="53" y="4"/>
                  </a:cubicBezTo>
                  <a:cubicBezTo>
                    <a:pt x="0" y="8"/>
                    <a:pt x="7" y="46"/>
                    <a:pt x="55" y="30"/>
                  </a:cubicBezTo>
                  <a:cubicBezTo>
                    <a:pt x="103" y="13"/>
                    <a:pt x="148" y="60"/>
                    <a:pt x="179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295" y="2848"/>
              <a:ext cx="506" cy="355"/>
            </a:xfrm>
            <a:custGeom>
              <a:avLst/>
              <a:gdLst>
                <a:gd name="T0" fmla="*/ 214 w 214"/>
                <a:gd name="T1" fmla="*/ 150 h 150"/>
                <a:gd name="T2" fmla="*/ 68 w 214"/>
                <a:gd name="T3" fmla="*/ 2 h 150"/>
                <a:gd name="T4" fmla="*/ 67 w 214"/>
                <a:gd name="T5" fmla="*/ 36 h 150"/>
                <a:gd name="T6" fmla="*/ 214 w 214"/>
                <a:gd name="T7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" h="150">
                  <a:moveTo>
                    <a:pt x="214" y="150"/>
                  </a:moveTo>
                  <a:cubicBezTo>
                    <a:pt x="195" y="47"/>
                    <a:pt x="140" y="5"/>
                    <a:pt x="68" y="2"/>
                  </a:cubicBezTo>
                  <a:cubicBezTo>
                    <a:pt x="0" y="0"/>
                    <a:pt x="4" y="50"/>
                    <a:pt x="67" y="36"/>
                  </a:cubicBezTo>
                  <a:cubicBezTo>
                    <a:pt x="130" y="21"/>
                    <a:pt x="189" y="67"/>
                    <a:pt x="214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583" y="4540"/>
              <a:ext cx="468" cy="210"/>
            </a:xfrm>
            <a:custGeom>
              <a:avLst/>
              <a:gdLst>
                <a:gd name="T0" fmla="*/ 198 w 198"/>
                <a:gd name="T1" fmla="*/ 58 h 89"/>
                <a:gd name="T2" fmla="*/ 43 w 198"/>
                <a:gd name="T3" fmla="*/ 30 h 89"/>
                <a:gd name="T4" fmla="*/ 58 w 198"/>
                <a:gd name="T5" fmla="*/ 53 h 89"/>
                <a:gd name="T6" fmla="*/ 198 w 198"/>
                <a:gd name="T7" fmla="*/ 5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89">
                  <a:moveTo>
                    <a:pt x="198" y="58"/>
                  </a:moveTo>
                  <a:cubicBezTo>
                    <a:pt x="142" y="4"/>
                    <a:pt x="88" y="0"/>
                    <a:pt x="43" y="30"/>
                  </a:cubicBezTo>
                  <a:cubicBezTo>
                    <a:pt x="0" y="57"/>
                    <a:pt x="26" y="89"/>
                    <a:pt x="58" y="53"/>
                  </a:cubicBezTo>
                  <a:cubicBezTo>
                    <a:pt x="91" y="17"/>
                    <a:pt x="146" y="19"/>
                    <a:pt x="198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696" y="4629"/>
              <a:ext cx="360" cy="239"/>
            </a:xfrm>
            <a:custGeom>
              <a:avLst/>
              <a:gdLst>
                <a:gd name="T0" fmla="*/ 152 w 152"/>
                <a:gd name="T1" fmla="*/ 24 h 101"/>
                <a:gd name="T2" fmla="*/ 24 w 152"/>
                <a:gd name="T3" fmla="*/ 45 h 101"/>
                <a:gd name="T4" fmla="*/ 43 w 152"/>
                <a:gd name="T5" fmla="*/ 63 h 101"/>
                <a:gd name="T6" fmla="*/ 152 w 152"/>
                <a:gd name="T7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101">
                  <a:moveTo>
                    <a:pt x="152" y="24"/>
                  </a:moveTo>
                  <a:cubicBezTo>
                    <a:pt x="92" y="0"/>
                    <a:pt x="50" y="9"/>
                    <a:pt x="24" y="45"/>
                  </a:cubicBezTo>
                  <a:cubicBezTo>
                    <a:pt x="0" y="80"/>
                    <a:pt x="29" y="101"/>
                    <a:pt x="43" y="63"/>
                  </a:cubicBezTo>
                  <a:cubicBezTo>
                    <a:pt x="57" y="25"/>
                    <a:pt x="101" y="10"/>
                    <a:pt x="15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0" name="Group 4出自【趣你的PPT】(微信:qunideppt)：最优质的PPT资源库"/>
          <p:cNvGrpSpPr>
            <a:grpSpLocks noChangeAspect="1"/>
          </p:cNvGrpSpPr>
          <p:nvPr/>
        </p:nvGrpSpPr>
        <p:grpSpPr bwMode="auto">
          <a:xfrm flipH="1">
            <a:off x="394978" y="4345005"/>
            <a:ext cx="3054945" cy="2080274"/>
            <a:chOff x="6" y="2"/>
            <a:chExt cx="7303" cy="4973"/>
          </a:xfrm>
          <a:solidFill>
            <a:srgbClr val="AD4F1F"/>
          </a:solidFill>
        </p:grpSpPr>
        <p:sp>
          <p:nvSpPr>
            <p:cNvPr id="171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" y="4398"/>
              <a:ext cx="4508" cy="2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635" y="2"/>
              <a:ext cx="31" cy="218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843" y="3141"/>
              <a:ext cx="998" cy="1505"/>
            </a:xfrm>
            <a:custGeom>
              <a:avLst/>
              <a:gdLst>
                <a:gd name="T0" fmla="*/ 162 w 422"/>
                <a:gd name="T1" fmla="*/ 366 h 636"/>
                <a:gd name="T2" fmla="*/ 151 w 422"/>
                <a:gd name="T3" fmla="*/ 476 h 636"/>
                <a:gd name="T4" fmla="*/ 276 w 422"/>
                <a:gd name="T5" fmla="*/ 440 h 636"/>
                <a:gd name="T6" fmla="*/ 201 w 422"/>
                <a:gd name="T7" fmla="*/ 317 h 636"/>
                <a:gd name="T8" fmla="*/ 56 w 422"/>
                <a:gd name="T9" fmla="*/ 347 h 636"/>
                <a:gd name="T10" fmla="*/ 38 w 422"/>
                <a:gd name="T11" fmla="*/ 492 h 636"/>
                <a:gd name="T12" fmla="*/ 135 w 422"/>
                <a:gd name="T13" fmla="*/ 589 h 636"/>
                <a:gd name="T14" fmla="*/ 254 w 422"/>
                <a:gd name="T15" fmla="*/ 608 h 636"/>
                <a:gd name="T16" fmla="*/ 337 w 422"/>
                <a:gd name="T17" fmla="*/ 568 h 636"/>
                <a:gd name="T18" fmla="*/ 385 w 422"/>
                <a:gd name="T19" fmla="*/ 493 h 636"/>
                <a:gd name="T20" fmla="*/ 391 w 422"/>
                <a:gd name="T21" fmla="*/ 388 h 636"/>
                <a:gd name="T22" fmla="*/ 342 w 422"/>
                <a:gd name="T23" fmla="*/ 278 h 636"/>
                <a:gd name="T24" fmla="*/ 265 w 422"/>
                <a:gd name="T25" fmla="*/ 173 h 636"/>
                <a:gd name="T26" fmla="*/ 257 w 422"/>
                <a:gd name="T27" fmla="*/ 39 h 636"/>
                <a:gd name="T28" fmla="*/ 383 w 422"/>
                <a:gd name="T29" fmla="*/ 46 h 636"/>
                <a:gd name="T30" fmla="*/ 351 w 422"/>
                <a:gd name="T31" fmla="*/ 146 h 636"/>
                <a:gd name="T32" fmla="*/ 311 w 422"/>
                <a:gd name="T33" fmla="*/ 79 h 636"/>
                <a:gd name="T34" fmla="*/ 350 w 422"/>
                <a:gd name="T35" fmla="*/ 137 h 636"/>
                <a:gd name="T36" fmla="*/ 372 w 422"/>
                <a:gd name="T37" fmla="*/ 56 h 636"/>
                <a:gd name="T38" fmla="*/ 271 w 422"/>
                <a:gd name="T39" fmla="*/ 52 h 636"/>
                <a:gd name="T40" fmla="*/ 282 w 422"/>
                <a:gd name="T41" fmla="*/ 160 h 636"/>
                <a:gd name="T42" fmla="*/ 362 w 422"/>
                <a:gd name="T43" fmla="*/ 266 h 636"/>
                <a:gd name="T44" fmla="*/ 413 w 422"/>
                <a:gd name="T45" fmla="*/ 384 h 636"/>
                <a:gd name="T46" fmla="*/ 407 w 422"/>
                <a:gd name="T47" fmla="*/ 501 h 636"/>
                <a:gd name="T48" fmla="*/ 353 w 422"/>
                <a:gd name="T49" fmla="*/ 584 h 636"/>
                <a:gd name="T50" fmla="*/ 258 w 422"/>
                <a:gd name="T51" fmla="*/ 630 h 636"/>
                <a:gd name="T52" fmla="*/ 126 w 422"/>
                <a:gd name="T53" fmla="*/ 610 h 636"/>
                <a:gd name="T54" fmla="*/ 18 w 422"/>
                <a:gd name="T55" fmla="*/ 500 h 636"/>
                <a:gd name="T56" fmla="*/ 41 w 422"/>
                <a:gd name="T57" fmla="*/ 334 h 636"/>
                <a:gd name="T58" fmla="*/ 207 w 422"/>
                <a:gd name="T59" fmla="*/ 302 h 636"/>
                <a:gd name="T60" fmla="*/ 288 w 422"/>
                <a:gd name="T61" fmla="*/ 444 h 636"/>
                <a:gd name="T62" fmla="*/ 147 w 422"/>
                <a:gd name="T63" fmla="*/ 481 h 636"/>
                <a:gd name="T64" fmla="*/ 162 w 422"/>
                <a:gd name="T65" fmla="*/ 36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22" h="636">
                  <a:moveTo>
                    <a:pt x="162" y="366"/>
                  </a:moveTo>
                  <a:cubicBezTo>
                    <a:pt x="110" y="374"/>
                    <a:pt x="105" y="449"/>
                    <a:pt x="151" y="476"/>
                  </a:cubicBezTo>
                  <a:cubicBezTo>
                    <a:pt x="191" y="505"/>
                    <a:pt x="263" y="496"/>
                    <a:pt x="276" y="440"/>
                  </a:cubicBezTo>
                  <a:cubicBezTo>
                    <a:pt x="293" y="389"/>
                    <a:pt x="250" y="336"/>
                    <a:pt x="201" y="317"/>
                  </a:cubicBezTo>
                  <a:cubicBezTo>
                    <a:pt x="152" y="297"/>
                    <a:pt x="87" y="305"/>
                    <a:pt x="56" y="347"/>
                  </a:cubicBezTo>
                  <a:cubicBezTo>
                    <a:pt x="23" y="387"/>
                    <a:pt x="21" y="447"/>
                    <a:pt x="38" y="492"/>
                  </a:cubicBezTo>
                  <a:cubicBezTo>
                    <a:pt x="55" y="539"/>
                    <a:pt x="94" y="573"/>
                    <a:pt x="135" y="589"/>
                  </a:cubicBezTo>
                  <a:cubicBezTo>
                    <a:pt x="176" y="607"/>
                    <a:pt x="218" y="614"/>
                    <a:pt x="254" y="608"/>
                  </a:cubicBezTo>
                  <a:cubicBezTo>
                    <a:pt x="290" y="602"/>
                    <a:pt x="318" y="585"/>
                    <a:pt x="337" y="568"/>
                  </a:cubicBezTo>
                  <a:cubicBezTo>
                    <a:pt x="357" y="550"/>
                    <a:pt x="375" y="525"/>
                    <a:pt x="385" y="493"/>
                  </a:cubicBezTo>
                  <a:cubicBezTo>
                    <a:pt x="396" y="462"/>
                    <a:pt x="399" y="425"/>
                    <a:pt x="391" y="388"/>
                  </a:cubicBezTo>
                  <a:cubicBezTo>
                    <a:pt x="383" y="352"/>
                    <a:pt x="364" y="314"/>
                    <a:pt x="342" y="278"/>
                  </a:cubicBezTo>
                  <a:cubicBezTo>
                    <a:pt x="321" y="241"/>
                    <a:pt x="293" y="209"/>
                    <a:pt x="265" y="173"/>
                  </a:cubicBezTo>
                  <a:cubicBezTo>
                    <a:pt x="236" y="139"/>
                    <a:pt x="219" y="77"/>
                    <a:pt x="257" y="39"/>
                  </a:cubicBezTo>
                  <a:cubicBezTo>
                    <a:pt x="293" y="0"/>
                    <a:pt x="356" y="10"/>
                    <a:pt x="383" y="46"/>
                  </a:cubicBezTo>
                  <a:cubicBezTo>
                    <a:pt x="416" y="80"/>
                    <a:pt x="398" y="148"/>
                    <a:pt x="351" y="146"/>
                  </a:cubicBezTo>
                  <a:cubicBezTo>
                    <a:pt x="312" y="152"/>
                    <a:pt x="272" y="97"/>
                    <a:pt x="311" y="79"/>
                  </a:cubicBezTo>
                  <a:cubicBezTo>
                    <a:pt x="276" y="100"/>
                    <a:pt x="318" y="144"/>
                    <a:pt x="350" y="137"/>
                  </a:cubicBezTo>
                  <a:cubicBezTo>
                    <a:pt x="388" y="137"/>
                    <a:pt x="398" y="82"/>
                    <a:pt x="372" y="56"/>
                  </a:cubicBezTo>
                  <a:cubicBezTo>
                    <a:pt x="347" y="27"/>
                    <a:pt x="297" y="22"/>
                    <a:pt x="271" y="52"/>
                  </a:cubicBezTo>
                  <a:cubicBezTo>
                    <a:pt x="244" y="82"/>
                    <a:pt x="255" y="128"/>
                    <a:pt x="282" y="160"/>
                  </a:cubicBezTo>
                  <a:cubicBezTo>
                    <a:pt x="309" y="193"/>
                    <a:pt x="340" y="228"/>
                    <a:pt x="362" y="266"/>
                  </a:cubicBezTo>
                  <a:cubicBezTo>
                    <a:pt x="384" y="304"/>
                    <a:pt x="404" y="342"/>
                    <a:pt x="413" y="384"/>
                  </a:cubicBezTo>
                  <a:cubicBezTo>
                    <a:pt x="422" y="425"/>
                    <a:pt x="419" y="466"/>
                    <a:pt x="407" y="501"/>
                  </a:cubicBezTo>
                  <a:cubicBezTo>
                    <a:pt x="395" y="536"/>
                    <a:pt x="374" y="564"/>
                    <a:pt x="353" y="584"/>
                  </a:cubicBezTo>
                  <a:cubicBezTo>
                    <a:pt x="331" y="604"/>
                    <a:pt x="298" y="624"/>
                    <a:pt x="258" y="630"/>
                  </a:cubicBezTo>
                  <a:cubicBezTo>
                    <a:pt x="217" y="636"/>
                    <a:pt x="170" y="629"/>
                    <a:pt x="126" y="610"/>
                  </a:cubicBezTo>
                  <a:cubicBezTo>
                    <a:pt x="81" y="591"/>
                    <a:pt x="37" y="553"/>
                    <a:pt x="18" y="500"/>
                  </a:cubicBezTo>
                  <a:cubicBezTo>
                    <a:pt x="0" y="448"/>
                    <a:pt x="2" y="382"/>
                    <a:pt x="41" y="334"/>
                  </a:cubicBezTo>
                  <a:cubicBezTo>
                    <a:pt x="80" y="285"/>
                    <a:pt x="153" y="278"/>
                    <a:pt x="207" y="302"/>
                  </a:cubicBezTo>
                  <a:cubicBezTo>
                    <a:pt x="261" y="323"/>
                    <a:pt x="309" y="384"/>
                    <a:pt x="288" y="444"/>
                  </a:cubicBezTo>
                  <a:cubicBezTo>
                    <a:pt x="270" y="508"/>
                    <a:pt x="187" y="515"/>
                    <a:pt x="147" y="481"/>
                  </a:cubicBezTo>
                  <a:cubicBezTo>
                    <a:pt x="98" y="451"/>
                    <a:pt x="109" y="369"/>
                    <a:pt x="162" y="3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715" y="4499"/>
              <a:ext cx="535" cy="322"/>
            </a:xfrm>
            <a:custGeom>
              <a:avLst/>
              <a:gdLst>
                <a:gd name="T0" fmla="*/ 226 w 226"/>
                <a:gd name="T1" fmla="*/ 47 h 136"/>
                <a:gd name="T2" fmla="*/ 190 w 226"/>
                <a:gd name="T3" fmla="*/ 52 h 136"/>
                <a:gd name="T4" fmla="*/ 151 w 226"/>
                <a:gd name="T5" fmla="*/ 44 h 136"/>
                <a:gd name="T6" fmla="*/ 114 w 226"/>
                <a:gd name="T7" fmla="*/ 27 h 136"/>
                <a:gd name="T8" fmla="*/ 77 w 226"/>
                <a:gd name="T9" fmla="*/ 13 h 136"/>
                <a:gd name="T10" fmla="*/ 41 w 226"/>
                <a:gd name="T11" fmla="*/ 19 h 136"/>
                <a:gd name="T12" fmla="*/ 18 w 226"/>
                <a:gd name="T13" fmla="*/ 42 h 136"/>
                <a:gd name="T14" fmla="*/ 12 w 226"/>
                <a:gd name="T15" fmla="*/ 69 h 136"/>
                <a:gd name="T16" fmla="*/ 18 w 226"/>
                <a:gd name="T17" fmla="*/ 90 h 136"/>
                <a:gd name="T18" fmla="*/ 30 w 226"/>
                <a:gd name="T19" fmla="*/ 107 h 136"/>
                <a:gd name="T20" fmla="*/ 51 w 226"/>
                <a:gd name="T21" fmla="*/ 120 h 136"/>
                <a:gd name="T22" fmla="*/ 78 w 226"/>
                <a:gd name="T23" fmla="*/ 121 h 136"/>
                <a:gd name="T24" fmla="*/ 102 w 226"/>
                <a:gd name="T25" fmla="*/ 107 h 136"/>
                <a:gd name="T26" fmla="*/ 107 w 226"/>
                <a:gd name="T27" fmla="*/ 82 h 136"/>
                <a:gd name="T28" fmla="*/ 92 w 226"/>
                <a:gd name="T29" fmla="*/ 58 h 136"/>
                <a:gd name="T30" fmla="*/ 67 w 226"/>
                <a:gd name="T31" fmla="*/ 51 h 136"/>
                <a:gd name="T32" fmla="*/ 52 w 226"/>
                <a:gd name="T33" fmla="*/ 66 h 136"/>
                <a:gd name="T34" fmla="*/ 66 w 226"/>
                <a:gd name="T35" fmla="*/ 46 h 136"/>
                <a:gd name="T36" fmla="*/ 96 w 226"/>
                <a:gd name="T37" fmla="*/ 52 h 136"/>
                <a:gd name="T38" fmla="*/ 116 w 226"/>
                <a:gd name="T39" fmla="*/ 79 h 136"/>
                <a:gd name="T40" fmla="*/ 110 w 226"/>
                <a:gd name="T41" fmla="*/ 114 h 136"/>
                <a:gd name="T42" fmla="*/ 80 w 226"/>
                <a:gd name="T43" fmla="*/ 133 h 136"/>
                <a:gd name="T44" fmla="*/ 48 w 226"/>
                <a:gd name="T45" fmla="*/ 131 h 136"/>
                <a:gd name="T46" fmla="*/ 23 w 226"/>
                <a:gd name="T47" fmla="*/ 115 h 136"/>
                <a:gd name="T48" fmla="*/ 8 w 226"/>
                <a:gd name="T49" fmla="*/ 95 h 136"/>
                <a:gd name="T50" fmla="*/ 1 w 226"/>
                <a:gd name="T51" fmla="*/ 69 h 136"/>
                <a:gd name="T52" fmla="*/ 8 w 226"/>
                <a:gd name="T53" fmla="*/ 36 h 136"/>
                <a:gd name="T54" fmla="*/ 37 w 226"/>
                <a:gd name="T55" fmla="*/ 10 h 136"/>
                <a:gd name="T56" fmla="*/ 78 w 226"/>
                <a:gd name="T57" fmla="*/ 3 h 136"/>
                <a:gd name="T58" fmla="*/ 118 w 226"/>
                <a:gd name="T59" fmla="*/ 19 h 136"/>
                <a:gd name="T60" fmla="*/ 154 w 226"/>
                <a:gd name="T61" fmla="*/ 38 h 136"/>
                <a:gd name="T62" fmla="*/ 191 w 226"/>
                <a:gd name="T63" fmla="*/ 49 h 136"/>
                <a:gd name="T64" fmla="*/ 226 w 226"/>
                <a:gd name="T65" fmla="*/ 4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6" h="136">
                  <a:moveTo>
                    <a:pt x="226" y="47"/>
                  </a:moveTo>
                  <a:cubicBezTo>
                    <a:pt x="215" y="49"/>
                    <a:pt x="203" y="54"/>
                    <a:pt x="190" y="52"/>
                  </a:cubicBezTo>
                  <a:cubicBezTo>
                    <a:pt x="177" y="53"/>
                    <a:pt x="164" y="49"/>
                    <a:pt x="151" y="44"/>
                  </a:cubicBezTo>
                  <a:cubicBezTo>
                    <a:pt x="138" y="39"/>
                    <a:pt x="126" y="33"/>
                    <a:pt x="114" y="27"/>
                  </a:cubicBezTo>
                  <a:cubicBezTo>
                    <a:pt x="101" y="21"/>
                    <a:pt x="89" y="14"/>
                    <a:pt x="77" y="13"/>
                  </a:cubicBezTo>
                  <a:cubicBezTo>
                    <a:pt x="65" y="10"/>
                    <a:pt x="51" y="14"/>
                    <a:pt x="41" y="19"/>
                  </a:cubicBezTo>
                  <a:cubicBezTo>
                    <a:pt x="31" y="24"/>
                    <a:pt x="23" y="33"/>
                    <a:pt x="18" y="42"/>
                  </a:cubicBezTo>
                  <a:cubicBezTo>
                    <a:pt x="14" y="51"/>
                    <a:pt x="12" y="60"/>
                    <a:pt x="12" y="69"/>
                  </a:cubicBezTo>
                  <a:cubicBezTo>
                    <a:pt x="12" y="77"/>
                    <a:pt x="16" y="84"/>
                    <a:pt x="18" y="90"/>
                  </a:cubicBezTo>
                  <a:cubicBezTo>
                    <a:pt x="22" y="95"/>
                    <a:pt x="25" y="102"/>
                    <a:pt x="30" y="107"/>
                  </a:cubicBezTo>
                  <a:cubicBezTo>
                    <a:pt x="36" y="112"/>
                    <a:pt x="43" y="117"/>
                    <a:pt x="51" y="120"/>
                  </a:cubicBezTo>
                  <a:cubicBezTo>
                    <a:pt x="59" y="123"/>
                    <a:pt x="69" y="124"/>
                    <a:pt x="78" y="121"/>
                  </a:cubicBezTo>
                  <a:cubicBezTo>
                    <a:pt x="87" y="120"/>
                    <a:pt x="95" y="114"/>
                    <a:pt x="102" y="107"/>
                  </a:cubicBezTo>
                  <a:cubicBezTo>
                    <a:pt x="107" y="100"/>
                    <a:pt x="109" y="91"/>
                    <a:pt x="107" y="82"/>
                  </a:cubicBezTo>
                  <a:cubicBezTo>
                    <a:pt x="105" y="72"/>
                    <a:pt x="98" y="64"/>
                    <a:pt x="92" y="58"/>
                  </a:cubicBezTo>
                  <a:cubicBezTo>
                    <a:pt x="84" y="53"/>
                    <a:pt x="75" y="49"/>
                    <a:pt x="67" y="51"/>
                  </a:cubicBezTo>
                  <a:cubicBezTo>
                    <a:pt x="59" y="51"/>
                    <a:pt x="54" y="59"/>
                    <a:pt x="52" y="66"/>
                  </a:cubicBezTo>
                  <a:cubicBezTo>
                    <a:pt x="52" y="59"/>
                    <a:pt x="56" y="48"/>
                    <a:pt x="66" y="46"/>
                  </a:cubicBezTo>
                  <a:cubicBezTo>
                    <a:pt x="76" y="43"/>
                    <a:pt x="87" y="46"/>
                    <a:pt x="96" y="52"/>
                  </a:cubicBezTo>
                  <a:cubicBezTo>
                    <a:pt x="105" y="58"/>
                    <a:pt x="113" y="67"/>
                    <a:pt x="116" y="79"/>
                  </a:cubicBezTo>
                  <a:cubicBezTo>
                    <a:pt x="120" y="90"/>
                    <a:pt x="117" y="104"/>
                    <a:pt x="110" y="114"/>
                  </a:cubicBezTo>
                  <a:cubicBezTo>
                    <a:pt x="102" y="123"/>
                    <a:pt x="92" y="130"/>
                    <a:pt x="80" y="133"/>
                  </a:cubicBezTo>
                  <a:cubicBezTo>
                    <a:pt x="69" y="136"/>
                    <a:pt x="57" y="134"/>
                    <a:pt x="48" y="131"/>
                  </a:cubicBezTo>
                  <a:cubicBezTo>
                    <a:pt x="37" y="128"/>
                    <a:pt x="29" y="121"/>
                    <a:pt x="23" y="115"/>
                  </a:cubicBezTo>
                  <a:cubicBezTo>
                    <a:pt x="16" y="109"/>
                    <a:pt x="12" y="101"/>
                    <a:pt x="8" y="95"/>
                  </a:cubicBezTo>
                  <a:cubicBezTo>
                    <a:pt x="6" y="88"/>
                    <a:pt x="1" y="80"/>
                    <a:pt x="1" y="69"/>
                  </a:cubicBezTo>
                  <a:cubicBezTo>
                    <a:pt x="0" y="59"/>
                    <a:pt x="3" y="47"/>
                    <a:pt x="8" y="36"/>
                  </a:cubicBezTo>
                  <a:cubicBezTo>
                    <a:pt x="14" y="26"/>
                    <a:pt x="24" y="15"/>
                    <a:pt x="37" y="10"/>
                  </a:cubicBezTo>
                  <a:cubicBezTo>
                    <a:pt x="49" y="3"/>
                    <a:pt x="64" y="0"/>
                    <a:pt x="78" y="3"/>
                  </a:cubicBezTo>
                  <a:cubicBezTo>
                    <a:pt x="93" y="5"/>
                    <a:pt x="105" y="12"/>
                    <a:pt x="118" y="19"/>
                  </a:cubicBezTo>
                  <a:cubicBezTo>
                    <a:pt x="130" y="26"/>
                    <a:pt x="142" y="33"/>
                    <a:pt x="154" y="38"/>
                  </a:cubicBezTo>
                  <a:cubicBezTo>
                    <a:pt x="166" y="43"/>
                    <a:pt x="178" y="48"/>
                    <a:pt x="191" y="49"/>
                  </a:cubicBezTo>
                  <a:cubicBezTo>
                    <a:pt x="203" y="52"/>
                    <a:pt x="215" y="47"/>
                    <a:pt x="226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812" y="3924"/>
              <a:ext cx="320" cy="533"/>
            </a:xfrm>
            <a:custGeom>
              <a:avLst/>
              <a:gdLst>
                <a:gd name="T0" fmla="*/ 47 w 135"/>
                <a:gd name="T1" fmla="*/ 0 h 225"/>
                <a:gd name="T2" fmla="*/ 52 w 135"/>
                <a:gd name="T3" fmla="*/ 35 h 225"/>
                <a:gd name="T4" fmla="*/ 44 w 135"/>
                <a:gd name="T5" fmla="*/ 74 h 225"/>
                <a:gd name="T6" fmla="*/ 26 w 135"/>
                <a:gd name="T7" fmla="*/ 112 h 225"/>
                <a:gd name="T8" fmla="*/ 12 w 135"/>
                <a:gd name="T9" fmla="*/ 149 h 225"/>
                <a:gd name="T10" fmla="*/ 19 w 135"/>
                <a:gd name="T11" fmla="*/ 184 h 225"/>
                <a:gd name="T12" fmla="*/ 41 w 135"/>
                <a:gd name="T13" fmla="*/ 207 h 225"/>
                <a:gd name="T14" fmla="*/ 69 w 135"/>
                <a:gd name="T15" fmla="*/ 213 h 225"/>
                <a:gd name="T16" fmla="*/ 90 w 135"/>
                <a:gd name="T17" fmla="*/ 208 h 225"/>
                <a:gd name="T18" fmla="*/ 106 w 135"/>
                <a:gd name="T19" fmla="*/ 195 h 225"/>
                <a:gd name="T20" fmla="*/ 120 w 135"/>
                <a:gd name="T21" fmla="*/ 174 h 225"/>
                <a:gd name="T22" fmla="*/ 121 w 135"/>
                <a:gd name="T23" fmla="*/ 148 h 225"/>
                <a:gd name="T24" fmla="*/ 107 w 135"/>
                <a:gd name="T25" fmla="*/ 124 h 225"/>
                <a:gd name="T26" fmla="*/ 81 w 135"/>
                <a:gd name="T27" fmla="*/ 119 h 225"/>
                <a:gd name="T28" fmla="*/ 58 w 135"/>
                <a:gd name="T29" fmla="*/ 134 h 225"/>
                <a:gd name="T30" fmla="*/ 50 w 135"/>
                <a:gd name="T31" fmla="*/ 158 h 225"/>
                <a:gd name="T32" fmla="*/ 66 w 135"/>
                <a:gd name="T33" fmla="*/ 174 h 225"/>
                <a:gd name="T34" fmla="*/ 46 w 135"/>
                <a:gd name="T35" fmla="*/ 159 h 225"/>
                <a:gd name="T36" fmla="*/ 52 w 135"/>
                <a:gd name="T37" fmla="*/ 129 h 225"/>
                <a:gd name="T38" fmla="*/ 79 w 135"/>
                <a:gd name="T39" fmla="*/ 109 h 225"/>
                <a:gd name="T40" fmla="*/ 114 w 135"/>
                <a:gd name="T41" fmla="*/ 115 h 225"/>
                <a:gd name="T42" fmla="*/ 132 w 135"/>
                <a:gd name="T43" fmla="*/ 145 h 225"/>
                <a:gd name="T44" fmla="*/ 130 w 135"/>
                <a:gd name="T45" fmla="*/ 178 h 225"/>
                <a:gd name="T46" fmla="*/ 115 w 135"/>
                <a:gd name="T47" fmla="*/ 203 h 225"/>
                <a:gd name="T48" fmla="*/ 95 w 135"/>
                <a:gd name="T49" fmla="*/ 218 h 225"/>
                <a:gd name="T50" fmla="*/ 69 w 135"/>
                <a:gd name="T51" fmla="*/ 224 h 225"/>
                <a:gd name="T52" fmla="*/ 36 w 135"/>
                <a:gd name="T53" fmla="*/ 217 h 225"/>
                <a:gd name="T54" fmla="*/ 9 w 135"/>
                <a:gd name="T55" fmla="*/ 189 h 225"/>
                <a:gd name="T56" fmla="*/ 3 w 135"/>
                <a:gd name="T57" fmla="*/ 147 h 225"/>
                <a:gd name="T58" fmla="*/ 19 w 135"/>
                <a:gd name="T59" fmla="*/ 108 h 225"/>
                <a:gd name="T60" fmla="*/ 38 w 135"/>
                <a:gd name="T61" fmla="*/ 72 h 225"/>
                <a:gd name="T62" fmla="*/ 48 w 135"/>
                <a:gd name="T63" fmla="*/ 35 h 225"/>
                <a:gd name="T64" fmla="*/ 47 w 135"/>
                <a:gd name="T6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5">
                  <a:moveTo>
                    <a:pt x="47" y="0"/>
                  </a:moveTo>
                  <a:cubicBezTo>
                    <a:pt x="48" y="10"/>
                    <a:pt x="54" y="22"/>
                    <a:pt x="52" y="35"/>
                  </a:cubicBezTo>
                  <a:cubicBezTo>
                    <a:pt x="52" y="48"/>
                    <a:pt x="48" y="61"/>
                    <a:pt x="44" y="74"/>
                  </a:cubicBezTo>
                  <a:cubicBezTo>
                    <a:pt x="39" y="87"/>
                    <a:pt x="33" y="100"/>
                    <a:pt x="26" y="112"/>
                  </a:cubicBezTo>
                  <a:cubicBezTo>
                    <a:pt x="20" y="124"/>
                    <a:pt x="14" y="136"/>
                    <a:pt x="12" y="149"/>
                  </a:cubicBezTo>
                  <a:cubicBezTo>
                    <a:pt x="10" y="161"/>
                    <a:pt x="13" y="174"/>
                    <a:pt x="19" y="184"/>
                  </a:cubicBezTo>
                  <a:cubicBezTo>
                    <a:pt x="24" y="195"/>
                    <a:pt x="33" y="202"/>
                    <a:pt x="41" y="207"/>
                  </a:cubicBezTo>
                  <a:cubicBezTo>
                    <a:pt x="50" y="212"/>
                    <a:pt x="60" y="214"/>
                    <a:pt x="69" y="213"/>
                  </a:cubicBezTo>
                  <a:cubicBezTo>
                    <a:pt x="77" y="214"/>
                    <a:pt x="84" y="209"/>
                    <a:pt x="90" y="208"/>
                  </a:cubicBezTo>
                  <a:cubicBezTo>
                    <a:pt x="95" y="204"/>
                    <a:pt x="102" y="201"/>
                    <a:pt x="106" y="195"/>
                  </a:cubicBezTo>
                  <a:cubicBezTo>
                    <a:pt x="112" y="189"/>
                    <a:pt x="117" y="183"/>
                    <a:pt x="120" y="174"/>
                  </a:cubicBezTo>
                  <a:cubicBezTo>
                    <a:pt x="123" y="166"/>
                    <a:pt x="123" y="157"/>
                    <a:pt x="121" y="148"/>
                  </a:cubicBezTo>
                  <a:cubicBezTo>
                    <a:pt x="120" y="138"/>
                    <a:pt x="114" y="130"/>
                    <a:pt x="107" y="124"/>
                  </a:cubicBezTo>
                  <a:cubicBezTo>
                    <a:pt x="100" y="119"/>
                    <a:pt x="91" y="116"/>
                    <a:pt x="81" y="119"/>
                  </a:cubicBezTo>
                  <a:cubicBezTo>
                    <a:pt x="72" y="121"/>
                    <a:pt x="64" y="127"/>
                    <a:pt x="58" y="134"/>
                  </a:cubicBezTo>
                  <a:cubicBezTo>
                    <a:pt x="53" y="141"/>
                    <a:pt x="49" y="150"/>
                    <a:pt x="50" y="158"/>
                  </a:cubicBezTo>
                  <a:cubicBezTo>
                    <a:pt x="51" y="167"/>
                    <a:pt x="59" y="171"/>
                    <a:pt x="66" y="174"/>
                  </a:cubicBezTo>
                  <a:cubicBezTo>
                    <a:pt x="59" y="173"/>
                    <a:pt x="48" y="170"/>
                    <a:pt x="46" y="159"/>
                  </a:cubicBezTo>
                  <a:cubicBezTo>
                    <a:pt x="42" y="149"/>
                    <a:pt x="46" y="138"/>
                    <a:pt x="52" y="129"/>
                  </a:cubicBezTo>
                  <a:cubicBezTo>
                    <a:pt x="58" y="121"/>
                    <a:pt x="67" y="112"/>
                    <a:pt x="79" y="109"/>
                  </a:cubicBezTo>
                  <a:cubicBezTo>
                    <a:pt x="90" y="105"/>
                    <a:pt x="104" y="108"/>
                    <a:pt x="114" y="115"/>
                  </a:cubicBezTo>
                  <a:cubicBezTo>
                    <a:pt x="123" y="123"/>
                    <a:pt x="130" y="134"/>
                    <a:pt x="132" y="145"/>
                  </a:cubicBezTo>
                  <a:cubicBezTo>
                    <a:pt x="135" y="156"/>
                    <a:pt x="134" y="168"/>
                    <a:pt x="130" y="178"/>
                  </a:cubicBezTo>
                  <a:cubicBezTo>
                    <a:pt x="127" y="188"/>
                    <a:pt x="121" y="196"/>
                    <a:pt x="115" y="203"/>
                  </a:cubicBezTo>
                  <a:cubicBezTo>
                    <a:pt x="109" y="210"/>
                    <a:pt x="101" y="213"/>
                    <a:pt x="95" y="218"/>
                  </a:cubicBezTo>
                  <a:cubicBezTo>
                    <a:pt x="88" y="220"/>
                    <a:pt x="80" y="225"/>
                    <a:pt x="69" y="224"/>
                  </a:cubicBezTo>
                  <a:cubicBezTo>
                    <a:pt x="59" y="225"/>
                    <a:pt x="47" y="223"/>
                    <a:pt x="36" y="217"/>
                  </a:cubicBezTo>
                  <a:cubicBezTo>
                    <a:pt x="25" y="211"/>
                    <a:pt x="15" y="202"/>
                    <a:pt x="9" y="189"/>
                  </a:cubicBezTo>
                  <a:cubicBezTo>
                    <a:pt x="3" y="177"/>
                    <a:pt x="0" y="162"/>
                    <a:pt x="3" y="147"/>
                  </a:cubicBezTo>
                  <a:cubicBezTo>
                    <a:pt x="5" y="133"/>
                    <a:pt x="12" y="120"/>
                    <a:pt x="19" y="108"/>
                  </a:cubicBezTo>
                  <a:cubicBezTo>
                    <a:pt x="26" y="96"/>
                    <a:pt x="32" y="84"/>
                    <a:pt x="38" y="72"/>
                  </a:cubicBezTo>
                  <a:cubicBezTo>
                    <a:pt x="43" y="60"/>
                    <a:pt x="48" y="47"/>
                    <a:pt x="48" y="35"/>
                  </a:cubicBezTo>
                  <a:cubicBezTo>
                    <a:pt x="51" y="23"/>
                    <a:pt x="47" y="11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325" y="3636"/>
              <a:ext cx="440" cy="369"/>
            </a:xfrm>
            <a:custGeom>
              <a:avLst/>
              <a:gdLst>
                <a:gd name="T0" fmla="*/ 60 w 186"/>
                <a:gd name="T1" fmla="*/ 86 h 156"/>
                <a:gd name="T2" fmla="*/ 47 w 186"/>
                <a:gd name="T3" fmla="*/ 59 h 156"/>
                <a:gd name="T4" fmla="*/ 86 w 186"/>
                <a:gd name="T5" fmla="*/ 47 h 156"/>
                <a:gd name="T6" fmla="*/ 97 w 186"/>
                <a:gd name="T7" fmla="*/ 90 h 156"/>
                <a:gd name="T8" fmla="*/ 59 w 186"/>
                <a:gd name="T9" fmla="*/ 115 h 156"/>
                <a:gd name="T10" fmla="*/ 17 w 186"/>
                <a:gd name="T11" fmla="*/ 101 h 156"/>
                <a:gd name="T12" fmla="*/ 0 w 186"/>
                <a:gd name="T13" fmla="*/ 64 h 156"/>
                <a:gd name="T14" fmla="*/ 8 w 186"/>
                <a:gd name="T15" fmla="*/ 29 h 156"/>
                <a:gd name="T16" fmla="*/ 28 w 186"/>
                <a:gd name="T17" fmla="*/ 10 h 156"/>
                <a:gd name="T18" fmla="*/ 52 w 186"/>
                <a:gd name="T19" fmla="*/ 1 h 156"/>
                <a:gd name="T20" fmla="*/ 83 w 186"/>
                <a:gd name="T21" fmla="*/ 4 h 156"/>
                <a:gd name="T22" fmla="*/ 112 w 186"/>
                <a:gd name="T23" fmla="*/ 22 h 156"/>
                <a:gd name="T24" fmla="*/ 129 w 186"/>
                <a:gd name="T25" fmla="*/ 53 h 156"/>
                <a:gd name="T26" fmla="*/ 139 w 186"/>
                <a:gd name="T27" fmla="*/ 85 h 156"/>
                <a:gd name="T28" fmla="*/ 150 w 186"/>
                <a:gd name="T29" fmla="*/ 114 h 156"/>
                <a:gd name="T30" fmla="*/ 167 w 186"/>
                <a:gd name="T31" fmla="*/ 139 h 156"/>
                <a:gd name="T32" fmla="*/ 186 w 186"/>
                <a:gd name="T33" fmla="*/ 156 h 156"/>
                <a:gd name="T34" fmla="*/ 164 w 186"/>
                <a:gd name="T35" fmla="*/ 142 h 156"/>
                <a:gd name="T36" fmla="*/ 144 w 186"/>
                <a:gd name="T37" fmla="*/ 118 h 156"/>
                <a:gd name="T38" fmla="*/ 130 w 186"/>
                <a:gd name="T39" fmla="*/ 88 h 156"/>
                <a:gd name="T40" fmla="*/ 119 w 186"/>
                <a:gd name="T41" fmla="*/ 56 h 156"/>
                <a:gd name="T42" fmla="*/ 104 w 186"/>
                <a:gd name="T43" fmla="*/ 29 h 156"/>
                <a:gd name="T44" fmla="*/ 79 w 186"/>
                <a:gd name="T45" fmla="*/ 14 h 156"/>
                <a:gd name="T46" fmla="*/ 54 w 186"/>
                <a:gd name="T47" fmla="*/ 12 h 156"/>
                <a:gd name="T48" fmla="*/ 33 w 186"/>
                <a:gd name="T49" fmla="*/ 19 h 156"/>
                <a:gd name="T50" fmla="*/ 17 w 186"/>
                <a:gd name="T51" fmla="*/ 35 h 156"/>
                <a:gd name="T52" fmla="*/ 11 w 186"/>
                <a:gd name="T53" fmla="*/ 63 h 156"/>
                <a:gd name="T54" fmla="*/ 24 w 186"/>
                <a:gd name="T55" fmla="*/ 93 h 156"/>
                <a:gd name="T56" fmla="*/ 58 w 186"/>
                <a:gd name="T57" fmla="*/ 105 h 156"/>
                <a:gd name="T58" fmla="*/ 89 w 186"/>
                <a:gd name="T59" fmla="*/ 86 h 156"/>
                <a:gd name="T60" fmla="*/ 82 w 186"/>
                <a:gd name="T61" fmla="*/ 53 h 156"/>
                <a:gd name="T62" fmla="*/ 50 w 186"/>
                <a:gd name="T63" fmla="*/ 61 h 156"/>
                <a:gd name="T64" fmla="*/ 60 w 186"/>
                <a:gd name="T65" fmla="*/ 8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6" h="156">
                  <a:moveTo>
                    <a:pt x="60" y="86"/>
                  </a:moveTo>
                  <a:cubicBezTo>
                    <a:pt x="46" y="91"/>
                    <a:pt x="38" y="70"/>
                    <a:pt x="47" y="59"/>
                  </a:cubicBezTo>
                  <a:cubicBezTo>
                    <a:pt x="54" y="48"/>
                    <a:pt x="71" y="38"/>
                    <a:pt x="86" y="47"/>
                  </a:cubicBezTo>
                  <a:cubicBezTo>
                    <a:pt x="100" y="56"/>
                    <a:pt x="104" y="76"/>
                    <a:pt x="97" y="90"/>
                  </a:cubicBezTo>
                  <a:cubicBezTo>
                    <a:pt x="91" y="104"/>
                    <a:pt x="75" y="115"/>
                    <a:pt x="59" y="115"/>
                  </a:cubicBezTo>
                  <a:cubicBezTo>
                    <a:pt x="44" y="116"/>
                    <a:pt x="28" y="111"/>
                    <a:pt x="17" y="101"/>
                  </a:cubicBezTo>
                  <a:cubicBezTo>
                    <a:pt x="6" y="91"/>
                    <a:pt x="2" y="76"/>
                    <a:pt x="0" y="64"/>
                  </a:cubicBezTo>
                  <a:cubicBezTo>
                    <a:pt x="0" y="51"/>
                    <a:pt x="2" y="39"/>
                    <a:pt x="8" y="29"/>
                  </a:cubicBezTo>
                  <a:cubicBezTo>
                    <a:pt x="14" y="21"/>
                    <a:pt x="21" y="13"/>
                    <a:pt x="28" y="10"/>
                  </a:cubicBezTo>
                  <a:cubicBezTo>
                    <a:pt x="34" y="6"/>
                    <a:pt x="43" y="3"/>
                    <a:pt x="52" y="1"/>
                  </a:cubicBezTo>
                  <a:cubicBezTo>
                    <a:pt x="62" y="1"/>
                    <a:pt x="73" y="0"/>
                    <a:pt x="83" y="4"/>
                  </a:cubicBezTo>
                  <a:cubicBezTo>
                    <a:pt x="93" y="7"/>
                    <a:pt x="103" y="14"/>
                    <a:pt x="112" y="22"/>
                  </a:cubicBezTo>
                  <a:cubicBezTo>
                    <a:pt x="120" y="31"/>
                    <a:pt x="125" y="42"/>
                    <a:pt x="129" y="53"/>
                  </a:cubicBezTo>
                  <a:cubicBezTo>
                    <a:pt x="139" y="85"/>
                    <a:pt x="139" y="85"/>
                    <a:pt x="139" y="85"/>
                  </a:cubicBezTo>
                  <a:cubicBezTo>
                    <a:pt x="142" y="95"/>
                    <a:pt x="145" y="106"/>
                    <a:pt x="150" y="114"/>
                  </a:cubicBezTo>
                  <a:cubicBezTo>
                    <a:pt x="154" y="124"/>
                    <a:pt x="162" y="131"/>
                    <a:pt x="167" y="139"/>
                  </a:cubicBezTo>
                  <a:cubicBezTo>
                    <a:pt x="173" y="145"/>
                    <a:pt x="180" y="150"/>
                    <a:pt x="186" y="156"/>
                  </a:cubicBezTo>
                  <a:cubicBezTo>
                    <a:pt x="179" y="152"/>
                    <a:pt x="172" y="147"/>
                    <a:pt x="164" y="142"/>
                  </a:cubicBezTo>
                  <a:cubicBezTo>
                    <a:pt x="157" y="135"/>
                    <a:pt x="149" y="128"/>
                    <a:pt x="144" y="118"/>
                  </a:cubicBezTo>
                  <a:cubicBezTo>
                    <a:pt x="138" y="109"/>
                    <a:pt x="134" y="99"/>
                    <a:pt x="130" y="88"/>
                  </a:cubicBezTo>
                  <a:cubicBezTo>
                    <a:pt x="119" y="56"/>
                    <a:pt x="119" y="56"/>
                    <a:pt x="119" y="56"/>
                  </a:cubicBezTo>
                  <a:cubicBezTo>
                    <a:pt x="115" y="46"/>
                    <a:pt x="110" y="36"/>
                    <a:pt x="104" y="29"/>
                  </a:cubicBezTo>
                  <a:cubicBezTo>
                    <a:pt x="97" y="23"/>
                    <a:pt x="88" y="16"/>
                    <a:pt x="79" y="14"/>
                  </a:cubicBezTo>
                  <a:cubicBezTo>
                    <a:pt x="71" y="11"/>
                    <a:pt x="62" y="11"/>
                    <a:pt x="54" y="12"/>
                  </a:cubicBezTo>
                  <a:cubicBezTo>
                    <a:pt x="46" y="13"/>
                    <a:pt x="39" y="15"/>
                    <a:pt x="33" y="19"/>
                  </a:cubicBezTo>
                  <a:cubicBezTo>
                    <a:pt x="27" y="22"/>
                    <a:pt x="22" y="28"/>
                    <a:pt x="17" y="35"/>
                  </a:cubicBezTo>
                  <a:cubicBezTo>
                    <a:pt x="12" y="42"/>
                    <a:pt x="11" y="52"/>
                    <a:pt x="11" y="63"/>
                  </a:cubicBezTo>
                  <a:cubicBezTo>
                    <a:pt x="12" y="74"/>
                    <a:pt x="15" y="85"/>
                    <a:pt x="24" y="93"/>
                  </a:cubicBezTo>
                  <a:cubicBezTo>
                    <a:pt x="32" y="102"/>
                    <a:pt x="46" y="106"/>
                    <a:pt x="58" y="105"/>
                  </a:cubicBezTo>
                  <a:cubicBezTo>
                    <a:pt x="72" y="106"/>
                    <a:pt x="84" y="98"/>
                    <a:pt x="89" y="86"/>
                  </a:cubicBezTo>
                  <a:cubicBezTo>
                    <a:pt x="96" y="75"/>
                    <a:pt x="93" y="60"/>
                    <a:pt x="82" y="53"/>
                  </a:cubicBezTo>
                  <a:cubicBezTo>
                    <a:pt x="72" y="45"/>
                    <a:pt x="57" y="51"/>
                    <a:pt x="50" y="61"/>
                  </a:cubicBezTo>
                  <a:cubicBezTo>
                    <a:pt x="41" y="70"/>
                    <a:pt x="46" y="89"/>
                    <a:pt x="60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552" y="3958"/>
              <a:ext cx="308" cy="229"/>
            </a:xfrm>
            <a:custGeom>
              <a:avLst/>
              <a:gdLst>
                <a:gd name="T0" fmla="*/ 61 w 130"/>
                <a:gd name="T1" fmla="*/ 65 h 97"/>
                <a:gd name="T2" fmla="*/ 48 w 130"/>
                <a:gd name="T3" fmla="*/ 84 h 97"/>
                <a:gd name="T4" fmla="*/ 24 w 130"/>
                <a:gd name="T5" fmla="*/ 86 h 97"/>
                <a:gd name="T6" fmla="*/ 4 w 130"/>
                <a:gd name="T7" fmla="*/ 69 h 97"/>
                <a:gd name="T8" fmla="*/ 0 w 130"/>
                <a:gd name="T9" fmla="*/ 43 h 97"/>
                <a:gd name="T10" fmla="*/ 9 w 130"/>
                <a:gd name="T11" fmla="*/ 21 h 97"/>
                <a:gd name="T12" fmla="*/ 25 w 130"/>
                <a:gd name="T13" fmla="*/ 6 h 97"/>
                <a:gd name="T14" fmla="*/ 41 w 130"/>
                <a:gd name="T15" fmla="*/ 1 h 97"/>
                <a:gd name="T16" fmla="*/ 55 w 130"/>
                <a:gd name="T17" fmla="*/ 1 h 97"/>
                <a:gd name="T18" fmla="*/ 71 w 130"/>
                <a:gd name="T19" fmla="*/ 4 h 97"/>
                <a:gd name="T20" fmla="*/ 87 w 130"/>
                <a:gd name="T21" fmla="*/ 12 h 97"/>
                <a:gd name="T22" fmla="*/ 101 w 130"/>
                <a:gd name="T23" fmla="*/ 24 h 97"/>
                <a:gd name="T24" fmla="*/ 113 w 130"/>
                <a:gd name="T25" fmla="*/ 40 h 97"/>
                <a:gd name="T26" fmla="*/ 122 w 130"/>
                <a:gd name="T27" fmla="*/ 57 h 97"/>
                <a:gd name="T28" fmla="*/ 127 w 130"/>
                <a:gd name="T29" fmla="*/ 74 h 97"/>
                <a:gd name="T30" fmla="*/ 130 w 130"/>
                <a:gd name="T31" fmla="*/ 90 h 97"/>
                <a:gd name="T32" fmla="*/ 128 w 130"/>
                <a:gd name="T33" fmla="*/ 91 h 97"/>
                <a:gd name="T34" fmla="*/ 123 w 130"/>
                <a:gd name="T35" fmla="*/ 75 h 97"/>
                <a:gd name="T36" fmla="*/ 117 w 130"/>
                <a:gd name="T37" fmla="*/ 59 h 97"/>
                <a:gd name="T38" fmla="*/ 108 w 130"/>
                <a:gd name="T39" fmla="*/ 44 h 97"/>
                <a:gd name="T40" fmla="*/ 96 w 130"/>
                <a:gd name="T41" fmla="*/ 29 h 97"/>
                <a:gd name="T42" fmla="*/ 82 w 130"/>
                <a:gd name="T43" fmla="*/ 18 h 97"/>
                <a:gd name="T44" fmla="*/ 68 w 130"/>
                <a:gd name="T45" fmla="*/ 11 h 97"/>
                <a:gd name="T46" fmla="*/ 54 w 130"/>
                <a:gd name="T47" fmla="*/ 8 h 97"/>
                <a:gd name="T48" fmla="*/ 42 w 130"/>
                <a:gd name="T49" fmla="*/ 8 h 97"/>
                <a:gd name="T50" fmla="*/ 28 w 130"/>
                <a:gd name="T51" fmla="*/ 13 h 97"/>
                <a:gd name="T52" fmla="*/ 15 w 130"/>
                <a:gd name="T53" fmla="*/ 25 h 97"/>
                <a:gd name="T54" fmla="*/ 7 w 130"/>
                <a:gd name="T55" fmla="*/ 44 h 97"/>
                <a:gd name="T56" fmla="*/ 10 w 130"/>
                <a:gd name="T57" fmla="*/ 66 h 97"/>
                <a:gd name="T58" fmla="*/ 25 w 130"/>
                <a:gd name="T59" fmla="*/ 81 h 97"/>
                <a:gd name="T60" fmla="*/ 47 w 130"/>
                <a:gd name="T61" fmla="*/ 81 h 97"/>
                <a:gd name="T62" fmla="*/ 60 w 130"/>
                <a:gd name="T63" fmla="*/ 6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0" h="97">
                  <a:moveTo>
                    <a:pt x="60" y="55"/>
                  </a:moveTo>
                  <a:cubicBezTo>
                    <a:pt x="60" y="58"/>
                    <a:pt x="61" y="62"/>
                    <a:pt x="61" y="65"/>
                  </a:cubicBezTo>
                  <a:cubicBezTo>
                    <a:pt x="60" y="69"/>
                    <a:pt x="60" y="73"/>
                    <a:pt x="57" y="76"/>
                  </a:cubicBezTo>
                  <a:cubicBezTo>
                    <a:pt x="55" y="79"/>
                    <a:pt x="52" y="81"/>
                    <a:pt x="48" y="84"/>
                  </a:cubicBezTo>
                  <a:cubicBezTo>
                    <a:pt x="45" y="85"/>
                    <a:pt x="41" y="87"/>
                    <a:pt x="36" y="87"/>
                  </a:cubicBezTo>
                  <a:cubicBezTo>
                    <a:pt x="32" y="88"/>
                    <a:pt x="28" y="87"/>
                    <a:pt x="24" y="86"/>
                  </a:cubicBezTo>
                  <a:cubicBezTo>
                    <a:pt x="19" y="85"/>
                    <a:pt x="16" y="81"/>
                    <a:pt x="12" y="79"/>
                  </a:cubicBezTo>
                  <a:cubicBezTo>
                    <a:pt x="9" y="76"/>
                    <a:pt x="6" y="72"/>
                    <a:pt x="4" y="69"/>
                  </a:cubicBezTo>
                  <a:cubicBezTo>
                    <a:pt x="3" y="64"/>
                    <a:pt x="1" y="60"/>
                    <a:pt x="0" y="56"/>
                  </a:cubicBezTo>
                  <a:cubicBezTo>
                    <a:pt x="0" y="52"/>
                    <a:pt x="0" y="47"/>
                    <a:pt x="0" y="43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1" y="17"/>
                    <a:pt x="14" y="15"/>
                    <a:pt x="16" y="12"/>
                  </a:cubicBezTo>
                  <a:cubicBezTo>
                    <a:pt x="18" y="9"/>
                    <a:pt x="22" y="8"/>
                    <a:pt x="25" y="6"/>
                  </a:cubicBezTo>
                  <a:cubicBezTo>
                    <a:pt x="28" y="5"/>
                    <a:pt x="30" y="3"/>
                    <a:pt x="33" y="2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5" y="2"/>
                    <a:pt x="68" y="3"/>
                    <a:pt x="71" y="4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82" y="8"/>
                    <a:pt x="84" y="10"/>
                    <a:pt x="87" y="12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4" y="27"/>
                    <a:pt x="106" y="29"/>
                    <a:pt x="108" y="32"/>
                  </a:cubicBezTo>
                  <a:cubicBezTo>
                    <a:pt x="113" y="40"/>
                    <a:pt x="113" y="40"/>
                    <a:pt x="113" y="40"/>
                  </a:cubicBezTo>
                  <a:cubicBezTo>
                    <a:pt x="115" y="42"/>
                    <a:pt x="117" y="45"/>
                    <a:pt x="118" y="48"/>
                  </a:cubicBezTo>
                  <a:cubicBezTo>
                    <a:pt x="122" y="57"/>
                    <a:pt x="122" y="57"/>
                    <a:pt x="122" y="57"/>
                  </a:cubicBezTo>
                  <a:cubicBezTo>
                    <a:pt x="124" y="60"/>
                    <a:pt x="124" y="63"/>
                    <a:pt x="125" y="66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7"/>
                    <a:pt x="130" y="97"/>
                    <a:pt x="130" y="97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6" y="83"/>
                    <a:pt x="126" y="83"/>
                    <a:pt x="126" y="83"/>
                  </a:cubicBezTo>
                  <a:cubicBezTo>
                    <a:pt x="123" y="75"/>
                    <a:pt x="123" y="75"/>
                    <a:pt x="123" y="75"/>
                  </a:cubicBezTo>
                  <a:cubicBezTo>
                    <a:pt x="120" y="67"/>
                    <a:pt x="120" y="67"/>
                    <a:pt x="120" y="67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08" y="44"/>
                    <a:pt x="108" y="44"/>
                    <a:pt x="108" y="44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1" y="33"/>
                    <a:pt x="98" y="32"/>
                    <a:pt x="96" y="29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0" y="17"/>
                    <a:pt x="78" y="15"/>
                    <a:pt x="75" y="14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6" y="10"/>
                    <a:pt x="63" y="9"/>
                    <a:pt x="61" y="9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3" y="10"/>
                    <a:pt x="31" y="12"/>
                    <a:pt x="28" y="13"/>
                  </a:cubicBezTo>
                  <a:cubicBezTo>
                    <a:pt x="26" y="14"/>
                    <a:pt x="23" y="15"/>
                    <a:pt x="21" y="18"/>
                  </a:cubicBezTo>
                  <a:cubicBezTo>
                    <a:pt x="19" y="20"/>
                    <a:pt x="16" y="22"/>
                    <a:pt x="15" y="25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8"/>
                    <a:pt x="7" y="51"/>
                    <a:pt x="7" y="55"/>
                  </a:cubicBezTo>
                  <a:cubicBezTo>
                    <a:pt x="7" y="59"/>
                    <a:pt x="9" y="62"/>
                    <a:pt x="10" y="66"/>
                  </a:cubicBezTo>
                  <a:cubicBezTo>
                    <a:pt x="16" y="75"/>
                    <a:pt x="16" y="75"/>
                    <a:pt x="16" y="75"/>
                  </a:cubicBezTo>
                  <a:cubicBezTo>
                    <a:pt x="19" y="77"/>
                    <a:pt x="22" y="80"/>
                    <a:pt x="25" y="81"/>
                  </a:cubicBezTo>
                  <a:cubicBezTo>
                    <a:pt x="29" y="82"/>
                    <a:pt x="32" y="83"/>
                    <a:pt x="36" y="83"/>
                  </a:cubicBezTo>
                  <a:cubicBezTo>
                    <a:pt x="40" y="83"/>
                    <a:pt x="43" y="82"/>
                    <a:pt x="47" y="81"/>
                  </a:cubicBezTo>
                  <a:cubicBezTo>
                    <a:pt x="50" y="79"/>
                    <a:pt x="53" y="77"/>
                    <a:pt x="55" y="74"/>
                  </a:cubicBezTo>
                  <a:cubicBezTo>
                    <a:pt x="58" y="72"/>
                    <a:pt x="58" y="68"/>
                    <a:pt x="60" y="65"/>
                  </a:cubicBezTo>
                  <a:cubicBezTo>
                    <a:pt x="60" y="62"/>
                    <a:pt x="60" y="58"/>
                    <a:pt x="6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711" y="2929"/>
              <a:ext cx="598" cy="1000"/>
            </a:xfrm>
            <a:custGeom>
              <a:avLst/>
              <a:gdLst>
                <a:gd name="T0" fmla="*/ 108 w 253"/>
                <a:gd name="T1" fmla="*/ 303 h 423"/>
                <a:gd name="T2" fmla="*/ 135 w 253"/>
                <a:gd name="T3" fmla="*/ 355 h 423"/>
                <a:gd name="T4" fmla="*/ 105 w 253"/>
                <a:gd name="T5" fmla="*/ 414 h 423"/>
                <a:gd name="T6" fmla="*/ 37 w 253"/>
                <a:gd name="T7" fmla="*/ 411 h 423"/>
                <a:gd name="T8" fmla="*/ 2 w 253"/>
                <a:gd name="T9" fmla="*/ 353 h 423"/>
                <a:gd name="T10" fmla="*/ 9 w 253"/>
                <a:gd name="T11" fmla="*/ 291 h 423"/>
                <a:gd name="T12" fmla="*/ 33 w 253"/>
                <a:gd name="T13" fmla="*/ 240 h 423"/>
                <a:gd name="T14" fmla="*/ 65 w 253"/>
                <a:gd name="T15" fmla="*/ 207 h 423"/>
                <a:gd name="T16" fmla="*/ 97 w 253"/>
                <a:gd name="T17" fmla="*/ 188 h 423"/>
                <a:gd name="T18" fmla="*/ 135 w 253"/>
                <a:gd name="T19" fmla="*/ 175 h 423"/>
                <a:gd name="T20" fmla="*/ 176 w 253"/>
                <a:gd name="T21" fmla="*/ 160 h 423"/>
                <a:gd name="T22" fmla="*/ 213 w 253"/>
                <a:gd name="T23" fmla="*/ 133 h 423"/>
                <a:gd name="T24" fmla="*/ 235 w 253"/>
                <a:gd name="T25" fmla="*/ 92 h 423"/>
                <a:gd name="T26" fmla="*/ 234 w 253"/>
                <a:gd name="T27" fmla="*/ 47 h 423"/>
                <a:gd name="T28" fmla="*/ 211 w 253"/>
                <a:gd name="T29" fmla="*/ 13 h 423"/>
                <a:gd name="T30" fmla="*/ 172 w 253"/>
                <a:gd name="T31" fmla="*/ 8 h 423"/>
                <a:gd name="T32" fmla="*/ 171 w 253"/>
                <a:gd name="T33" fmla="*/ 5 h 423"/>
                <a:gd name="T34" fmla="*/ 215 w 253"/>
                <a:gd name="T35" fmla="*/ 5 h 423"/>
                <a:gd name="T36" fmla="*/ 247 w 253"/>
                <a:gd name="T37" fmla="*/ 43 h 423"/>
                <a:gd name="T38" fmla="*/ 250 w 253"/>
                <a:gd name="T39" fmla="*/ 96 h 423"/>
                <a:gd name="T40" fmla="*/ 226 w 253"/>
                <a:gd name="T41" fmla="*/ 144 h 423"/>
                <a:gd name="T42" fmla="*/ 184 w 253"/>
                <a:gd name="T43" fmla="*/ 175 h 423"/>
                <a:gd name="T44" fmla="*/ 140 w 253"/>
                <a:gd name="T45" fmla="*/ 192 h 423"/>
                <a:gd name="T46" fmla="*/ 103 w 253"/>
                <a:gd name="T47" fmla="*/ 204 h 423"/>
                <a:gd name="T48" fmla="*/ 76 w 253"/>
                <a:gd name="T49" fmla="*/ 220 h 423"/>
                <a:gd name="T50" fmla="*/ 47 w 253"/>
                <a:gd name="T51" fmla="*/ 250 h 423"/>
                <a:gd name="T52" fmla="*/ 25 w 253"/>
                <a:gd name="T53" fmla="*/ 296 h 423"/>
                <a:gd name="T54" fmla="*/ 17 w 253"/>
                <a:gd name="T55" fmla="*/ 351 h 423"/>
                <a:gd name="T56" fmla="*/ 45 w 253"/>
                <a:gd name="T57" fmla="*/ 399 h 423"/>
                <a:gd name="T58" fmla="*/ 99 w 253"/>
                <a:gd name="T59" fmla="*/ 404 h 423"/>
                <a:gd name="T60" fmla="*/ 127 w 253"/>
                <a:gd name="T61" fmla="*/ 355 h 423"/>
                <a:gd name="T62" fmla="*/ 107 w 253"/>
                <a:gd name="T63" fmla="*/ 306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3" h="423">
                  <a:moveTo>
                    <a:pt x="81" y="307"/>
                  </a:moveTo>
                  <a:cubicBezTo>
                    <a:pt x="89" y="302"/>
                    <a:pt x="98" y="301"/>
                    <a:pt x="108" y="303"/>
                  </a:cubicBezTo>
                  <a:cubicBezTo>
                    <a:pt x="117" y="307"/>
                    <a:pt x="125" y="315"/>
                    <a:pt x="129" y="324"/>
                  </a:cubicBezTo>
                  <a:cubicBezTo>
                    <a:pt x="133" y="334"/>
                    <a:pt x="135" y="345"/>
                    <a:pt x="135" y="355"/>
                  </a:cubicBezTo>
                  <a:cubicBezTo>
                    <a:pt x="132" y="366"/>
                    <a:pt x="133" y="377"/>
                    <a:pt x="127" y="387"/>
                  </a:cubicBezTo>
                  <a:cubicBezTo>
                    <a:pt x="123" y="398"/>
                    <a:pt x="116" y="407"/>
                    <a:pt x="105" y="414"/>
                  </a:cubicBezTo>
                  <a:cubicBezTo>
                    <a:pt x="95" y="420"/>
                    <a:pt x="83" y="423"/>
                    <a:pt x="71" y="422"/>
                  </a:cubicBezTo>
                  <a:cubicBezTo>
                    <a:pt x="59" y="422"/>
                    <a:pt x="47" y="417"/>
                    <a:pt x="37" y="411"/>
                  </a:cubicBezTo>
                  <a:cubicBezTo>
                    <a:pt x="26" y="405"/>
                    <a:pt x="19" y="396"/>
                    <a:pt x="12" y="386"/>
                  </a:cubicBezTo>
                  <a:cubicBezTo>
                    <a:pt x="7" y="376"/>
                    <a:pt x="2" y="364"/>
                    <a:pt x="2" y="353"/>
                  </a:cubicBezTo>
                  <a:cubicBezTo>
                    <a:pt x="1" y="342"/>
                    <a:pt x="0" y="331"/>
                    <a:pt x="3" y="321"/>
                  </a:cubicBezTo>
                  <a:cubicBezTo>
                    <a:pt x="4" y="310"/>
                    <a:pt x="5" y="300"/>
                    <a:pt x="9" y="291"/>
                  </a:cubicBezTo>
                  <a:cubicBezTo>
                    <a:pt x="13" y="281"/>
                    <a:pt x="15" y="272"/>
                    <a:pt x="20" y="264"/>
                  </a:cubicBezTo>
                  <a:cubicBezTo>
                    <a:pt x="33" y="240"/>
                    <a:pt x="33" y="240"/>
                    <a:pt x="33" y="240"/>
                  </a:cubicBezTo>
                  <a:cubicBezTo>
                    <a:pt x="49" y="222"/>
                    <a:pt x="49" y="222"/>
                    <a:pt x="49" y="222"/>
                  </a:cubicBezTo>
                  <a:cubicBezTo>
                    <a:pt x="54" y="215"/>
                    <a:pt x="60" y="211"/>
                    <a:pt x="65" y="207"/>
                  </a:cubicBezTo>
                  <a:cubicBezTo>
                    <a:pt x="71" y="203"/>
                    <a:pt x="76" y="199"/>
                    <a:pt x="80" y="196"/>
                  </a:cubicBezTo>
                  <a:cubicBezTo>
                    <a:pt x="85" y="192"/>
                    <a:pt x="91" y="191"/>
                    <a:pt x="97" y="188"/>
                  </a:cubicBezTo>
                  <a:cubicBezTo>
                    <a:pt x="116" y="181"/>
                    <a:pt x="116" y="181"/>
                    <a:pt x="116" y="181"/>
                  </a:cubicBezTo>
                  <a:cubicBezTo>
                    <a:pt x="135" y="175"/>
                    <a:pt x="135" y="175"/>
                    <a:pt x="135" y="175"/>
                  </a:cubicBezTo>
                  <a:cubicBezTo>
                    <a:pt x="142" y="174"/>
                    <a:pt x="149" y="172"/>
                    <a:pt x="156" y="168"/>
                  </a:cubicBezTo>
                  <a:cubicBezTo>
                    <a:pt x="162" y="165"/>
                    <a:pt x="170" y="163"/>
                    <a:pt x="176" y="160"/>
                  </a:cubicBezTo>
                  <a:cubicBezTo>
                    <a:pt x="183" y="156"/>
                    <a:pt x="190" y="152"/>
                    <a:pt x="196" y="148"/>
                  </a:cubicBezTo>
                  <a:cubicBezTo>
                    <a:pt x="201" y="143"/>
                    <a:pt x="208" y="138"/>
                    <a:pt x="213" y="133"/>
                  </a:cubicBezTo>
                  <a:cubicBezTo>
                    <a:pt x="218" y="126"/>
                    <a:pt x="224" y="121"/>
                    <a:pt x="227" y="114"/>
                  </a:cubicBezTo>
                  <a:cubicBezTo>
                    <a:pt x="230" y="107"/>
                    <a:pt x="234" y="100"/>
                    <a:pt x="235" y="92"/>
                  </a:cubicBezTo>
                  <a:cubicBezTo>
                    <a:pt x="237" y="85"/>
                    <a:pt x="237" y="77"/>
                    <a:pt x="237" y="69"/>
                  </a:cubicBezTo>
                  <a:cubicBezTo>
                    <a:pt x="238" y="61"/>
                    <a:pt x="236" y="54"/>
                    <a:pt x="234" y="47"/>
                  </a:cubicBezTo>
                  <a:cubicBezTo>
                    <a:pt x="234" y="39"/>
                    <a:pt x="229" y="33"/>
                    <a:pt x="226" y="27"/>
                  </a:cubicBezTo>
                  <a:cubicBezTo>
                    <a:pt x="221" y="22"/>
                    <a:pt x="217" y="15"/>
                    <a:pt x="211" y="13"/>
                  </a:cubicBezTo>
                  <a:cubicBezTo>
                    <a:pt x="205" y="9"/>
                    <a:pt x="198" y="8"/>
                    <a:pt x="192" y="7"/>
                  </a:cubicBezTo>
                  <a:cubicBezTo>
                    <a:pt x="185" y="7"/>
                    <a:pt x="178" y="6"/>
                    <a:pt x="172" y="8"/>
                  </a:cubicBezTo>
                  <a:cubicBezTo>
                    <a:pt x="166" y="9"/>
                    <a:pt x="160" y="12"/>
                    <a:pt x="155" y="14"/>
                  </a:cubicBezTo>
                  <a:cubicBezTo>
                    <a:pt x="160" y="11"/>
                    <a:pt x="165" y="7"/>
                    <a:pt x="171" y="5"/>
                  </a:cubicBezTo>
                  <a:cubicBezTo>
                    <a:pt x="177" y="1"/>
                    <a:pt x="185" y="1"/>
                    <a:pt x="192" y="0"/>
                  </a:cubicBezTo>
                  <a:cubicBezTo>
                    <a:pt x="199" y="1"/>
                    <a:pt x="207" y="1"/>
                    <a:pt x="215" y="5"/>
                  </a:cubicBezTo>
                  <a:cubicBezTo>
                    <a:pt x="223" y="7"/>
                    <a:pt x="229" y="14"/>
                    <a:pt x="236" y="19"/>
                  </a:cubicBezTo>
                  <a:cubicBezTo>
                    <a:pt x="240" y="27"/>
                    <a:pt x="246" y="34"/>
                    <a:pt x="247" y="43"/>
                  </a:cubicBezTo>
                  <a:cubicBezTo>
                    <a:pt x="250" y="51"/>
                    <a:pt x="252" y="60"/>
                    <a:pt x="252" y="69"/>
                  </a:cubicBezTo>
                  <a:cubicBezTo>
                    <a:pt x="253" y="78"/>
                    <a:pt x="253" y="87"/>
                    <a:pt x="250" y="96"/>
                  </a:cubicBezTo>
                  <a:cubicBezTo>
                    <a:pt x="249" y="105"/>
                    <a:pt x="245" y="113"/>
                    <a:pt x="241" y="122"/>
                  </a:cubicBezTo>
                  <a:cubicBezTo>
                    <a:pt x="238" y="131"/>
                    <a:pt x="231" y="137"/>
                    <a:pt x="226" y="144"/>
                  </a:cubicBezTo>
                  <a:cubicBezTo>
                    <a:pt x="220" y="151"/>
                    <a:pt x="213" y="156"/>
                    <a:pt x="206" y="162"/>
                  </a:cubicBezTo>
                  <a:cubicBezTo>
                    <a:pt x="199" y="167"/>
                    <a:pt x="191" y="171"/>
                    <a:pt x="184" y="175"/>
                  </a:cubicBezTo>
                  <a:cubicBezTo>
                    <a:pt x="177" y="179"/>
                    <a:pt x="169" y="182"/>
                    <a:pt x="162" y="185"/>
                  </a:cubicBezTo>
                  <a:cubicBezTo>
                    <a:pt x="155" y="188"/>
                    <a:pt x="147" y="190"/>
                    <a:pt x="140" y="192"/>
                  </a:cubicBezTo>
                  <a:cubicBezTo>
                    <a:pt x="120" y="198"/>
                    <a:pt x="120" y="198"/>
                    <a:pt x="120" y="198"/>
                  </a:cubicBezTo>
                  <a:cubicBezTo>
                    <a:pt x="103" y="204"/>
                    <a:pt x="103" y="204"/>
                    <a:pt x="103" y="204"/>
                  </a:cubicBezTo>
                  <a:cubicBezTo>
                    <a:pt x="98" y="207"/>
                    <a:pt x="93" y="207"/>
                    <a:pt x="89" y="211"/>
                  </a:cubicBezTo>
                  <a:cubicBezTo>
                    <a:pt x="85" y="214"/>
                    <a:pt x="81" y="217"/>
                    <a:pt x="76" y="220"/>
                  </a:cubicBezTo>
                  <a:cubicBezTo>
                    <a:pt x="71" y="224"/>
                    <a:pt x="66" y="228"/>
                    <a:pt x="62" y="233"/>
                  </a:cubicBezTo>
                  <a:cubicBezTo>
                    <a:pt x="47" y="250"/>
                    <a:pt x="47" y="250"/>
                    <a:pt x="47" y="250"/>
                  </a:cubicBezTo>
                  <a:cubicBezTo>
                    <a:pt x="35" y="271"/>
                    <a:pt x="35" y="271"/>
                    <a:pt x="35" y="271"/>
                  </a:cubicBezTo>
                  <a:cubicBezTo>
                    <a:pt x="30" y="278"/>
                    <a:pt x="29" y="287"/>
                    <a:pt x="25" y="296"/>
                  </a:cubicBezTo>
                  <a:cubicBezTo>
                    <a:pt x="21" y="304"/>
                    <a:pt x="20" y="313"/>
                    <a:pt x="19" y="323"/>
                  </a:cubicBezTo>
                  <a:cubicBezTo>
                    <a:pt x="16" y="332"/>
                    <a:pt x="17" y="342"/>
                    <a:pt x="17" y="351"/>
                  </a:cubicBezTo>
                  <a:cubicBezTo>
                    <a:pt x="18" y="361"/>
                    <a:pt x="22" y="370"/>
                    <a:pt x="25" y="378"/>
                  </a:cubicBezTo>
                  <a:cubicBezTo>
                    <a:pt x="30" y="386"/>
                    <a:pt x="36" y="394"/>
                    <a:pt x="45" y="399"/>
                  </a:cubicBezTo>
                  <a:cubicBezTo>
                    <a:pt x="52" y="404"/>
                    <a:pt x="62" y="409"/>
                    <a:pt x="72" y="409"/>
                  </a:cubicBezTo>
                  <a:cubicBezTo>
                    <a:pt x="81" y="411"/>
                    <a:pt x="91" y="408"/>
                    <a:pt x="99" y="404"/>
                  </a:cubicBezTo>
                  <a:cubicBezTo>
                    <a:pt x="108" y="399"/>
                    <a:pt x="114" y="392"/>
                    <a:pt x="118" y="383"/>
                  </a:cubicBezTo>
                  <a:cubicBezTo>
                    <a:pt x="124" y="375"/>
                    <a:pt x="124" y="364"/>
                    <a:pt x="127" y="355"/>
                  </a:cubicBezTo>
                  <a:cubicBezTo>
                    <a:pt x="127" y="345"/>
                    <a:pt x="127" y="335"/>
                    <a:pt x="124" y="326"/>
                  </a:cubicBezTo>
                  <a:cubicBezTo>
                    <a:pt x="121" y="318"/>
                    <a:pt x="115" y="310"/>
                    <a:pt x="107" y="306"/>
                  </a:cubicBezTo>
                  <a:cubicBezTo>
                    <a:pt x="98" y="303"/>
                    <a:pt x="89" y="303"/>
                    <a:pt x="81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056" y="4312"/>
              <a:ext cx="560" cy="220"/>
            </a:xfrm>
            <a:custGeom>
              <a:avLst/>
              <a:gdLst>
                <a:gd name="T0" fmla="*/ 237 w 237"/>
                <a:gd name="T1" fmla="*/ 83 h 93"/>
                <a:gd name="T2" fmla="*/ 218 w 237"/>
                <a:gd name="T3" fmla="*/ 91 h 93"/>
                <a:gd name="T4" fmla="*/ 194 w 237"/>
                <a:gd name="T5" fmla="*/ 91 h 93"/>
                <a:gd name="T6" fmla="*/ 171 w 237"/>
                <a:gd name="T7" fmla="*/ 81 h 93"/>
                <a:gd name="T8" fmla="*/ 152 w 237"/>
                <a:gd name="T9" fmla="*/ 66 h 93"/>
                <a:gd name="T10" fmla="*/ 135 w 237"/>
                <a:gd name="T11" fmla="*/ 50 h 93"/>
                <a:gd name="T12" fmla="*/ 120 w 237"/>
                <a:gd name="T13" fmla="*/ 36 h 93"/>
                <a:gd name="T14" fmla="*/ 107 w 237"/>
                <a:gd name="T15" fmla="*/ 25 h 93"/>
                <a:gd name="T16" fmla="*/ 96 w 237"/>
                <a:gd name="T17" fmla="*/ 19 h 93"/>
                <a:gd name="T18" fmla="*/ 85 w 237"/>
                <a:gd name="T19" fmla="*/ 16 h 93"/>
                <a:gd name="T20" fmla="*/ 71 w 237"/>
                <a:gd name="T21" fmla="*/ 15 h 93"/>
                <a:gd name="T22" fmla="*/ 56 w 237"/>
                <a:gd name="T23" fmla="*/ 18 h 93"/>
                <a:gd name="T24" fmla="*/ 41 w 237"/>
                <a:gd name="T25" fmla="*/ 25 h 93"/>
                <a:gd name="T26" fmla="*/ 27 w 237"/>
                <a:gd name="T27" fmla="*/ 34 h 93"/>
                <a:gd name="T28" fmla="*/ 15 w 237"/>
                <a:gd name="T29" fmla="*/ 46 h 93"/>
                <a:gd name="T30" fmla="*/ 6 w 237"/>
                <a:gd name="T31" fmla="*/ 59 h 93"/>
                <a:gd name="T32" fmla="*/ 1 w 237"/>
                <a:gd name="T33" fmla="*/ 72 h 93"/>
                <a:gd name="T34" fmla="*/ 1 w 237"/>
                <a:gd name="T35" fmla="*/ 57 h 93"/>
                <a:gd name="T36" fmla="*/ 6 w 237"/>
                <a:gd name="T37" fmla="*/ 40 h 93"/>
                <a:gd name="T38" fmla="*/ 18 w 237"/>
                <a:gd name="T39" fmla="*/ 24 h 93"/>
                <a:gd name="T40" fmla="*/ 33 w 237"/>
                <a:gd name="T41" fmla="*/ 12 h 93"/>
                <a:gd name="T42" fmla="*/ 52 w 237"/>
                <a:gd name="T43" fmla="*/ 4 h 93"/>
                <a:gd name="T44" fmla="*/ 70 w 237"/>
                <a:gd name="T45" fmla="*/ 0 h 93"/>
                <a:gd name="T46" fmla="*/ 88 w 237"/>
                <a:gd name="T47" fmla="*/ 1 h 93"/>
                <a:gd name="T48" fmla="*/ 102 w 237"/>
                <a:gd name="T49" fmla="*/ 6 h 93"/>
                <a:gd name="T50" fmla="*/ 116 w 237"/>
                <a:gd name="T51" fmla="*/ 13 h 93"/>
                <a:gd name="T52" fmla="*/ 130 w 237"/>
                <a:gd name="T53" fmla="*/ 25 h 93"/>
                <a:gd name="T54" fmla="*/ 145 w 237"/>
                <a:gd name="T55" fmla="*/ 40 h 93"/>
                <a:gd name="T56" fmla="*/ 161 w 237"/>
                <a:gd name="T57" fmla="*/ 56 h 93"/>
                <a:gd name="T58" fmla="*/ 178 w 237"/>
                <a:gd name="T59" fmla="*/ 72 h 93"/>
                <a:gd name="T60" fmla="*/ 197 w 237"/>
                <a:gd name="T61" fmla="*/ 83 h 93"/>
                <a:gd name="T62" fmla="*/ 217 w 237"/>
                <a:gd name="T63" fmla="*/ 86 h 93"/>
                <a:gd name="T64" fmla="*/ 237 w 237"/>
                <a:gd name="T65" fmla="*/ 8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7" h="93">
                  <a:moveTo>
                    <a:pt x="237" y="83"/>
                  </a:moveTo>
                  <a:cubicBezTo>
                    <a:pt x="232" y="86"/>
                    <a:pt x="225" y="89"/>
                    <a:pt x="218" y="91"/>
                  </a:cubicBezTo>
                  <a:cubicBezTo>
                    <a:pt x="211" y="93"/>
                    <a:pt x="202" y="93"/>
                    <a:pt x="194" y="91"/>
                  </a:cubicBezTo>
                  <a:cubicBezTo>
                    <a:pt x="186" y="89"/>
                    <a:pt x="178" y="86"/>
                    <a:pt x="171" y="81"/>
                  </a:cubicBezTo>
                  <a:cubicBezTo>
                    <a:pt x="164" y="77"/>
                    <a:pt x="158" y="71"/>
                    <a:pt x="152" y="66"/>
                  </a:cubicBezTo>
                  <a:cubicBezTo>
                    <a:pt x="135" y="50"/>
                    <a:pt x="135" y="50"/>
                    <a:pt x="135" y="50"/>
                  </a:cubicBezTo>
                  <a:cubicBezTo>
                    <a:pt x="130" y="45"/>
                    <a:pt x="125" y="40"/>
                    <a:pt x="120" y="36"/>
                  </a:cubicBezTo>
                  <a:cubicBezTo>
                    <a:pt x="115" y="32"/>
                    <a:pt x="111" y="28"/>
                    <a:pt x="107" y="25"/>
                  </a:cubicBezTo>
                  <a:cubicBezTo>
                    <a:pt x="103" y="23"/>
                    <a:pt x="99" y="20"/>
                    <a:pt x="96" y="19"/>
                  </a:cubicBezTo>
                  <a:cubicBezTo>
                    <a:pt x="93" y="18"/>
                    <a:pt x="89" y="17"/>
                    <a:pt x="85" y="16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3" y="38"/>
                    <a:pt x="18" y="42"/>
                    <a:pt x="15" y="46"/>
                  </a:cubicBezTo>
                  <a:cubicBezTo>
                    <a:pt x="12" y="50"/>
                    <a:pt x="9" y="54"/>
                    <a:pt x="6" y="59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68"/>
                    <a:pt x="0" y="62"/>
                    <a:pt x="1" y="57"/>
                  </a:cubicBezTo>
                  <a:cubicBezTo>
                    <a:pt x="1" y="51"/>
                    <a:pt x="4" y="46"/>
                    <a:pt x="6" y="40"/>
                  </a:cubicBezTo>
                  <a:cubicBezTo>
                    <a:pt x="9" y="35"/>
                    <a:pt x="14" y="30"/>
                    <a:pt x="18" y="24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9" y="9"/>
                    <a:pt x="45" y="6"/>
                    <a:pt x="52" y="4"/>
                  </a:cubicBezTo>
                  <a:cubicBezTo>
                    <a:pt x="58" y="2"/>
                    <a:pt x="64" y="1"/>
                    <a:pt x="70" y="0"/>
                  </a:cubicBezTo>
                  <a:cubicBezTo>
                    <a:pt x="77" y="0"/>
                    <a:pt x="82" y="1"/>
                    <a:pt x="88" y="1"/>
                  </a:cubicBezTo>
                  <a:cubicBezTo>
                    <a:pt x="93" y="2"/>
                    <a:pt x="98" y="4"/>
                    <a:pt x="102" y="6"/>
                  </a:cubicBezTo>
                  <a:cubicBezTo>
                    <a:pt x="106" y="7"/>
                    <a:pt x="111" y="10"/>
                    <a:pt x="116" y="13"/>
                  </a:cubicBezTo>
                  <a:cubicBezTo>
                    <a:pt x="120" y="16"/>
                    <a:pt x="125" y="20"/>
                    <a:pt x="130" y="25"/>
                  </a:cubicBezTo>
                  <a:cubicBezTo>
                    <a:pt x="135" y="30"/>
                    <a:pt x="140" y="35"/>
                    <a:pt x="145" y="40"/>
                  </a:cubicBezTo>
                  <a:cubicBezTo>
                    <a:pt x="161" y="56"/>
                    <a:pt x="161" y="56"/>
                    <a:pt x="161" y="56"/>
                  </a:cubicBezTo>
                  <a:cubicBezTo>
                    <a:pt x="166" y="62"/>
                    <a:pt x="172" y="67"/>
                    <a:pt x="178" y="72"/>
                  </a:cubicBezTo>
                  <a:cubicBezTo>
                    <a:pt x="183" y="77"/>
                    <a:pt x="190" y="80"/>
                    <a:pt x="197" y="83"/>
                  </a:cubicBezTo>
                  <a:cubicBezTo>
                    <a:pt x="203" y="85"/>
                    <a:pt x="210" y="86"/>
                    <a:pt x="217" y="86"/>
                  </a:cubicBezTo>
                  <a:cubicBezTo>
                    <a:pt x="224" y="86"/>
                    <a:pt x="231" y="84"/>
                    <a:pt x="237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394" y="3958"/>
              <a:ext cx="385" cy="522"/>
            </a:xfrm>
            <a:custGeom>
              <a:avLst/>
              <a:gdLst>
                <a:gd name="T0" fmla="*/ 163 w 163"/>
                <a:gd name="T1" fmla="*/ 50 h 221"/>
                <a:gd name="T2" fmla="*/ 140 w 163"/>
                <a:gd name="T3" fmla="*/ 29 h 221"/>
                <a:gd name="T4" fmla="*/ 110 w 163"/>
                <a:gd name="T5" fmla="*/ 14 h 221"/>
                <a:gd name="T6" fmla="*/ 78 w 163"/>
                <a:gd name="T7" fmla="*/ 18 h 221"/>
                <a:gd name="T8" fmla="*/ 71 w 163"/>
                <a:gd name="T9" fmla="*/ 45 h 221"/>
                <a:gd name="T10" fmla="*/ 89 w 163"/>
                <a:gd name="T11" fmla="*/ 71 h 221"/>
                <a:gd name="T12" fmla="*/ 113 w 163"/>
                <a:gd name="T13" fmla="*/ 93 h 221"/>
                <a:gd name="T14" fmla="*/ 131 w 163"/>
                <a:gd name="T15" fmla="*/ 118 h 221"/>
                <a:gd name="T16" fmla="*/ 138 w 163"/>
                <a:gd name="T17" fmla="*/ 141 h 221"/>
                <a:gd name="T18" fmla="*/ 139 w 163"/>
                <a:gd name="T19" fmla="*/ 164 h 221"/>
                <a:gd name="T20" fmla="*/ 130 w 163"/>
                <a:gd name="T21" fmla="*/ 190 h 221"/>
                <a:gd name="T22" fmla="*/ 108 w 163"/>
                <a:gd name="T23" fmla="*/ 211 h 221"/>
                <a:gd name="T24" fmla="*/ 77 w 163"/>
                <a:gd name="T25" fmla="*/ 220 h 221"/>
                <a:gd name="T26" fmla="*/ 46 w 163"/>
                <a:gd name="T27" fmla="*/ 215 h 221"/>
                <a:gd name="T28" fmla="*/ 21 w 163"/>
                <a:gd name="T29" fmla="*/ 198 h 221"/>
                <a:gd name="T30" fmla="*/ 6 w 163"/>
                <a:gd name="T31" fmla="*/ 175 h 221"/>
                <a:gd name="T32" fmla="*/ 0 w 163"/>
                <a:gd name="T33" fmla="*/ 153 h 221"/>
                <a:gd name="T34" fmla="*/ 12 w 163"/>
                <a:gd name="T35" fmla="*/ 172 h 221"/>
                <a:gd name="T36" fmla="*/ 28 w 163"/>
                <a:gd name="T37" fmla="*/ 190 h 221"/>
                <a:gd name="T38" fmla="*/ 50 w 163"/>
                <a:gd name="T39" fmla="*/ 203 h 221"/>
                <a:gd name="T40" fmla="*/ 76 w 163"/>
                <a:gd name="T41" fmla="*/ 206 h 221"/>
                <a:gd name="T42" fmla="*/ 100 w 163"/>
                <a:gd name="T43" fmla="*/ 198 h 221"/>
                <a:gd name="T44" fmla="*/ 117 w 163"/>
                <a:gd name="T45" fmla="*/ 182 h 221"/>
                <a:gd name="T46" fmla="*/ 124 w 163"/>
                <a:gd name="T47" fmla="*/ 162 h 221"/>
                <a:gd name="T48" fmla="*/ 123 w 163"/>
                <a:gd name="T49" fmla="*/ 143 h 221"/>
                <a:gd name="T50" fmla="*/ 118 w 163"/>
                <a:gd name="T51" fmla="*/ 124 h 221"/>
                <a:gd name="T52" fmla="*/ 102 w 163"/>
                <a:gd name="T53" fmla="*/ 104 h 221"/>
                <a:gd name="T54" fmla="*/ 79 w 163"/>
                <a:gd name="T55" fmla="*/ 81 h 221"/>
                <a:gd name="T56" fmla="*/ 58 w 163"/>
                <a:gd name="T57" fmla="*/ 48 h 221"/>
                <a:gd name="T58" fmla="*/ 72 w 163"/>
                <a:gd name="T59" fmla="*/ 9 h 221"/>
                <a:gd name="T60" fmla="*/ 112 w 163"/>
                <a:gd name="T61" fmla="*/ 5 h 221"/>
                <a:gd name="T62" fmla="*/ 143 w 163"/>
                <a:gd name="T63" fmla="*/ 25 h 221"/>
                <a:gd name="T64" fmla="*/ 163 w 163"/>
                <a:gd name="T65" fmla="*/ 5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3" h="221">
                  <a:moveTo>
                    <a:pt x="163" y="50"/>
                  </a:moveTo>
                  <a:cubicBezTo>
                    <a:pt x="156" y="44"/>
                    <a:pt x="149" y="35"/>
                    <a:pt x="140" y="29"/>
                  </a:cubicBezTo>
                  <a:cubicBezTo>
                    <a:pt x="131" y="22"/>
                    <a:pt x="121" y="17"/>
                    <a:pt x="110" y="14"/>
                  </a:cubicBezTo>
                  <a:cubicBezTo>
                    <a:pt x="99" y="12"/>
                    <a:pt x="86" y="11"/>
                    <a:pt x="78" y="18"/>
                  </a:cubicBezTo>
                  <a:cubicBezTo>
                    <a:pt x="70" y="24"/>
                    <a:pt x="68" y="35"/>
                    <a:pt x="71" y="45"/>
                  </a:cubicBezTo>
                  <a:cubicBezTo>
                    <a:pt x="73" y="55"/>
                    <a:pt x="81" y="63"/>
                    <a:pt x="89" y="71"/>
                  </a:cubicBezTo>
                  <a:cubicBezTo>
                    <a:pt x="97" y="78"/>
                    <a:pt x="106" y="85"/>
                    <a:pt x="113" y="93"/>
                  </a:cubicBezTo>
                  <a:cubicBezTo>
                    <a:pt x="121" y="101"/>
                    <a:pt x="126" y="110"/>
                    <a:pt x="131" y="118"/>
                  </a:cubicBezTo>
                  <a:cubicBezTo>
                    <a:pt x="134" y="127"/>
                    <a:pt x="138" y="134"/>
                    <a:pt x="138" y="141"/>
                  </a:cubicBezTo>
                  <a:cubicBezTo>
                    <a:pt x="138" y="148"/>
                    <a:pt x="140" y="155"/>
                    <a:pt x="139" y="164"/>
                  </a:cubicBezTo>
                  <a:cubicBezTo>
                    <a:pt x="138" y="172"/>
                    <a:pt x="135" y="181"/>
                    <a:pt x="130" y="190"/>
                  </a:cubicBezTo>
                  <a:cubicBezTo>
                    <a:pt x="125" y="199"/>
                    <a:pt x="117" y="205"/>
                    <a:pt x="108" y="211"/>
                  </a:cubicBezTo>
                  <a:cubicBezTo>
                    <a:pt x="98" y="216"/>
                    <a:pt x="88" y="220"/>
                    <a:pt x="77" y="220"/>
                  </a:cubicBezTo>
                  <a:cubicBezTo>
                    <a:pt x="66" y="221"/>
                    <a:pt x="55" y="219"/>
                    <a:pt x="46" y="215"/>
                  </a:cubicBezTo>
                  <a:cubicBezTo>
                    <a:pt x="36" y="211"/>
                    <a:pt x="27" y="205"/>
                    <a:pt x="21" y="198"/>
                  </a:cubicBezTo>
                  <a:cubicBezTo>
                    <a:pt x="14" y="191"/>
                    <a:pt x="9" y="183"/>
                    <a:pt x="6" y="175"/>
                  </a:cubicBezTo>
                  <a:cubicBezTo>
                    <a:pt x="2" y="167"/>
                    <a:pt x="2" y="159"/>
                    <a:pt x="0" y="153"/>
                  </a:cubicBezTo>
                  <a:cubicBezTo>
                    <a:pt x="4" y="159"/>
                    <a:pt x="6" y="166"/>
                    <a:pt x="12" y="172"/>
                  </a:cubicBezTo>
                  <a:cubicBezTo>
                    <a:pt x="16" y="179"/>
                    <a:pt x="21" y="185"/>
                    <a:pt x="28" y="190"/>
                  </a:cubicBezTo>
                  <a:cubicBezTo>
                    <a:pt x="34" y="196"/>
                    <a:pt x="42" y="200"/>
                    <a:pt x="50" y="203"/>
                  </a:cubicBezTo>
                  <a:cubicBezTo>
                    <a:pt x="58" y="205"/>
                    <a:pt x="67" y="206"/>
                    <a:pt x="76" y="206"/>
                  </a:cubicBezTo>
                  <a:cubicBezTo>
                    <a:pt x="85" y="205"/>
                    <a:pt x="93" y="202"/>
                    <a:pt x="100" y="198"/>
                  </a:cubicBezTo>
                  <a:cubicBezTo>
                    <a:pt x="107" y="193"/>
                    <a:pt x="113" y="188"/>
                    <a:pt x="117" y="182"/>
                  </a:cubicBezTo>
                  <a:cubicBezTo>
                    <a:pt x="121" y="175"/>
                    <a:pt x="123" y="168"/>
                    <a:pt x="124" y="162"/>
                  </a:cubicBezTo>
                  <a:cubicBezTo>
                    <a:pt x="125" y="155"/>
                    <a:pt x="123" y="149"/>
                    <a:pt x="123" y="143"/>
                  </a:cubicBezTo>
                  <a:cubicBezTo>
                    <a:pt x="124" y="137"/>
                    <a:pt x="120" y="132"/>
                    <a:pt x="118" y="124"/>
                  </a:cubicBezTo>
                  <a:cubicBezTo>
                    <a:pt x="113" y="118"/>
                    <a:pt x="109" y="110"/>
                    <a:pt x="102" y="104"/>
                  </a:cubicBezTo>
                  <a:cubicBezTo>
                    <a:pt x="96" y="96"/>
                    <a:pt x="87" y="89"/>
                    <a:pt x="79" y="81"/>
                  </a:cubicBezTo>
                  <a:cubicBezTo>
                    <a:pt x="71" y="72"/>
                    <a:pt x="61" y="62"/>
                    <a:pt x="58" y="48"/>
                  </a:cubicBezTo>
                  <a:cubicBezTo>
                    <a:pt x="54" y="35"/>
                    <a:pt x="59" y="16"/>
                    <a:pt x="72" y="9"/>
                  </a:cubicBezTo>
                  <a:cubicBezTo>
                    <a:pt x="85" y="0"/>
                    <a:pt x="100" y="3"/>
                    <a:pt x="112" y="5"/>
                  </a:cubicBezTo>
                  <a:cubicBezTo>
                    <a:pt x="124" y="10"/>
                    <a:pt x="135" y="17"/>
                    <a:pt x="143" y="25"/>
                  </a:cubicBezTo>
                  <a:cubicBezTo>
                    <a:pt x="152" y="32"/>
                    <a:pt x="157" y="43"/>
                    <a:pt x="163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6155" y="3922"/>
              <a:ext cx="246" cy="369"/>
            </a:xfrm>
            <a:custGeom>
              <a:avLst/>
              <a:gdLst>
                <a:gd name="T0" fmla="*/ 38 w 104"/>
                <a:gd name="T1" fmla="*/ 87 h 156"/>
                <a:gd name="T2" fmla="*/ 79 w 104"/>
                <a:gd name="T3" fmla="*/ 83 h 156"/>
                <a:gd name="T4" fmla="*/ 55 w 104"/>
                <a:gd name="T5" fmla="*/ 115 h 156"/>
                <a:gd name="T6" fmla="*/ 23 w 104"/>
                <a:gd name="T7" fmla="*/ 86 h 156"/>
                <a:gd name="T8" fmla="*/ 36 w 104"/>
                <a:gd name="T9" fmla="*/ 116 h 156"/>
                <a:gd name="T10" fmla="*/ 0 w 104"/>
                <a:gd name="T11" fmla="*/ 119 h 156"/>
                <a:gd name="T12" fmla="*/ 36 w 104"/>
                <a:gd name="T13" fmla="*/ 126 h 156"/>
                <a:gd name="T14" fmla="*/ 34 w 104"/>
                <a:gd name="T15" fmla="*/ 156 h 156"/>
                <a:gd name="T16" fmla="*/ 56 w 104"/>
                <a:gd name="T17" fmla="*/ 120 h 156"/>
                <a:gd name="T18" fmla="*/ 80 w 104"/>
                <a:gd name="T19" fmla="*/ 91 h 156"/>
                <a:gd name="T20" fmla="*/ 98 w 104"/>
                <a:gd name="T21" fmla="*/ 118 h 156"/>
                <a:gd name="T22" fmla="*/ 85 w 104"/>
                <a:gd name="T23" fmla="*/ 74 h 156"/>
                <a:gd name="T24" fmla="*/ 80 w 104"/>
                <a:gd name="T25" fmla="*/ 38 h 156"/>
                <a:gd name="T26" fmla="*/ 104 w 104"/>
                <a:gd name="T27" fmla="*/ 4 h 156"/>
                <a:gd name="T28" fmla="*/ 74 w 104"/>
                <a:gd name="T29" fmla="*/ 41 h 156"/>
                <a:gd name="T30" fmla="*/ 82 w 104"/>
                <a:gd name="T31" fmla="*/ 73 h 156"/>
                <a:gd name="T32" fmla="*/ 38 w 104"/>
                <a:gd name="T33" fmla="*/ 87 h 156"/>
                <a:gd name="T34" fmla="*/ 33 w 104"/>
                <a:gd name="T35" fmla="*/ 142 h 156"/>
                <a:gd name="T36" fmla="*/ 45 w 104"/>
                <a:gd name="T37" fmla="*/ 122 h 156"/>
                <a:gd name="T38" fmla="*/ 16 w 104"/>
                <a:gd name="T39" fmla="*/ 121 h 156"/>
                <a:gd name="T40" fmla="*/ 46 w 104"/>
                <a:gd name="T41" fmla="*/ 119 h 156"/>
                <a:gd name="T42" fmla="*/ 31 w 104"/>
                <a:gd name="T43" fmla="*/ 105 h 156"/>
                <a:gd name="T44" fmla="*/ 54 w 104"/>
                <a:gd name="T45" fmla="*/ 118 h 156"/>
                <a:gd name="T46" fmla="*/ 33 w 104"/>
                <a:gd name="T47" fmla="*/ 142 h 156"/>
                <a:gd name="T48" fmla="*/ 82 w 104"/>
                <a:gd name="T49" fmla="*/ 93 h 156"/>
                <a:gd name="T50" fmla="*/ 93 w 104"/>
                <a:gd name="T51" fmla="*/ 113 h 156"/>
                <a:gd name="T52" fmla="*/ 82 w 104"/>
                <a:gd name="T53" fmla="*/ 93 h 156"/>
                <a:gd name="T54" fmla="*/ 76 w 104"/>
                <a:gd name="T55" fmla="*/ 82 h 156"/>
                <a:gd name="T56" fmla="*/ 47 w 104"/>
                <a:gd name="T57" fmla="*/ 87 h 156"/>
                <a:gd name="T58" fmla="*/ 76 w 104"/>
                <a:gd name="T59" fmla="*/ 8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4" h="156">
                  <a:moveTo>
                    <a:pt x="38" y="87"/>
                  </a:moveTo>
                  <a:cubicBezTo>
                    <a:pt x="39" y="101"/>
                    <a:pt x="74" y="92"/>
                    <a:pt x="79" y="83"/>
                  </a:cubicBezTo>
                  <a:cubicBezTo>
                    <a:pt x="78" y="93"/>
                    <a:pt x="60" y="116"/>
                    <a:pt x="55" y="115"/>
                  </a:cubicBezTo>
                  <a:cubicBezTo>
                    <a:pt x="49" y="112"/>
                    <a:pt x="30" y="100"/>
                    <a:pt x="23" y="86"/>
                  </a:cubicBezTo>
                  <a:cubicBezTo>
                    <a:pt x="13" y="98"/>
                    <a:pt x="27" y="113"/>
                    <a:pt x="36" y="116"/>
                  </a:cubicBezTo>
                  <a:cubicBezTo>
                    <a:pt x="26" y="112"/>
                    <a:pt x="9" y="113"/>
                    <a:pt x="0" y="119"/>
                  </a:cubicBezTo>
                  <a:cubicBezTo>
                    <a:pt x="8" y="129"/>
                    <a:pt x="22" y="134"/>
                    <a:pt x="36" y="126"/>
                  </a:cubicBezTo>
                  <a:cubicBezTo>
                    <a:pt x="27" y="132"/>
                    <a:pt x="25" y="144"/>
                    <a:pt x="34" y="156"/>
                  </a:cubicBezTo>
                  <a:cubicBezTo>
                    <a:pt x="35" y="142"/>
                    <a:pt x="48" y="124"/>
                    <a:pt x="56" y="120"/>
                  </a:cubicBezTo>
                  <a:cubicBezTo>
                    <a:pt x="65" y="117"/>
                    <a:pt x="74" y="106"/>
                    <a:pt x="80" y="91"/>
                  </a:cubicBezTo>
                  <a:cubicBezTo>
                    <a:pt x="77" y="110"/>
                    <a:pt x="92" y="127"/>
                    <a:pt x="98" y="118"/>
                  </a:cubicBezTo>
                  <a:cubicBezTo>
                    <a:pt x="104" y="110"/>
                    <a:pt x="76" y="105"/>
                    <a:pt x="85" y="74"/>
                  </a:cubicBezTo>
                  <a:cubicBezTo>
                    <a:pt x="88" y="64"/>
                    <a:pt x="86" y="51"/>
                    <a:pt x="80" y="38"/>
                  </a:cubicBezTo>
                  <a:cubicBezTo>
                    <a:pt x="75" y="26"/>
                    <a:pt x="85" y="8"/>
                    <a:pt x="104" y="4"/>
                  </a:cubicBezTo>
                  <a:cubicBezTo>
                    <a:pt x="79" y="0"/>
                    <a:pt x="67" y="25"/>
                    <a:pt x="74" y="41"/>
                  </a:cubicBezTo>
                  <a:cubicBezTo>
                    <a:pt x="80" y="56"/>
                    <a:pt x="84" y="67"/>
                    <a:pt x="82" y="73"/>
                  </a:cubicBezTo>
                  <a:cubicBezTo>
                    <a:pt x="77" y="87"/>
                    <a:pt x="37" y="72"/>
                    <a:pt x="38" y="87"/>
                  </a:cubicBezTo>
                  <a:close/>
                  <a:moveTo>
                    <a:pt x="33" y="142"/>
                  </a:moveTo>
                  <a:cubicBezTo>
                    <a:pt x="32" y="137"/>
                    <a:pt x="39" y="124"/>
                    <a:pt x="45" y="122"/>
                  </a:cubicBezTo>
                  <a:cubicBezTo>
                    <a:pt x="41" y="122"/>
                    <a:pt x="26" y="127"/>
                    <a:pt x="16" y="121"/>
                  </a:cubicBezTo>
                  <a:cubicBezTo>
                    <a:pt x="23" y="122"/>
                    <a:pt x="37" y="120"/>
                    <a:pt x="46" y="119"/>
                  </a:cubicBezTo>
                  <a:cubicBezTo>
                    <a:pt x="41" y="117"/>
                    <a:pt x="31" y="111"/>
                    <a:pt x="31" y="105"/>
                  </a:cubicBezTo>
                  <a:cubicBezTo>
                    <a:pt x="35" y="109"/>
                    <a:pt x="43" y="117"/>
                    <a:pt x="54" y="118"/>
                  </a:cubicBezTo>
                  <a:cubicBezTo>
                    <a:pt x="45" y="124"/>
                    <a:pt x="38" y="134"/>
                    <a:pt x="33" y="142"/>
                  </a:cubicBezTo>
                  <a:close/>
                  <a:moveTo>
                    <a:pt x="82" y="93"/>
                  </a:moveTo>
                  <a:cubicBezTo>
                    <a:pt x="83" y="100"/>
                    <a:pt x="90" y="111"/>
                    <a:pt x="93" y="113"/>
                  </a:cubicBezTo>
                  <a:cubicBezTo>
                    <a:pt x="86" y="112"/>
                    <a:pt x="80" y="100"/>
                    <a:pt x="82" y="93"/>
                  </a:cubicBezTo>
                  <a:close/>
                  <a:moveTo>
                    <a:pt x="76" y="82"/>
                  </a:moveTo>
                  <a:cubicBezTo>
                    <a:pt x="70" y="88"/>
                    <a:pt x="55" y="92"/>
                    <a:pt x="47" y="87"/>
                  </a:cubicBezTo>
                  <a:cubicBezTo>
                    <a:pt x="54" y="85"/>
                    <a:pt x="69" y="84"/>
                    <a:pt x="76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5954" y="3920"/>
              <a:ext cx="170" cy="513"/>
            </a:xfrm>
            <a:custGeom>
              <a:avLst/>
              <a:gdLst>
                <a:gd name="T0" fmla="*/ 66 w 72"/>
                <a:gd name="T1" fmla="*/ 88 h 217"/>
                <a:gd name="T2" fmla="*/ 45 w 72"/>
                <a:gd name="T3" fmla="*/ 119 h 217"/>
                <a:gd name="T4" fmla="*/ 44 w 72"/>
                <a:gd name="T5" fmla="*/ 70 h 217"/>
                <a:gd name="T6" fmla="*/ 72 w 72"/>
                <a:gd name="T7" fmla="*/ 38 h 217"/>
                <a:gd name="T8" fmla="*/ 43 w 72"/>
                <a:gd name="T9" fmla="*/ 43 h 217"/>
                <a:gd name="T10" fmla="*/ 43 w 72"/>
                <a:gd name="T11" fmla="*/ 0 h 217"/>
                <a:gd name="T12" fmla="*/ 29 w 72"/>
                <a:gd name="T13" fmla="*/ 42 h 217"/>
                <a:gd name="T14" fmla="*/ 0 w 72"/>
                <a:gd name="T15" fmla="*/ 34 h 217"/>
                <a:gd name="T16" fmla="*/ 30 w 72"/>
                <a:gd name="T17" fmla="*/ 64 h 217"/>
                <a:gd name="T18" fmla="*/ 40 w 72"/>
                <a:gd name="T19" fmla="*/ 112 h 217"/>
                <a:gd name="T20" fmla="*/ 12 w 72"/>
                <a:gd name="T21" fmla="*/ 91 h 217"/>
                <a:gd name="T22" fmla="*/ 42 w 72"/>
                <a:gd name="T23" fmla="*/ 132 h 217"/>
                <a:gd name="T24" fmla="*/ 42 w 72"/>
                <a:gd name="T25" fmla="*/ 132 h 217"/>
                <a:gd name="T26" fmla="*/ 21 w 72"/>
                <a:gd name="T27" fmla="*/ 217 h 217"/>
                <a:gd name="T28" fmla="*/ 46 w 72"/>
                <a:gd name="T29" fmla="*/ 131 h 217"/>
                <a:gd name="T30" fmla="*/ 66 w 72"/>
                <a:gd name="T31" fmla="*/ 88 h 217"/>
                <a:gd name="T32" fmla="*/ 11 w 72"/>
                <a:gd name="T33" fmla="*/ 37 h 217"/>
                <a:gd name="T34" fmla="*/ 33 w 72"/>
                <a:gd name="T35" fmla="*/ 56 h 217"/>
                <a:gd name="T36" fmla="*/ 40 w 72"/>
                <a:gd name="T37" fmla="*/ 13 h 217"/>
                <a:gd name="T38" fmla="*/ 37 w 72"/>
                <a:gd name="T39" fmla="*/ 58 h 217"/>
                <a:gd name="T40" fmla="*/ 60 w 72"/>
                <a:gd name="T41" fmla="*/ 39 h 217"/>
                <a:gd name="T42" fmla="*/ 37 w 72"/>
                <a:gd name="T43" fmla="*/ 70 h 217"/>
                <a:gd name="T44" fmla="*/ 11 w 72"/>
                <a:gd name="T45" fmla="*/ 3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2" h="217">
                  <a:moveTo>
                    <a:pt x="66" y="88"/>
                  </a:moveTo>
                  <a:cubicBezTo>
                    <a:pt x="58" y="79"/>
                    <a:pt x="46" y="104"/>
                    <a:pt x="45" y="119"/>
                  </a:cubicBezTo>
                  <a:cubicBezTo>
                    <a:pt x="42" y="112"/>
                    <a:pt x="40" y="77"/>
                    <a:pt x="44" y="70"/>
                  </a:cubicBezTo>
                  <a:cubicBezTo>
                    <a:pt x="48" y="62"/>
                    <a:pt x="61" y="45"/>
                    <a:pt x="72" y="38"/>
                  </a:cubicBezTo>
                  <a:cubicBezTo>
                    <a:pt x="57" y="28"/>
                    <a:pt x="50" y="31"/>
                    <a:pt x="43" y="43"/>
                  </a:cubicBezTo>
                  <a:cubicBezTo>
                    <a:pt x="46" y="32"/>
                    <a:pt x="50" y="14"/>
                    <a:pt x="43" y="0"/>
                  </a:cubicBezTo>
                  <a:cubicBezTo>
                    <a:pt x="27" y="9"/>
                    <a:pt x="24" y="25"/>
                    <a:pt x="29" y="42"/>
                  </a:cubicBezTo>
                  <a:cubicBezTo>
                    <a:pt x="21" y="30"/>
                    <a:pt x="8" y="28"/>
                    <a:pt x="0" y="34"/>
                  </a:cubicBezTo>
                  <a:cubicBezTo>
                    <a:pt x="12" y="43"/>
                    <a:pt x="25" y="58"/>
                    <a:pt x="30" y="64"/>
                  </a:cubicBezTo>
                  <a:cubicBezTo>
                    <a:pt x="36" y="69"/>
                    <a:pt x="39" y="103"/>
                    <a:pt x="40" y="112"/>
                  </a:cubicBezTo>
                  <a:cubicBezTo>
                    <a:pt x="29" y="84"/>
                    <a:pt x="14" y="79"/>
                    <a:pt x="12" y="91"/>
                  </a:cubicBezTo>
                  <a:cubicBezTo>
                    <a:pt x="10" y="102"/>
                    <a:pt x="37" y="90"/>
                    <a:pt x="42" y="132"/>
                  </a:cubicBezTo>
                  <a:cubicBezTo>
                    <a:pt x="42" y="132"/>
                    <a:pt x="42" y="120"/>
                    <a:pt x="42" y="132"/>
                  </a:cubicBezTo>
                  <a:cubicBezTo>
                    <a:pt x="42" y="145"/>
                    <a:pt x="41" y="185"/>
                    <a:pt x="21" y="217"/>
                  </a:cubicBezTo>
                  <a:cubicBezTo>
                    <a:pt x="41" y="194"/>
                    <a:pt x="47" y="153"/>
                    <a:pt x="46" y="131"/>
                  </a:cubicBezTo>
                  <a:cubicBezTo>
                    <a:pt x="46" y="108"/>
                    <a:pt x="72" y="96"/>
                    <a:pt x="66" y="88"/>
                  </a:cubicBezTo>
                  <a:close/>
                  <a:moveTo>
                    <a:pt x="11" y="37"/>
                  </a:moveTo>
                  <a:cubicBezTo>
                    <a:pt x="18" y="37"/>
                    <a:pt x="30" y="47"/>
                    <a:pt x="33" y="56"/>
                  </a:cubicBezTo>
                  <a:cubicBezTo>
                    <a:pt x="34" y="51"/>
                    <a:pt x="30" y="27"/>
                    <a:pt x="40" y="13"/>
                  </a:cubicBezTo>
                  <a:cubicBezTo>
                    <a:pt x="37" y="23"/>
                    <a:pt x="37" y="44"/>
                    <a:pt x="37" y="58"/>
                  </a:cubicBezTo>
                  <a:cubicBezTo>
                    <a:pt x="42" y="51"/>
                    <a:pt x="52" y="38"/>
                    <a:pt x="60" y="39"/>
                  </a:cubicBezTo>
                  <a:cubicBezTo>
                    <a:pt x="54" y="43"/>
                    <a:pt x="40" y="54"/>
                    <a:pt x="37" y="70"/>
                  </a:cubicBezTo>
                  <a:cubicBezTo>
                    <a:pt x="30" y="55"/>
                    <a:pt x="22" y="45"/>
                    <a:pt x="1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6401" y="2136"/>
              <a:ext cx="541" cy="1417"/>
            </a:xfrm>
            <a:custGeom>
              <a:avLst/>
              <a:gdLst>
                <a:gd name="T0" fmla="*/ 210 w 229"/>
                <a:gd name="T1" fmla="*/ 232 h 599"/>
                <a:gd name="T2" fmla="*/ 168 w 229"/>
                <a:gd name="T3" fmla="*/ 324 h 599"/>
                <a:gd name="T4" fmla="*/ 135 w 229"/>
                <a:gd name="T5" fmla="*/ 190 h 599"/>
                <a:gd name="T6" fmla="*/ 202 w 229"/>
                <a:gd name="T7" fmla="*/ 93 h 599"/>
                <a:gd name="T8" fmla="*/ 127 w 229"/>
                <a:gd name="T9" fmla="*/ 119 h 599"/>
                <a:gd name="T10" fmla="*/ 107 w 229"/>
                <a:gd name="T11" fmla="*/ 0 h 599"/>
                <a:gd name="T12" fmla="*/ 89 w 229"/>
                <a:gd name="T13" fmla="*/ 120 h 599"/>
                <a:gd name="T14" fmla="*/ 0 w 229"/>
                <a:gd name="T15" fmla="*/ 116 h 599"/>
                <a:gd name="T16" fmla="*/ 102 w 229"/>
                <a:gd name="T17" fmla="*/ 186 h 599"/>
                <a:gd name="T18" fmla="*/ 149 w 229"/>
                <a:gd name="T19" fmla="*/ 306 h 599"/>
                <a:gd name="T20" fmla="*/ 65 w 229"/>
                <a:gd name="T21" fmla="*/ 259 h 599"/>
                <a:gd name="T22" fmla="*/ 165 w 229"/>
                <a:gd name="T23" fmla="*/ 360 h 599"/>
                <a:gd name="T24" fmla="*/ 165 w 229"/>
                <a:gd name="T25" fmla="*/ 361 h 599"/>
                <a:gd name="T26" fmla="*/ 146 w 229"/>
                <a:gd name="T27" fmla="*/ 599 h 599"/>
                <a:gd name="T28" fmla="*/ 176 w 229"/>
                <a:gd name="T29" fmla="*/ 355 h 599"/>
                <a:gd name="T30" fmla="*/ 210 w 229"/>
                <a:gd name="T31" fmla="*/ 232 h 599"/>
                <a:gd name="T32" fmla="*/ 39 w 229"/>
                <a:gd name="T33" fmla="*/ 114 h 599"/>
                <a:gd name="T34" fmla="*/ 106 w 229"/>
                <a:gd name="T35" fmla="*/ 156 h 599"/>
                <a:gd name="T36" fmla="*/ 104 w 229"/>
                <a:gd name="T37" fmla="*/ 36 h 599"/>
                <a:gd name="T38" fmla="*/ 118 w 229"/>
                <a:gd name="T39" fmla="*/ 161 h 599"/>
                <a:gd name="T40" fmla="*/ 171 w 229"/>
                <a:gd name="T41" fmla="*/ 100 h 599"/>
                <a:gd name="T42" fmla="*/ 123 w 229"/>
                <a:gd name="T43" fmla="*/ 192 h 599"/>
                <a:gd name="T44" fmla="*/ 39 w 229"/>
                <a:gd name="T45" fmla="*/ 114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9" h="599">
                  <a:moveTo>
                    <a:pt x="210" y="232"/>
                  </a:moveTo>
                  <a:cubicBezTo>
                    <a:pt x="191" y="206"/>
                    <a:pt x="163" y="283"/>
                    <a:pt x="168" y="324"/>
                  </a:cubicBezTo>
                  <a:cubicBezTo>
                    <a:pt x="157" y="306"/>
                    <a:pt x="130" y="211"/>
                    <a:pt x="135" y="190"/>
                  </a:cubicBezTo>
                  <a:cubicBezTo>
                    <a:pt x="145" y="166"/>
                    <a:pt x="173" y="110"/>
                    <a:pt x="202" y="93"/>
                  </a:cubicBezTo>
                  <a:cubicBezTo>
                    <a:pt x="158" y="71"/>
                    <a:pt x="140" y="81"/>
                    <a:pt x="127" y="119"/>
                  </a:cubicBezTo>
                  <a:cubicBezTo>
                    <a:pt x="130" y="88"/>
                    <a:pt x="133" y="35"/>
                    <a:pt x="107" y="0"/>
                  </a:cubicBezTo>
                  <a:cubicBezTo>
                    <a:pt x="69" y="32"/>
                    <a:pt x="69" y="77"/>
                    <a:pt x="89" y="120"/>
                  </a:cubicBezTo>
                  <a:cubicBezTo>
                    <a:pt x="63" y="92"/>
                    <a:pt x="20" y="96"/>
                    <a:pt x="0" y="116"/>
                  </a:cubicBezTo>
                  <a:cubicBezTo>
                    <a:pt x="36" y="135"/>
                    <a:pt x="84" y="164"/>
                    <a:pt x="102" y="186"/>
                  </a:cubicBezTo>
                  <a:cubicBezTo>
                    <a:pt x="120" y="208"/>
                    <a:pt x="144" y="283"/>
                    <a:pt x="149" y="306"/>
                  </a:cubicBezTo>
                  <a:cubicBezTo>
                    <a:pt x="109" y="235"/>
                    <a:pt x="64" y="226"/>
                    <a:pt x="65" y="259"/>
                  </a:cubicBezTo>
                  <a:cubicBezTo>
                    <a:pt x="64" y="292"/>
                    <a:pt x="132" y="248"/>
                    <a:pt x="165" y="360"/>
                  </a:cubicBezTo>
                  <a:cubicBezTo>
                    <a:pt x="165" y="360"/>
                    <a:pt x="160" y="326"/>
                    <a:pt x="165" y="361"/>
                  </a:cubicBezTo>
                  <a:cubicBezTo>
                    <a:pt x="170" y="395"/>
                    <a:pt x="186" y="506"/>
                    <a:pt x="146" y="599"/>
                  </a:cubicBezTo>
                  <a:cubicBezTo>
                    <a:pt x="189" y="528"/>
                    <a:pt x="188" y="416"/>
                    <a:pt x="176" y="355"/>
                  </a:cubicBezTo>
                  <a:cubicBezTo>
                    <a:pt x="164" y="294"/>
                    <a:pt x="229" y="259"/>
                    <a:pt x="210" y="232"/>
                  </a:cubicBezTo>
                  <a:close/>
                  <a:moveTo>
                    <a:pt x="39" y="114"/>
                  </a:moveTo>
                  <a:cubicBezTo>
                    <a:pt x="57" y="110"/>
                    <a:pt x="95" y="133"/>
                    <a:pt x="106" y="156"/>
                  </a:cubicBezTo>
                  <a:cubicBezTo>
                    <a:pt x="106" y="142"/>
                    <a:pt x="85" y="80"/>
                    <a:pt x="104" y="36"/>
                  </a:cubicBezTo>
                  <a:cubicBezTo>
                    <a:pt x="101" y="67"/>
                    <a:pt x="111" y="124"/>
                    <a:pt x="118" y="161"/>
                  </a:cubicBezTo>
                  <a:cubicBezTo>
                    <a:pt x="127" y="140"/>
                    <a:pt x="148" y="100"/>
                    <a:pt x="171" y="100"/>
                  </a:cubicBezTo>
                  <a:cubicBezTo>
                    <a:pt x="157" y="114"/>
                    <a:pt x="125" y="148"/>
                    <a:pt x="123" y="192"/>
                  </a:cubicBezTo>
                  <a:cubicBezTo>
                    <a:pt x="98" y="155"/>
                    <a:pt x="72" y="131"/>
                    <a:pt x="39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148" y="4440"/>
              <a:ext cx="80" cy="116"/>
            </a:xfrm>
            <a:custGeom>
              <a:avLst/>
              <a:gdLst>
                <a:gd name="T0" fmla="*/ 12 w 34"/>
                <a:gd name="T1" fmla="*/ 49 h 49"/>
                <a:gd name="T2" fmla="*/ 31 w 34"/>
                <a:gd name="T3" fmla="*/ 27 h 49"/>
                <a:gd name="T4" fmla="*/ 21 w 34"/>
                <a:gd name="T5" fmla="*/ 2 h 49"/>
                <a:gd name="T6" fmla="*/ 4 w 34"/>
                <a:gd name="T7" fmla="*/ 20 h 49"/>
                <a:gd name="T8" fmla="*/ 9 w 34"/>
                <a:gd name="T9" fmla="*/ 48 h 49"/>
                <a:gd name="T10" fmla="*/ 11 w 34"/>
                <a:gd name="T11" fmla="*/ 27 h 49"/>
                <a:gd name="T12" fmla="*/ 11 w 34"/>
                <a:gd name="T13" fmla="*/ 48 h 49"/>
                <a:gd name="T14" fmla="*/ 21 w 34"/>
                <a:gd name="T15" fmla="*/ 28 h 49"/>
                <a:gd name="T16" fmla="*/ 12 w 34"/>
                <a:gd name="T1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49">
                  <a:moveTo>
                    <a:pt x="12" y="49"/>
                  </a:moveTo>
                  <a:cubicBezTo>
                    <a:pt x="16" y="46"/>
                    <a:pt x="28" y="38"/>
                    <a:pt x="31" y="27"/>
                  </a:cubicBezTo>
                  <a:cubicBezTo>
                    <a:pt x="34" y="16"/>
                    <a:pt x="28" y="3"/>
                    <a:pt x="21" y="2"/>
                  </a:cubicBezTo>
                  <a:cubicBezTo>
                    <a:pt x="13" y="0"/>
                    <a:pt x="8" y="10"/>
                    <a:pt x="4" y="20"/>
                  </a:cubicBezTo>
                  <a:cubicBezTo>
                    <a:pt x="0" y="30"/>
                    <a:pt x="8" y="43"/>
                    <a:pt x="9" y="48"/>
                  </a:cubicBezTo>
                  <a:cubicBezTo>
                    <a:pt x="12" y="43"/>
                    <a:pt x="10" y="26"/>
                    <a:pt x="11" y="27"/>
                  </a:cubicBezTo>
                  <a:cubicBezTo>
                    <a:pt x="12" y="28"/>
                    <a:pt x="13" y="44"/>
                    <a:pt x="11" y="48"/>
                  </a:cubicBezTo>
                  <a:cubicBezTo>
                    <a:pt x="14" y="45"/>
                    <a:pt x="21" y="27"/>
                    <a:pt x="21" y="28"/>
                  </a:cubicBezTo>
                  <a:cubicBezTo>
                    <a:pt x="21" y="30"/>
                    <a:pt x="18" y="40"/>
                    <a:pt x="12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193" y="4506"/>
              <a:ext cx="102" cy="86"/>
            </a:xfrm>
            <a:custGeom>
              <a:avLst/>
              <a:gdLst>
                <a:gd name="T0" fmla="*/ 0 w 43"/>
                <a:gd name="T1" fmla="*/ 22 h 36"/>
                <a:gd name="T2" fmla="*/ 20 w 43"/>
                <a:gd name="T3" fmla="*/ 0 h 36"/>
                <a:gd name="T4" fmla="*/ 42 w 43"/>
                <a:gd name="T5" fmla="*/ 10 h 36"/>
                <a:gd name="T6" fmla="*/ 27 w 43"/>
                <a:gd name="T7" fmla="*/ 34 h 36"/>
                <a:gd name="T8" fmla="*/ 1 w 43"/>
                <a:gd name="T9" fmla="*/ 26 h 36"/>
                <a:gd name="T10" fmla="*/ 22 w 43"/>
                <a:gd name="T11" fmla="*/ 23 h 36"/>
                <a:gd name="T12" fmla="*/ 1 w 43"/>
                <a:gd name="T13" fmla="*/ 24 h 36"/>
                <a:gd name="T14" fmla="*/ 17 w 43"/>
                <a:gd name="T15" fmla="*/ 11 h 36"/>
                <a:gd name="T16" fmla="*/ 0 w 43"/>
                <a:gd name="T17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36">
                  <a:moveTo>
                    <a:pt x="0" y="22"/>
                  </a:moveTo>
                  <a:cubicBezTo>
                    <a:pt x="1" y="18"/>
                    <a:pt x="15" y="0"/>
                    <a:pt x="20" y="0"/>
                  </a:cubicBezTo>
                  <a:cubicBezTo>
                    <a:pt x="26" y="0"/>
                    <a:pt x="41" y="4"/>
                    <a:pt x="42" y="10"/>
                  </a:cubicBezTo>
                  <a:cubicBezTo>
                    <a:pt x="43" y="17"/>
                    <a:pt x="32" y="31"/>
                    <a:pt x="27" y="34"/>
                  </a:cubicBezTo>
                  <a:cubicBezTo>
                    <a:pt x="22" y="36"/>
                    <a:pt x="4" y="28"/>
                    <a:pt x="1" y="26"/>
                  </a:cubicBezTo>
                  <a:cubicBezTo>
                    <a:pt x="10" y="28"/>
                    <a:pt x="21" y="24"/>
                    <a:pt x="22" y="23"/>
                  </a:cubicBezTo>
                  <a:cubicBezTo>
                    <a:pt x="22" y="21"/>
                    <a:pt x="8" y="27"/>
                    <a:pt x="1" y="24"/>
                  </a:cubicBezTo>
                  <a:cubicBezTo>
                    <a:pt x="9" y="24"/>
                    <a:pt x="17" y="12"/>
                    <a:pt x="17" y="11"/>
                  </a:cubicBezTo>
                  <a:cubicBezTo>
                    <a:pt x="17" y="10"/>
                    <a:pt x="7" y="23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075" y="4504"/>
              <a:ext cx="92" cy="81"/>
            </a:xfrm>
            <a:custGeom>
              <a:avLst/>
              <a:gdLst>
                <a:gd name="T0" fmla="*/ 39 w 39"/>
                <a:gd name="T1" fmla="*/ 22 h 34"/>
                <a:gd name="T2" fmla="*/ 22 w 39"/>
                <a:gd name="T3" fmla="*/ 1 h 34"/>
                <a:gd name="T4" fmla="*/ 2 w 39"/>
                <a:gd name="T5" fmla="*/ 11 h 34"/>
                <a:gd name="T6" fmla="*/ 16 w 39"/>
                <a:gd name="T7" fmla="*/ 31 h 34"/>
                <a:gd name="T8" fmla="*/ 39 w 39"/>
                <a:gd name="T9" fmla="*/ 27 h 34"/>
                <a:gd name="T10" fmla="*/ 18 w 39"/>
                <a:gd name="T11" fmla="*/ 22 h 34"/>
                <a:gd name="T12" fmla="*/ 38 w 39"/>
                <a:gd name="T13" fmla="*/ 23 h 34"/>
                <a:gd name="T14" fmla="*/ 21 w 39"/>
                <a:gd name="T15" fmla="*/ 14 h 34"/>
                <a:gd name="T16" fmla="*/ 39 w 39"/>
                <a:gd name="T17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4">
                  <a:moveTo>
                    <a:pt x="39" y="22"/>
                  </a:moveTo>
                  <a:cubicBezTo>
                    <a:pt x="39" y="19"/>
                    <a:pt x="30" y="2"/>
                    <a:pt x="22" y="1"/>
                  </a:cubicBezTo>
                  <a:cubicBezTo>
                    <a:pt x="15" y="0"/>
                    <a:pt x="4" y="4"/>
                    <a:pt x="2" y="11"/>
                  </a:cubicBezTo>
                  <a:cubicBezTo>
                    <a:pt x="0" y="18"/>
                    <a:pt x="9" y="29"/>
                    <a:pt x="16" y="31"/>
                  </a:cubicBezTo>
                  <a:cubicBezTo>
                    <a:pt x="23" y="34"/>
                    <a:pt x="37" y="28"/>
                    <a:pt x="39" y="27"/>
                  </a:cubicBezTo>
                  <a:cubicBezTo>
                    <a:pt x="37" y="23"/>
                    <a:pt x="17" y="23"/>
                    <a:pt x="18" y="22"/>
                  </a:cubicBezTo>
                  <a:cubicBezTo>
                    <a:pt x="19" y="21"/>
                    <a:pt x="33" y="21"/>
                    <a:pt x="38" y="23"/>
                  </a:cubicBezTo>
                  <a:cubicBezTo>
                    <a:pt x="35" y="19"/>
                    <a:pt x="20" y="14"/>
                    <a:pt x="21" y="14"/>
                  </a:cubicBezTo>
                  <a:cubicBezTo>
                    <a:pt x="22" y="13"/>
                    <a:pt x="38" y="19"/>
                    <a:pt x="3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086" y="4573"/>
              <a:ext cx="93" cy="85"/>
            </a:xfrm>
            <a:custGeom>
              <a:avLst/>
              <a:gdLst>
                <a:gd name="T0" fmla="*/ 36 w 39"/>
                <a:gd name="T1" fmla="*/ 0 h 36"/>
                <a:gd name="T2" fmla="*/ 9 w 39"/>
                <a:gd name="T3" fmla="*/ 8 h 36"/>
                <a:gd name="T4" fmla="*/ 6 w 39"/>
                <a:gd name="T5" fmla="*/ 31 h 36"/>
                <a:gd name="T6" fmla="*/ 32 w 39"/>
                <a:gd name="T7" fmla="*/ 28 h 36"/>
                <a:gd name="T8" fmla="*/ 39 w 39"/>
                <a:gd name="T9" fmla="*/ 3 h 36"/>
                <a:gd name="T10" fmla="*/ 27 w 39"/>
                <a:gd name="T11" fmla="*/ 19 h 36"/>
                <a:gd name="T12" fmla="*/ 37 w 39"/>
                <a:gd name="T13" fmla="*/ 3 h 36"/>
                <a:gd name="T14" fmla="*/ 19 w 39"/>
                <a:gd name="T15" fmla="*/ 13 h 36"/>
                <a:gd name="T16" fmla="*/ 36 w 39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6">
                  <a:moveTo>
                    <a:pt x="36" y="0"/>
                  </a:moveTo>
                  <a:cubicBezTo>
                    <a:pt x="36" y="0"/>
                    <a:pt x="12" y="4"/>
                    <a:pt x="9" y="8"/>
                  </a:cubicBezTo>
                  <a:cubicBezTo>
                    <a:pt x="6" y="11"/>
                    <a:pt x="0" y="25"/>
                    <a:pt x="6" y="31"/>
                  </a:cubicBezTo>
                  <a:cubicBezTo>
                    <a:pt x="11" y="36"/>
                    <a:pt x="29" y="32"/>
                    <a:pt x="32" y="28"/>
                  </a:cubicBezTo>
                  <a:cubicBezTo>
                    <a:pt x="36" y="24"/>
                    <a:pt x="39" y="7"/>
                    <a:pt x="39" y="3"/>
                  </a:cubicBezTo>
                  <a:cubicBezTo>
                    <a:pt x="35" y="3"/>
                    <a:pt x="28" y="19"/>
                    <a:pt x="27" y="19"/>
                  </a:cubicBezTo>
                  <a:cubicBezTo>
                    <a:pt x="26" y="20"/>
                    <a:pt x="35" y="3"/>
                    <a:pt x="37" y="3"/>
                  </a:cubicBezTo>
                  <a:cubicBezTo>
                    <a:pt x="32" y="4"/>
                    <a:pt x="19" y="15"/>
                    <a:pt x="19" y="13"/>
                  </a:cubicBezTo>
                  <a:cubicBezTo>
                    <a:pt x="20" y="12"/>
                    <a:pt x="36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174" y="4573"/>
              <a:ext cx="85" cy="106"/>
            </a:xfrm>
            <a:custGeom>
              <a:avLst/>
              <a:gdLst>
                <a:gd name="T0" fmla="*/ 4 w 36"/>
                <a:gd name="T1" fmla="*/ 3 h 45"/>
                <a:gd name="T2" fmla="*/ 0 w 36"/>
                <a:gd name="T3" fmla="*/ 29 h 45"/>
                <a:gd name="T4" fmla="*/ 28 w 36"/>
                <a:gd name="T5" fmla="*/ 41 h 45"/>
                <a:gd name="T6" fmla="*/ 31 w 36"/>
                <a:gd name="T7" fmla="*/ 11 h 45"/>
                <a:gd name="T8" fmla="*/ 8 w 36"/>
                <a:gd name="T9" fmla="*/ 0 h 45"/>
                <a:gd name="T10" fmla="*/ 20 w 36"/>
                <a:gd name="T11" fmla="*/ 17 h 45"/>
                <a:gd name="T12" fmla="*/ 6 w 36"/>
                <a:gd name="T13" fmla="*/ 2 h 45"/>
                <a:gd name="T14" fmla="*/ 10 w 36"/>
                <a:gd name="T15" fmla="*/ 23 h 45"/>
                <a:gd name="T16" fmla="*/ 4 w 36"/>
                <a:gd name="T17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5">
                  <a:moveTo>
                    <a:pt x="4" y="3"/>
                  </a:moveTo>
                  <a:cubicBezTo>
                    <a:pt x="3" y="6"/>
                    <a:pt x="0" y="19"/>
                    <a:pt x="0" y="29"/>
                  </a:cubicBezTo>
                  <a:cubicBezTo>
                    <a:pt x="0" y="38"/>
                    <a:pt x="21" y="45"/>
                    <a:pt x="28" y="41"/>
                  </a:cubicBezTo>
                  <a:cubicBezTo>
                    <a:pt x="36" y="37"/>
                    <a:pt x="36" y="15"/>
                    <a:pt x="31" y="11"/>
                  </a:cubicBezTo>
                  <a:cubicBezTo>
                    <a:pt x="27" y="7"/>
                    <a:pt x="11" y="1"/>
                    <a:pt x="8" y="0"/>
                  </a:cubicBezTo>
                  <a:cubicBezTo>
                    <a:pt x="16" y="4"/>
                    <a:pt x="22" y="18"/>
                    <a:pt x="20" y="17"/>
                  </a:cubicBezTo>
                  <a:cubicBezTo>
                    <a:pt x="18" y="15"/>
                    <a:pt x="12" y="4"/>
                    <a:pt x="6" y="2"/>
                  </a:cubicBezTo>
                  <a:cubicBezTo>
                    <a:pt x="9" y="4"/>
                    <a:pt x="11" y="26"/>
                    <a:pt x="10" y="23"/>
                  </a:cubicBezTo>
                  <a:cubicBezTo>
                    <a:pt x="9" y="21"/>
                    <a:pt x="7" y="7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出自【趣你的PPT】(微信:qunideppt)：最优质的PPT资源库"/>
            <p:cNvSpPr>
              <a:spLocks/>
            </p:cNvSpPr>
            <p:nvPr/>
          </p:nvSpPr>
          <p:spPr bwMode="auto">
            <a:xfrm>
              <a:off x="7065" y="3044"/>
              <a:ext cx="159" cy="114"/>
            </a:xfrm>
            <a:custGeom>
              <a:avLst/>
              <a:gdLst>
                <a:gd name="T0" fmla="*/ 1 w 67"/>
                <a:gd name="T1" fmla="*/ 37 h 48"/>
                <a:gd name="T2" fmla="*/ 41 w 67"/>
                <a:gd name="T3" fmla="*/ 43 h 48"/>
                <a:gd name="T4" fmla="*/ 63 w 67"/>
                <a:gd name="T5" fmla="*/ 10 h 48"/>
                <a:gd name="T6" fmla="*/ 28 w 67"/>
                <a:gd name="T7" fmla="*/ 5 h 48"/>
                <a:gd name="T8" fmla="*/ 0 w 67"/>
                <a:gd name="T9" fmla="*/ 32 h 48"/>
                <a:gd name="T10" fmla="*/ 26 w 67"/>
                <a:gd name="T11" fmla="*/ 19 h 48"/>
                <a:gd name="T12" fmla="*/ 1 w 67"/>
                <a:gd name="T13" fmla="*/ 35 h 48"/>
                <a:gd name="T14" fmla="*/ 32 w 67"/>
                <a:gd name="T15" fmla="*/ 32 h 48"/>
                <a:gd name="T16" fmla="*/ 1 w 67"/>
                <a:gd name="T17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48">
                  <a:moveTo>
                    <a:pt x="1" y="37"/>
                  </a:moveTo>
                  <a:cubicBezTo>
                    <a:pt x="7" y="39"/>
                    <a:pt x="26" y="48"/>
                    <a:pt x="41" y="43"/>
                  </a:cubicBezTo>
                  <a:cubicBezTo>
                    <a:pt x="57" y="38"/>
                    <a:pt x="67" y="20"/>
                    <a:pt x="63" y="10"/>
                  </a:cubicBezTo>
                  <a:cubicBezTo>
                    <a:pt x="60" y="0"/>
                    <a:pt x="43" y="3"/>
                    <a:pt x="28" y="5"/>
                  </a:cubicBezTo>
                  <a:cubicBezTo>
                    <a:pt x="13" y="8"/>
                    <a:pt x="5" y="28"/>
                    <a:pt x="0" y="32"/>
                  </a:cubicBezTo>
                  <a:cubicBezTo>
                    <a:pt x="7" y="32"/>
                    <a:pt x="26" y="17"/>
                    <a:pt x="26" y="19"/>
                  </a:cubicBezTo>
                  <a:cubicBezTo>
                    <a:pt x="25" y="21"/>
                    <a:pt x="7" y="35"/>
                    <a:pt x="1" y="35"/>
                  </a:cubicBezTo>
                  <a:cubicBezTo>
                    <a:pt x="7" y="37"/>
                    <a:pt x="33" y="30"/>
                    <a:pt x="32" y="32"/>
                  </a:cubicBezTo>
                  <a:cubicBezTo>
                    <a:pt x="31" y="33"/>
                    <a:pt x="16" y="38"/>
                    <a:pt x="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出自【趣你的PPT】(微信:qunideppt)：最优质的PPT资源库"/>
            <p:cNvSpPr>
              <a:spLocks/>
            </p:cNvSpPr>
            <p:nvPr/>
          </p:nvSpPr>
          <p:spPr bwMode="auto">
            <a:xfrm>
              <a:off x="7068" y="3149"/>
              <a:ext cx="135" cy="115"/>
            </a:xfrm>
            <a:custGeom>
              <a:avLst/>
              <a:gdLst>
                <a:gd name="T0" fmla="*/ 4 w 57"/>
                <a:gd name="T1" fmla="*/ 2 h 49"/>
                <a:gd name="T2" fmla="*/ 46 w 57"/>
                <a:gd name="T3" fmla="*/ 9 h 49"/>
                <a:gd name="T4" fmla="*/ 50 w 57"/>
                <a:gd name="T5" fmla="*/ 43 h 49"/>
                <a:gd name="T6" fmla="*/ 11 w 57"/>
                <a:gd name="T7" fmla="*/ 43 h 49"/>
                <a:gd name="T8" fmla="*/ 0 w 57"/>
                <a:gd name="T9" fmla="*/ 6 h 49"/>
                <a:gd name="T10" fmla="*/ 20 w 57"/>
                <a:gd name="T11" fmla="*/ 28 h 49"/>
                <a:gd name="T12" fmla="*/ 2 w 57"/>
                <a:gd name="T13" fmla="*/ 5 h 49"/>
                <a:gd name="T14" fmla="*/ 30 w 57"/>
                <a:gd name="T15" fmla="*/ 13 h 49"/>
                <a:gd name="T16" fmla="*/ 4 w 57"/>
                <a:gd name="T17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9">
                  <a:moveTo>
                    <a:pt x="4" y="2"/>
                  </a:moveTo>
                  <a:cubicBezTo>
                    <a:pt x="9" y="0"/>
                    <a:pt x="42" y="3"/>
                    <a:pt x="46" y="9"/>
                  </a:cubicBezTo>
                  <a:cubicBezTo>
                    <a:pt x="50" y="16"/>
                    <a:pt x="57" y="36"/>
                    <a:pt x="50" y="43"/>
                  </a:cubicBezTo>
                  <a:cubicBezTo>
                    <a:pt x="43" y="49"/>
                    <a:pt x="19" y="47"/>
                    <a:pt x="11" y="43"/>
                  </a:cubicBezTo>
                  <a:cubicBezTo>
                    <a:pt x="4" y="39"/>
                    <a:pt x="0" y="12"/>
                    <a:pt x="0" y="6"/>
                  </a:cubicBezTo>
                  <a:cubicBezTo>
                    <a:pt x="5" y="19"/>
                    <a:pt x="18" y="29"/>
                    <a:pt x="20" y="28"/>
                  </a:cubicBezTo>
                  <a:cubicBezTo>
                    <a:pt x="22" y="28"/>
                    <a:pt x="4" y="16"/>
                    <a:pt x="2" y="5"/>
                  </a:cubicBezTo>
                  <a:cubicBezTo>
                    <a:pt x="9" y="14"/>
                    <a:pt x="29" y="14"/>
                    <a:pt x="30" y="13"/>
                  </a:cubicBezTo>
                  <a:cubicBezTo>
                    <a:pt x="31" y="12"/>
                    <a:pt x="8" y="11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985" y="2992"/>
              <a:ext cx="114" cy="138"/>
            </a:xfrm>
            <a:custGeom>
              <a:avLst/>
              <a:gdLst>
                <a:gd name="T0" fmla="*/ 32 w 48"/>
                <a:gd name="T1" fmla="*/ 55 h 58"/>
                <a:gd name="T2" fmla="*/ 43 w 48"/>
                <a:gd name="T3" fmla="*/ 19 h 58"/>
                <a:gd name="T4" fmla="*/ 16 w 48"/>
                <a:gd name="T5" fmla="*/ 3 h 58"/>
                <a:gd name="T6" fmla="*/ 2 w 48"/>
                <a:gd name="T7" fmla="*/ 35 h 58"/>
                <a:gd name="T8" fmla="*/ 25 w 48"/>
                <a:gd name="T9" fmla="*/ 58 h 58"/>
                <a:gd name="T10" fmla="*/ 15 w 48"/>
                <a:gd name="T11" fmla="*/ 30 h 58"/>
                <a:gd name="T12" fmla="*/ 29 w 48"/>
                <a:gd name="T13" fmla="*/ 54 h 58"/>
                <a:gd name="T14" fmla="*/ 27 w 48"/>
                <a:gd name="T15" fmla="*/ 26 h 58"/>
                <a:gd name="T16" fmla="*/ 32 w 48"/>
                <a:gd name="T17" fmla="*/ 5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8">
                  <a:moveTo>
                    <a:pt x="32" y="55"/>
                  </a:moveTo>
                  <a:cubicBezTo>
                    <a:pt x="35" y="52"/>
                    <a:pt x="48" y="28"/>
                    <a:pt x="43" y="19"/>
                  </a:cubicBezTo>
                  <a:cubicBezTo>
                    <a:pt x="38" y="9"/>
                    <a:pt x="26" y="0"/>
                    <a:pt x="16" y="3"/>
                  </a:cubicBezTo>
                  <a:cubicBezTo>
                    <a:pt x="6" y="6"/>
                    <a:pt x="0" y="24"/>
                    <a:pt x="2" y="35"/>
                  </a:cubicBezTo>
                  <a:cubicBezTo>
                    <a:pt x="5" y="45"/>
                    <a:pt x="23" y="57"/>
                    <a:pt x="25" y="58"/>
                  </a:cubicBezTo>
                  <a:cubicBezTo>
                    <a:pt x="29" y="52"/>
                    <a:pt x="13" y="29"/>
                    <a:pt x="15" y="30"/>
                  </a:cubicBezTo>
                  <a:cubicBezTo>
                    <a:pt x="17" y="30"/>
                    <a:pt x="28" y="47"/>
                    <a:pt x="29" y="54"/>
                  </a:cubicBezTo>
                  <a:cubicBezTo>
                    <a:pt x="32" y="48"/>
                    <a:pt x="25" y="26"/>
                    <a:pt x="27" y="26"/>
                  </a:cubicBezTo>
                  <a:cubicBezTo>
                    <a:pt x="29" y="27"/>
                    <a:pt x="34" y="51"/>
                    <a:pt x="32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898" y="3078"/>
              <a:ext cx="146" cy="106"/>
            </a:xfrm>
            <a:custGeom>
              <a:avLst/>
              <a:gdLst>
                <a:gd name="T0" fmla="*/ 61 w 62"/>
                <a:gd name="T1" fmla="*/ 26 h 45"/>
                <a:gd name="T2" fmla="*/ 32 w 62"/>
                <a:gd name="T3" fmla="*/ 1 h 45"/>
                <a:gd name="T4" fmla="*/ 2 w 62"/>
                <a:gd name="T5" fmla="*/ 15 h 45"/>
                <a:gd name="T6" fmla="*/ 26 w 62"/>
                <a:gd name="T7" fmla="*/ 44 h 45"/>
                <a:gd name="T8" fmla="*/ 62 w 62"/>
                <a:gd name="T9" fmla="*/ 32 h 45"/>
                <a:gd name="T10" fmla="*/ 32 w 62"/>
                <a:gd name="T11" fmla="*/ 31 h 45"/>
                <a:gd name="T12" fmla="*/ 60 w 62"/>
                <a:gd name="T13" fmla="*/ 30 h 45"/>
                <a:gd name="T14" fmla="*/ 33 w 62"/>
                <a:gd name="T15" fmla="*/ 17 h 45"/>
                <a:gd name="T16" fmla="*/ 61 w 62"/>
                <a:gd name="T17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45">
                  <a:moveTo>
                    <a:pt x="61" y="26"/>
                  </a:moveTo>
                  <a:cubicBezTo>
                    <a:pt x="61" y="26"/>
                    <a:pt x="38" y="1"/>
                    <a:pt x="32" y="1"/>
                  </a:cubicBezTo>
                  <a:cubicBezTo>
                    <a:pt x="25" y="0"/>
                    <a:pt x="4" y="4"/>
                    <a:pt x="2" y="15"/>
                  </a:cubicBezTo>
                  <a:cubicBezTo>
                    <a:pt x="0" y="25"/>
                    <a:pt x="18" y="43"/>
                    <a:pt x="26" y="44"/>
                  </a:cubicBezTo>
                  <a:cubicBezTo>
                    <a:pt x="33" y="45"/>
                    <a:pt x="56" y="35"/>
                    <a:pt x="62" y="32"/>
                  </a:cubicBezTo>
                  <a:cubicBezTo>
                    <a:pt x="57" y="28"/>
                    <a:pt x="34" y="32"/>
                    <a:pt x="32" y="31"/>
                  </a:cubicBezTo>
                  <a:cubicBezTo>
                    <a:pt x="30" y="29"/>
                    <a:pt x="58" y="28"/>
                    <a:pt x="60" y="30"/>
                  </a:cubicBezTo>
                  <a:cubicBezTo>
                    <a:pt x="55" y="25"/>
                    <a:pt x="31" y="18"/>
                    <a:pt x="33" y="17"/>
                  </a:cubicBezTo>
                  <a:cubicBezTo>
                    <a:pt x="35" y="16"/>
                    <a:pt x="61" y="26"/>
                    <a:pt x="6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938" y="3158"/>
              <a:ext cx="137" cy="154"/>
            </a:xfrm>
            <a:custGeom>
              <a:avLst/>
              <a:gdLst>
                <a:gd name="T0" fmla="*/ 46 w 58"/>
                <a:gd name="T1" fmla="*/ 0 h 65"/>
                <a:gd name="T2" fmla="*/ 12 w 58"/>
                <a:gd name="T3" fmla="*/ 16 h 65"/>
                <a:gd name="T4" fmla="*/ 19 w 58"/>
                <a:gd name="T5" fmla="*/ 59 h 65"/>
                <a:gd name="T6" fmla="*/ 57 w 58"/>
                <a:gd name="T7" fmla="*/ 39 h 65"/>
                <a:gd name="T8" fmla="*/ 52 w 58"/>
                <a:gd name="T9" fmla="*/ 2 h 65"/>
                <a:gd name="T10" fmla="*/ 41 w 58"/>
                <a:gd name="T11" fmla="*/ 30 h 65"/>
                <a:gd name="T12" fmla="*/ 48 w 58"/>
                <a:gd name="T13" fmla="*/ 2 h 65"/>
                <a:gd name="T14" fmla="*/ 26 w 58"/>
                <a:gd name="T15" fmla="*/ 23 h 65"/>
                <a:gd name="T16" fmla="*/ 46 w 58"/>
                <a:gd name="T1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65">
                  <a:moveTo>
                    <a:pt x="46" y="0"/>
                  </a:moveTo>
                  <a:cubicBezTo>
                    <a:pt x="41" y="2"/>
                    <a:pt x="23" y="9"/>
                    <a:pt x="12" y="16"/>
                  </a:cubicBezTo>
                  <a:cubicBezTo>
                    <a:pt x="0" y="23"/>
                    <a:pt x="9" y="53"/>
                    <a:pt x="19" y="59"/>
                  </a:cubicBezTo>
                  <a:cubicBezTo>
                    <a:pt x="30" y="65"/>
                    <a:pt x="55" y="47"/>
                    <a:pt x="57" y="39"/>
                  </a:cubicBezTo>
                  <a:cubicBezTo>
                    <a:pt x="58" y="31"/>
                    <a:pt x="53" y="7"/>
                    <a:pt x="52" y="2"/>
                  </a:cubicBezTo>
                  <a:cubicBezTo>
                    <a:pt x="53" y="16"/>
                    <a:pt x="41" y="34"/>
                    <a:pt x="41" y="30"/>
                  </a:cubicBezTo>
                  <a:cubicBezTo>
                    <a:pt x="42" y="26"/>
                    <a:pt x="50" y="11"/>
                    <a:pt x="48" y="2"/>
                  </a:cubicBezTo>
                  <a:cubicBezTo>
                    <a:pt x="47" y="7"/>
                    <a:pt x="24" y="26"/>
                    <a:pt x="26" y="23"/>
                  </a:cubicBezTo>
                  <a:cubicBezTo>
                    <a:pt x="28" y="21"/>
                    <a:pt x="43" y="8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202" y="4137"/>
              <a:ext cx="703" cy="429"/>
            </a:xfrm>
            <a:custGeom>
              <a:avLst/>
              <a:gdLst>
                <a:gd name="T0" fmla="*/ 200 w 297"/>
                <a:gd name="T1" fmla="*/ 57 h 181"/>
                <a:gd name="T2" fmla="*/ 227 w 297"/>
                <a:gd name="T3" fmla="*/ 90 h 181"/>
                <a:gd name="T4" fmla="*/ 177 w 297"/>
                <a:gd name="T5" fmla="*/ 119 h 181"/>
                <a:gd name="T6" fmla="*/ 147 w 297"/>
                <a:gd name="T7" fmla="*/ 63 h 181"/>
                <a:gd name="T8" fmla="*/ 192 w 297"/>
                <a:gd name="T9" fmla="*/ 16 h 181"/>
                <a:gd name="T10" fmla="*/ 255 w 297"/>
                <a:gd name="T11" fmla="*/ 22 h 181"/>
                <a:gd name="T12" fmla="*/ 292 w 297"/>
                <a:gd name="T13" fmla="*/ 68 h 181"/>
                <a:gd name="T14" fmla="*/ 292 w 297"/>
                <a:gd name="T15" fmla="*/ 119 h 181"/>
                <a:gd name="T16" fmla="*/ 271 w 297"/>
                <a:gd name="T17" fmla="*/ 153 h 181"/>
                <a:gd name="T18" fmla="*/ 239 w 297"/>
                <a:gd name="T19" fmla="*/ 173 h 181"/>
                <a:gd name="T20" fmla="*/ 195 w 297"/>
                <a:gd name="T21" fmla="*/ 180 h 181"/>
                <a:gd name="T22" fmla="*/ 149 w 297"/>
                <a:gd name="T23" fmla="*/ 164 h 181"/>
                <a:gd name="T24" fmla="*/ 115 w 297"/>
                <a:gd name="T25" fmla="*/ 126 h 181"/>
                <a:gd name="T26" fmla="*/ 90 w 297"/>
                <a:gd name="T27" fmla="*/ 84 h 181"/>
                <a:gd name="T28" fmla="*/ 64 w 297"/>
                <a:gd name="T29" fmla="*/ 46 h 181"/>
                <a:gd name="T30" fmla="*/ 33 w 297"/>
                <a:gd name="T31" fmla="*/ 18 h 181"/>
                <a:gd name="T32" fmla="*/ 0 w 297"/>
                <a:gd name="T33" fmla="*/ 0 h 181"/>
                <a:gd name="T34" fmla="*/ 36 w 297"/>
                <a:gd name="T35" fmla="*/ 12 h 181"/>
                <a:gd name="T36" fmla="*/ 71 w 297"/>
                <a:gd name="T37" fmla="*/ 39 h 181"/>
                <a:gd name="T38" fmla="*/ 101 w 297"/>
                <a:gd name="T39" fmla="*/ 77 h 181"/>
                <a:gd name="T40" fmla="*/ 127 w 297"/>
                <a:gd name="T41" fmla="*/ 118 h 181"/>
                <a:gd name="T42" fmla="*/ 157 w 297"/>
                <a:gd name="T43" fmla="*/ 151 h 181"/>
                <a:gd name="T44" fmla="*/ 196 w 297"/>
                <a:gd name="T45" fmla="*/ 164 h 181"/>
                <a:gd name="T46" fmla="*/ 233 w 297"/>
                <a:gd name="T47" fmla="*/ 159 h 181"/>
                <a:gd name="T48" fmla="*/ 260 w 297"/>
                <a:gd name="T49" fmla="*/ 142 h 181"/>
                <a:gd name="T50" fmla="*/ 277 w 297"/>
                <a:gd name="T51" fmla="*/ 115 h 181"/>
                <a:gd name="T52" fmla="*/ 277 w 297"/>
                <a:gd name="T53" fmla="*/ 73 h 181"/>
                <a:gd name="T54" fmla="*/ 248 w 297"/>
                <a:gd name="T55" fmla="*/ 35 h 181"/>
                <a:gd name="T56" fmla="*/ 196 w 297"/>
                <a:gd name="T57" fmla="*/ 29 h 181"/>
                <a:gd name="T58" fmla="*/ 159 w 297"/>
                <a:gd name="T59" fmla="*/ 66 h 181"/>
                <a:gd name="T60" fmla="*/ 179 w 297"/>
                <a:gd name="T61" fmla="*/ 111 h 181"/>
                <a:gd name="T62" fmla="*/ 223 w 297"/>
                <a:gd name="T63" fmla="*/ 88 h 181"/>
                <a:gd name="T64" fmla="*/ 200 w 297"/>
                <a:gd name="T65" fmla="*/ 57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7" h="181">
                  <a:moveTo>
                    <a:pt x="200" y="57"/>
                  </a:moveTo>
                  <a:cubicBezTo>
                    <a:pt x="218" y="45"/>
                    <a:pt x="237" y="72"/>
                    <a:pt x="227" y="90"/>
                  </a:cubicBezTo>
                  <a:cubicBezTo>
                    <a:pt x="222" y="108"/>
                    <a:pt x="200" y="127"/>
                    <a:pt x="177" y="119"/>
                  </a:cubicBezTo>
                  <a:cubicBezTo>
                    <a:pt x="154" y="112"/>
                    <a:pt x="142" y="86"/>
                    <a:pt x="147" y="63"/>
                  </a:cubicBezTo>
                  <a:cubicBezTo>
                    <a:pt x="151" y="41"/>
                    <a:pt x="170" y="21"/>
                    <a:pt x="192" y="16"/>
                  </a:cubicBezTo>
                  <a:cubicBezTo>
                    <a:pt x="213" y="10"/>
                    <a:pt x="237" y="10"/>
                    <a:pt x="255" y="22"/>
                  </a:cubicBezTo>
                  <a:cubicBezTo>
                    <a:pt x="275" y="32"/>
                    <a:pt x="285" y="51"/>
                    <a:pt x="292" y="68"/>
                  </a:cubicBezTo>
                  <a:cubicBezTo>
                    <a:pt x="297" y="86"/>
                    <a:pt x="297" y="104"/>
                    <a:pt x="292" y="119"/>
                  </a:cubicBezTo>
                  <a:cubicBezTo>
                    <a:pt x="287" y="134"/>
                    <a:pt x="279" y="146"/>
                    <a:pt x="271" y="153"/>
                  </a:cubicBezTo>
                  <a:cubicBezTo>
                    <a:pt x="263" y="161"/>
                    <a:pt x="252" y="168"/>
                    <a:pt x="239" y="173"/>
                  </a:cubicBezTo>
                  <a:cubicBezTo>
                    <a:pt x="226" y="178"/>
                    <a:pt x="211" y="181"/>
                    <a:pt x="195" y="180"/>
                  </a:cubicBezTo>
                  <a:cubicBezTo>
                    <a:pt x="179" y="179"/>
                    <a:pt x="163" y="174"/>
                    <a:pt x="149" y="164"/>
                  </a:cubicBezTo>
                  <a:cubicBezTo>
                    <a:pt x="134" y="154"/>
                    <a:pt x="124" y="140"/>
                    <a:pt x="115" y="126"/>
                  </a:cubicBezTo>
                  <a:cubicBezTo>
                    <a:pt x="106" y="112"/>
                    <a:pt x="98" y="98"/>
                    <a:pt x="90" y="84"/>
                  </a:cubicBezTo>
                  <a:cubicBezTo>
                    <a:pt x="81" y="71"/>
                    <a:pt x="74" y="57"/>
                    <a:pt x="64" y="46"/>
                  </a:cubicBezTo>
                  <a:cubicBezTo>
                    <a:pt x="55" y="34"/>
                    <a:pt x="43" y="27"/>
                    <a:pt x="33" y="18"/>
                  </a:cubicBezTo>
                  <a:cubicBezTo>
                    <a:pt x="21" y="11"/>
                    <a:pt x="10" y="6"/>
                    <a:pt x="0" y="0"/>
                  </a:cubicBezTo>
                  <a:cubicBezTo>
                    <a:pt x="11" y="4"/>
                    <a:pt x="23" y="7"/>
                    <a:pt x="36" y="12"/>
                  </a:cubicBezTo>
                  <a:cubicBezTo>
                    <a:pt x="47" y="20"/>
                    <a:pt x="61" y="27"/>
                    <a:pt x="71" y="39"/>
                  </a:cubicBezTo>
                  <a:cubicBezTo>
                    <a:pt x="83" y="50"/>
                    <a:pt x="92" y="63"/>
                    <a:pt x="101" y="77"/>
                  </a:cubicBezTo>
                  <a:cubicBezTo>
                    <a:pt x="127" y="118"/>
                    <a:pt x="127" y="118"/>
                    <a:pt x="127" y="118"/>
                  </a:cubicBezTo>
                  <a:cubicBezTo>
                    <a:pt x="136" y="131"/>
                    <a:pt x="146" y="143"/>
                    <a:pt x="157" y="151"/>
                  </a:cubicBezTo>
                  <a:cubicBezTo>
                    <a:pt x="169" y="159"/>
                    <a:pt x="183" y="163"/>
                    <a:pt x="196" y="164"/>
                  </a:cubicBezTo>
                  <a:cubicBezTo>
                    <a:pt x="210" y="165"/>
                    <a:pt x="222" y="163"/>
                    <a:pt x="233" y="159"/>
                  </a:cubicBezTo>
                  <a:cubicBezTo>
                    <a:pt x="244" y="155"/>
                    <a:pt x="253" y="148"/>
                    <a:pt x="260" y="142"/>
                  </a:cubicBezTo>
                  <a:cubicBezTo>
                    <a:pt x="267" y="136"/>
                    <a:pt x="273" y="126"/>
                    <a:pt x="277" y="115"/>
                  </a:cubicBezTo>
                  <a:cubicBezTo>
                    <a:pt x="281" y="103"/>
                    <a:pt x="282" y="88"/>
                    <a:pt x="277" y="73"/>
                  </a:cubicBezTo>
                  <a:cubicBezTo>
                    <a:pt x="272" y="58"/>
                    <a:pt x="263" y="43"/>
                    <a:pt x="248" y="35"/>
                  </a:cubicBezTo>
                  <a:cubicBezTo>
                    <a:pt x="234" y="25"/>
                    <a:pt x="214" y="24"/>
                    <a:pt x="196" y="29"/>
                  </a:cubicBezTo>
                  <a:cubicBezTo>
                    <a:pt x="177" y="33"/>
                    <a:pt x="163" y="48"/>
                    <a:pt x="159" y="66"/>
                  </a:cubicBezTo>
                  <a:cubicBezTo>
                    <a:pt x="154" y="83"/>
                    <a:pt x="162" y="104"/>
                    <a:pt x="179" y="111"/>
                  </a:cubicBezTo>
                  <a:cubicBezTo>
                    <a:pt x="197" y="118"/>
                    <a:pt x="216" y="105"/>
                    <a:pt x="223" y="88"/>
                  </a:cubicBezTo>
                  <a:cubicBezTo>
                    <a:pt x="232" y="73"/>
                    <a:pt x="218" y="48"/>
                    <a:pt x="200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893" y="4632"/>
              <a:ext cx="605" cy="343"/>
            </a:xfrm>
            <a:custGeom>
              <a:avLst/>
              <a:gdLst>
                <a:gd name="T0" fmla="*/ 168 w 256"/>
                <a:gd name="T1" fmla="*/ 98 h 145"/>
                <a:gd name="T2" fmla="*/ 194 w 256"/>
                <a:gd name="T3" fmla="*/ 82 h 145"/>
                <a:gd name="T4" fmla="*/ 169 w 256"/>
                <a:gd name="T5" fmla="*/ 52 h 145"/>
                <a:gd name="T6" fmla="*/ 139 w 256"/>
                <a:gd name="T7" fmla="*/ 79 h 145"/>
                <a:gd name="T8" fmla="*/ 155 w 256"/>
                <a:gd name="T9" fmla="*/ 118 h 145"/>
                <a:gd name="T10" fmla="*/ 196 w 256"/>
                <a:gd name="T11" fmla="*/ 130 h 145"/>
                <a:gd name="T12" fmla="*/ 230 w 256"/>
                <a:gd name="T13" fmla="*/ 111 h 145"/>
                <a:gd name="T14" fmla="*/ 243 w 256"/>
                <a:gd name="T15" fmla="*/ 79 h 145"/>
                <a:gd name="T16" fmla="*/ 238 w 256"/>
                <a:gd name="T17" fmla="*/ 54 h 145"/>
                <a:gd name="T18" fmla="*/ 224 w 256"/>
                <a:gd name="T19" fmla="*/ 33 h 145"/>
                <a:gd name="T20" fmla="*/ 198 w 256"/>
                <a:gd name="T21" fmla="*/ 18 h 145"/>
                <a:gd name="T22" fmla="*/ 165 w 256"/>
                <a:gd name="T23" fmla="*/ 15 h 145"/>
                <a:gd name="T24" fmla="*/ 132 w 256"/>
                <a:gd name="T25" fmla="*/ 30 h 145"/>
                <a:gd name="T26" fmla="*/ 100 w 256"/>
                <a:gd name="T27" fmla="*/ 53 h 145"/>
                <a:gd name="T28" fmla="*/ 66 w 256"/>
                <a:gd name="T29" fmla="*/ 71 h 145"/>
                <a:gd name="T30" fmla="*/ 31 w 256"/>
                <a:gd name="T31" fmla="*/ 80 h 145"/>
                <a:gd name="T32" fmla="*/ 0 w 256"/>
                <a:gd name="T33" fmla="*/ 78 h 145"/>
                <a:gd name="T34" fmla="*/ 30 w 256"/>
                <a:gd name="T35" fmla="*/ 75 h 145"/>
                <a:gd name="T36" fmla="*/ 62 w 256"/>
                <a:gd name="T37" fmla="*/ 63 h 145"/>
                <a:gd name="T38" fmla="*/ 94 w 256"/>
                <a:gd name="T39" fmla="*/ 44 h 145"/>
                <a:gd name="T40" fmla="*/ 125 w 256"/>
                <a:gd name="T41" fmla="*/ 20 h 145"/>
                <a:gd name="T42" fmla="*/ 162 w 256"/>
                <a:gd name="T43" fmla="*/ 2 h 145"/>
                <a:gd name="T44" fmla="*/ 202 w 256"/>
                <a:gd name="T45" fmla="*/ 5 h 145"/>
                <a:gd name="T46" fmla="*/ 233 w 256"/>
                <a:gd name="T47" fmla="*/ 24 h 145"/>
                <a:gd name="T48" fmla="*/ 250 w 256"/>
                <a:gd name="T49" fmla="*/ 49 h 145"/>
                <a:gd name="T50" fmla="*/ 255 w 256"/>
                <a:gd name="T51" fmla="*/ 81 h 145"/>
                <a:gd name="T52" fmla="*/ 239 w 256"/>
                <a:gd name="T53" fmla="*/ 118 h 145"/>
                <a:gd name="T54" fmla="*/ 197 w 256"/>
                <a:gd name="T55" fmla="*/ 141 h 145"/>
                <a:gd name="T56" fmla="*/ 148 w 256"/>
                <a:gd name="T57" fmla="*/ 126 h 145"/>
                <a:gd name="T58" fmla="*/ 130 w 256"/>
                <a:gd name="T59" fmla="*/ 77 h 145"/>
                <a:gd name="T60" fmla="*/ 169 w 256"/>
                <a:gd name="T61" fmla="*/ 44 h 145"/>
                <a:gd name="T62" fmla="*/ 198 w 256"/>
                <a:gd name="T63" fmla="*/ 82 h 145"/>
                <a:gd name="T64" fmla="*/ 168 w 256"/>
                <a:gd name="T65" fmla="*/ 9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6" h="145">
                  <a:moveTo>
                    <a:pt x="168" y="98"/>
                  </a:moveTo>
                  <a:cubicBezTo>
                    <a:pt x="178" y="110"/>
                    <a:pt x="196" y="96"/>
                    <a:pt x="194" y="82"/>
                  </a:cubicBezTo>
                  <a:cubicBezTo>
                    <a:pt x="194" y="68"/>
                    <a:pt x="184" y="51"/>
                    <a:pt x="169" y="52"/>
                  </a:cubicBezTo>
                  <a:cubicBezTo>
                    <a:pt x="154" y="51"/>
                    <a:pt x="141" y="64"/>
                    <a:pt x="139" y="79"/>
                  </a:cubicBezTo>
                  <a:cubicBezTo>
                    <a:pt x="137" y="93"/>
                    <a:pt x="143" y="109"/>
                    <a:pt x="155" y="118"/>
                  </a:cubicBezTo>
                  <a:cubicBezTo>
                    <a:pt x="167" y="127"/>
                    <a:pt x="182" y="133"/>
                    <a:pt x="196" y="130"/>
                  </a:cubicBezTo>
                  <a:cubicBezTo>
                    <a:pt x="210" y="129"/>
                    <a:pt x="221" y="120"/>
                    <a:pt x="230" y="111"/>
                  </a:cubicBezTo>
                  <a:cubicBezTo>
                    <a:pt x="237" y="100"/>
                    <a:pt x="242" y="90"/>
                    <a:pt x="243" y="79"/>
                  </a:cubicBezTo>
                  <a:cubicBezTo>
                    <a:pt x="243" y="70"/>
                    <a:pt x="242" y="60"/>
                    <a:pt x="238" y="54"/>
                  </a:cubicBezTo>
                  <a:cubicBezTo>
                    <a:pt x="236" y="46"/>
                    <a:pt x="231" y="40"/>
                    <a:pt x="224" y="33"/>
                  </a:cubicBezTo>
                  <a:cubicBezTo>
                    <a:pt x="217" y="27"/>
                    <a:pt x="209" y="20"/>
                    <a:pt x="198" y="18"/>
                  </a:cubicBezTo>
                  <a:cubicBezTo>
                    <a:pt x="188" y="13"/>
                    <a:pt x="176" y="13"/>
                    <a:pt x="165" y="15"/>
                  </a:cubicBezTo>
                  <a:cubicBezTo>
                    <a:pt x="154" y="17"/>
                    <a:pt x="143" y="23"/>
                    <a:pt x="132" y="30"/>
                  </a:cubicBezTo>
                  <a:cubicBezTo>
                    <a:pt x="100" y="53"/>
                    <a:pt x="100" y="53"/>
                    <a:pt x="100" y="53"/>
                  </a:cubicBezTo>
                  <a:cubicBezTo>
                    <a:pt x="89" y="60"/>
                    <a:pt x="78" y="67"/>
                    <a:pt x="66" y="71"/>
                  </a:cubicBezTo>
                  <a:cubicBezTo>
                    <a:pt x="55" y="77"/>
                    <a:pt x="42" y="78"/>
                    <a:pt x="31" y="80"/>
                  </a:cubicBezTo>
                  <a:cubicBezTo>
                    <a:pt x="20" y="80"/>
                    <a:pt x="9" y="79"/>
                    <a:pt x="0" y="78"/>
                  </a:cubicBezTo>
                  <a:cubicBezTo>
                    <a:pt x="10" y="77"/>
                    <a:pt x="20" y="76"/>
                    <a:pt x="30" y="75"/>
                  </a:cubicBezTo>
                  <a:cubicBezTo>
                    <a:pt x="41" y="71"/>
                    <a:pt x="52" y="70"/>
                    <a:pt x="62" y="63"/>
                  </a:cubicBezTo>
                  <a:cubicBezTo>
                    <a:pt x="73" y="59"/>
                    <a:pt x="83" y="51"/>
                    <a:pt x="94" y="44"/>
                  </a:cubicBezTo>
                  <a:cubicBezTo>
                    <a:pt x="104" y="36"/>
                    <a:pt x="114" y="28"/>
                    <a:pt x="125" y="20"/>
                  </a:cubicBezTo>
                  <a:cubicBezTo>
                    <a:pt x="136" y="12"/>
                    <a:pt x="148" y="5"/>
                    <a:pt x="162" y="2"/>
                  </a:cubicBezTo>
                  <a:cubicBezTo>
                    <a:pt x="176" y="0"/>
                    <a:pt x="190" y="1"/>
                    <a:pt x="202" y="5"/>
                  </a:cubicBezTo>
                  <a:cubicBezTo>
                    <a:pt x="215" y="8"/>
                    <a:pt x="224" y="17"/>
                    <a:pt x="233" y="24"/>
                  </a:cubicBezTo>
                  <a:cubicBezTo>
                    <a:pt x="241" y="32"/>
                    <a:pt x="247" y="40"/>
                    <a:pt x="250" y="49"/>
                  </a:cubicBezTo>
                  <a:cubicBezTo>
                    <a:pt x="254" y="56"/>
                    <a:pt x="256" y="68"/>
                    <a:pt x="255" y="81"/>
                  </a:cubicBezTo>
                  <a:cubicBezTo>
                    <a:pt x="254" y="93"/>
                    <a:pt x="248" y="106"/>
                    <a:pt x="239" y="118"/>
                  </a:cubicBezTo>
                  <a:cubicBezTo>
                    <a:pt x="229" y="129"/>
                    <a:pt x="215" y="140"/>
                    <a:pt x="197" y="141"/>
                  </a:cubicBezTo>
                  <a:cubicBezTo>
                    <a:pt x="180" y="145"/>
                    <a:pt x="162" y="137"/>
                    <a:pt x="148" y="126"/>
                  </a:cubicBezTo>
                  <a:cubicBezTo>
                    <a:pt x="134" y="116"/>
                    <a:pt x="126" y="95"/>
                    <a:pt x="130" y="77"/>
                  </a:cubicBezTo>
                  <a:cubicBezTo>
                    <a:pt x="133" y="58"/>
                    <a:pt x="150" y="43"/>
                    <a:pt x="169" y="44"/>
                  </a:cubicBezTo>
                  <a:cubicBezTo>
                    <a:pt x="189" y="46"/>
                    <a:pt x="200" y="67"/>
                    <a:pt x="198" y="82"/>
                  </a:cubicBezTo>
                  <a:cubicBezTo>
                    <a:pt x="199" y="99"/>
                    <a:pt x="177" y="112"/>
                    <a:pt x="168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514" y="4213"/>
              <a:ext cx="1213" cy="632"/>
            </a:xfrm>
            <a:custGeom>
              <a:avLst/>
              <a:gdLst>
                <a:gd name="T0" fmla="*/ 467 w 513"/>
                <a:gd name="T1" fmla="*/ 196 h 267"/>
                <a:gd name="T2" fmla="*/ 412 w 513"/>
                <a:gd name="T3" fmla="*/ 221 h 267"/>
                <a:gd name="T4" fmla="*/ 483 w 513"/>
                <a:gd name="T5" fmla="*/ 241 h 267"/>
                <a:gd name="T6" fmla="*/ 475 w 513"/>
                <a:gd name="T7" fmla="*/ 162 h 267"/>
                <a:gd name="T8" fmla="*/ 385 w 513"/>
                <a:gd name="T9" fmla="*/ 174 h 267"/>
                <a:gd name="T10" fmla="*/ 295 w 513"/>
                <a:gd name="T11" fmla="*/ 216 h 267"/>
                <a:gd name="T12" fmla="*/ 214 w 513"/>
                <a:gd name="T13" fmla="*/ 176 h 267"/>
                <a:gd name="T14" fmla="*/ 178 w 513"/>
                <a:gd name="T15" fmla="*/ 113 h 267"/>
                <a:gd name="T16" fmla="*/ 154 w 513"/>
                <a:gd name="T17" fmla="*/ 63 h 267"/>
                <a:gd name="T18" fmla="*/ 111 w 513"/>
                <a:gd name="T19" fmla="*/ 25 h 267"/>
                <a:gd name="T20" fmla="*/ 48 w 513"/>
                <a:gd name="T21" fmla="*/ 25 h 267"/>
                <a:gd name="T22" fmla="*/ 18 w 513"/>
                <a:gd name="T23" fmla="*/ 84 h 267"/>
                <a:gd name="T24" fmla="*/ 58 w 513"/>
                <a:gd name="T25" fmla="*/ 136 h 267"/>
                <a:gd name="T26" fmla="*/ 109 w 513"/>
                <a:gd name="T27" fmla="*/ 103 h 267"/>
                <a:gd name="T28" fmla="*/ 74 w 513"/>
                <a:gd name="T29" fmla="*/ 58 h 267"/>
                <a:gd name="T30" fmla="*/ 61 w 513"/>
                <a:gd name="T31" fmla="*/ 98 h 267"/>
                <a:gd name="T32" fmla="*/ 59 w 513"/>
                <a:gd name="T33" fmla="*/ 102 h 267"/>
                <a:gd name="T34" fmla="*/ 74 w 513"/>
                <a:gd name="T35" fmla="*/ 48 h 267"/>
                <a:gd name="T36" fmla="*/ 122 w 513"/>
                <a:gd name="T37" fmla="*/ 105 h 267"/>
                <a:gd name="T38" fmla="*/ 54 w 513"/>
                <a:gd name="T39" fmla="*/ 152 h 267"/>
                <a:gd name="T40" fmla="*/ 0 w 513"/>
                <a:gd name="T41" fmla="*/ 85 h 267"/>
                <a:gd name="T42" fmla="*/ 39 w 513"/>
                <a:gd name="T43" fmla="*/ 10 h 267"/>
                <a:gd name="T44" fmla="*/ 118 w 513"/>
                <a:gd name="T45" fmla="*/ 9 h 267"/>
                <a:gd name="T46" fmla="*/ 169 w 513"/>
                <a:gd name="T47" fmla="*/ 55 h 267"/>
                <a:gd name="T48" fmla="*/ 193 w 513"/>
                <a:gd name="T49" fmla="*/ 106 h 267"/>
                <a:gd name="T50" fmla="*/ 227 w 513"/>
                <a:gd name="T51" fmla="*/ 165 h 267"/>
                <a:gd name="T52" fmla="*/ 292 w 513"/>
                <a:gd name="T53" fmla="*/ 199 h 267"/>
                <a:gd name="T54" fmla="*/ 377 w 513"/>
                <a:gd name="T55" fmla="*/ 160 h 267"/>
                <a:gd name="T56" fmla="*/ 482 w 513"/>
                <a:gd name="T57" fmla="*/ 149 h 267"/>
                <a:gd name="T58" fmla="*/ 491 w 513"/>
                <a:gd name="T59" fmla="*/ 250 h 267"/>
                <a:gd name="T60" fmla="*/ 404 w 513"/>
                <a:gd name="T61" fmla="*/ 222 h 267"/>
                <a:gd name="T62" fmla="*/ 470 w 513"/>
                <a:gd name="T63" fmla="*/ 19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3" h="267">
                  <a:moveTo>
                    <a:pt x="447" y="224"/>
                  </a:moveTo>
                  <a:cubicBezTo>
                    <a:pt x="461" y="229"/>
                    <a:pt x="472" y="209"/>
                    <a:pt x="467" y="196"/>
                  </a:cubicBezTo>
                  <a:cubicBezTo>
                    <a:pt x="463" y="182"/>
                    <a:pt x="444" y="180"/>
                    <a:pt x="431" y="185"/>
                  </a:cubicBezTo>
                  <a:cubicBezTo>
                    <a:pt x="416" y="190"/>
                    <a:pt x="410" y="206"/>
                    <a:pt x="412" y="221"/>
                  </a:cubicBezTo>
                  <a:cubicBezTo>
                    <a:pt x="414" y="237"/>
                    <a:pt x="425" y="250"/>
                    <a:pt x="440" y="253"/>
                  </a:cubicBezTo>
                  <a:cubicBezTo>
                    <a:pt x="455" y="256"/>
                    <a:pt x="472" y="251"/>
                    <a:pt x="483" y="241"/>
                  </a:cubicBezTo>
                  <a:cubicBezTo>
                    <a:pt x="495" y="231"/>
                    <a:pt x="500" y="215"/>
                    <a:pt x="499" y="199"/>
                  </a:cubicBezTo>
                  <a:cubicBezTo>
                    <a:pt x="498" y="183"/>
                    <a:pt x="488" y="169"/>
                    <a:pt x="475" y="162"/>
                  </a:cubicBezTo>
                  <a:cubicBezTo>
                    <a:pt x="462" y="155"/>
                    <a:pt x="445" y="153"/>
                    <a:pt x="430" y="156"/>
                  </a:cubicBezTo>
                  <a:cubicBezTo>
                    <a:pt x="414" y="159"/>
                    <a:pt x="399" y="166"/>
                    <a:pt x="385" y="174"/>
                  </a:cubicBezTo>
                  <a:cubicBezTo>
                    <a:pt x="342" y="198"/>
                    <a:pt x="342" y="198"/>
                    <a:pt x="342" y="198"/>
                  </a:cubicBezTo>
                  <a:cubicBezTo>
                    <a:pt x="327" y="206"/>
                    <a:pt x="312" y="213"/>
                    <a:pt x="295" y="216"/>
                  </a:cubicBezTo>
                  <a:cubicBezTo>
                    <a:pt x="278" y="218"/>
                    <a:pt x="260" y="215"/>
                    <a:pt x="246" y="206"/>
                  </a:cubicBezTo>
                  <a:cubicBezTo>
                    <a:pt x="232" y="198"/>
                    <a:pt x="224" y="186"/>
                    <a:pt x="214" y="176"/>
                  </a:cubicBezTo>
                  <a:cubicBezTo>
                    <a:pt x="205" y="165"/>
                    <a:pt x="199" y="154"/>
                    <a:pt x="193" y="143"/>
                  </a:cubicBezTo>
                  <a:cubicBezTo>
                    <a:pt x="187" y="132"/>
                    <a:pt x="182" y="122"/>
                    <a:pt x="178" y="113"/>
                  </a:cubicBezTo>
                  <a:cubicBezTo>
                    <a:pt x="174" y="103"/>
                    <a:pt x="170" y="95"/>
                    <a:pt x="166" y="87"/>
                  </a:cubicBezTo>
                  <a:cubicBezTo>
                    <a:pt x="162" y="80"/>
                    <a:pt x="158" y="72"/>
                    <a:pt x="154" y="63"/>
                  </a:cubicBezTo>
                  <a:cubicBezTo>
                    <a:pt x="148" y="56"/>
                    <a:pt x="143" y="48"/>
                    <a:pt x="136" y="41"/>
                  </a:cubicBezTo>
                  <a:cubicBezTo>
                    <a:pt x="128" y="36"/>
                    <a:pt x="122" y="27"/>
                    <a:pt x="111" y="25"/>
                  </a:cubicBezTo>
                  <a:cubicBezTo>
                    <a:pt x="101" y="21"/>
                    <a:pt x="91" y="18"/>
                    <a:pt x="80" y="18"/>
                  </a:cubicBezTo>
                  <a:cubicBezTo>
                    <a:pt x="69" y="18"/>
                    <a:pt x="58" y="20"/>
                    <a:pt x="48" y="25"/>
                  </a:cubicBezTo>
                  <a:cubicBezTo>
                    <a:pt x="38" y="31"/>
                    <a:pt x="30" y="39"/>
                    <a:pt x="25" y="50"/>
                  </a:cubicBezTo>
                  <a:cubicBezTo>
                    <a:pt x="20" y="60"/>
                    <a:pt x="17" y="72"/>
                    <a:pt x="18" y="84"/>
                  </a:cubicBezTo>
                  <a:cubicBezTo>
                    <a:pt x="18" y="96"/>
                    <a:pt x="22" y="108"/>
                    <a:pt x="29" y="117"/>
                  </a:cubicBezTo>
                  <a:cubicBezTo>
                    <a:pt x="36" y="126"/>
                    <a:pt x="47" y="135"/>
                    <a:pt x="58" y="136"/>
                  </a:cubicBezTo>
                  <a:cubicBezTo>
                    <a:pt x="69" y="141"/>
                    <a:pt x="80" y="136"/>
                    <a:pt x="90" y="131"/>
                  </a:cubicBezTo>
                  <a:cubicBezTo>
                    <a:pt x="99" y="123"/>
                    <a:pt x="107" y="114"/>
                    <a:pt x="109" y="103"/>
                  </a:cubicBezTo>
                  <a:cubicBezTo>
                    <a:pt x="112" y="92"/>
                    <a:pt x="109" y="80"/>
                    <a:pt x="103" y="72"/>
                  </a:cubicBezTo>
                  <a:cubicBezTo>
                    <a:pt x="96" y="63"/>
                    <a:pt x="85" y="58"/>
                    <a:pt x="74" y="58"/>
                  </a:cubicBezTo>
                  <a:cubicBezTo>
                    <a:pt x="64" y="57"/>
                    <a:pt x="53" y="62"/>
                    <a:pt x="52" y="72"/>
                  </a:cubicBezTo>
                  <a:cubicBezTo>
                    <a:pt x="49" y="82"/>
                    <a:pt x="52" y="93"/>
                    <a:pt x="61" y="98"/>
                  </a:cubicBezTo>
                  <a:cubicBezTo>
                    <a:pt x="69" y="104"/>
                    <a:pt x="82" y="103"/>
                    <a:pt x="85" y="94"/>
                  </a:cubicBezTo>
                  <a:cubicBezTo>
                    <a:pt x="83" y="104"/>
                    <a:pt x="69" y="107"/>
                    <a:pt x="59" y="102"/>
                  </a:cubicBezTo>
                  <a:cubicBezTo>
                    <a:pt x="48" y="97"/>
                    <a:pt x="43" y="84"/>
                    <a:pt x="45" y="71"/>
                  </a:cubicBezTo>
                  <a:cubicBezTo>
                    <a:pt x="45" y="57"/>
                    <a:pt x="61" y="48"/>
                    <a:pt x="74" y="48"/>
                  </a:cubicBezTo>
                  <a:cubicBezTo>
                    <a:pt x="87" y="48"/>
                    <a:pt x="102" y="52"/>
                    <a:pt x="112" y="64"/>
                  </a:cubicBezTo>
                  <a:cubicBezTo>
                    <a:pt x="121" y="75"/>
                    <a:pt x="126" y="91"/>
                    <a:pt x="122" y="105"/>
                  </a:cubicBezTo>
                  <a:cubicBezTo>
                    <a:pt x="121" y="121"/>
                    <a:pt x="110" y="133"/>
                    <a:pt x="99" y="143"/>
                  </a:cubicBezTo>
                  <a:cubicBezTo>
                    <a:pt x="86" y="151"/>
                    <a:pt x="70" y="157"/>
                    <a:pt x="54" y="152"/>
                  </a:cubicBezTo>
                  <a:cubicBezTo>
                    <a:pt x="39" y="149"/>
                    <a:pt x="26" y="139"/>
                    <a:pt x="16" y="128"/>
                  </a:cubicBezTo>
                  <a:cubicBezTo>
                    <a:pt x="6" y="115"/>
                    <a:pt x="1" y="100"/>
                    <a:pt x="0" y="85"/>
                  </a:cubicBezTo>
                  <a:cubicBezTo>
                    <a:pt x="0" y="70"/>
                    <a:pt x="3" y="55"/>
                    <a:pt x="9" y="42"/>
                  </a:cubicBezTo>
                  <a:cubicBezTo>
                    <a:pt x="16" y="29"/>
                    <a:pt x="26" y="17"/>
                    <a:pt x="39" y="10"/>
                  </a:cubicBezTo>
                  <a:cubicBezTo>
                    <a:pt x="52" y="3"/>
                    <a:pt x="66" y="0"/>
                    <a:pt x="80" y="0"/>
                  </a:cubicBezTo>
                  <a:cubicBezTo>
                    <a:pt x="94" y="0"/>
                    <a:pt x="106" y="4"/>
                    <a:pt x="118" y="9"/>
                  </a:cubicBezTo>
                  <a:cubicBezTo>
                    <a:pt x="130" y="12"/>
                    <a:pt x="139" y="22"/>
                    <a:pt x="148" y="29"/>
                  </a:cubicBezTo>
                  <a:cubicBezTo>
                    <a:pt x="157" y="37"/>
                    <a:pt x="162" y="46"/>
                    <a:pt x="169" y="55"/>
                  </a:cubicBezTo>
                  <a:cubicBezTo>
                    <a:pt x="173" y="63"/>
                    <a:pt x="178" y="72"/>
                    <a:pt x="182" y="80"/>
                  </a:cubicBezTo>
                  <a:cubicBezTo>
                    <a:pt x="185" y="88"/>
                    <a:pt x="189" y="96"/>
                    <a:pt x="193" y="106"/>
                  </a:cubicBezTo>
                  <a:cubicBezTo>
                    <a:pt x="198" y="115"/>
                    <a:pt x="203" y="125"/>
                    <a:pt x="208" y="135"/>
                  </a:cubicBezTo>
                  <a:cubicBezTo>
                    <a:pt x="214" y="145"/>
                    <a:pt x="219" y="156"/>
                    <a:pt x="227" y="165"/>
                  </a:cubicBezTo>
                  <a:cubicBezTo>
                    <a:pt x="236" y="175"/>
                    <a:pt x="244" y="185"/>
                    <a:pt x="255" y="192"/>
                  </a:cubicBezTo>
                  <a:cubicBezTo>
                    <a:pt x="266" y="198"/>
                    <a:pt x="279" y="201"/>
                    <a:pt x="292" y="199"/>
                  </a:cubicBezTo>
                  <a:cubicBezTo>
                    <a:pt x="306" y="197"/>
                    <a:pt x="320" y="191"/>
                    <a:pt x="334" y="184"/>
                  </a:cubicBezTo>
                  <a:cubicBezTo>
                    <a:pt x="348" y="177"/>
                    <a:pt x="362" y="168"/>
                    <a:pt x="377" y="160"/>
                  </a:cubicBezTo>
                  <a:cubicBezTo>
                    <a:pt x="392" y="152"/>
                    <a:pt x="409" y="144"/>
                    <a:pt x="427" y="141"/>
                  </a:cubicBezTo>
                  <a:cubicBezTo>
                    <a:pt x="445" y="138"/>
                    <a:pt x="465" y="140"/>
                    <a:pt x="482" y="149"/>
                  </a:cubicBezTo>
                  <a:cubicBezTo>
                    <a:pt x="499" y="160"/>
                    <a:pt x="511" y="178"/>
                    <a:pt x="512" y="198"/>
                  </a:cubicBezTo>
                  <a:cubicBezTo>
                    <a:pt x="513" y="217"/>
                    <a:pt x="506" y="237"/>
                    <a:pt x="491" y="250"/>
                  </a:cubicBezTo>
                  <a:cubicBezTo>
                    <a:pt x="476" y="262"/>
                    <a:pt x="456" y="267"/>
                    <a:pt x="438" y="262"/>
                  </a:cubicBezTo>
                  <a:cubicBezTo>
                    <a:pt x="419" y="258"/>
                    <a:pt x="405" y="240"/>
                    <a:pt x="404" y="222"/>
                  </a:cubicBezTo>
                  <a:cubicBezTo>
                    <a:pt x="402" y="205"/>
                    <a:pt x="411" y="185"/>
                    <a:pt x="429" y="180"/>
                  </a:cubicBezTo>
                  <a:cubicBezTo>
                    <a:pt x="444" y="174"/>
                    <a:pt x="466" y="178"/>
                    <a:pt x="470" y="195"/>
                  </a:cubicBezTo>
                  <a:cubicBezTo>
                    <a:pt x="474" y="210"/>
                    <a:pt x="461" y="230"/>
                    <a:pt x="447" y="2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885" y="4137"/>
              <a:ext cx="599" cy="462"/>
            </a:xfrm>
            <a:custGeom>
              <a:avLst/>
              <a:gdLst>
                <a:gd name="T0" fmla="*/ 63 w 253"/>
                <a:gd name="T1" fmla="*/ 76 h 195"/>
                <a:gd name="T2" fmla="*/ 91 w 253"/>
                <a:gd name="T3" fmla="*/ 40 h 195"/>
                <a:gd name="T4" fmla="*/ 52 w 253"/>
                <a:gd name="T5" fmla="*/ 5 h 195"/>
                <a:gd name="T6" fmla="*/ 10 w 253"/>
                <a:gd name="T7" fmla="*/ 38 h 195"/>
                <a:gd name="T8" fmla="*/ 24 w 253"/>
                <a:gd name="T9" fmla="*/ 92 h 195"/>
                <a:gd name="T10" fmla="*/ 68 w 253"/>
                <a:gd name="T11" fmla="*/ 122 h 195"/>
                <a:gd name="T12" fmla="*/ 116 w 253"/>
                <a:gd name="T13" fmla="*/ 117 h 195"/>
                <a:gd name="T14" fmla="*/ 154 w 253"/>
                <a:gd name="T15" fmla="*/ 100 h 195"/>
                <a:gd name="T16" fmla="*/ 188 w 253"/>
                <a:gd name="T17" fmla="*/ 93 h 195"/>
                <a:gd name="T18" fmla="*/ 227 w 253"/>
                <a:gd name="T19" fmla="*/ 101 h 195"/>
                <a:gd name="T20" fmla="*/ 252 w 253"/>
                <a:gd name="T21" fmla="*/ 139 h 195"/>
                <a:gd name="T22" fmla="*/ 234 w 253"/>
                <a:gd name="T23" fmla="*/ 185 h 195"/>
                <a:gd name="T24" fmla="*/ 185 w 253"/>
                <a:gd name="T25" fmla="*/ 184 h 195"/>
                <a:gd name="T26" fmla="*/ 177 w 253"/>
                <a:gd name="T27" fmla="*/ 137 h 195"/>
                <a:gd name="T28" fmla="*/ 220 w 253"/>
                <a:gd name="T29" fmla="*/ 135 h 195"/>
                <a:gd name="T30" fmla="*/ 213 w 253"/>
                <a:gd name="T31" fmla="*/ 170 h 195"/>
                <a:gd name="T32" fmla="*/ 212 w 253"/>
                <a:gd name="T33" fmla="*/ 168 h 195"/>
                <a:gd name="T34" fmla="*/ 217 w 253"/>
                <a:gd name="T35" fmla="*/ 139 h 195"/>
                <a:gd name="T36" fmla="*/ 183 w 253"/>
                <a:gd name="T37" fmla="*/ 141 h 195"/>
                <a:gd name="T38" fmla="*/ 190 w 253"/>
                <a:gd name="T39" fmla="*/ 178 h 195"/>
                <a:gd name="T40" fmla="*/ 229 w 253"/>
                <a:gd name="T41" fmla="*/ 178 h 195"/>
                <a:gd name="T42" fmla="*/ 243 w 253"/>
                <a:gd name="T43" fmla="*/ 140 h 195"/>
                <a:gd name="T44" fmla="*/ 222 w 253"/>
                <a:gd name="T45" fmla="*/ 109 h 195"/>
                <a:gd name="T46" fmla="*/ 188 w 253"/>
                <a:gd name="T47" fmla="*/ 101 h 195"/>
                <a:gd name="T48" fmla="*/ 157 w 253"/>
                <a:gd name="T49" fmla="*/ 108 h 195"/>
                <a:gd name="T50" fmla="*/ 119 w 253"/>
                <a:gd name="T51" fmla="*/ 125 h 195"/>
                <a:gd name="T52" fmla="*/ 66 w 253"/>
                <a:gd name="T53" fmla="*/ 130 h 195"/>
                <a:gd name="T54" fmla="*/ 17 w 253"/>
                <a:gd name="T55" fmla="*/ 97 h 195"/>
                <a:gd name="T56" fmla="*/ 3 w 253"/>
                <a:gd name="T57" fmla="*/ 36 h 195"/>
                <a:gd name="T58" fmla="*/ 52 w 253"/>
                <a:gd name="T59" fmla="*/ 0 h 195"/>
                <a:gd name="T60" fmla="*/ 95 w 253"/>
                <a:gd name="T61" fmla="*/ 39 h 195"/>
                <a:gd name="T62" fmla="*/ 63 w 253"/>
                <a:gd name="T63" fmla="*/ 78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3" h="195">
                  <a:moveTo>
                    <a:pt x="39" y="67"/>
                  </a:moveTo>
                  <a:cubicBezTo>
                    <a:pt x="46" y="72"/>
                    <a:pt x="54" y="76"/>
                    <a:pt x="63" y="76"/>
                  </a:cubicBezTo>
                  <a:cubicBezTo>
                    <a:pt x="71" y="77"/>
                    <a:pt x="81" y="74"/>
                    <a:pt x="86" y="66"/>
                  </a:cubicBezTo>
                  <a:cubicBezTo>
                    <a:pt x="91" y="59"/>
                    <a:pt x="92" y="49"/>
                    <a:pt x="91" y="40"/>
                  </a:cubicBezTo>
                  <a:cubicBezTo>
                    <a:pt x="90" y="31"/>
                    <a:pt x="86" y="21"/>
                    <a:pt x="78" y="15"/>
                  </a:cubicBezTo>
                  <a:cubicBezTo>
                    <a:pt x="71" y="9"/>
                    <a:pt x="61" y="6"/>
                    <a:pt x="52" y="5"/>
                  </a:cubicBezTo>
                  <a:cubicBezTo>
                    <a:pt x="42" y="6"/>
                    <a:pt x="32" y="8"/>
                    <a:pt x="25" y="14"/>
                  </a:cubicBezTo>
                  <a:cubicBezTo>
                    <a:pt x="17" y="20"/>
                    <a:pt x="12" y="29"/>
                    <a:pt x="10" y="38"/>
                  </a:cubicBezTo>
                  <a:cubicBezTo>
                    <a:pt x="8" y="47"/>
                    <a:pt x="9" y="57"/>
                    <a:pt x="11" y="67"/>
                  </a:cubicBezTo>
                  <a:cubicBezTo>
                    <a:pt x="14" y="76"/>
                    <a:pt x="18" y="85"/>
                    <a:pt x="24" y="92"/>
                  </a:cubicBezTo>
                  <a:cubicBezTo>
                    <a:pt x="30" y="100"/>
                    <a:pt x="36" y="107"/>
                    <a:pt x="44" y="112"/>
                  </a:cubicBezTo>
                  <a:cubicBezTo>
                    <a:pt x="51" y="117"/>
                    <a:pt x="60" y="120"/>
                    <a:pt x="68" y="122"/>
                  </a:cubicBezTo>
                  <a:cubicBezTo>
                    <a:pt x="76" y="124"/>
                    <a:pt x="85" y="124"/>
                    <a:pt x="93" y="123"/>
                  </a:cubicBezTo>
                  <a:cubicBezTo>
                    <a:pt x="101" y="122"/>
                    <a:pt x="109" y="120"/>
                    <a:pt x="116" y="117"/>
                  </a:cubicBezTo>
                  <a:cubicBezTo>
                    <a:pt x="123" y="115"/>
                    <a:pt x="130" y="111"/>
                    <a:pt x="136" y="109"/>
                  </a:cubicBezTo>
                  <a:cubicBezTo>
                    <a:pt x="154" y="100"/>
                    <a:pt x="154" y="100"/>
                    <a:pt x="154" y="100"/>
                  </a:cubicBezTo>
                  <a:cubicBezTo>
                    <a:pt x="160" y="98"/>
                    <a:pt x="166" y="96"/>
                    <a:pt x="171" y="95"/>
                  </a:cubicBezTo>
                  <a:cubicBezTo>
                    <a:pt x="176" y="94"/>
                    <a:pt x="182" y="92"/>
                    <a:pt x="188" y="93"/>
                  </a:cubicBezTo>
                  <a:cubicBezTo>
                    <a:pt x="194" y="92"/>
                    <a:pt x="200" y="93"/>
                    <a:pt x="207" y="94"/>
                  </a:cubicBezTo>
                  <a:cubicBezTo>
                    <a:pt x="213" y="95"/>
                    <a:pt x="220" y="97"/>
                    <a:pt x="227" y="101"/>
                  </a:cubicBezTo>
                  <a:cubicBezTo>
                    <a:pt x="233" y="105"/>
                    <a:pt x="239" y="110"/>
                    <a:pt x="244" y="117"/>
                  </a:cubicBezTo>
                  <a:cubicBezTo>
                    <a:pt x="247" y="123"/>
                    <a:pt x="251" y="131"/>
                    <a:pt x="252" y="139"/>
                  </a:cubicBezTo>
                  <a:cubicBezTo>
                    <a:pt x="253" y="147"/>
                    <a:pt x="253" y="156"/>
                    <a:pt x="250" y="164"/>
                  </a:cubicBezTo>
                  <a:cubicBezTo>
                    <a:pt x="247" y="172"/>
                    <a:pt x="241" y="179"/>
                    <a:pt x="234" y="185"/>
                  </a:cubicBezTo>
                  <a:cubicBezTo>
                    <a:pt x="227" y="190"/>
                    <a:pt x="219" y="194"/>
                    <a:pt x="210" y="194"/>
                  </a:cubicBezTo>
                  <a:cubicBezTo>
                    <a:pt x="200" y="195"/>
                    <a:pt x="191" y="190"/>
                    <a:pt x="185" y="184"/>
                  </a:cubicBezTo>
                  <a:cubicBezTo>
                    <a:pt x="178" y="178"/>
                    <a:pt x="173" y="171"/>
                    <a:pt x="172" y="162"/>
                  </a:cubicBezTo>
                  <a:cubicBezTo>
                    <a:pt x="170" y="153"/>
                    <a:pt x="170" y="143"/>
                    <a:pt x="177" y="137"/>
                  </a:cubicBezTo>
                  <a:cubicBezTo>
                    <a:pt x="182" y="129"/>
                    <a:pt x="191" y="126"/>
                    <a:pt x="199" y="125"/>
                  </a:cubicBezTo>
                  <a:cubicBezTo>
                    <a:pt x="207" y="127"/>
                    <a:pt x="216" y="128"/>
                    <a:pt x="220" y="135"/>
                  </a:cubicBezTo>
                  <a:cubicBezTo>
                    <a:pt x="226" y="141"/>
                    <a:pt x="228" y="149"/>
                    <a:pt x="227" y="156"/>
                  </a:cubicBezTo>
                  <a:cubicBezTo>
                    <a:pt x="225" y="164"/>
                    <a:pt x="219" y="168"/>
                    <a:pt x="213" y="170"/>
                  </a:cubicBezTo>
                  <a:cubicBezTo>
                    <a:pt x="206" y="172"/>
                    <a:pt x="200" y="170"/>
                    <a:pt x="195" y="167"/>
                  </a:cubicBezTo>
                  <a:cubicBezTo>
                    <a:pt x="200" y="169"/>
                    <a:pt x="207" y="170"/>
                    <a:pt x="212" y="168"/>
                  </a:cubicBezTo>
                  <a:cubicBezTo>
                    <a:pt x="218" y="166"/>
                    <a:pt x="223" y="162"/>
                    <a:pt x="224" y="155"/>
                  </a:cubicBezTo>
                  <a:cubicBezTo>
                    <a:pt x="224" y="149"/>
                    <a:pt x="222" y="143"/>
                    <a:pt x="217" y="139"/>
                  </a:cubicBezTo>
                  <a:cubicBezTo>
                    <a:pt x="213" y="133"/>
                    <a:pt x="205" y="132"/>
                    <a:pt x="199" y="131"/>
                  </a:cubicBezTo>
                  <a:cubicBezTo>
                    <a:pt x="192" y="132"/>
                    <a:pt x="186" y="134"/>
                    <a:pt x="183" y="141"/>
                  </a:cubicBezTo>
                  <a:cubicBezTo>
                    <a:pt x="177" y="145"/>
                    <a:pt x="177" y="154"/>
                    <a:pt x="179" y="160"/>
                  </a:cubicBezTo>
                  <a:cubicBezTo>
                    <a:pt x="180" y="167"/>
                    <a:pt x="185" y="174"/>
                    <a:pt x="190" y="178"/>
                  </a:cubicBezTo>
                  <a:cubicBezTo>
                    <a:pt x="195" y="183"/>
                    <a:pt x="203" y="186"/>
                    <a:pt x="209" y="186"/>
                  </a:cubicBezTo>
                  <a:cubicBezTo>
                    <a:pt x="216" y="186"/>
                    <a:pt x="223" y="182"/>
                    <a:pt x="229" y="178"/>
                  </a:cubicBezTo>
                  <a:cubicBezTo>
                    <a:pt x="235" y="174"/>
                    <a:pt x="239" y="168"/>
                    <a:pt x="242" y="161"/>
                  </a:cubicBezTo>
                  <a:cubicBezTo>
                    <a:pt x="244" y="155"/>
                    <a:pt x="245" y="147"/>
                    <a:pt x="243" y="140"/>
                  </a:cubicBezTo>
                  <a:cubicBezTo>
                    <a:pt x="243" y="133"/>
                    <a:pt x="239" y="127"/>
                    <a:pt x="237" y="121"/>
                  </a:cubicBezTo>
                  <a:cubicBezTo>
                    <a:pt x="232" y="116"/>
                    <a:pt x="228" y="111"/>
                    <a:pt x="222" y="109"/>
                  </a:cubicBezTo>
                  <a:cubicBezTo>
                    <a:pt x="217" y="105"/>
                    <a:pt x="211" y="103"/>
                    <a:pt x="205" y="102"/>
                  </a:cubicBezTo>
                  <a:cubicBezTo>
                    <a:pt x="199" y="101"/>
                    <a:pt x="194" y="101"/>
                    <a:pt x="188" y="101"/>
                  </a:cubicBezTo>
                  <a:cubicBezTo>
                    <a:pt x="183" y="101"/>
                    <a:pt x="177" y="103"/>
                    <a:pt x="173" y="103"/>
                  </a:cubicBezTo>
                  <a:cubicBezTo>
                    <a:pt x="168" y="104"/>
                    <a:pt x="163" y="106"/>
                    <a:pt x="157" y="108"/>
                  </a:cubicBezTo>
                  <a:cubicBezTo>
                    <a:pt x="152" y="111"/>
                    <a:pt x="146" y="113"/>
                    <a:pt x="140" y="116"/>
                  </a:cubicBezTo>
                  <a:cubicBezTo>
                    <a:pt x="133" y="119"/>
                    <a:pt x="126" y="122"/>
                    <a:pt x="119" y="125"/>
                  </a:cubicBezTo>
                  <a:cubicBezTo>
                    <a:pt x="111" y="128"/>
                    <a:pt x="103" y="130"/>
                    <a:pt x="94" y="132"/>
                  </a:cubicBezTo>
                  <a:cubicBezTo>
                    <a:pt x="85" y="132"/>
                    <a:pt x="76" y="133"/>
                    <a:pt x="66" y="130"/>
                  </a:cubicBezTo>
                  <a:cubicBezTo>
                    <a:pt x="57" y="128"/>
                    <a:pt x="47" y="124"/>
                    <a:pt x="40" y="118"/>
                  </a:cubicBezTo>
                  <a:cubicBezTo>
                    <a:pt x="31" y="113"/>
                    <a:pt x="24" y="105"/>
                    <a:pt x="17" y="97"/>
                  </a:cubicBezTo>
                  <a:cubicBezTo>
                    <a:pt x="12" y="88"/>
                    <a:pt x="7" y="79"/>
                    <a:pt x="4" y="69"/>
                  </a:cubicBezTo>
                  <a:cubicBezTo>
                    <a:pt x="1" y="58"/>
                    <a:pt x="0" y="47"/>
                    <a:pt x="3" y="36"/>
                  </a:cubicBezTo>
                  <a:cubicBezTo>
                    <a:pt x="6" y="26"/>
                    <a:pt x="12" y="15"/>
                    <a:pt x="21" y="9"/>
                  </a:cubicBezTo>
                  <a:cubicBezTo>
                    <a:pt x="30" y="2"/>
                    <a:pt x="41" y="0"/>
                    <a:pt x="52" y="0"/>
                  </a:cubicBezTo>
                  <a:cubicBezTo>
                    <a:pt x="63" y="1"/>
                    <a:pt x="74" y="4"/>
                    <a:pt x="81" y="12"/>
                  </a:cubicBezTo>
                  <a:cubicBezTo>
                    <a:pt x="90" y="18"/>
                    <a:pt x="94" y="29"/>
                    <a:pt x="95" y="39"/>
                  </a:cubicBezTo>
                  <a:cubicBezTo>
                    <a:pt x="96" y="49"/>
                    <a:pt x="94" y="60"/>
                    <a:pt x="88" y="68"/>
                  </a:cubicBezTo>
                  <a:cubicBezTo>
                    <a:pt x="82" y="76"/>
                    <a:pt x="71" y="79"/>
                    <a:pt x="63" y="78"/>
                  </a:cubicBezTo>
                  <a:cubicBezTo>
                    <a:pt x="53" y="77"/>
                    <a:pt x="46" y="72"/>
                    <a:pt x="39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841" y="2678"/>
              <a:ext cx="430" cy="653"/>
            </a:xfrm>
            <a:custGeom>
              <a:avLst/>
              <a:gdLst>
                <a:gd name="T0" fmla="*/ 7 w 182"/>
                <a:gd name="T1" fmla="*/ 276 h 276"/>
                <a:gd name="T2" fmla="*/ 87 w 182"/>
                <a:gd name="T3" fmla="*/ 39 h 276"/>
                <a:gd name="T4" fmla="*/ 106 w 182"/>
                <a:gd name="T5" fmla="*/ 74 h 276"/>
                <a:gd name="T6" fmla="*/ 7 w 182"/>
                <a:gd name="T7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" h="276">
                  <a:moveTo>
                    <a:pt x="7" y="276"/>
                  </a:moveTo>
                  <a:cubicBezTo>
                    <a:pt x="0" y="173"/>
                    <a:pt x="11" y="79"/>
                    <a:pt x="87" y="39"/>
                  </a:cubicBezTo>
                  <a:cubicBezTo>
                    <a:pt x="159" y="0"/>
                    <a:pt x="182" y="56"/>
                    <a:pt x="106" y="74"/>
                  </a:cubicBezTo>
                  <a:cubicBezTo>
                    <a:pt x="30" y="92"/>
                    <a:pt x="13" y="182"/>
                    <a:pt x="7" y="2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373" y="2964"/>
              <a:ext cx="423" cy="248"/>
            </a:xfrm>
            <a:custGeom>
              <a:avLst/>
              <a:gdLst>
                <a:gd name="T0" fmla="*/ 179 w 179"/>
                <a:gd name="T1" fmla="*/ 105 h 105"/>
                <a:gd name="T2" fmla="*/ 53 w 179"/>
                <a:gd name="T3" fmla="*/ 4 h 105"/>
                <a:gd name="T4" fmla="*/ 55 w 179"/>
                <a:gd name="T5" fmla="*/ 30 h 105"/>
                <a:gd name="T6" fmla="*/ 179 w 179"/>
                <a:gd name="T7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9" h="105">
                  <a:moveTo>
                    <a:pt x="179" y="105"/>
                  </a:moveTo>
                  <a:cubicBezTo>
                    <a:pt x="156" y="51"/>
                    <a:pt x="109" y="0"/>
                    <a:pt x="53" y="4"/>
                  </a:cubicBezTo>
                  <a:cubicBezTo>
                    <a:pt x="0" y="8"/>
                    <a:pt x="7" y="46"/>
                    <a:pt x="55" y="30"/>
                  </a:cubicBezTo>
                  <a:cubicBezTo>
                    <a:pt x="103" y="13"/>
                    <a:pt x="148" y="60"/>
                    <a:pt x="179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295" y="2848"/>
              <a:ext cx="506" cy="355"/>
            </a:xfrm>
            <a:custGeom>
              <a:avLst/>
              <a:gdLst>
                <a:gd name="T0" fmla="*/ 214 w 214"/>
                <a:gd name="T1" fmla="*/ 150 h 150"/>
                <a:gd name="T2" fmla="*/ 68 w 214"/>
                <a:gd name="T3" fmla="*/ 2 h 150"/>
                <a:gd name="T4" fmla="*/ 67 w 214"/>
                <a:gd name="T5" fmla="*/ 36 h 150"/>
                <a:gd name="T6" fmla="*/ 214 w 214"/>
                <a:gd name="T7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" h="150">
                  <a:moveTo>
                    <a:pt x="214" y="150"/>
                  </a:moveTo>
                  <a:cubicBezTo>
                    <a:pt x="195" y="47"/>
                    <a:pt x="140" y="5"/>
                    <a:pt x="68" y="2"/>
                  </a:cubicBezTo>
                  <a:cubicBezTo>
                    <a:pt x="0" y="0"/>
                    <a:pt x="4" y="50"/>
                    <a:pt x="67" y="36"/>
                  </a:cubicBezTo>
                  <a:cubicBezTo>
                    <a:pt x="130" y="21"/>
                    <a:pt x="189" y="67"/>
                    <a:pt x="214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583" y="4540"/>
              <a:ext cx="468" cy="210"/>
            </a:xfrm>
            <a:custGeom>
              <a:avLst/>
              <a:gdLst>
                <a:gd name="T0" fmla="*/ 198 w 198"/>
                <a:gd name="T1" fmla="*/ 58 h 89"/>
                <a:gd name="T2" fmla="*/ 43 w 198"/>
                <a:gd name="T3" fmla="*/ 30 h 89"/>
                <a:gd name="T4" fmla="*/ 58 w 198"/>
                <a:gd name="T5" fmla="*/ 53 h 89"/>
                <a:gd name="T6" fmla="*/ 198 w 198"/>
                <a:gd name="T7" fmla="*/ 5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89">
                  <a:moveTo>
                    <a:pt x="198" y="58"/>
                  </a:moveTo>
                  <a:cubicBezTo>
                    <a:pt x="142" y="4"/>
                    <a:pt x="88" y="0"/>
                    <a:pt x="43" y="30"/>
                  </a:cubicBezTo>
                  <a:cubicBezTo>
                    <a:pt x="0" y="57"/>
                    <a:pt x="26" y="89"/>
                    <a:pt x="58" y="53"/>
                  </a:cubicBezTo>
                  <a:cubicBezTo>
                    <a:pt x="91" y="17"/>
                    <a:pt x="146" y="19"/>
                    <a:pt x="198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696" y="4629"/>
              <a:ext cx="360" cy="239"/>
            </a:xfrm>
            <a:custGeom>
              <a:avLst/>
              <a:gdLst>
                <a:gd name="T0" fmla="*/ 152 w 152"/>
                <a:gd name="T1" fmla="*/ 24 h 101"/>
                <a:gd name="T2" fmla="*/ 24 w 152"/>
                <a:gd name="T3" fmla="*/ 45 h 101"/>
                <a:gd name="T4" fmla="*/ 43 w 152"/>
                <a:gd name="T5" fmla="*/ 63 h 101"/>
                <a:gd name="T6" fmla="*/ 152 w 152"/>
                <a:gd name="T7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101">
                  <a:moveTo>
                    <a:pt x="152" y="24"/>
                  </a:moveTo>
                  <a:cubicBezTo>
                    <a:pt x="92" y="0"/>
                    <a:pt x="50" y="9"/>
                    <a:pt x="24" y="45"/>
                  </a:cubicBezTo>
                  <a:cubicBezTo>
                    <a:pt x="0" y="80"/>
                    <a:pt x="29" y="101"/>
                    <a:pt x="43" y="63"/>
                  </a:cubicBezTo>
                  <a:cubicBezTo>
                    <a:pt x="57" y="25"/>
                    <a:pt x="101" y="10"/>
                    <a:pt x="15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03" name="Group 1出自【趣你的PPT】(微信:qunideppt)：最优质的PPT资源库"/>
          <p:cNvGrpSpPr/>
          <p:nvPr/>
        </p:nvGrpSpPr>
        <p:grpSpPr>
          <a:xfrm>
            <a:off x="2607742" y="2166651"/>
            <a:ext cx="6976516" cy="2245298"/>
            <a:chOff x="2814315" y="1947888"/>
            <a:chExt cx="6976516" cy="2245298"/>
          </a:xfrm>
        </p:grpSpPr>
        <p:grpSp>
          <p:nvGrpSpPr>
            <p:cNvPr id="204" name="组合 203"/>
            <p:cNvGrpSpPr/>
            <p:nvPr/>
          </p:nvGrpSpPr>
          <p:grpSpPr>
            <a:xfrm>
              <a:off x="5477336" y="1947888"/>
              <a:ext cx="1650475" cy="839725"/>
              <a:chOff x="5245362" y="2077520"/>
              <a:chExt cx="1650475" cy="839725"/>
            </a:xfrm>
          </p:grpSpPr>
          <p:grpSp>
            <p:nvGrpSpPr>
              <p:cNvPr id="216" name="组合 215"/>
              <p:cNvGrpSpPr/>
              <p:nvPr/>
            </p:nvGrpSpPr>
            <p:grpSpPr>
              <a:xfrm>
                <a:off x="5459735" y="2077520"/>
                <a:ext cx="1228174" cy="760563"/>
                <a:chOff x="2071658" y="665164"/>
                <a:chExt cx="2770804" cy="1715857"/>
              </a:xfrm>
              <a:solidFill>
                <a:srgbClr val="343B84"/>
              </a:solidFill>
            </p:grpSpPr>
            <p:sp>
              <p:nvSpPr>
                <p:cNvPr id="219" name="出自【趣你的PPT】(微信:qunideppt)：最优质的PPT资源库"/>
                <p:cNvSpPr/>
                <p:nvPr/>
              </p:nvSpPr>
              <p:spPr>
                <a:xfrm>
                  <a:off x="2679700" y="1219201"/>
                  <a:ext cx="1600200" cy="1161820"/>
                </a:xfrm>
                <a:custGeom>
                  <a:avLst/>
                  <a:gdLst>
                    <a:gd name="connsiteX0" fmla="*/ 660400 w 1320800"/>
                    <a:gd name="connsiteY0" fmla="*/ 0 h 1055457"/>
                    <a:gd name="connsiteX1" fmla="*/ 1320800 w 1320800"/>
                    <a:gd name="connsiteY1" fmla="*/ 660400 h 1055457"/>
                    <a:gd name="connsiteX2" fmla="*/ 1208014 w 1320800"/>
                    <a:gd name="connsiteY2" fmla="*/ 1029636 h 1055457"/>
                    <a:gd name="connsiteX3" fmla="*/ 1186710 w 1320800"/>
                    <a:gd name="connsiteY3" fmla="*/ 1055457 h 1055457"/>
                    <a:gd name="connsiteX4" fmla="*/ 1193800 w 1320800"/>
                    <a:gd name="connsiteY4" fmla="*/ 968375 h 1055457"/>
                    <a:gd name="connsiteX5" fmla="*/ 660400 w 1320800"/>
                    <a:gd name="connsiteY5" fmla="*/ 307975 h 1055457"/>
                    <a:gd name="connsiteX6" fmla="*/ 127000 w 1320800"/>
                    <a:gd name="connsiteY6" fmla="*/ 968375 h 1055457"/>
                    <a:gd name="connsiteX7" fmla="*/ 134091 w 1320800"/>
                    <a:gd name="connsiteY7" fmla="*/ 1055457 h 1055457"/>
                    <a:gd name="connsiteX8" fmla="*/ 112786 w 1320800"/>
                    <a:gd name="connsiteY8" fmla="*/ 1029636 h 1055457"/>
                    <a:gd name="connsiteX9" fmla="*/ 0 w 1320800"/>
                    <a:gd name="connsiteY9" fmla="*/ 660400 h 1055457"/>
                    <a:gd name="connsiteX10" fmla="*/ 660400 w 1320800"/>
                    <a:gd name="connsiteY10" fmla="*/ 0 h 1055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20800" h="1055457">
                      <a:moveTo>
                        <a:pt x="660400" y="0"/>
                      </a:moveTo>
                      <a:cubicBezTo>
                        <a:pt x="1025129" y="0"/>
                        <a:pt x="1320800" y="295671"/>
                        <a:pt x="1320800" y="660400"/>
                      </a:cubicBezTo>
                      <a:cubicBezTo>
                        <a:pt x="1320800" y="797174"/>
                        <a:pt x="1279221" y="924236"/>
                        <a:pt x="1208014" y="1029636"/>
                      </a:cubicBezTo>
                      <a:lnTo>
                        <a:pt x="1186710" y="1055457"/>
                      </a:lnTo>
                      <a:lnTo>
                        <a:pt x="1193800" y="968375"/>
                      </a:lnTo>
                      <a:cubicBezTo>
                        <a:pt x="1193800" y="603646"/>
                        <a:pt x="954989" y="307975"/>
                        <a:pt x="660400" y="307975"/>
                      </a:cubicBezTo>
                      <a:cubicBezTo>
                        <a:pt x="365811" y="307975"/>
                        <a:pt x="127000" y="603646"/>
                        <a:pt x="127000" y="968375"/>
                      </a:cubicBezTo>
                      <a:lnTo>
                        <a:pt x="134091" y="1055457"/>
                      </a:lnTo>
                      <a:lnTo>
                        <a:pt x="112786" y="1029636"/>
                      </a:lnTo>
                      <a:cubicBezTo>
                        <a:pt x="41579" y="924236"/>
                        <a:pt x="0" y="797174"/>
                        <a:pt x="0" y="660400"/>
                      </a:cubicBezTo>
                      <a:cubicBezTo>
                        <a:pt x="0" y="295671"/>
                        <a:pt x="295671" y="0"/>
                        <a:pt x="66040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AD4F1F">
                        <a:shade val="30000"/>
                        <a:satMod val="115000"/>
                      </a:srgbClr>
                    </a:gs>
                    <a:gs pos="50000">
                      <a:srgbClr val="AD4F1F">
                        <a:shade val="67500"/>
                        <a:satMod val="115000"/>
                      </a:srgbClr>
                    </a:gs>
                    <a:gs pos="100000">
                      <a:srgbClr val="AD4F1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0" name="出自【趣你的PPT】(微信:qunideppt)：最优质的PPT资源库"/>
                <p:cNvSpPr/>
                <p:nvPr/>
              </p:nvSpPr>
              <p:spPr>
                <a:xfrm rot="17707298">
                  <a:off x="1962848" y="1411258"/>
                  <a:ext cx="794372" cy="576751"/>
                </a:xfrm>
                <a:custGeom>
                  <a:avLst/>
                  <a:gdLst>
                    <a:gd name="connsiteX0" fmla="*/ 660400 w 1320800"/>
                    <a:gd name="connsiteY0" fmla="*/ 0 h 1055457"/>
                    <a:gd name="connsiteX1" fmla="*/ 1320800 w 1320800"/>
                    <a:gd name="connsiteY1" fmla="*/ 660400 h 1055457"/>
                    <a:gd name="connsiteX2" fmla="*/ 1208014 w 1320800"/>
                    <a:gd name="connsiteY2" fmla="*/ 1029636 h 1055457"/>
                    <a:gd name="connsiteX3" fmla="*/ 1186710 w 1320800"/>
                    <a:gd name="connsiteY3" fmla="*/ 1055457 h 1055457"/>
                    <a:gd name="connsiteX4" fmla="*/ 1193800 w 1320800"/>
                    <a:gd name="connsiteY4" fmla="*/ 968375 h 1055457"/>
                    <a:gd name="connsiteX5" fmla="*/ 660400 w 1320800"/>
                    <a:gd name="connsiteY5" fmla="*/ 307975 h 1055457"/>
                    <a:gd name="connsiteX6" fmla="*/ 127000 w 1320800"/>
                    <a:gd name="connsiteY6" fmla="*/ 968375 h 1055457"/>
                    <a:gd name="connsiteX7" fmla="*/ 134091 w 1320800"/>
                    <a:gd name="connsiteY7" fmla="*/ 1055457 h 1055457"/>
                    <a:gd name="connsiteX8" fmla="*/ 112786 w 1320800"/>
                    <a:gd name="connsiteY8" fmla="*/ 1029636 h 1055457"/>
                    <a:gd name="connsiteX9" fmla="*/ 0 w 1320800"/>
                    <a:gd name="connsiteY9" fmla="*/ 660400 h 1055457"/>
                    <a:gd name="connsiteX10" fmla="*/ 660400 w 1320800"/>
                    <a:gd name="connsiteY10" fmla="*/ 0 h 1055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20800" h="1055457">
                      <a:moveTo>
                        <a:pt x="660400" y="0"/>
                      </a:moveTo>
                      <a:cubicBezTo>
                        <a:pt x="1025129" y="0"/>
                        <a:pt x="1320800" y="295671"/>
                        <a:pt x="1320800" y="660400"/>
                      </a:cubicBezTo>
                      <a:cubicBezTo>
                        <a:pt x="1320800" y="797174"/>
                        <a:pt x="1279221" y="924236"/>
                        <a:pt x="1208014" y="1029636"/>
                      </a:cubicBezTo>
                      <a:lnTo>
                        <a:pt x="1186710" y="1055457"/>
                      </a:lnTo>
                      <a:lnTo>
                        <a:pt x="1193800" y="968375"/>
                      </a:lnTo>
                      <a:cubicBezTo>
                        <a:pt x="1193800" y="603646"/>
                        <a:pt x="954989" y="307975"/>
                        <a:pt x="660400" y="307975"/>
                      </a:cubicBezTo>
                      <a:cubicBezTo>
                        <a:pt x="365811" y="307975"/>
                        <a:pt x="127000" y="603646"/>
                        <a:pt x="127000" y="968375"/>
                      </a:cubicBezTo>
                      <a:lnTo>
                        <a:pt x="134091" y="1055457"/>
                      </a:lnTo>
                      <a:lnTo>
                        <a:pt x="112786" y="1029636"/>
                      </a:lnTo>
                      <a:cubicBezTo>
                        <a:pt x="41579" y="924236"/>
                        <a:pt x="0" y="797174"/>
                        <a:pt x="0" y="660400"/>
                      </a:cubicBezTo>
                      <a:cubicBezTo>
                        <a:pt x="0" y="295671"/>
                        <a:pt x="295671" y="0"/>
                        <a:pt x="66040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AD4F1F">
                        <a:shade val="30000"/>
                        <a:satMod val="115000"/>
                      </a:srgbClr>
                    </a:gs>
                    <a:gs pos="50000">
                      <a:srgbClr val="AD4F1F">
                        <a:shade val="67500"/>
                        <a:satMod val="115000"/>
                      </a:srgbClr>
                    </a:gs>
                    <a:gs pos="100000">
                      <a:srgbClr val="AD4F1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1" name="出自【趣你的PPT】(微信:qunideppt)：最优质的PPT资源库"/>
                <p:cNvSpPr/>
                <p:nvPr/>
              </p:nvSpPr>
              <p:spPr>
                <a:xfrm rot="19800000">
                  <a:off x="2516730" y="680304"/>
                  <a:ext cx="860222" cy="624561"/>
                </a:xfrm>
                <a:custGeom>
                  <a:avLst/>
                  <a:gdLst>
                    <a:gd name="connsiteX0" fmla="*/ 660400 w 1320800"/>
                    <a:gd name="connsiteY0" fmla="*/ 0 h 1055457"/>
                    <a:gd name="connsiteX1" fmla="*/ 1320800 w 1320800"/>
                    <a:gd name="connsiteY1" fmla="*/ 660400 h 1055457"/>
                    <a:gd name="connsiteX2" fmla="*/ 1208014 w 1320800"/>
                    <a:gd name="connsiteY2" fmla="*/ 1029636 h 1055457"/>
                    <a:gd name="connsiteX3" fmla="*/ 1186710 w 1320800"/>
                    <a:gd name="connsiteY3" fmla="*/ 1055457 h 1055457"/>
                    <a:gd name="connsiteX4" fmla="*/ 1193800 w 1320800"/>
                    <a:gd name="connsiteY4" fmla="*/ 968375 h 1055457"/>
                    <a:gd name="connsiteX5" fmla="*/ 660400 w 1320800"/>
                    <a:gd name="connsiteY5" fmla="*/ 307975 h 1055457"/>
                    <a:gd name="connsiteX6" fmla="*/ 127000 w 1320800"/>
                    <a:gd name="connsiteY6" fmla="*/ 968375 h 1055457"/>
                    <a:gd name="connsiteX7" fmla="*/ 134091 w 1320800"/>
                    <a:gd name="connsiteY7" fmla="*/ 1055457 h 1055457"/>
                    <a:gd name="connsiteX8" fmla="*/ 112786 w 1320800"/>
                    <a:gd name="connsiteY8" fmla="*/ 1029636 h 1055457"/>
                    <a:gd name="connsiteX9" fmla="*/ 0 w 1320800"/>
                    <a:gd name="connsiteY9" fmla="*/ 660400 h 1055457"/>
                    <a:gd name="connsiteX10" fmla="*/ 660400 w 1320800"/>
                    <a:gd name="connsiteY10" fmla="*/ 0 h 1055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20800" h="1055457">
                      <a:moveTo>
                        <a:pt x="660400" y="0"/>
                      </a:moveTo>
                      <a:cubicBezTo>
                        <a:pt x="1025129" y="0"/>
                        <a:pt x="1320800" y="295671"/>
                        <a:pt x="1320800" y="660400"/>
                      </a:cubicBezTo>
                      <a:cubicBezTo>
                        <a:pt x="1320800" y="797174"/>
                        <a:pt x="1279221" y="924236"/>
                        <a:pt x="1208014" y="1029636"/>
                      </a:cubicBezTo>
                      <a:lnTo>
                        <a:pt x="1186710" y="1055457"/>
                      </a:lnTo>
                      <a:lnTo>
                        <a:pt x="1193800" y="968375"/>
                      </a:lnTo>
                      <a:cubicBezTo>
                        <a:pt x="1193800" y="603646"/>
                        <a:pt x="954989" y="307975"/>
                        <a:pt x="660400" y="307975"/>
                      </a:cubicBezTo>
                      <a:cubicBezTo>
                        <a:pt x="365811" y="307975"/>
                        <a:pt x="127000" y="603646"/>
                        <a:pt x="127000" y="968375"/>
                      </a:cubicBezTo>
                      <a:lnTo>
                        <a:pt x="134091" y="1055457"/>
                      </a:lnTo>
                      <a:lnTo>
                        <a:pt x="112786" y="1029636"/>
                      </a:lnTo>
                      <a:cubicBezTo>
                        <a:pt x="41579" y="924236"/>
                        <a:pt x="0" y="797174"/>
                        <a:pt x="0" y="660400"/>
                      </a:cubicBezTo>
                      <a:cubicBezTo>
                        <a:pt x="0" y="295671"/>
                        <a:pt x="295671" y="0"/>
                        <a:pt x="66040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AD4F1F">
                        <a:shade val="30000"/>
                        <a:satMod val="115000"/>
                      </a:srgbClr>
                    </a:gs>
                    <a:gs pos="50000">
                      <a:srgbClr val="AD4F1F">
                        <a:shade val="67500"/>
                        <a:satMod val="115000"/>
                      </a:srgbClr>
                    </a:gs>
                    <a:gs pos="100000">
                      <a:srgbClr val="AD4F1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2" name="出自【趣你的PPT】(微信:qunideppt)：最优质的PPT资源库"/>
                <p:cNvSpPr/>
                <p:nvPr/>
              </p:nvSpPr>
              <p:spPr>
                <a:xfrm rot="3892702" flipH="1">
                  <a:off x="4156901" y="1332032"/>
                  <a:ext cx="794372" cy="576751"/>
                </a:xfrm>
                <a:custGeom>
                  <a:avLst/>
                  <a:gdLst>
                    <a:gd name="connsiteX0" fmla="*/ 660400 w 1320800"/>
                    <a:gd name="connsiteY0" fmla="*/ 0 h 1055457"/>
                    <a:gd name="connsiteX1" fmla="*/ 1320800 w 1320800"/>
                    <a:gd name="connsiteY1" fmla="*/ 660400 h 1055457"/>
                    <a:gd name="connsiteX2" fmla="*/ 1208014 w 1320800"/>
                    <a:gd name="connsiteY2" fmla="*/ 1029636 h 1055457"/>
                    <a:gd name="connsiteX3" fmla="*/ 1186710 w 1320800"/>
                    <a:gd name="connsiteY3" fmla="*/ 1055457 h 1055457"/>
                    <a:gd name="connsiteX4" fmla="*/ 1193800 w 1320800"/>
                    <a:gd name="connsiteY4" fmla="*/ 968375 h 1055457"/>
                    <a:gd name="connsiteX5" fmla="*/ 660400 w 1320800"/>
                    <a:gd name="connsiteY5" fmla="*/ 307975 h 1055457"/>
                    <a:gd name="connsiteX6" fmla="*/ 127000 w 1320800"/>
                    <a:gd name="connsiteY6" fmla="*/ 968375 h 1055457"/>
                    <a:gd name="connsiteX7" fmla="*/ 134091 w 1320800"/>
                    <a:gd name="connsiteY7" fmla="*/ 1055457 h 1055457"/>
                    <a:gd name="connsiteX8" fmla="*/ 112786 w 1320800"/>
                    <a:gd name="connsiteY8" fmla="*/ 1029636 h 1055457"/>
                    <a:gd name="connsiteX9" fmla="*/ 0 w 1320800"/>
                    <a:gd name="connsiteY9" fmla="*/ 660400 h 1055457"/>
                    <a:gd name="connsiteX10" fmla="*/ 660400 w 1320800"/>
                    <a:gd name="connsiteY10" fmla="*/ 0 h 1055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20800" h="1055457">
                      <a:moveTo>
                        <a:pt x="660400" y="0"/>
                      </a:moveTo>
                      <a:cubicBezTo>
                        <a:pt x="1025129" y="0"/>
                        <a:pt x="1320800" y="295671"/>
                        <a:pt x="1320800" y="660400"/>
                      </a:cubicBezTo>
                      <a:cubicBezTo>
                        <a:pt x="1320800" y="797174"/>
                        <a:pt x="1279221" y="924236"/>
                        <a:pt x="1208014" y="1029636"/>
                      </a:cubicBezTo>
                      <a:lnTo>
                        <a:pt x="1186710" y="1055457"/>
                      </a:lnTo>
                      <a:lnTo>
                        <a:pt x="1193800" y="968375"/>
                      </a:lnTo>
                      <a:cubicBezTo>
                        <a:pt x="1193800" y="603646"/>
                        <a:pt x="954989" y="307975"/>
                        <a:pt x="660400" y="307975"/>
                      </a:cubicBezTo>
                      <a:cubicBezTo>
                        <a:pt x="365811" y="307975"/>
                        <a:pt x="127000" y="603646"/>
                        <a:pt x="127000" y="968375"/>
                      </a:cubicBezTo>
                      <a:lnTo>
                        <a:pt x="134091" y="1055457"/>
                      </a:lnTo>
                      <a:lnTo>
                        <a:pt x="112786" y="1029636"/>
                      </a:lnTo>
                      <a:cubicBezTo>
                        <a:pt x="41579" y="924236"/>
                        <a:pt x="0" y="797174"/>
                        <a:pt x="0" y="660400"/>
                      </a:cubicBezTo>
                      <a:cubicBezTo>
                        <a:pt x="0" y="295671"/>
                        <a:pt x="295671" y="0"/>
                        <a:pt x="66040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AD4F1F">
                        <a:shade val="30000"/>
                        <a:satMod val="115000"/>
                      </a:srgbClr>
                    </a:gs>
                    <a:gs pos="50000">
                      <a:srgbClr val="AD4F1F">
                        <a:shade val="67500"/>
                        <a:satMod val="115000"/>
                      </a:srgbClr>
                    </a:gs>
                    <a:gs pos="100000">
                      <a:srgbClr val="AD4F1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3" name="出自【趣你的PPT】(微信:qunideppt)：最优质的PPT资源库"/>
                <p:cNvSpPr/>
                <p:nvPr/>
              </p:nvSpPr>
              <p:spPr>
                <a:xfrm rot="1800000" flipH="1">
                  <a:off x="3485714" y="665164"/>
                  <a:ext cx="860222" cy="624561"/>
                </a:xfrm>
                <a:custGeom>
                  <a:avLst/>
                  <a:gdLst>
                    <a:gd name="connsiteX0" fmla="*/ 660400 w 1320800"/>
                    <a:gd name="connsiteY0" fmla="*/ 0 h 1055457"/>
                    <a:gd name="connsiteX1" fmla="*/ 1320800 w 1320800"/>
                    <a:gd name="connsiteY1" fmla="*/ 660400 h 1055457"/>
                    <a:gd name="connsiteX2" fmla="*/ 1208014 w 1320800"/>
                    <a:gd name="connsiteY2" fmla="*/ 1029636 h 1055457"/>
                    <a:gd name="connsiteX3" fmla="*/ 1186710 w 1320800"/>
                    <a:gd name="connsiteY3" fmla="*/ 1055457 h 1055457"/>
                    <a:gd name="connsiteX4" fmla="*/ 1193800 w 1320800"/>
                    <a:gd name="connsiteY4" fmla="*/ 968375 h 1055457"/>
                    <a:gd name="connsiteX5" fmla="*/ 660400 w 1320800"/>
                    <a:gd name="connsiteY5" fmla="*/ 307975 h 1055457"/>
                    <a:gd name="connsiteX6" fmla="*/ 127000 w 1320800"/>
                    <a:gd name="connsiteY6" fmla="*/ 968375 h 1055457"/>
                    <a:gd name="connsiteX7" fmla="*/ 134091 w 1320800"/>
                    <a:gd name="connsiteY7" fmla="*/ 1055457 h 1055457"/>
                    <a:gd name="connsiteX8" fmla="*/ 112786 w 1320800"/>
                    <a:gd name="connsiteY8" fmla="*/ 1029636 h 1055457"/>
                    <a:gd name="connsiteX9" fmla="*/ 0 w 1320800"/>
                    <a:gd name="connsiteY9" fmla="*/ 660400 h 1055457"/>
                    <a:gd name="connsiteX10" fmla="*/ 660400 w 1320800"/>
                    <a:gd name="connsiteY10" fmla="*/ 0 h 1055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20800" h="1055457">
                      <a:moveTo>
                        <a:pt x="660400" y="0"/>
                      </a:moveTo>
                      <a:cubicBezTo>
                        <a:pt x="1025129" y="0"/>
                        <a:pt x="1320800" y="295671"/>
                        <a:pt x="1320800" y="660400"/>
                      </a:cubicBezTo>
                      <a:cubicBezTo>
                        <a:pt x="1320800" y="797174"/>
                        <a:pt x="1279221" y="924236"/>
                        <a:pt x="1208014" y="1029636"/>
                      </a:cubicBezTo>
                      <a:lnTo>
                        <a:pt x="1186710" y="1055457"/>
                      </a:lnTo>
                      <a:lnTo>
                        <a:pt x="1193800" y="968375"/>
                      </a:lnTo>
                      <a:cubicBezTo>
                        <a:pt x="1193800" y="603646"/>
                        <a:pt x="954989" y="307975"/>
                        <a:pt x="660400" y="307975"/>
                      </a:cubicBezTo>
                      <a:cubicBezTo>
                        <a:pt x="365811" y="307975"/>
                        <a:pt x="127000" y="603646"/>
                        <a:pt x="127000" y="968375"/>
                      </a:cubicBezTo>
                      <a:lnTo>
                        <a:pt x="134091" y="1055457"/>
                      </a:lnTo>
                      <a:lnTo>
                        <a:pt x="112786" y="1029636"/>
                      </a:lnTo>
                      <a:cubicBezTo>
                        <a:pt x="41579" y="924236"/>
                        <a:pt x="0" y="797174"/>
                        <a:pt x="0" y="660400"/>
                      </a:cubicBezTo>
                      <a:cubicBezTo>
                        <a:pt x="0" y="295671"/>
                        <a:pt x="295671" y="0"/>
                        <a:pt x="66040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AD4F1F">
                        <a:shade val="30000"/>
                        <a:satMod val="115000"/>
                      </a:srgbClr>
                    </a:gs>
                    <a:gs pos="50000">
                      <a:srgbClr val="AD4F1F">
                        <a:shade val="67500"/>
                        <a:satMod val="115000"/>
                      </a:srgbClr>
                    </a:gs>
                    <a:gs pos="100000">
                      <a:srgbClr val="AD4F1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217" name="出自【趣你的PPT】(微信:qunideppt)：最优质的PPT资源库"/>
              <p:cNvSpPr/>
              <p:nvPr/>
            </p:nvSpPr>
            <p:spPr>
              <a:xfrm rot="440832">
                <a:off x="5245362" y="2805069"/>
                <a:ext cx="821903" cy="104911"/>
              </a:xfrm>
              <a:custGeom>
                <a:avLst/>
                <a:gdLst>
                  <a:gd name="connsiteX0" fmla="*/ 0 w 1854243"/>
                  <a:gd name="connsiteY0" fmla="*/ 394066 h 394066"/>
                  <a:gd name="connsiteX1" fmla="*/ 380194 w 1854243"/>
                  <a:gd name="connsiteY1" fmla="*/ 0 h 394066"/>
                  <a:gd name="connsiteX2" fmla="*/ 1854243 w 1854243"/>
                  <a:gd name="connsiteY2" fmla="*/ 394066 h 394066"/>
                  <a:gd name="connsiteX3" fmla="*/ 0 w 1854243"/>
                  <a:gd name="connsiteY3" fmla="*/ 394066 h 394066"/>
                  <a:gd name="connsiteX0" fmla="*/ 0 w 1854243"/>
                  <a:gd name="connsiteY0" fmla="*/ 394254 h 394254"/>
                  <a:gd name="connsiteX1" fmla="*/ 380194 w 1854243"/>
                  <a:gd name="connsiteY1" fmla="*/ 188 h 394254"/>
                  <a:gd name="connsiteX2" fmla="*/ 1854243 w 1854243"/>
                  <a:gd name="connsiteY2" fmla="*/ 394254 h 394254"/>
                  <a:gd name="connsiteX3" fmla="*/ 0 w 1854243"/>
                  <a:gd name="connsiteY3" fmla="*/ 394254 h 394254"/>
                  <a:gd name="connsiteX0" fmla="*/ 0 w 1854243"/>
                  <a:gd name="connsiteY0" fmla="*/ 394383 h 394383"/>
                  <a:gd name="connsiteX1" fmla="*/ 380194 w 1854243"/>
                  <a:gd name="connsiteY1" fmla="*/ 317 h 394383"/>
                  <a:gd name="connsiteX2" fmla="*/ 1854243 w 1854243"/>
                  <a:gd name="connsiteY2" fmla="*/ 394383 h 394383"/>
                  <a:gd name="connsiteX3" fmla="*/ 0 w 1854243"/>
                  <a:gd name="connsiteY3" fmla="*/ 394383 h 394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54243" h="394383">
                    <a:moveTo>
                      <a:pt x="0" y="394383"/>
                    </a:moveTo>
                    <a:lnTo>
                      <a:pt x="380194" y="317"/>
                    </a:lnTo>
                    <a:cubicBezTo>
                      <a:pt x="1011244" y="-8028"/>
                      <a:pt x="1439093" y="148728"/>
                      <a:pt x="1854243" y="394383"/>
                    </a:cubicBezTo>
                    <a:lnTo>
                      <a:pt x="0" y="39438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AD4F1F">
                      <a:shade val="30000"/>
                      <a:satMod val="115000"/>
                    </a:srgbClr>
                  </a:gs>
                  <a:gs pos="50000">
                    <a:srgbClr val="AD4F1F">
                      <a:shade val="67500"/>
                      <a:satMod val="115000"/>
                    </a:srgbClr>
                  </a:gs>
                  <a:gs pos="100000">
                    <a:srgbClr val="AD4F1F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prstClr val="white"/>
                    </a:solidFill>
                  </a:rPr>
                  <a:t>             </a:t>
                </a: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18" name="出自【趣你的PPT】(微信:qunideppt)：最优质的PPT资源库"/>
              <p:cNvSpPr/>
              <p:nvPr/>
            </p:nvSpPr>
            <p:spPr>
              <a:xfrm rot="21159168" flipH="1">
                <a:off x="6073934" y="2812334"/>
                <a:ext cx="821903" cy="104911"/>
              </a:xfrm>
              <a:custGeom>
                <a:avLst/>
                <a:gdLst>
                  <a:gd name="connsiteX0" fmla="*/ 0 w 1854243"/>
                  <a:gd name="connsiteY0" fmla="*/ 394066 h 394066"/>
                  <a:gd name="connsiteX1" fmla="*/ 380194 w 1854243"/>
                  <a:gd name="connsiteY1" fmla="*/ 0 h 394066"/>
                  <a:gd name="connsiteX2" fmla="*/ 1854243 w 1854243"/>
                  <a:gd name="connsiteY2" fmla="*/ 394066 h 394066"/>
                  <a:gd name="connsiteX3" fmla="*/ 0 w 1854243"/>
                  <a:gd name="connsiteY3" fmla="*/ 394066 h 394066"/>
                  <a:gd name="connsiteX0" fmla="*/ 0 w 1854243"/>
                  <a:gd name="connsiteY0" fmla="*/ 394254 h 394254"/>
                  <a:gd name="connsiteX1" fmla="*/ 380194 w 1854243"/>
                  <a:gd name="connsiteY1" fmla="*/ 188 h 394254"/>
                  <a:gd name="connsiteX2" fmla="*/ 1854243 w 1854243"/>
                  <a:gd name="connsiteY2" fmla="*/ 394254 h 394254"/>
                  <a:gd name="connsiteX3" fmla="*/ 0 w 1854243"/>
                  <a:gd name="connsiteY3" fmla="*/ 394254 h 394254"/>
                  <a:gd name="connsiteX0" fmla="*/ 0 w 1854243"/>
                  <a:gd name="connsiteY0" fmla="*/ 394383 h 394383"/>
                  <a:gd name="connsiteX1" fmla="*/ 380194 w 1854243"/>
                  <a:gd name="connsiteY1" fmla="*/ 317 h 394383"/>
                  <a:gd name="connsiteX2" fmla="*/ 1854243 w 1854243"/>
                  <a:gd name="connsiteY2" fmla="*/ 394383 h 394383"/>
                  <a:gd name="connsiteX3" fmla="*/ 0 w 1854243"/>
                  <a:gd name="connsiteY3" fmla="*/ 394383 h 394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54243" h="394383">
                    <a:moveTo>
                      <a:pt x="0" y="394383"/>
                    </a:moveTo>
                    <a:lnTo>
                      <a:pt x="380194" y="317"/>
                    </a:lnTo>
                    <a:cubicBezTo>
                      <a:pt x="1011244" y="-8028"/>
                      <a:pt x="1439093" y="148728"/>
                      <a:pt x="1854243" y="394383"/>
                    </a:cubicBezTo>
                    <a:lnTo>
                      <a:pt x="0" y="39438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AD4F1F">
                      <a:shade val="30000"/>
                      <a:satMod val="115000"/>
                    </a:srgbClr>
                  </a:gs>
                  <a:gs pos="50000">
                    <a:srgbClr val="AD4F1F">
                      <a:shade val="67500"/>
                      <a:satMod val="115000"/>
                    </a:srgbClr>
                  </a:gs>
                  <a:gs pos="100000">
                    <a:srgbClr val="AD4F1F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prstClr val="white"/>
                    </a:solidFill>
                  </a:rPr>
                  <a:t>             </a:t>
                </a: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5" name="组合 204"/>
            <p:cNvGrpSpPr/>
            <p:nvPr/>
          </p:nvGrpSpPr>
          <p:grpSpPr>
            <a:xfrm>
              <a:off x="2814315" y="3186624"/>
              <a:ext cx="6976516" cy="1006562"/>
              <a:chOff x="3862388" y="2287588"/>
              <a:chExt cx="4467225" cy="644525"/>
            </a:xfrm>
          </p:grpSpPr>
          <p:grpSp>
            <p:nvGrpSpPr>
              <p:cNvPr id="206" name="组合 248"/>
              <p:cNvGrpSpPr>
                <a:grpSpLocks/>
              </p:cNvGrpSpPr>
              <p:nvPr/>
            </p:nvGrpSpPr>
            <p:grpSpPr bwMode="auto">
              <a:xfrm>
                <a:off x="3862388" y="2855913"/>
                <a:ext cx="4451350" cy="76200"/>
                <a:chOff x="3870717" y="3457133"/>
                <a:chExt cx="4450566" cy="74817"/>
              </a:xfrm>
              <a:solidFill>
                <a:srgbClr val="343B84"/>
              </a:solidFill>
            </p:grpSpPr>
            <p:sp>
              <p:nvSpPr>
                <p:cNvPr id="210" name="出自【趣你的PPT】(微信:qunideppt)：最优质的PPT资源库"/>
                <p:cNvSpPr>
                  <a:spLocks/>
                </p:cNvSpPr>
                <p:nvPr/>
              </p:nvSpPr>
              <p:spPr bwMode="auto">
                <a:xfrm>
                  <a:off x="3968984" y="3467183"/>
                  <a:ext cx="4252975" cy="19096"/>
                </a:xfrm>
                <a:custGeom>
                  <a:avLst/>
                  <a:gdLst>
                    <a:gd name="T0" fmla="*/ 0 w 4025"/>
                    <a:gd name="T1" fmla="*/ 19096 h 19"/>
                    <a:gd name="T2" fmla="*/ 4252975 w 4025"/>
                    <a:gd name="T3" fmla="*/ 19096 h 19"/>
                    <a:gd name="T4" fmla="*/ 4252975 w 4025"/>
                    <a:gd name="T5" fmla="*/ 0 h 19"/>
                    <a:gd name="T6" fmla="*/ 0 w 4025"/>
                    <a:gd name="T7" fmla="*/ 0 h 19"/>
                    <a:gd name="T8" fmla="*/ 0 w 4025"/>
                    <a:gd name="T9" fmla="*/ 19096 h 19"/>
                    <a:gd name="T10" fmla="*/ 0 w 4025"/>
                    <a:gd name="T11" fmla="*/ 19096 h 1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4025" h="19">
                      <a:moveTo>
                        <a:pt x="0" y="19"/>
                      </a:moveTo>
                      <a:lnTo>
                        <a:pt x="4025" y="19"/>
                      </a:lnTo>
                      <a:lnTo>
                        <a:pt x="4025" y="0"/>
                      </a:lnTo>
                      <a:lnTo>
                        <a:pt x="0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AD4F1F"/>
                </a:solidFill>
                <a:ln w="9525">
                  <a:solidFill>
                    <a:srgbClr val="AD4F1F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1" name="出自【趣你的PPT】(微信:qunideppt)：最优质的PPT资源库"/>
                <p:cNvSpPr>
                  <a:spLocks noChangeArrowheads="1"/>
                </p:cNvSpPr>
                <p:nvPr/>
              </p:nvSpPr>
              <p:spPr bwMode="auto">
                <a:xfrm>
                  <a:off x="8206109" y="3457133"/>
                  <a:ext cx="39096" cy="3819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2" name="出自【趣你的PPT】(微信:qunideppt)：最优质的PPT资源库"/>
                <p:cNvSpPr>
                  <a:spLocks/>
                </p:cNvSpPr>
                <p:nvPr/>
              </p:nvSpPr>
              <p:spPr bwMode="auto">
                <a:xfrm>
                  <a:off x="8221959" y="3464169"/>
                  <a:ext cx="99324" cy="22111"/>
                </a:xfrm>
                <a:custGeom>
                  <a:avLst/>
                  <a:gdLst>
                    <a:gd name="T0" fmla="*/ 39730 w 30"/>
                    <a:gd name="T1" fmla="*/ 22111 h 7"/>
                    <a:gd name="T2" fmla="*/ 99324 w 30"/>
                    <a:gd name="T3" fmla="*/ 12635 h 7"/>
                    <a:gd name="T4" fmla="*/ 39730 w 30"/>
                    <a:gd name="T5" fmla="*/ 0 h 7"/>
                    <a:gd name="T6" fmla="*/ 0 w 30"/>
                    <a:gd name="T7" fmla="*/ 12635 h 7"/>
                    <a:gd name="T8" fmla="*/ 39730 w 30"/>
                    <a:gd name="T9" fmla="*/ 22111 h 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0" h="7">
                      <a:moveTo>
                        <a:pt x="12" y="7"/>
                      </a:moveTo>
                      <a:cubicBezTo>
                        <a:pt x="18" y="7"/>
                        <a:pt x="24" y="6"/>
                        <a:pt x="30" y="4"/>
                      </a:cubicBezTo>
                      <a:cubicBezTo>
                        <a:pt x="24" y="1"/>
                        <a:pt x="18" y="0"/>
                        <a:pt x="12" y="0"/>
                      </a:cubicBezTo>
                      <a:cubicBezTo>
                        <a:pt x="5" y="0"/>
                        <a:pt x="3" y="1"/>
                        <a:pt x="0" y="4"/>
                      </a:cubicBezTo>
                      <a:cubicBezTo>
                        <a:pt x="3" y="6"/>
                        <a:pt x="5" y="7"/>
                        <a:pt x="1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3" name="出自【趣你的PPT】(微信:qunideppt)：最优质的PPT资源库"/>
                <p:cNvSpPr>
                  <a:spLocks noChangeArrowheads="1"/>
                </p:cNvSpPr>
                <p:nvPr/>
              </p:nvSpPr>
              <p:spPr bwMode="auto">
                <a:xfrm>
                  <a:off x="3949965" y="3457133"/>
                  <a:ext cx="35926" cy="3819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4" name="出自【趣你的PPT】(微信:qunideppt)：最优质的PPT资源库"/>
                <p:cNvSpPr>
                  <a:spLocks/>
                </p:cNvSpPr>
                <p:nvPr/>
              </p:nvSpPr>
              <p:spPr bwMode="auto">
                <a:xfrm>
                  <a:off x="3870717" y="3464169"/>
                  <a:ext cx="102494" cy="22111"/>
                </a:xfrm>
                <a:custGeom>
                  <a:avLst/>
                  <a:gdLst>
                    <a:gd name="T0" fmla="*/ 62819 w 31"/>
                    <a:gd name="T1" fmla="*/ 22111 h 7"/>
                    <a:gd name="T2" fmla="*/ 0 w 31"/>
                    <a:gd name="T3" fmla="*/ 12635 h 7"/>
                    <a:gd name="T4" fmla="*/ 62819 w 31"/>
                    <a:gd name="T5" fmla="*/ 0 h 7"/>
                    <a:gd name="T6" fmla="*/ 102494 w 31"/>
                    <a:gd name="T7" fmla="*/ 12635 h 7"/>
                    <a:gd name="T8" fmla="*/ 62819 w 31"/>
                    <a:gd name="T9" fmla="*/ 22111 h 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1" h="7">
                      <a:moveTo>
                        <a:pt x="19" y="7"/>
                      </a:moveTo>
                      <a:cubicBezTo>
                        <a:pt x="12" y="7"/>
                        <a:pt x="6" y="6"/>
                        <a:pt x="0" y="4"/>
                      </a:cubicBezTo>
                      <a:cubicBezTo>
                        <a:pt x="6" y="1"/>
                        <a:pt x="12" y="0"/>
                        <a:pt x="19" y="0"/>
                      </a:cubicBezTo>
                      <a:cubicBezTo>
                        <a:pt x="25" y="0"/>
                        <a:pt x="27" y="1"/>
                        <a:pt x="31" y="4"/>
                      </a:cubicBezTo>
                      <a:cubicBezTo>
                        <a:pt x="27" y="6"/>
                        <a:pt x="25" y="7"/>
                        <a:pt x="19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5" name="出自【趣你的PPT】(微信:qunideppt)：最优质的PPT资源库"/>
                <p:cNvSpPr>
                  <a:spLocks/>
                </p:cNvSpPr>
                <p:nvPr/>
              </p:nvSpPr>
              <p:spPr bwMode="auto">
                <a:xfrm>
                  <a:off x="4345148" y="3518884"/>
                  <a:ext cx="3504874" cy="13066"/>
                </a:xfrm>
                <a:custGeom>
                  <a:avLst/>
                  <a:gdLst>
                    <a:gd name="T0" fmla="*/ 0 w 3317"/>
                    <a:gd name="T1" fmla="*/ 13066 h 13"/>
                    <a:gd name="T2" fmla="*/ 3504874 w 3317"/>
                    <a:gd name="T3" fmla="*/ 13066 h 13"/>
                    <a:gd name="T4" fmla="*/ 3504874 w 3317"/>
                    <a:gd name="T5" fmla="*/ 0 h 13"/>
                    <a:gd name="T6" fmla="*/ 0 w 3317"/>
                    <a:gd name="T7" fmla="*/ 0 h 13"/>
                    <a:gd name="T8" fmla="*/ 0 w 3317"/>
                    <a:gd name="T9" fmla="*/ 13066 h 13"/>
                    <a:gd name="T10" fmla="*/ 0 w 3317"/>
                    <a:gd name="T11" fmla="*/ 13066 h 1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317" h="13">
                      <a:moveTo>
                        <a:pt x="0" y="13"/>
                      </a:moveTo>
                      <a:lnTo>
                        <a:pt x="3317" y="13"/>
                      </a:lnTo>
                      <a:lnTo>
                        <a:pt x="3317" y="0"/>
                      </a:lnTo>
                      <a:lnTo>
                        <a:pt x="0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AD4F1F"/>
                </a:solidFill>
                <a:ln w="9525">
                  <a:solidFill>
                    <a:srgbClr val="AD4F1F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207" name="出自【趣你的PPT】(微信:qunideppt)：最优质的PPT资源库"/>
              <p:cNvSpPr txBox="1">
                <a:spLocks noChangeArrowheads="1"/>
              </p:cNvSpPr>
              <p:nvPr/>
            </p:nvSpPr>
            <p:spPr bwMode="auto">
              <a:xfrm>
                <a:off x="4946650" y="2344738"/>
                <a:ext cx="3382963" cy="4532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4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点击此处添加目录文字</a:t>
                </a:r>
              </a:p>
            </p:txBody>
          </p:sp>
          <p:sp>
            <p:nvSpPr>
              <p:cNvPr id="208" name="出自【趣你的PPT】(微信:qunideppt)：最优质的PPT资源库"/>
              <p:cNvSpPr txBox="1">
                <a:spLocks noChangeArrowheads="1"/>
              </p:cNvSpPr>
              <p:nvPr/>
            </p:nvSpPr>
            <p:spPr bwMode="auto">
              <a:xfrm>
                <a:off x="3984625" y="2344738"/>
                <a:ext cx="812800" cy="4532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4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第一</a:t>
                </a:r>
              </a:p>
            </p:txBody>
          </p:sp>
          <p:cxnSp>
            <p:nvCxnSpPr>
              <p:cNvPr id="209" name="出自【趣你的PPT】(微信:qunideppt)：最优质的PPT资源库"/>
              <p:cNvCxnSpPr/>
              <p:nvPr/>
            </p:nvCxnSpPr>
            <p:spPr>
              <a:xfrm flipH="1">
                <a:off x="4752975" y="2287588"/>
                <a:ext cx="290513" cy="504825"/>
              </a:xfrm>
              <a:prstGeom prst="line">
                <a:avLst/>
              </a:prstGeom>
              <a:ln>
                <a:solidFill>
                  <a:srgbClr val="AD4F1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2148946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29878"/>
          <a:stretch/>
        </p:blipFill>
        <p:spPr>
          <a:xfrm>
            <a:off x="3394" y="1"/>
            <a:ext cx="12188606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398040"/>
            <a:ext cx="833377" cy="416688"/>
          </a:xfrm>
          <a:prstGeom prst="rect">
            <a:avLst/>
          </a:prstGeom>
          <a:solidFill>
            <a:srgbClr val="5499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矩形 223"/>
          <p:cNvSpPr/>
          <p:nvPr/>
        </p:nvSpPr>
        <p:spPr>
          <a:xfrm>
            <a:off x="833377" y="398040"/>
            <a:ext cx="185195" cy="416688"/>
          </a:xfrm>
          <a:prstGeom prst="rect">
            <a:avLst/>
          </a:prstGeom>
          <a:solidFill>
            <a:srgbClr val="AD4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18572" y="398040"/>
            <a:ext cx="34315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单击输入您的标题</a:t>
            </a:r>
            <a:endParaRPr lang="zh-CN" altLang="en-US" sz="20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3591715" y="4520062"/>
            <a:ext cx="4991194" cy="934066"/>
          </a:xfrm>
          <a:prstGeom prst="ellipse">
            <a:avLst/>
          </a:prstGeom>
          <a:gradFill flip="none" rotWithShape="1">
            <a:gsLst>
              <a:gs pos="1000">
                <a:sysClr val="windowText" lastClr="000000"/>
              </a:gs>
              <a:gs pos="100000">
                <a:sysClr val="window" lastClr="FFFFFF">
                  <a:alpha val="0"/>
                </a:sysClr>
              </a:gs>
            </a:gsLst>
            <a:path path="shape">
              <a:fillToRect l="50000" t="50000" r="50000" b="50000"/>
            </a:path>
            <a:tileRect/>
          </a:gra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Freeform 7"/>
          <p:cNvSpPr>
            <a:spLocks noChangeArrowheads="1"/>
          </p:cNvSpPr>
          <p:nvPr/>
        </p:nvSpPr>
        <p:spPr bwMode="auto">
          <a:xfrm>
            <a:off x="5493634" y="2335621"/>
            <a:ext cx="889000" cy="1911350"/>
          </a:xfrm>
          <a:custGeom>
            <a:avLst/>
            <a:gdLst>
              <a:gd name="T0" fmla="*/ 521920 w 772584"/>
              <a:gd name="T1" fmla="*/ 1716301 h 1663700"/>
              <a:gd name="T2" fmla="*/ 463387 w 772584"/>
              <a:gd name="T3" fmla="*/ 1380820 h 1663700"/>
              <a:gd name="T4" fmla="*/ 478021 w 772584"/>
              <a:gd name="T5" fmla="*/ 1118270 h 1663700"/>
              <a:gd name="T6" fmla="*/ 756052 w 772584"/>
              <a:gd name="T7" fmla="*/ 782790 h 1663700"/>
              <a:gd name="T8" fmla="*/ 873118 w 772584"/>
              <a:gd name="T9" fmla="*/ 666100 h 1663700"/>
              <a:gd name="T10" fmla="*/ 653620 w 772584"/>
              <a:gd name="T11" fmla="*/ 826547 h 1663700"/>
              <a:gd name="T12" fmla="*/ 478021 w 772584"/>
              <a:gd name="T13" fmla="*/ 1030754 h 1663700"/>
              <a:gd name="T14" fmla="*/ 478021 w 772584"/>
              <a:gd name="T15" fmla="*/ 914065 h 1663700"/>
              <a:gd name="T16" fmla="*/ 507287 w 772584"/>
              <a:gd name="T17" fmla="*/ 491067 h 1663700"/>
              <a:gd name="T18" fmla="*/ 609720 w 772584"/>
              <a:gd name="T19" fmla="*/ 286861 h 1663700"/>
              <a:gd name="T20" fmla="*/ 785319 w 772584"/>
              <a:gd name="T21" fmla="*/ 97241 h 1663700"/>
              <a:gd name="T22" fmla="*/ 507287 w 772584"/>
              <a:gd name="T23" fmla="*/ 301447 h 1663700"/>
              <a:gd name="T24" fmla="*/ 360955 w 772584"/>
              <a:gd name="T25" fmla="*/ 9724 h 1663700"/>
              <a:gd name="T26" fmla="*/ 434121 w 772584"/>
              <a:gd name="T27" fmla="*/ 359792 h 1663700"/>
              <a:gd name="T28" fmla="*/ 434121 w 772584"/>
              <a:gd name="T29" fmla="*/ 651515 h 1663700"/>
              <a:gd name="T30" fmla="*/ 404854 w 772584"/>
              <a:gd name="T31" fmla="*/ 986995 h 1663700"/>
              <a:gd name="T32" fmla="*/ 156088 w 772584"/>
              <a:gd name="T33" fmla="*/ 680686 h 1663700"/>
              <a:gd name="T34" fmla="*/ 9755 w 772584"/>
              <a:gd name="T35" fmla="*/ 476481 h 1663700"/>
              <a:gd name="T36" fmla="*/ 214622 w 772584"/>
              <a:gd name="T37" fmla="*/ 826547 h 1663700"/>
              <a:gd name="T38" fmla="*/ 390221 w 772584"/>
              <a:gd name="T39" fmla="*/ 1103684 h 1663700"/>
              <a:gd name="T40" fmla="*/ 390221 w 772584"/>
              <a:gd name="T41" fmla="*/ 1789231 h 1663700"/>
              <a:gd name="T42" fmla="*/ 507287 w 772584"/>
              <a:gd name="T43" fmla="*/ 1832990 h 1663700"/>
              <a:gd name="T44" fmla="*/ 585331 w 772584"/>
              <a:gd name="T45" fmla="*/ 1832990 h 1663700"/>
              <a:gd name="T46" fmla="*/ 565820 w 772584"/>
              <a:gd name="T47" fmla="*/ 1755198 h 1663700"/>
              <a:gd name="T48" fmla="*/ 521920 w 772584"/>
              <a:gd name="T49" fmla="*/ 1716301 h 166370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772584"/>
              <a:gd name="T76" fmla="*/ 0 h 1663700"/>
              <a:gd name="T77" fmla="*/ 772584 w 772584"/>
              <a:gd name="T78" fmla="*/ 1663700 h 1663700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772584" h="1663700">
                <a:moveTo>
                  <a:pt x="452967" y="1494367"/>
                </a:moveTo>
                <a:cubicBezTo>
                  <a:pt x="438150" y="1440039"/>
                  <a:pt x="408517" y="1289050"/>
                  <a:pt x="402167" y="1202267"/>
                </a:cubicBezTo>
                <a:cubicBezTo>
                  <a:pt x="395817" y="1115484"/>
                  <a:pt x="372534" y="1060450"/>
                  <a:pt x="414867" y="973667"/>
                </a:cubicBezTo>
                <a:cubicBezTo>
                  <a:pt x="457200" y="886884"/>
                  <a:pt x="599017" y="747184"/>
                  <a:pt x="656167" y="681567"/>
                </a:cubicBezTo>
                <a:cubicBezTo>
                  <a:pt x="713317" y="615950"/>
                  <a:pt x="772584" y="573617"/>
                  <a:pt x="757767" y="579967"/>
                </a:cubicBezTo>
                <a:cubicBezTo>
                  <a:pt x="742950" y="586317"/>
                  <a:pt x="624417" y="666750"/>
                  <a:pt x="567267" y="719667"/>
                </a:cubicBezTo>
                <a:cubicBezTo>
                  <a:pt x="510117" y="772584"/>
                  <a:pt x="440267" y="884767"/>
                  <a:pt x="414867" y="897467"/>
                </a:cubicBezTo>
                <a:cubicBezTo>
                  <a:pt x="389467" y="910167"/>
                  <a:pt x="410634" y="874184"/>
                  <a:pt x="414867" y="795867"/>
                </a:cubicBezTo>
                <a:cubicBezTo>
                  <a:pt x="419100" y="717550"/>
                  <a:pt x="421217" y="518584"/>
                  <a:pt x="440267" y="427567"/>
                </a:cubicBezTo>
                <a:cubicBezTo>
                  <a:pt x="459317" y="336550"/>
                  <a:pt x="488950" y="306917"/>
                  <a:pt x="529167" y="249767"/>
                </a:cubicBezTo>
                <a:cubicBezTo>
                  <a:pt x="569384" y="192617"/>
                  <a:pt x="696384" y="82550"/>
                  <a:pt x="681567" y="84667"/>
                </a:cubicBezTo>
                <a:cubicBezTo>
                  <a:pt x="666750" y="86784"/>
                  <a:pt x="501650" y="275167"/>
                  <a:pt x="440267" y="262467"/>
                </a:cubicBezTo>
                <a:cubicBezTo>
                  <a:pt x="378884" y="249767"/>
                  <a:pt x="323850" y="0"/>
                  <a:pt x="313267" y="8467"/>
                </a:cubicBezTo>
                <a:cubicBezTo>
                  <a:pt x="302684" y="16934"/>
                  <a:pt x="366184" y="220134"/>
                  <a:pt x="376767" y="313267"/>
                </a:cubicBezTo>
                <a:cubicBezTo>
                  <a:pt x="387350" y="406400"/>
                  <a:pt x="381000" y="476250"/>
                  <a:pt x="376767" y="567267"/>
                </a:cubicBezTo>
                <a:cubicBezTo>
                  <a:pt x="372534" y="658284"/>
                  <a:pt x="391584" y="855134"/>
                  <a:pt x="351367" y="859367"/>
                </a:cubicBezTo>
                <a:cubicBezTo>
                  <a:pt x="311150" y="863600"/>
                  <a:pt x="192617" y="666750"/>
                  <a:pt x="135467" y="592667"/>
                </a:cubicBezTo>
                <a:cubicBezTo>
                  <a:pt x="78317" y="518584"/>
                  <a:pt x="0" y="393700"/>
                  <a:pt x="8467" y="414867"/>
                </a:cubicBezTo>
                <a:cubicBezTo>
                  <a:pt x="16934" y="436034"/>
                  <a:pt x="131234" y="628650"/>
                  <a:pt x="186267" y="719667"/>
                </a:cubicBezTo>
                <a:cubicBezTo>
                  <a:pt x="241300" y="810684"/>
                  <a:pt x="313267" y="821267"/>
                  <a:pt x="338667" y="960967"/>
                </a:cubicBezTo>
                <a:cubicBezTo>
                  <a:pt x="364067" y="1100667"/>
                  <a:pt x="321734" y="1452034"/>
                  <a:pt x="338667" y="1557867"/>
                </a:cubicBezTo>
                <a:cubicBezTo>
                  <a:pt x="355600" y="1663700"/>
                  <a:pt x="412045" y="1589617"/>
                  <a:pt x="440267" y="1595967"/>
                </a:cubicBezTo>
                <a:cubicBezTo>
                  <a:pt x="468489" y="1602317"/>
                  <a:pt x="499533" y="1607256"/>
                  <a:pt x="508000" y="1595967"/>
                </a:cubicBezTo>
                <a:cubicBezTo>
                  <a:pt x="516467" y="1584678"/>
                  <a:pt x="525639" y="1591733"/>
                  <a:pt x="491067" y="1528234"/>
                </a:cubicBezTo>
                <a:cubicBezTo>
                  <a:pt x="498828" y="1545168"/>
                  <a:pt x="467784" y="1493661"/>
                  <a:pt x="452967" y="1494367"/>
                </a:cubicBezTo>
                <a:close/>
              </a:path>
            </a:pathLst>
          </a:custGeom>
          <a:solidFill>
            <a:srgbClr val="98C966"/>
          </a:soli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85"/>
          <p:cNvSpPr/>
          <p:nvPr/>
        </p:nvSpPr>
        <p:spPr bwMode="auto">
          <a:xfrm>
            <a:off x="6279447" y="2602321"/>
            <a:ext cx="865187" cy="473075"/>
          </a:xfrm>
          <a:custGeom>
            <a:avLst/>
            <a:gdLst>
              <a:gd name="connsiteX0" fmla="*/ 11642 w 753534"/>
              <a:gd name="connsiteY0" fmla="*/ 392642 h 411692"/>
              <a:gd name="connsiteX1" fmla="*/ 5292 w 753534"/>
              <a:gd name="connsiteY1" fmla="*/ 284692 h 411692"/>
              <a:gd name="connsiteX2" fmla="*/ 43392 w 753534"/>
              <a:gd name="connsiteY2" fmla="*/ 195792 h 411692"/>
              <a:gd name="connsiteX3" fmla="*/ 125942 w 753534"/>
              <a:gd name="connsiteY3" fmla="*/ 113242 h 411692"/>
              <a:gd name="connsiteX4" fmla="*/ 291042 w 753534"/>
              <a:gd name="connsiteY4" fmla="*/ 30692 h 411692"/>
              <a:gd name="connsiteX5" fmla="*/ 456142 w 753534"/>
              <a:gd name="connsiteY5" fmla="*/ 5292 h 411692"/>
              <a:gd name="connsiteX6" fmla="*/ 684742 w 753534"/>
              <a:gd name="connsiteY6" fmla="*/ 62442 h 411692"/>
              <a:gd name="connsiteX7" fmla="*/ 748242 w 753534"/>
              <a:gd name="connsiteY7" fmla="*/ 100542 h 411692"/>
              <a:gd name="connsiteX8" fmla="*/ 652992 w 753534"/>
              <a:gd name="connsiteY8" fmla="*/ 94192 h 411692"/>
              <a:gd name="connsiteX9" fmla="*/ 564092 w 753534"/>
              <a:gd name="connsiteY9" fmla="*/ 138642 h 411692"/>
              <a:gd name="connsiteX10" fmla="*/ 379942 w 753534"/>
              <a:gd name="connsiteY10" fmla="*/ 278342 h 411692"/>
              <a:gd name="connsiteX11" fmla="*/ 208492 w 753534"/>
              <a:gd name="connsiteY11" fmla="*/ 360892 h 411692"/>
              <a:gd name="connsiteX12" fmla="*/ 68792 w 753534"/>
              <a:gd name="connsiteY12" fmla="*/ 398992 h 411692"/>
              <a:gd name="connsiteX13" fmla="*/ 11642 w 753534"/>
              <a:gd name="connsiteY13" fmla="*/ 392642 h 411692"/>
              <a:gd name="connsiteX0" fmla="*/ 11642 w 753534"/>
              <a:gd name="connsiteY0" fmla="*/ 392642 h 411692"/>
              <a:gd name="connsiteX1" fmla="*/ 5292 w 753534"/>
              <a:gd name="connsiteY1" fmla="*/ 284692 h 411692"/>
              <a:gd name="connsiteX2" fmla="*/ 43392 w 753534"/>
              <a:gd name="connsiteY2" fmla="*/ 195792 h 411692"/>
              <a:gd name="connsiteX3" fmla="*/ 125942 w 753534"/>
              <a:gd name="connsiteY3" fmla="*/ 113242 h 411692"/>
              <a:gd name="connsiteX4" fmla="*/ 291042 w 753534"/>
              <a:gd name="connsiteY4" fmla="*/ 30692 h 411692"/>
              <a:gd name="connsiteX5" fmla="*/ 456142 w 753534"/>
              <a:gd name="connsiteY5" fmla="*/ 5292 h 411692"/>
              <a:gd name="connsiteX6" fmla="*/ 684742 w 753534"/>
              <a:gd name="connsiteY6" fmla="*/ 62442 h 411692"/>
              <a:gd name="connsiteX7" fmla="*/ 748242 w 753534"/>
              <a:gd name="connsiteY7" fmla="*/ 100542 h 411692"/>
              <a:gd name="connsiteX8" fmla="*/ 652992 w 753534"/>
              <a:gd name="connsiteY8" fmla="*/ 94192 h 411692"/>
              <a:gd name="connsiteX9" fmla="*/ 564092 w 753534"/>
              <a:gd name="connsiteY9" fmla="*/ 138642 h 411692"/>
              <a:gd name="connsiteX10" fmla="*/ 379942 w 753534"/>
              <a:gd name="connsiteY10" fmla="*/ 278342 h 411692"/>
              <a:gd name="connsiteX11" fmla="*/ 208492 w 753534"/>
              <a:gd name="connsiteY11" fmla="*/ 360892 h 411692"/>
              <a:gd name="connsiteX12" fmla="*/ 68792 w 753534"/>
              <a:gd name="connsiteY12" fmla="*/ 398992 h 411692"/>
              <a:gd name="connsiteX13" fmla="*/ 11642 w 753534"/>
              <a:gd name="connsiteY13" fmla="*/ 392642 h 411692"/>
              <a:gd name="connsiteX0" fmla="*/ 11642 w 753534"/>
              <a:gd name="connsiteY0" fmla="*/ 392642 h 411692"/>
              <a:gd name="connsiteX1" fmla="*/ 5292 w 753534"/>
              <a:gd name="connsiteY1" fmla="*/ 284692 h 411692"/>
              <a:gd name="connsiteX2" fmla="*/ 43392 w 753534"/>
              <a:gd name="connsiteY2" fmla="*/ 195792 h 411692"/>
              <a:gd name="connsiteX3" fmla="*/ 125942 w 753534"/>
              <a:gd name="connsiteY3" fmla="*/ 113242 h 411692"/>
              <a:gd name="connsiteX4" fmla="*/ 291042 w 753534"/>
              <a:gd name="connsiteY4" fmla="*/ 30692 h 411692"/>
              <a:gd name="connsiteX5" fmla="*/ 456142 w 753534"/>
              <a:gd name="connsiteY5" fmla="*/ 5292 h 411692"/>
              <a:gd name="connsiteX6" fmla="*/ 684742 w 753534"/>
              <a:gd name="connsiteY6" fmla="*/ 62442 h 411692"/>
              <a:gd name="connsiteX7" fmla="*/ 748242 w 753534"/>
              <a:gd name="connsiteY7" fmla="*/ 100542 h 411692"/>
              <a:gd name="connsiteX8" fmla="*/ 652992 w 753534"/>
              <a:gd name="connsiteY8" fmla="*/ 94192 h 411692"/>
              <a:gd name="connsiteX9" fmla="*/ 564092 w 753534"/>
              <a:gd name="connsiteY9" fmla="*/ 138642 h 411692"/>
              <a:gd name="connsiteX10" fmla="*/ 379942 w 753534"/>
              <a:gd name="connsiteY10" fmla="*/ 278342 h 411692"/>
              <a:gd name="connsiteX11" fmla="*/ 208492 w 753534"/>
              <a:gd name="connsiteY11" fmla="*/ 360892 h 411692"/>
              <a:gd name="connsiteX12" fmla="*/ 68792 w 753534"/>
              <a:gd name="connsiteY12" fmla="*/ 398992 h 411692"/>
              <a:gd name="connsiteX13" fmla="*/ 11642 w 753534"/>
              <a:gd name="connsiteY13" fmla="*/ 392642 h 411692"/>
              <a:gd name="connsiteX0" fmla="*/ 11642 w 753534"/>
              <a:gd name="connsiteY0" fmla="*/ 392642 h 411692"/>
              <a:gd name="connsiteX1" fmla="*/ 5292 w 753534"/>
              <a:gd name="connsiteY1" fmla="*/ 284692 h 411692"/>
              <a:gd name="connsiteX2" fmla="*/ 43392 w 753534"/>
              <a:gd name="connsiteY2" fmla="*/ 195792 h 411692"/>
              <a:gd name="connsiteX3" fmla="*/ 125942 w 753534"/>
              <a:gd name="connsiteY3" fmla="*/ 113242 h 411692"/>
              <a:gd name="connsiteX4" fmla="*/ 291042 w 753534"/>
              <a:gd name="connsiteY4" fmla="*/ 30692 h 411692"/>
              <a:gd name="connsiteX5" fmla="*/ 456142 w 753534"/>
              <a:gd name="connsiteY5" fmla="*/ 5292 h 411692"/>
              <a:gd name="connsiteX6" fmla="*/ 684742 w 753534"/>
              <a:gd name="connsiteY6" fmla="*/ 62442 h 411692"/>
              <a:gd name="connsiteX7" fmla="*/ 748242 w 753534"/>
              <a:gd name="connsiteY7" fmla="*/ 100542 h 411692"/>
              <a:gd name="connsiteX8" fmla="*/ 652992 w 753534"/>
              <a:gd name="connsiteY8" fmla="*/ 94192 h 411692"/>
              <a:gd name="connsiteX9" fmla="*/ 564092 w 753534"/>
              <a:gd name="connsiteY9" fmla="*/ 138642 h 411692"/>
              <a:gd name="connsiteX10" fmla="*/ 379942 w 753534"/>
              <a:gd name="connsiteY10" fmla="*/ 278342 h 411692"/>
              <a:gd name="connsiteX11" fmla="*/ 208492 w 753534"/>
              <a:gd name="connsiteY11" fmla="*/ 360892 h 411692"/>
              <a:gd name="connsiteX12" fmla="*/ 68792 w 753534"/>
              <a:gd name="connsiteY12" fmla="*/ 398992 h 411692"/>
              <a:gd name="connsiteX13" fmla="*/ 11642 w 753534"/>
              <a:gd name="connsiteY13" fmla="*/ 392642 h 411692"/>
              <a:gd name="connsiteX0" fmla="*/ 11642 w 753534"/>
              <a:gd name="connsiteY0" fmla="*/ 392642 h 411692"/>
              <a:gd name="connsiteX1" fmla="*/ 5292 w 753534"/>
              <a:gd name="connsiteY1" fmla="*/ 284692 h 411692"/>
              <a:gd name="connsiteX2" fmla="*/ 43392 w 753534"/>
              <a:gd name="connsiteY2" fmla="*/ 195792 h 411692"/>
              <a:gd name="connsiteX3" fmla="*/ 125942 w 753534"/>
              <a:gd name="connsiteY3" fmla="*/ 113242 h 411692"/>
              <a:gd name="connsiteX4" fmla="*/ 291042 w 753534"/>
              <a:gd name="connsiteY4" fmla="*/ 30692 h 411692"/>
              <a:gd name="connsiteX5" fmla="*/ 456142 w 753534"/>
              <a:gd name="connsiteY5" fmla="*/ 5292 h 411692"/>
              <a:gd name="connsiteX6" fmla="*/ 684742 w 753534"/>
              <a:gd name="connsiteY6" fmla="*/ 62442 h 411692"/>
              <a:gd name="connsiteX7" fmla="*/ 748242 w 753534"/>
              <a:gd name="connsiteY7" fmla="*/ 100542 h 411692"/>
              <a:gd name="connsiteX8" fmla="*/ 652992 w 753534"/>
              <a:gd name="connsiteY8" fmla="*/ 94192 h 411692"/>
              <a:gd name="connsiteX9" fmla="*/ 564092 w 753534"/>
              <a:gd name="connsiteY9" fmla="*/ 138642 h 411692"/>
              <a:gd name="connsiteX10" fmla="*/ 379942 w 753534"/>
              <a:gd name="connsiteY10" fmla="*/ 278342 h 411692"/>
              <a:gd name="connsiteX11" fmla="*/ 208492 w 753534"/>
              <a:gd name="connsiteY11" fmla="*/ 360892 h 411692"/>
              <a:gd name="connsiteX12" fmla="*/ 68792 w 753534"/>
              <a:gd name="connsiteY12" fmla="*/ 398992 h 411692"/>
              <a:gd name="connsiteX13" fmla="*/ 11642 w 753534"/>
              <a:gd name="connsiteY13" fmla="*/ 392642 h 41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53534" h="411692">
                <a:moveTo>
                  <a:pt x="11642" y="392642"/>
                </a:moveTo>
                <a:cubicBezTo>
                  <a:pt x="1059" y="373592"/>
                  <a:pt x="0" y="317500"/>
                  <a:pt x="5292" y="284692"/>
                </a:cubicBezTo>
                <a:cubicBezTo>
                  <a:pt x="10584" y="251884"/>
                  <a:pt x="23284" y="224367"/>
                  <a:pt x="43392" y="195792"/>
                </a:cubicBezTo>
                <a:cubicBezTo>
                  <a:pt x="63500" y="167217"/>
                  <a:pt x="84667" y="140759"/>
                  <a:pt x="125942" y="113242"/>
                </a:cubicBezTo>
                <a:cubicBezTo>
                  <a:pt x="167217" y="85725"/>
                  <a:pt x="236009" y="48684"/>
                  <a:pt x="291042" y="30692"/>
                </a:cubicBezTo>
                <a:cubicBezTo>
                  <a:pt x="346075" y="12700"/>
                  <a:pt x="390525" y="0"/>
                  <a:pt x="456142" y="5292"/>
                </a:cubicBezTo>
                <a:cubicBezTo>
                  <a:pt x="521759" y="10584"/>
                  <a:pt x="636059" y="46567"/>
                  <a:pt x="684742" y="62442"/>
                </a:cubicBezTo>
                <a:cubicBezTo>
                  <a:pt x="733425" y="78317"/>
                  <a:pt x="753534" y="95250"/>
                  <a:pt x="748242" y="100542"/>
                </a:cubicBezTo>
                <a:cubicBezTo>
                  <a:pt x="742950" y="105834"/>
                  <a:pt x="683684" y="87842"/>
                  <a:pt x="652992" y="94192"/>
                </a:cubicBezTo>
                <a:cubicBezTo>
                  <a:pt x="622300" y="100542"/>
                  <a:pt x="609600" y="107950"/>
                  <a:pt x="564092" y="138642"/>
                </a:cubicBezTo>
                <a:cubicBezTo>
                  <a:pt x="518584" y="169334"/>
                  <a:pt x="477309" y="222250"/>
                  <a:pt x="379942" y="278342"/>
                </a:cubicBezTo>
                <a:cubicBezTo>
                  <a:pt x="307975" y="321734"/>
                  <a:pt x="260350" y="340784"/>
                  <a:pt x="208492" y="360892"/>
                </a:cubicBezTo>
                <a:cubicBezTo>
                  <a:pt x="156634" y="381000"/>
                  <a:pt x="101600" y="393700"/>
                  <a:pt x="68792" y="398992"/>
                </a:cubicBezTo>
                <a:cubicBezTo>
                  <a:pt x="35984" y="404284"/>
                  <a:pt x="22225" y="411692"/>
                  <a:pt x="11642" y="392642"/>
                </a:cubicBezTo>
                <a:close/>
              </a:path>
            </a:pathLst>
          </a:custGeom>
          <a:solidFill>
            <a:srgbClr val="92BF12"/>
          </a:solidFill>
          <a:ln w="6350" cap="flat" cmpd="sng" algn="ctr">
            <a:solidFill>
              <a:srgbClr val="92BF12"/>
            </a:solidFill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86"/>
          <p:cNvSpPr/>
          <p:nvPr/>
        </p:nvSpPr>
        <p:spPr bwMode="auto">
          <a:xfrm>
            <a:off x="6260397" y="2597559"/>
            <a:ext cx="873125" cy="488950"/>
          </a:xfrm>
          <a:custGeom>
            <a:avLst/>
            <a:gdLst>
              <a:gd name="connsiteX0" fmla="*/ 33867 w 759884"/>
              <a:gd name="connsiteY0" fmla="*/ 408517 h 424392"/>
              <a:gd name="connsiteX1" fmla="*/ 218017 w 759884"/>
              <a:gd name="connsiteY1" fmla="*/ 243417 h 424392"/>
              <a:gd name="connsiteX2" fmla="*/ 357717 w 759884"/>
              <a:gd name="connsiteY2" fmla="*/ 141817 h 424392"/>
              <a:gd name="connsiteX3" fmla="*/ 497417 w 759884"/>
              <a:gd name="connsiteY3" fmla="*/ 91017 h 424392"/>
              <a:gd name="connsiteX4" fmla="*/ 662517 w 759884"/>
              <a:gd name="connsiteY4" fmla="*/ 71967 h 424392"/>
              <a:gd name="connsiteX5" fmla="*/ 757767 w 759884"/>
              <a:gd name="connsiteY5" fmla="*/ 97367 h 424392"/>
              <a:gd name="connsiteX6" fmla="*/ 649817 w 759884"/>
              <a:gd name="connsiteY6" fmla="*/ 40217 h 424392"/>
              <a:gd name="connsiteX7" fmla="*/ 465667 w 759884"/>
              <a:gd name="connsiteY7" fmla="*/ 2117 h 424392"/>
              <a:gd name="connsiteX8" fmla="*/ 281517 w 759884"/>
              <a:gd name="connsiteY8" fmla="*/ 27517 h 424392"/>
              <a:gd name="connsiteX9" fmla="*/ 135467 w 759884"/>
              <a:gd name="connsiteY9" fmla="*/ 103717 h 424392"/>
              <a:gd name="connsiteX10" fmla="*/ 46567 w 759884"/>
              <a:gd name="connsiteY10" fmla="*/ 205317 h 424392"/>
              <a:gd name="connsiteX11" fmla="*/ 14817 w 759884"/>
              <a:gd name="connsiteY11" fmla="*/ 338667 h 424392"/>
              <a:gd name="connsiteX12" fmla="*/ 33867 w 759884"/>
              <a:gd name="connsiteY12" fmla="*/ 408517 h 424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59884" h="424392">
                <a:moveTo>
                  <a:pt x="33867" y="408517"/>
                </a:moveTo>
                <a:cubicBezTo>
                  <a:pt x="67734" y="392642"/>
                  <a:pt x="164042" y="287867"/>
                  <a:pt x="218017" y="243417"/>
                </a:cubicBezTo>
                <a:cubicBezTo>
                  <a:pt x="271992" y="198967"/>
                  <a:pt x="311150" y="167217"/>
                  <a:pt x="357717" y="141817"/>
                </a:cubicBezTo>
                <a:cubicBezTo>
                  <a:pt x="404284" y="116417"/>
                  <a:pt x="446617" y="102659"/>
                  <a:pt x="497417" y="91017"/>
                </a:cubicBezTo>
                <a:cubicBezTo>
                  <a:pt x="548217" y="79375"/>
                  <a:pt x="619125" y="70909"/>
                  <a:pt x="662517" y="71967"/>
                </a:cubicBezTo>
                <a:cubicBezTo>
                  <a:pt x="705909" y="73025"/>
                  <a:pt x="759884" y="102659"/>
                  <a:pt x="757767" y="97367"/>
                </a:cubicBezTo>
                <a:cubicBezTo>
                  <a:pt x="755650" y="92075"/>
                  <a:pt x="698500" y="56092"/>
                  <a:pt x="649817" y="40217"/>
                </a:cubicBezTo>
                <a:cubicBezTo>
                  <a:pt x="601134" y="24342"/>
                  <a:pt x="527050" y="4234"/>
                  <a:pt x="465667" y="2117"/>
                </a:cubicBezTo>
                <a:cubicBezTo>
                  <a:pt x="404284" y="0"/>
                  <a:pt x="336550" y="10584"/>
                  <a:pt x="281517" y="27517"/>
                </a:cubicBezTo>
                <a:cubicBezTo>
                  <a:pt x="226484" y="44450"/>
                  <a:pt x="174625" y="74084"/>
                  <a:pt x="135467" y="103717"/>
                </a:cubicBezTo>
                <a:cubicBezTo>
                  <a:pt x="96309" y="133350"/>
                  <a:pt x="66675" y="166159"/>
                  <a:pt x="46567" y="205317"/>
                </a:cubicBezTo>
                <a:cubicBezTo>
                  <a:pt x="26459" y="244475"/>
                  <a:pt x="17992" y="302684"/>
                  <a:pt x="14817" y="338667"/>
                </a:cubicBezTo>
                <a:cubicBezTo>
                  <a:pt x="11642" y="374650"/>
                  <a:pt x="0" y="424392"/>
                  <a:pt x="33867" y="408517"/>
                </a:cubicBezTo>
                <a:close/>
              </a:path>
            </a:pathLst>
          </a:custGeom>
          <a:solidFill>
            <a:srgbClr val="7FBC41"/>
          </a:solidFill>
          <a:ln w="6350" cap="flat" cmpd="sng" algn="ctr">
            <a:solidFill>
              <a:srgbClr val="669734"/>
            </a:solidFill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Freeform 7"/>
          <p:cNvSpPr/>
          <p:nvPr/>
        </p:nvSpPr>
        <p:spPr bwMode="auto">
          <a:xfrm flipH="1">
            <a:off x="4934834" y="2564221"/>
            <a:ext cx="620713" cy="338138"/>
          </a:xfrm>
          <a:custGeom>
            <a:avLst/>
            <a:gdLst>
              <a:gd name="connsiteX0" fmla="*/ 11642 w 753534"/>
              <a:gd name="connsiteY0" fmla="*/ 392642 h 411692"/>
              <a:gd name="connsiteX1" fmla="*/ 5292 w 753534"/>
              <a:gd name="connsiteY1" fmla="*/ 284692 h 411692"/>
              <a:gd name="connsiteX2" fmla="*/ 43392 w 753534"/>
              <a:gd name="connsiteY2" fmla="*/ 195792 h 411692"/>
              <a:gd name="connsiteX3" fmla="*/ 125942 w 753534"/>
              <a:gd name="connsiteY3" fmla="*/ 113242 h 411692"/>
              <a:gd name="connsiteX4" fmla="*/ 291042 w 753534"/>
              <a:gd name="connsiteY4" fmla="*/ 30692 h 411692"/>
              <a:gd name="connsiteX5" fmla="*/ 456142 w 753534"/>
              <a:gd name="connsiteY5" fmla="*/ 5292 h 411692"/>
              <a:gd name="connsiteX6" fmla="*/ 684742 w 753534"/>
              <a:gd name="connsiteY6" fmla="*/ 62442 h 411692"/>
              <a:gd name="connsiteX7" fmla="*/ 748242 w 753534"/>
              <a:gd name="connsiteY7" fmla="*/ 100542 h 411692"/>
              <a:gd name="connsiteX8" fmla="*/ 652992 w 753534"/>
              <a:gd name="connsiteY8" fmla="*/ 94192 h 411692"/>
              <a:gd name="connsiteX9" fmla="*/ 564092 w 753534"/>
              <a:gd name="connsiteY9" fmla="*/ 138642 h 411692"/>
              <a:gd name="connsiteX10" fmla="*/ 379942 w 753534"/>
              <a:gd name="connsiteY10" fmla="*/ 278342 h 411692"/>
              <a:gd name="connsiteX11" fmla="*/ 208492 w 753534"/>
              <a:gd name="connsiteY11" fmla="*/ 360892 h 411692"/>
              <a:gd name="connsiteX12" fmla="*/ 68792 w 753534"/>
              <a:gd name="connsiteY12" fmla="*/ 398992 h 411692"/>
              <a:gd name="connsiteX13" fmla="*/ 11642 w 753534"/>
              <a:gd name="connsiteY13" fmla="*/ 392642 h 411692"/>
              <a:gd name="connsiteX0" fmla="*/ 11642 w 753534"/>
              <a:gd name="connsiteY0" fmla="*/ 392642 h 411692"/>
              <a:gd name="connsiteX1" fmla="*/ 5292 w 753534"/>
              <a:gd name="connsiteY1" fmla="*/ 284692 h 411692"/>
              <a:gd name="connsiteX2" fmla="*/ 43392 w 753534"/>
              <a:gd name="connsiteY2" fmla="*/ 195792 h 411692"/>
              <a:gd name="connsiteX3" fmla="*/ 125942 w 753534"/>
              <a:gd name="connsiteY3" fmla="*/ 113242 h 411692"/>
              <a:gd name="connsiteX4" fmla="*/ 291042 w 753534"/>
              <a:gd name="connsiteY4" fmla="*/ 30692 h 411692"/>
              <a:gd name="connsiteX5" fmla="*/ 456142 w 753534"/>
              <a:gd name="connsiteY5" fmla="*/ 5292 h 411692"/>
              <a:gd name="connsiteX6" fmla="*/ 684742 w 753534"/>
              <a:gd name="connsiteY6" fmla="*/ 62442 h 411692"/>
              <a:gd name="connsiteX7" fmla="*/ 748242 w 753534"/>
              <a:gd name="connsiteY7" fmla="*/ 100542 h 411692"/>
              <a:gd name="connsiteX8" fmla="*/ 652992 w 753534"/>
              <a:gd name="connsiteY8" fmla="*/ 94192 h 411692"/>
              <a:gd name="connsiteX9" fmla="*/ 564092 w 753534"/>
              <a:gd name="connsiteY9" fmla="*/ 138642 h 411692"/>
              <a:gd name="connsiteX10" fmla="*/ 379942 w 753534"/>
              <a:gd name="connsiteY10" fmla="*/ 278342 h 411692"/>
              <a:gd name="connsiteX11" fmla="*/ 208492 w 753534"/>
              <a:gd name="connsiteY11" fmla="*/ 360892 h 411692"/>
              <a:gd name="connsiteX12" fmla="*/ 68792 w 753534"/>
              <a:gd name="connsiteY12" fmla="*/ 398992 h 411692"/>
              <a:gd name="connsiteX13" fmla="*/ 11642 w 753534"/>
              <a:gd name="connsiteY13" fmla="*/ 392642 h 411692"/>
              <a:gd name="connsiteX0" fmla="*/ 11642 w 753534"/>
              <a:gd name="connsiteY0" fmla="*/ 392642 h 411692"/>
              <a:gd name="connsiteX1" fmla="*/ 5292 w 753534"/>
              <a:gd name="connsiteY1" fmla="*/ 284692 h 411692"/>
              <a:gd name="connsiteX2" fmla="*/ 43392 w 753534"/>
              <a:gd name="connsiteY2" fmla="*/ 195792 h 411692"/>
              <a:gd name="connsiteX3" fmla="*/ 125942 w 753534"/>
              <a:gd name="connsiteY3" fmla="*/ 113242 h 411692"/>
              <a:gd name="connsiteX4" fmla="*/ 291042 w 753534"/>
              <a:gd name="connsiteY4" fmla="*/ 30692 h 411692"/>
              <a:gd name="connsiteX5" fmla="*/ 456142 w 753534"/>
              <a:gd name="connsiteY5" fmla="*/ 5292 h 411692"/>
              <a:gd name="connsiteX6" fmla="*/ 684742 w 753534"/>
              <a:gd name="connsiteY6" fmla="*/ 62442 h 411692"/>
              <a:gd name="connsiteX7" fmla="*/ 748242 w 753534"/>
              <a:gd name="connsiteY7" fmla="*/ 100542 h 411692"/>
              <a:gd name="connsiteX8" fmla="*/ 652992 w 753534"/>
              <a:gd name="connsiteY8" fmla="*/ 94192 h 411692"/>
              <a:gd name="connsiteX9" fmla="*/ 564092 w 753534"/>
              <a:gd name="connsiteY9" fmla="*/ 138642 h 411692"/>
              <a:gd name="connsiteX10" fmla="*/ 379942 w 753534"/>
              <a:gd name="connsiteY10" fmla="*/ 278342 h 411692"/>
              <a:gd name="connsiteX11" fmla="*/ 208492 w 753534"/>
              <a:gd name="connsiteY11" fmla="*/ 360892 h 411692"/>
              <a:gd name="connsiteX12" fmla="*/ 68792 w 753534"/>
              <a:gd name="connsiteY12" fmla="*/ 398992 h 411692"/>
              <a:gd name="connsiteX13" fmla="*/ 11642 w 753534"/>
              <a:gd name="connsiteY13" fmla="*/ 392642 h 411692"/>
              <a:gd name="connsiteX0" fmla="*/ 11642 w 753534"/>
              <a:gd name="connsiteY0" fmla="*/ 392642 h 411692"/>
              <a:gd name="connsiteX1" fmla="*/ 5292 w 753534"/>
              <a:gd name="connsiteY1" fmla="*/ 284692 h 411692"/>
              <a:gd name="connsiteX2" fmla="*/ 43392 w 753534"/>
              <a:gd name="connsiteY2" fmla="*/ 195792 h 411692"/>
              <a:gd name="connsiteX3" fmla="*/ 125942 w 753534"/>
              <a:gd name="connsiteY3" fmla="*/ 113242 h 411692"/>
              <a:gd name="connsiteX4" fmla="*/ 291042 w 753534"/>
              <a:gd name="connsiteY4" fmla="*/ 30692 h 411692"/>
              <a:gd name="connsiteX5" fmla="*/ 456142 w 753534"/>
              <a:gd name="connsiteY5" fmla="*/ 5292 h 411692"/>
              <a:gd name="connsiteX6" fmla="*/ 684742 w 753534"/>
              <a:gd name="connsiteY6" fmla="*/ 62442 h 411692"/>
              <a:gd name="connsiteX7" fmla="*/ 748242 w 753534"/>
              <a:gd name="connsiteY7" fmla="*/ 100542 h 411692"/>
              <a:gd name="connsiteX8" fmla="*/ 652992 w 753534"/>
              <a:gd name="connsiteY8" fmla="*/ 94192 h 411692"/>
              <a:gd name="connsiteX9" fmla="*/ 564092 w 753534"/>
              <a:gd name="connsiteY9" fmla="*/ 138642 h 411692"/>
              <a:gd name="connsiteX10" fmla="*/ 379942 w 753534"/>
              <a:gd name="connsiteY10" fmla="*/ 278342 h 411692"/>
              <a:gd name="connsiteX11" fmla="*/ 208492 w 753534"/>
              <a:gd name="connsiteY11" fmla="*/ 360892 h 411692"/>
              <a:gd name="connsiteX12" fmla="*/ 68792 w 753534"/>
              <a:gd name="connsiteY12" fmla="*/ 398992 h 411692"/>
              <a:gd name="connsiteX13" fmla="*/ 11642 w 753534"/>
              <a:gd name="connsiteY13" fmla="*/ 392642 h 411692"/>
              <a:gd name="connsiteX0" fmla="*/ 11642 w 753534"/>
              <a:gd name="connsiteY0" fmla="*/ 392642 h 411692"/>
              <a:gd name="connsiteX1" fmla="*/ 5292 w 753534"/>
              <a:gd name="connsiteY1" fmla="*/ 284692 h 411692"/>
              <a:gd name="connsiteX2" fmla="*/ 43392 w 753534"/>
              <a:gd name="connsiteY2" fmla="*/ 195792 h 411692"/>
              <a:gd name="connsiteX3" fmla="*/ 125942 w 753534"/>
              <a:gd name="connsiteY3" fmla="*/ 113242 h 411692"/>
              <a:gd name="connsiteX4" fmla="*/ 291042 w 753534"/>
              <a:gd name="connsiteY4" fmla="*/ 30692 h 411692"/>
              <a:gd name="connsiteX5" fmla="*/ 456142 w 753534"/>
              <a:gd name="connsiteY5" fmla="*/ 5292 h 411692"/>
              <a:gd name="connsiteX6" fmla="*/ 684742 w 753534"/>
              <a:gd name="connsiteY6" fmla="*/ 62442 h 411692"/>
              <a:gd name="connsiteX7" fmla="*/ 748242 w 753534"/>
              <a:gd name="connsiteY7" fmla="*/ 100542 h 411692"/>
              <a:gd name="connsiteX8" fmla="*/ 652992 w 753534"/>
              <a:gd name="connsiteY8" fmla="*/ 94192 h 411692"/>
              <a:gd name="connsiteX9" fmla="*/ 564092 w 753534"/>
              <a:gd name="connsiteY9" fmla="*/ 138642 h 411692"/>
              <a:gd name="connsiteX10" fmla="*/ 379942 w 753534"/>
              <a:gd name="connsiteY10" fmla="*/ 278342 h 411692"/>
              <a:gd name="connsiteX11" fmla="*/ 208492 w 753534"/>
              <a:gd name="connsiteY11" fmla="*/ 360892 h 411692"/>
              <a:gd name="connsiteX12" fmla="*/ 68792 w 753534"/>
              <a:gd name="connsiteY12" fmla="*/ 398992 h 411692"/>
              <a:gd name="connsiteX13" fmla="*/ 11642 w 753534"/>
              <a:gd name="connsiteY13" fmla="*/ 392642 h 41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53534" h="411692">
                <a:moveTo>
                  <a:pt x="11642" y="392642"/>
                </a:moveTo>
                <a:cubicBezTo>
                  <a:pt x="1059" y="373592"/>
                  <a:pt x="0" y="317500"/>
                  <a:pt x="5292" y="284692"/>
                </a:cubicBezTo>
                <a:cubicBezTo>
                  <a:pt x="10584" y="251884"/>
                  <a:pt x="23284" y="224367"/>
                  <a:pt x="43392" y="195792"/>
                </a:cubicBezTo>
                <a:cubicBezTo>
                  <a:pt x="63500" y="167217"/>
                  <a:pt x="84667" y="140759"/>
                  <a:pt x="125942" y="113242"/>
                </a:cubicBezTo>
                <a:cubicBezTo>
                  <a:pt x="167217" y="85725"/>
                  <a:pt x="236009" y="48684"/>
                  <a:pt x="291042" y="30692"/>
                </a:cubicBezTo>
                <a:cubicBezTo>
                  <a:pt x="346075" y="12700"/>
                  <a:pt x="390525" y="0"/>
                  <a:pt x="456142" y="5292"/>
                </a:cubicBezTo>
                <a:cubicBezTo>
                  <a:pt x="521759" y="10584"/>
                  <a:pt x="636059" y="46567"/>
                  <a:pt x="684742" y="62442"/>
                </a:cubicBezTo>
                <a:cubicBezTo>
                  <a:pt x="733425" y="78317"/>
                  <a:pt x="753534" y="95250"/>
                  <a:pt x="748242" y="100542"/>
                </a:cubicBezTo>
                <a:cubicBezTo>
                  <a:pt x="742950" y="105834"/>
                  <a:pt x="683684" y="87842"/>
                  <a:pt x="652992" y="94192"/>
                </a:cubicBezTo>
                <a:cubicBezTo>
                  <a:pt x="622300" y="100542"/>
                  <a:pt x="609600" y="107950"/>
                  <a:pt x="564092" y="138642"/>
                </a:cubicBezTo>
                <a:cubicBezTo>
                  <a:pt x="518584" y="169334"/>
                  <a:pt x="477309" y="222250"/>
                  <a:pt x="379942" y="278342"/>
                </a:cubicBezTo>
                <a:cubicBezTo>
                  <a:pt x="307975" y="321734"/>
                  <a:pt x="260350" y="340784"/>
                  <a:pt x="208492" y="360892"/>
                </a:cubicBezTo>
                <a:cubicBezTo>
                  <a:pt x="156634" y="381000"/>
                  <a:pt x="101600" y="393700"/>
                  <a:pt x="68792" y="398992"/>
                </a:cubicBezTo>
                <a:cubicBezTo>
                  <a:pt x="35984" y="404284"/>
                  <a:pt x="22225" y="411692"/>
                  <a:pt x="11642" y="392642"/>
                </a:cubicBezTo>
                <a:close/>
              </a:path>
            </a:pathLst>
          </a:custGeom>
          <a:solidFill>
            <a:srgbClr val="92BF12"/>
          </a:solidFill>
          <a:ln w="6350" cap="flat" cmpd="sng" algn="ctr">
            <a:solidFill>
              <a:srgbClr val="92BF12"/>
            </a:solidFill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8"/>
          <p:cNvSpPr/>
          <p:nvPr/>
        </p:nvSpPr>
        <p:spPr bwMode="auto">
          <a:xfrm flipH="1">
            <a:off x="4942772" y="2561046"/>
            <a:ext cx="625475" cy="349250"/>
          </a:xfrm>
          <a:custGeom>
            <a:avLst/>
            <a:gdLst>
              <a:gd name="connsiteX0" fmla="*/ 33867 w 759884"/>
              <a:gd name="connsiteY0" fmla="*/ 408517 h 424392"/>
              <a:gd name="connsiteX1" fmla="*/ 218017 w 759884"/>
              <a:gd name="connsiteY1" fmla="*/ 243417 h 424392"/>
              <a:gd name="connsiteX2" fmla="*/ 357717 w 759884"/>
              <a:gd name="connsiteY2" fmla="*/ 141817 h 424392"/>
              <a:gd name="connsiteX3" fmla="*/ 497417 w 759884"/>
              <a:gd name="connsiteY3" fmla="*/ 91017 h 424392"/>
              <a:gd name="connsiteX4" fmla="*/ 662517 w 759884"/>
              <a:gd name="connsiteY4" fmla="*/ 71967 h 424392"/>
              <a:gd name="connsiteX5" fmla="*/ 757767 w 759884"/>
              <a:gd name="connsiteY5" fmla="*/ 97367 h 424392"/>
              <a:gd name="connsiteX6" fmla="*/ 649817 w 759884"/>
              <a:gd name="connsiteY6" fmla="*/ 40217 h 424392"/>
              <a:gd name="connsiteX7" fmla="*/ 465667 w 759884"/>
              <a:gd name="connsiteY7" fmla="*/ 2117 h 424392"/>
              <a:gd name="connsiteX8" fmla="*/ 281517 w 759884"/>
              <a:gd name="connsiteY8" fmla="*/ 27517 h 424392"/>
              <a:gd name="connsiteX9" fmla="*/ 135467 w 759884"/>
              <a:gd name="connsiteY9" fmla="*/ 103717 h 424392"/>
              <a:gd name="connsiteX10" fmla="*/ 46567 w 759884"/>
              <a:gd name="connsiteY10" fmla="*/ 205317 h 424392"/>
              <a:gd name="connsiteX11" fmla="*/ 14817 w 759884"/>
              <a:gd name="connsiteY11" fmla="*/ 338667 h 424392"/>
              <a:gd name="connsiteX12" fmla="*/ 33867 w 759884"/>
              <a:gd name="connsiteY12" fmla="*/ 408517 h 424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59884" h="424392">
                <a:moveTo>
                  <a:pt x="33867" y="408517"/>
                </a:moveTo>
                <a:cubicBezTo>
                  <a:pt x="67734" y="392642"/>
                  <a:pt x="164042" y="287867"/>
                  <a:pt x="218017" y="243417"/>
                </a:cubicBezTo>
                <a:cubicBezTo>
                  <a:pt x="271992" y="198967"/>
                  <a:pt x="311150" y="167217"/>
                  <a:pt x="357717" y="141817"/>
                </a:cubicBezTo>
                <a:cubicBezTo>
                  <a:pt x="404284" y="116417"/>
                  <a:pt x="446617" y="102659"/>
                  <a:pt x="497417" y="91017"/>
                </a:cubicBezTo>
                <a:cubicBezTo>
                  <a:pt x="548217" y="79375"/>
                  <a:pt x="619125" y="70909"/>
                  <a:pt x="662517" y="71967"/>
                </a:cubicBezTo>
                <a:cubicBezTo>
                  <a:pt x="705909" y="73025"/>
                  <a:pt x="759884" y="102659"/>
                  <a:pt x="757767" y="97367"/>
                </a:cubicBezTo>
                <a:cubicBezTo>
                  <a:pt x="755650" y="92075"/>
                  <a:pt x="698500" y="56092"/>
                  <a:pt x="649817" y="40217"/>
                </a:cubicBezTo>
                <a:cubicBezTo>
                  <a:pt x="601134" y="24342"/>
                  <a:pt x="527050" y="4234"/>
                  <a:pt x="465667" y="2117"/>
                </a:cubicBezTo>
                <a:cubicBezTo>
                  <a:pt x="404284" y="0"/>
                  <a:pt x="336550" y="10584"/>
                  <a:pt x="281517" y="27517"/>
                </a:cubicBezTo>
                <a:cubicBezTo>
                  <a:pt x="226484" y="44450"/>
                  <a:pt x="174625" y="74084"/>
                  <a:pt x="135467" y="103717"/>
                </a:cubicBezTo>
                <a:cubicBezTo>
                  <a:pt x="96309" y="133350"/>
                  <a:pt x="66675" y="166159"/>
                  <a:pt x="46567" y="205317"/>
                </a:cubicBezTo>
                <a:cubicBezTo>
                  <a:pt x="26459" y="244475"/>
                  <a:pt x="17992" y="302684"/>
                  <a:pt x="14817" y="338667"/>
                </a:cubicBezTo>
                <a:cubicBezTo>
                  <a:pt x="11642" y="374650"/>
                  <a:pt x="0" y="424392"/>
                  <a:pt x="33867" y="408517"/>
                </a:cubicBezTo>
                <a:close/>
              </a:path>
            </a:pathLst>
          </a:custGeom>
          <a:solidFill>
            <a:srgbClr val="7FBC41"/>
          </a:solidFill>
          <a:ln w="6350" cap="flat" cmpd="sng" algn="ctr">
            <a:solidFill>
              <a:srgbClr val="669734"/>
            </a:solidFill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81"/>
          <p:cNvSpPr/>
          <p:nvPr/>
        </p:nvSpPr>
        <p:spPr bwMode="auto">
          <a:xfrm>
            <a:off x="6292147" y="2126071"/>
            <a:ext cx="619125" cy="339725"/>
          </a:xfrm>
          <a:custGeom>
            <a:avLst/>
            <a:gdLst>
              <a:gd name="connsiteX0" fmla="*/ 11642 w 753534"/>
              <a:gd name="connsiteY0" fmla="*/ 392642 h 411692"/>
              <a:gd name="connsiteX1" fmla="*/ 5292 w 753534"/>
              <a:gd name="connsiteY1" fmla="*/ 284692 h 411692"/>
              <a:gd name="connsiteX2" fmla="*/ 43392 w 753534"/>
              <a:gd name="connsiteY2" fmla="*/ 195792 h 411692"/>
              <a:gd name="connsiteX3" fmla="*/ 125942 w 753534"/>
              <a:gd name="connsiteY3" fmla="*/ 113242 h 411692"/>
              <a:gd name="connsiteX4" fmla="*/ 291042 w 753534"/>
              <a:gd name="connsiteY4" fmla="*/ 30692 h 411692"/>
              <a:gd name="connsiteX5" fmla="*/ 456142 w 753534"/>
              <a:gd name="connsiteY5" fmla="*/ 5292 h 411692"/>
              <a:gd name="connsiteX6" fmla="*/ 684742 w 753534"/>
              <a:gd name="connsiteY6" fmla="*/ 62442 h 411692"/>
              <a:gd name="connsiteX7" fmla="*/ 748242 w 753534"/>
              <a:gd name="connsiteY7" fmla="*/ 100542 h 411692"/>
              <a:gd name="connsiteX8" fmla="*/ 652992 w 753534"/>
              <a:gd name="connsiteY8" fmla="*/ 94192 h 411692"/>
              <a:gd name="connsiteX9" fmla="*/ 564092 w 753534"/>
              <a:gd name="connsiteY9" fmla="*/ 138642 h 411692"/>
              <a:gd name="connsiteX10" fmla="*/ 379942 w 753534"/>
              <a:gd name="connsiteY10" fmla="*/ 278342 h 411692"/>
              <a:gd name="connsiteX11" fmla="*/ 208492 w 753534"/>
              <a:gd name="connsiteY11" fmla="*/ 360892 h 411692"/>
              <a:gd name="connsiteX12" fmla="*/ 68792 w 753534"/>
              <a:gd name="connsiteY12" fmla="*/ 398992 h 411692"/>
              <a:gd name="connsiteX13" fmla="*/ 11642 w 753534"/>
              <a:gd name="connsiteY13" fmla="*/ 392642 h 411692"/>
              <a:gd name="connsiteX0" fmla="*/ 11642 w 753534"/>
              <a:gd name="connsiteY0" fmla="*/ 392642 h 411692"/>
              <a:gd name="connsiteX1" fmla="*/ 5292 w 753534"/>
              <a:gd name="connsiteY1" fmla="*/ 284692 h 411692"/>
              <a:gd name="connsiteX2" fmla="*/ 43392 w 753534"/>
              <a:gd name="connsiteY2" fmla="*/ 195792 h 411692"/>
              <a:gd name="connsiteX3" fmla="*/ 125942 w 753534"/>
              <a:gd name="connsiteY3" fmla="*/ 113242 h 411692"/>
              <a:gd name="connsiteX4" fmla="*/ 291042 w 753534"/>
              <a:gd name="connsiteY4" fmla="*/ 30692 h 411692"/>
              <a:gd name="connsiteX5" fmla="*/ 456142 w 753534"/>
              <a:gd name="connsiteY5" fmla="*/ 5292 h 411692"/>
              <a:gd name="connsiteX6" fmla="*/ 684742 w 753534"/>
              <a:gd name="connsiteY6" fmla="*/ 62442 h 411692"/>
              <a:gd name="connsiteX7" fmla="*/ 748242 w 753534"/>
              <a:gd name="connsiteY7" fmla="*/ 100542 h 411692"/>
              <a:gd name="connsiteX8" fmla="*/ 652992 w 753534"/>
              <a:gd name="connsiteY8" fmla="*/ 94192 h 411692"/>
              <a:gd name="connsiteX9" fmla="*/ 564092 w 753534"/>
              <a:gd name="connsiteY9" fmla="*/ 138642 h 411692"/>
              <a:gd name="connsiteX10" fmla="*/ 379942 w 753534"/>
              <a:gd name="connsiteY10" fmla="*/ 278342 h 411692"/>
              <a:gd name="connsiteX11" fmla="*/ 208492 w 753534"/>
              <a:gd name="connsiteY11" fmla="*/ 360892 h 411692"/>
              <a:gd name="connsiteX12" fmla="*/ 68792 w 753534"/>
              <a:gd name="connsiteY12" fmla="*/ 398992 h 411692"/>
              <a:gd name="connsiteX13" fmla="*/ 11642 w 753534"/>
              <a:gd name="connsiteY13" fmla="*/ 392642 h 411692"/>
              <a:gd name="connsiteX0" fmla="*/ 11642 w 753534"/>
              <a:gd name="connsiteY0" fmla="*/ 392642 h 411692"/>
              <a:gd name="connsiteX1" fmla="*/ 5292 w 753534"/>
              <a:gd name="connsiteY1" fmla="*/ 284692 h 411692"/>
              <a:gd name="connsiteX2" fmla="*/ 43392 w 753534"/>
              <a:gd name="connsiteY2" fmla="*/ 195792 h 411692"/>
              <a:gd name="connsiteX3" fmla="*/ 125942 w 753534"/>
              <a:gd name="connsiteY3" fmla="*/ 113242 h 411692"/>
              <a:gd name="connsiteX4" fmla="*/ 291042 w 753534"/>
              <a:gd name="connsiteY4" fmla="*/ 30692 h 411692"/>
              <a:gd name="connsiteX5" fmla="*/ 456142 w 753534"/>
              <a:gd name="connsiteY5" fmla="*/ 5292 h 411692"/>
              <a:gd name="connsiteX6" fmla="*/ 684742 w 753534"/>
              <a:gd name="connsiteY6" fmla="*/ 62442 h 411692"/>
              <a:gd name="connsiteX7" fmla="*/ 748242 w 753534"/>
              <a:gd name="connsiteY7" fmla="*/ 100542 h 411692"/>
              <a:gd name="connsiteX8" fmla="*/ 652992 w 753534"/>
              <a:gd name="connsiteY8" fmla="*/ 94192 h 411692"/>
              <a:gd name="connsiteX9" fmla="*/ 564092 w 753534"/>
              <a:gd name="connsiteY9" fmla="*/ 138642 h 411692"/>
              <a:gd name="connsiteX10" fmla="*/ 379942 w 753534"/>
              <a:gd name="connsiteY10" fmla="*/ 278342 h 411692"/>
              <a:gd name="connsiteX11" fmla="*/ 208492 w 753534"/>
              <a:gd name="connsiteY11" fmla="*/ 360892 h 411692"/>
              <a:gd name="connsiteX12" fmla="*/ 68792 w 753534"/>
              <a:gd name="connsiteY12" fmla="*/ 398992 h 411692"/>
              <a:gd name="connsiteX13" fmla="*/ 11642 w 753534"/>
              <a:gd name="connsiteY13" fmla="*/ 392642 h 411692"/>
              <a:gd name="connsiteX0" fmla="*/ 11642 w 753534"/>
              <a:gd name="connsiteY0" fmla="*/ 392642 h 411692"/>
              <a:gd name="connsiteX1" fmla="*/ 5292 w 753534"/>
              <a:gd name="connsiteY1" fmla="*/ 284692 h 411692"/>
              <a:gd name="connsiteX2" fmla="*/ 43392 w 753534"/>
              <a:gd name="connsiteY2" fmla="*/ 195792 h 411692"/>
              <a:gd name="connsiteX3" fmla="*/ 125942 w 753534"/>
              <a:gd name="connsiteY3" fmla="*/ 113242 h 411692"/>
              <a:gd name="connsiteX4" fmla="*/ 291042 w 753534"/>
              <a:gd name="connsiteY4" fmla="*/ 30692 h 411692"/>
              <a:gd name="connsiteX5" fmla="*/ 456142 w 753534"/>
              <a:gd name="connsiteY5" fmla="*/ 5292 h 411692"/>
              <a:gd name="connsiteX6" fmla="*/ 684742 w 753534"/>
              <a:gd name="connsiteY6" fmla="*/ 62442 h 411692"/>
              <a:gd name="connsiteX7" fmla="*/ 748242 w 753534"/>
              <a:gd name="connsiteY7" fmla="*/ 100542 h 411692"/>
              <a:gd name="connsiteX8" fmla="*/ 652992 w 753534"/>
              <a:gd name="connsiteY8" fmla="*/ 94192 h 411692"/>
              <a:gd name="connsiteX9" fmla="*/ 564092 w 753534"/>
              <a:gd name="connsiteY9" fmla="*/ 138642 h 411692"/>
              <a:gd name="connsiteX10" fmla="*/ 379942 w 753534"/>
              <a:gd name="connsiteY10" fmla="*/ 278342 h 411692"/>
              <a:gd name="connsiteX11" fmla="*/ 208492 w 753534"/>
              <a:gd name="connsiteY11" fmla="*/ 360892 h 411692"/>
              <a:gd name="connsiteX12" fmla="*/ 68792 w 753534"/>
              <a:gd name="connsiteY12" fmla="*/ 398992 h 411692"/>
              <a:gd name="connsiteX13" fmla="*/ 11642 w 753534"/>
              <a:gd name="connsiteY13" fmla="*/ 392642 h 411692"/>
              <a:gd name="connsiteX0" fmla="*/ 11642 w 753534"/>
              <a:gd name="connsiteY0" fmla="*/ 392642 h 411692"/>
              <a:gd name="connsiteX1" fmla="*/ 5292 w 753534"/>
              <a:gd name="connsiteY1" fmla="*/ 284692 h 411692"/>
              <a:gd name="connsiteX2" fmla="*/ 43392 w 753534"/>
              <a:gd name="connsiteY2" fmla="*/ 195792 h 411692"/>
              <a:gd name="connsiteX3" fmla="*/ 125942 w 753534"/>
              <a:gd name="connsiteY3" fmla="*/ 113242 h 411692"/>
              <a:gd name="connsiteX4" fmla="*/ 291042 w 753534"/>
              <a:gd name="connsiteY4" fmla="*/ 30692 h 411692"/>
              <a:gd name="connsiteX5" fmla="*/ 456142 w 753534"/>
              <a:gd name="connsiteY5" fmla="*/ 5292 h 411692"/>
              <a:gd name="connsiteX6" fmla="*/ 684742 w 753534"/>
              <a:gd name="connsiteY6" fmla="*/ 62442 h 411692"/>
              <a:gd name="connsiteX7" fmla="*/ 748242 w 753534"/>
              <a:gd name="connsiteY7" fmla="*/ 100542 h 411692"/>
              <a:gd name="connsiteX8" fmla="*/ 652992 w 753534"/>
              <a:gd name="connsiteY8" fmla="*/ 94192 h 411692"/>
              <a:gd name="connsiteX9" fmla="*/ 564092 w 753534"/>
              <a:gd name="connsiteY9" fmla="*/ 138642 h 411692"/>
              <a:gd name="connsiteX10" fmla="*/ 379942 w 753534"/>
              <a:gd name="connsiteY10" fmla="*/ 278342 h 411692"/>
              <a:gd name="connsiteX11" fmla="*/ 208492 w 753534"/>
              <a:gd name="connsiteY11" fmla="*/ 360892 h 411692"/>
              <a:gd name="connsiteX12" fmla="*/ 68792 w 753534"/>
              <a:gd name="connsiteY12" fmla="*/ 398992 h 411692"/>
              <a:gd name="connsiteX13" fmla="*/ 11642 w 753534"/>
              <a:gd name="connsiteY13" fmla="*/ 392642 h 41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53534" h="411692">
                <a:moveTo>
                  <a:pt x="11642" y="392642"/>
                </a:moveTo>
                <a:cubicBezTo>
                  <a:pt x="1059" y="373592"/>
                  <a:pt x="0" y="317500"/>
                  <a:pt x="5292" y="284692"/>
                </a:cubicBezTo>
                <a:cubicBezTo>
                  <a:pt x="10584" y="251884"/>
                  <a:pt x="23284" y="224367"/>
                  <a:pt x="43392" y="195792"/>
                </a:cubicBezTo>
                <a:cubicBezTo>
                  <a:pt x="63500" y="167217"/>
                  <a:pt x="84667" y="140759"/>
                  <a:pt x="125942" y="113242"/>
                </a:cubicBezTo>
                <a:cubicBezTo>
                  <a:pt x="167217" y="85725"/>
                  <a:pt x="236009" y="48684"/>
                  <a:pt x="291042" y="30692"/>
                </a:cubicBezTo>
                <a:cubicBezTo>
                  <a:pt x="346075" y="12700"/>
                  <a:pt x="390525" y="0"/>
                  <a:pt x="456142" y="5292"/>
                </a:cubicBezTo>
                <a:cubicBezTo>
                  <a:pt x="521759" y="10584"/>
                  <a:pt x="636059" y="46567"/>
                  <a:pt x="684742" y="62442"/>
                </a:cubicBezTo>
                <a:cubicBezTo>
                  <a:pt x="733425" y="78317"/>
                  <a:pt x="753534" y="95250"/>
                  <a:pt x="748242" y="100542"/>
                </a:cubicBezTo>
                <a:cubicBezTo>
                  <a:pt x="742950" y="105834"/>
                  <a:pt x="683684" y="87842"/>
                  <a:pt x="652992" y="94192"/>
                </a:cubicBezTo>
                <a:cubicBezTo>
                  <a:pt x="622300" y="100542"/>
                  <a:pt x="609600" y="107950"/>
                  <a:pt x="564092" y="138642"/>
                </a:cubicBezTo>
                <a:cubicBezTo>
                  <a:pt x="518584" y="169334"/>
                  <a:pt x="477309" y="222250"/>
                  <a:pt x="379942" y="278342"/>
                </a:cubicBezTo>
                <a:cubicBezTo>
                  <a:pt x="307975" y="321734"/>
                  <a:pt x="260350" y="340784"/>
                  <a:pt x="208492" y="360892"/>
                </a:cubicBezTo>
                <a:cubicBezTo>
                  <a:pt x="156634" y="381000"/>
                  <a:pt x="101600" y="393700"/>
                  <a:pt x="68792" y="398992"/>
                </a:cubicBezTo>
                <a:cubicBezTo>
                  <a:pt x="35984" y="404284"/>
                  <a:pt x="22225" y="411692"/>
                  <a:pt x="11642" y="392642"/>
                </a:cubicBezTo>
                <a:close/>
              </a:path>
            </a:pathLst>
          </a:custGeom>
          <a:solidFill>
            <a:srgbClr val="92BF12"/>
          </a:solidFill>
          <a:ln w="6350" cap="flat" cmpd="sng" algn="ctr">
            <a:solidFill>
              <a:srgbClr val="92BF12"/>
            </a:solidFill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82"/>
          <p:cNvSpPr/>
          <p:nvPr/>
        </p:nvSpPr>
        <p:spPr bwMode="auto">
          <a:xfrm>
            <a:off x="6279447" y="2122896"/>
            <a:ext cx="623887" cy="350838"/>
          </a:xfrm>
          <a:custGeom>
            <a:avLst/>
            <a:gdLst>
              <a:gd name="connsiteX0" fmla="*/ 33867 w 759884"/>
              <a:gd name="connsiteY0" fmla="*/ 408517 h 424392"/>
              <a:gd name="connsiteX1" fmla="*/ 218017 w 759884"/>
              <a:gd name="connsiteY1" fmla="*/ 243417 h 424392"/>
              <a:gd name="connsiteX2" fmla="*/ 357717 w 759884"/>
              <a:gd name="connsiteY2" fmla="*/ 141817 h 424392"/>
              <a:gd name="connsiteX3" fmla="*/ 497417 w 759884"/>
              <a:gd name="connsiteY3" fmla="*/ 91017 h 424392"/>
              <a:gd name="connsiteX4" fmla="*/ 662517 w 759884"/>
              <a:gd name="connsiteY4" fmla="*/ 71967 h 424392"/>
              <a:gd name="connsiteX5" fmla="*/ 757767 w 759884"/>
              <a:gd name="connsiteY5" fmla="*/ 97367 h 424392"/>
              <a:gd name="connsiteX6" fmla="*/ 649817 w 759884"/>
              <a:gd name="connsiteY6" fmla="*/ 40217 h 424392"/>
              <a:gd name="connsiteX7" fmla="*/ 465667 w 759884"/>
              <a:gd name="connsiteY7" fmla="*/ 2117 h 424392"/>
              <a:gd name="connsiteX8" fmla="*/ 281517 w 759884"/>
              <a:gd name="connsiteY8" fmla="*/ 27517 h 424392"/>
              <a:gd name="connsiteX9" fmla="*/ 135467 w 759884"/>
              <a:gd name="connsiteY9" fmla="*/ 103717 h 424392"/>
              <a:gd name="connsiteX10" fmla="*/ 46567 w 759884"/>
              <a:gd name="connsiteY10" fmla="*/ 205317 h 424392"/>
              <a:gd name="connsiteX11" fmla="*/ 14817 w 759884"/>
              <a:gd name="connsiteY11" fmla="*/ 338667 h 424392"/>
              <a:gd name="connsiteX12" fmla="*/ 33867 w 759884"/>
              <a:gd name="connsiteY12" fmla="*/ 408517 h 424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59884" h="424392">
                <a:moveTo>
                  <a:pt x="33867" y="408517"/>
                </a:moveTo>
                <a:cubicBezTo>
                  <a:pt x="67734" y="392642"/>
                  <a:pt x="164042" y="287867"/>
                  <a:pt x="218017" y="243417"/>
                </a:cubicBezTo>
                <a:cubicBezTo>
                  <a:pt x="271992" y="198967"/>
                  <a:pt x="311150" y="167217"/>
                  <a:pt x="357717" y="141817"/>
                </a:cubicBezTo>
                <a:cubicBezTo>
                  <a:pt x="404284" y="116417"/>
                  <a:pt x="446617" y="102659"/>
                  <a:pt x="497417" y="91017"/>
                </a:cubicBezTo>
                <a:cubicBezTo>
                  <a:pt x="548217" y="79375"/>
                  <a:pt x="619125" y="70909"/>
                  <a:pt x="662517" y="71967"/>
                </a:cubicBezTo>
                <a:cubicBezTo>
                  <a:pt x="705909" y="73025"/>
                  <a:pt x="759884" y="102659"/>
                  <a:pt x="757767" y="97367"/>
                </a:cubicBezTo>
                <a:cubicBezTo>
                  <a:pt x="755650" y="92075"/>
                  <a:pt x="698500" y="56092"/>
                  <a:pt x="649817" y="40217"/>
                </a:cubicBezTo>
                <a:cubicBezTo>
                  <a:pt x="601134" y="24342"/>
                  <a:pt x="527050" y="4234"/>
                  <a:pt x="465667" y="2117"/>
                </a:cubicBezTo>
                <a:cubicBezTo>
                  <a:pt x="404284" y="0"/>
                  <a:pt x="336550" y="10584"/>
                  <a:pt x="281517" y="27517"/>
                </a:cubicBezTo>
                <a:cubicBezTo>
                  <a:pt x="226484" y="44450"/>
                  <a:pt x="174625" y="74084"/>
                  <a:pt x="135467" y="103717"/>
                </a:cubicBezTo>
                <a:cubicBezTo>
                  <a:pt x="96309" y="133350"/>
                  <a:pt x="66675" y="166159"/>
                  <a:pt x="46567" y="205317"/>
                </a:cubicBezTo>
                <a:cubicBezTo>
                  <a:pt x="26459" y="244475"/>
                  <a:pt x="17992" y="302684"/>
                  <a:pt x="14817" y="338667"/>
                </a:cubicBezTo>
                <a:cubicBezTo>
                  <a:pt x="11642" y="374650"/>
                  <a:pt x="0" y="424392"/>
                  <a:pt x="33867" y="408517"/>
                </a:cubicBezTo>
                <a:close/>
              </a:path>
            </a:pathLst>
          </a:custGeom>
          <a:solidFill>
            <a:srgbClr val="7FBC41"/>
          </a:solidFill>
          <a:ln w="6350" cap="flat" cmpd="sng" algn="ctr">
            <a:solidFill>
              <a:srgbClr val="669734"/>
            </a:solidFill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ardrop 11"/>
          <p:cNvSpPr/>
          <p:nvPr/>
        </p:nvSpPr>
        <p:spPr bwMode="auto">
          <a:xfrm rot="15224640">
            <a:off x="5588090" y="2096703"/>
            <a:ext cx="360363" cy="323850"/>
          </a:xfrm>
          <a:prstGeom prst="teardrop">
            <a:avLst/>
          </a:prstGeom>
          <a:solidFill>
            <a:srgbClr val="7FBC41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reeform 79"/>
          <p:cNvSpPr/>
          <p:nvPr/>
        </p:nvSpPr>
        <p:spPr bwMode="auto">
          <a:xfrm>
            <a:off x="4379209" y="5126446"/>
            <a:ext cx="1095375" cy="312738"/>
          </a:xfrm>
          <a:custGeom>
            <a:avLst/>
            <a:gdLst>
              <a:gd name="connsiteX0" fmla="*/ 0 w 4572000"/>
              <a:gd name="connsiteY0" fmla="*/ 457200 h 914400"/>
              <a:gd name="connsiteX1" fmla="*/ 2286000 w 4572000"/>
              <a:gd name="connsiteY1" fmla="*/ 0 h 914400"/>
              <a:gd name="connsiteX2" fmla="*/ 4572000 w 4572000"/>
              <a:gd name="connsiteY2" fmla="*/ 457200 h 914400"/>
              <a:gd name="connsiteX3" fmla="*/ 2286000 w 4572000"/>
              <a:gd name="connsiteY3" fmla="*/ 914400 h 914400"/>
              <a:gd name="connsiteX4" fmla="*/ 0 w 4572000"/>
              <a:gd name="connsiteY4" fmla="*/ 457200 h 914400"/>
              <a:gd name="connsiteX0" fmla="*/ 38100 w 4610100"/>
              <a:gd name="connsiteY0" fmla="*/ 868455 h 1325655"/>
              <a:gd name="connsiteX1" fmla="*/ 2324100 w 4610100"/>
              <a:gd name="connsiteY1" fmla="*/ 411255 h 1325655"/>
              <a:gd name="connsiteX2" fmla="*/ 4610100 w 4610100"/>
              <a:gd name="connsiteY2" fmla="*/ 868455 h 1325655"/>
              <a:gd name="connsiteX3" fmla="*/ 2324100 w 4610100"/>
              <a:gd name="connsiteY3" fmla="*/ 1325655 h 1325655"/>
              <a:gd name="connsiteX4" fmla="*/ 38100 w 4610100"/>
              <a:gd name="connsiteY4" fmla="*/ 868455 h 1325655"/>
              <a:gd name="connsiteX0" fmla="*/ 38100 w 4610100"/>
              <a:gd name="connsiteY0" fmla="*/ 868455 h 1325655"/>
              <a:gd name="connsiteX1" fmla="*/ 2324100 w 4610100"/>
              <a:gd name="connsiteY1" fmla="*/ 411255 h 1325655"/>
              <a:gd name="connsiteX2" fmla="*/ 4610100 w 4610100"/>
              <a:gd name="connsiteY2" fmla="*/ 868455 h 1325655"/>
              <a:gd name="connsiteX3" fmla="*/ 2324100 w 4610100"/>
              <a:gd name="connsiteY3" fmla="*/ 1325655 h 1325655"/>
              <a:gd name="connsiteX4" fmla="*/ 38100 w 4610100"/>
              <a:gd name="connsiteY4" fmla="*/ 868455 h 1325655"/>
              <a:gd name="connsiteX0" fmla="*/ 38100 w 4629150"/>
              <a:gd name="connsiteY0" fmla="*/ 868455 h 1325655"/>
              <a:gd name="connsiteX1" fmla="*/ 2324100 w 4629150"/>
              <a:gd name="connsiteY1" fmla="*/ 411255 h 1325655"/>
              <a:gd name="connsiteX2" fmla="*/ 4610100 w 4629150"/>
              <a:gd name="connsiteY2" fmla="*/ 868455 h 1325655"/>
              <a:gd name="connsiteX3" fmla="*/ 2324100 w 4629150"/>
              <a:gd name="connsiteY3" fmla="*/ 1325655 h 1325655"/>
              <a:gd name="connsiteX4" fmla="*/ 38100 w 4629150"/>
              <a:gd name="connsiteY4" fmla="*/ 868455 h 1325655"/>
              <a:gd name="connsiteX0" fmla="*/ 38100 w 4653423"/>
              <a:gd name="connsiteY0" fmla="*/ 868455 h 1325655"/>
              <a:gd name="connsiteX1" fmla="*/ 2324100 w 4653423"/>
              <a:gd name="connsiteY1" fmla="*/ 411255 h 1325655"/>
              <a:gd name="connsiteX2" fmla="*/ 4610100 w 4653423"/>
              <a:gd name="connsiteY2" fmla="*/ 868455 h 1325655"/>
              <a:gd name="connsiteX3" fmla="*/ 2324100 w 4653423"/>
              <a:gd name="connsiteY3" fmla="*/ 1325655 h 1325655"/>
              <a:gd name="connsiteX4" fmla="*/ 38100 w 4653423"/>
              <a:gd name="connsiteY4" fmla="*/ 868455 h 1325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3423" h="1325655">
                <a:moveTo>
                  <a:pt x="38100" y="868455"/>
                </a:moveTo>
                <a:cubicBezTo>
                  <a:pt x="0" y="0"/>
                  <a:pt x="121777" y="849405"/>
                  <a:pt x="2324100" y="411255"/>
                </a:cubicBezTo>
                <a:cubicBezTo>
                  <a:pt x="4653423" y="830355"/>
                  <a:pt x="4629150" y="31750"/>
                  <a:pt x="4610100" y="868455"/>
                </a:cubicBezTo>
                <a:cubicBezTo>
                  <a:pt x="4610100" y="1120960"/>
                  <a:pt x="3586623" y="1325655"/>
                  <a:pt x="2324100" y="1325655"/>
                </a:cubicBezTo>
                <a:cubicBezTo>
                  <a:pt x="1061577" y="1325655"/>
                  <a:pt x="38100" y="1120960"/>
                  <a:pt x="38100" y="868455"/>
                </a:cubicBezTo>
                <a:close/>
              </a:path>
            </a:pathLst>
          </a:custGeom>
          <a:solidFill>
            <a:srgbClr val="8497B0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Oval 80"/>
          <p:cNvSpPr/>
          <p:nvPr/>
        </p:nvSpPr>
        <p:spPr bwMode="auto">
          <a:xfrm>
            <a:off x="4388734" y="5151846"/>
            <a:ext cx="1076325" cy="215900"/>
          </a:xfrm>
          <a:prstGeom prst="ellipse">
            <a:avLst/>
          </a:prstGeom>
          <a:solidFill>
            <a:srgbClr val="D6DCE5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77"/>
          <p:cNvSpPr/>
          <p:nvPr/>
        </p:nvSpPr>
        <p:spPr bwMode="auto">
          <a:xfrm>
            <a:off x="3853747" y="4966109"/>
            <a:ext cx="1095375" cy="312737"/>
          </a:xfrm>
          <a:custGeom>
            <a:avLst/>
            <a:gdLst>
              <a:gd name="connsiteX0" fmla="*/ 0 w 4572000"/>
              <a:gd name="connsiteY0" fmla="*/ 457200 h 914400"/>
              <a:gd name="connsiteX1" fmla="*/ 2286000 w 4572000"/>
              <a:gd name="connsiteY1" fmla="*/ 0 h 914400"/>
              <a:gd name="connsiteX2" fmla="*/ 4572000 w 4572000"/>
              <a:gd name="connsiteY2" fmla="*/ 457200 h 914400"/>
              <a:gd name="connsiteX3" fmla="*/ 2286000 w 4572000"/>
              <a:gd name="connsiteY3" fmla="*/ 914400 h 914400"/>
              <a:gd name="connsiteX4" fmla="*/ 0 w 4572000"/>
              <a:gd name="connsiteY4" fmla="*/ 457200 h 914400"/>
              <a:gd name="connsiteX0" fmla="*/ 38100 w 4610100"/>
              <a:gd name="connsiteY0" fmla="*/ 868455 h 1325655"/>
              <a:gd name="connsiteX1" fmla="*/ 2324100 w 4610100"/>
              <a:gd name="connsiteY1" fmla="*/ 411255 h 1325655"/>
              <a:gd name="connsiteX2" fmla="*/ 4610100 w 4610100"/>
              <a:gd name="connsiteY2" fmla="*/ 868455 h 1325655"/>
              <a:gd name="connsiteX3" fmla="*/ 2324100 w 4610100"/>
              <a:gd name="connsiteY3" fmla="*/ 1325655 h 1325655"/>
              <a:gd name="connsiteX4" fmla="*/ 38100 w 4610100"/>
              <a:gd name="connsiteY4" fmla="*/ 868455 h 1325655"/>
              <a:gd name="connsiteX0" fmla="*/ 38100 w 4610100"/>
              <a:gd name="connsiteY0" fmla="*/ 868455 h 1325655"/>
              <a:gd name="connsiteX1" fmla="*/ 2324100 w 4610100"/>
              <a:gd name="connsiteY1" fmla="*/ 411255 h 1325655"/>
              <a:gd name="connsiteX2" fmla="*/ 4610100 w 4610100"/>
              <a:gd name="connsiteY2" fmla="*/ 868455 h 1325655"/>
              <a:gd name="connsiteX3" fmla="*/ 2324100 w 4610100"/>
              <a:gd name="connsiteY3" fmla="*/ 1325655 h 1325655"/>
              <a:gd name="connsiteX4" fmla="*/ 38100 w 4610100"/>
              <a:gd name="connsiteY4" fmla="*/ 868455 h 1325655"/>
              <a:gd name="connsiteX0" fmla="*/ 38100 w 4629150"/>
              <a:gd name="connsiteY0" fmla="*/ 868455 h 1325655"/>
              <a:gd name="connsiteX1" fmla="*/ 2324100 w 4629150"/>
              <a:gd name="connsiteY1" fmla="*/ 411255 h 1325655"/>
              <a:gd name="connsiteX2" fmla="*/ 4610100 w 4629150"/>
              <a:gd name="connsiteY2" fmla="*/ 868455 h 1325655"/>
              <a:gd name="connsiteX3" fmla="*/ 2324100 w 4629150"/>
              <a:gd name="connsiteY3" fmla="*/ 1325655 h 1325655"/>
              <a:gd name="connsiteX4" fmla="*/ 38100 w 4629150"/>
              <a:gd name="connsiteY4" fmla="*/ 868455 h 1325655"/>
              <a:gd name="connsiteX0" fmla="*/ 38100 w 4653423"/>
              <a:gd name="connsiteY0" fmla="*/ 868455 h 1325655"/>
              <a:gd name="connsiteX1" fmla="*/ 2324100 w 4653423"/>
              <a:gd name="connsiteY1" fmla="*/ 411255 h 1325655"/>
              <a:gd name="connsiteX2" fmla="*/ 4610100 w 4653423"/>
              <a:gd name="connsiteY2" fmla="*/ 868455 h 1325655"/>
              <a:gd name="connsiteX3" fmla="*/ 2324100 w 4653423"/>
              <a:gd name="connsiteY3" fmla="*/ 1325655 h 1325655"/>
              <a:gd name="connsiteX4" fmla="*/ 38100 w 4653423"/>
              <a:gd name="connsiteY4" fmla="*/ 868455 h 1325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3423" h="1325655">
                <a:moveTo>
                  <a:pt x="38100" y="868455"/>
                </a:moveTo>
                <a:cubicBezTo>
                  <a:pt x="0" y="0"/>
                  <a:pt x="121777" y="849405"/>
                  <a:pt x="2324100" y="411255"/>
                </a:cubicBezTo>
                <a:cubicBezTo>
                  <a:pt x="4653423" y="830355"/>
                  <a:pt x="4629150" y="31750"/>
                  <a:pt x="4610100" y="868455"/>
                </a:cubicBezTo>
                <a:cubicBezTo>
                  <a:pt x="4610100" y="1120960"/>
                  <a:pt x="3586623" y="1325655"/>
                  <a:pt x="2324100" y="1325655"/>
                </a:cubicBezTo>
                <a:cubicBezTo>
                  <a:pt x="1061577" y="1325655"/>
                  <a:pt x="38100" y="1120960"/>
                  <a:pt x="38100" y="868455"/>
                </a:cubicBezTo>
                <a:close/>
              </a:path>
            </a:pathLst>
          </a:custGeom>
          <a:solidFill>
            <a:srgbClr val="8497B0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Oval 78"/>
          <p:cNvSpPr/>
          <p:nvPr/>
        </p:nvSpPr>
        <p:spPr bwMode="auto">
          <a:xfrm>
            <a:off x="3863272" y="4991509"/>
            <a:ext cx="1076325" cy="215899"/>
          </a:xfrm>
          <a:prstGeom prst="ellipse">
            <a:avLst/>
          </a:prstGeom>
          <a:solidFill>
            <a:srgbClr val="D6DCE5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75"/>
          <p:cNvSpPr/>
          <p:nvPr/>
        </p:nvSpPr>
        <p:spPr bwMode="auto">
          <a:xfrm>
            <a:off x="4233159" y="4893084"/>
            <a:ext cx="1095375" cy="312737"/>
          </a:xfrm>
          <a:custGeom>
            <a:avLst/>
            <a:gdLst>
              <a:gd name="connsiteX0" fmla="*/ 0 w 4572000"/>
              <a:gd name="connsiteY0" fmla="*/ 457200 h 914400"/>
              <a:gd name="connsiteX1" fmla="*/ 2286000 w 4572000"/>
              <a:gd name="connsiteY1" fmla="*/ 0 h 914400"/>
              <a:gd name="connsiteX2" fmla="*/ 4572000 w 4572000"/>
              <a:gd name="connsiteY2" fmla="*/ 457200 h 914400"/>
              <a:gd name="connsiteX3" fmla="*/ 2286000 w 4572000"/>
              <a:gd name="connsiteY3" fmla="*/ 914400 h 914400"/>
              <a:gd name="connsiteX4" fmla="*/ 0 w 4572000"/>
              <a:gd name="connsiteY4" fmla="*/ 457200 h 914400"/>
              <a:gd name="connsiteX0" fmla="*/ 38100 w 4610100"/>
              <a:gd name="connsiteY0" fmla="*/ 868455 h 1325655"/>
              <a:gd name="connsiteX1" fmla="*/ 2324100 w 4610100"/>
              <a:gd name="connsiteY1" fmla="*/ 411255 h 1325655"/>
              <a:gd name="connsiteX2" fmla="*/ 4610100 w 4610100"/>
              <a:gd name="connsiteY2" fmla="*/ 868455 h 1325655"/>
              <a:gd name="connsiteX3" fmla="*/ 2324100 w 4610100"/>
              <a:gd name="connsiteY3" fmla="*/ 1325655 h 1325655"/>
              <a:gd name="connsiteX4" fmla="*/ 38100 w 4610100"/>
              <a:gd name="connsiteY4" fmla="*/ 868455 h 1325655"/>
              <a:gd name="connsiteX0" fmla="*/ 38100 w 4610100"/>
              <a:gd name="connsiteY0" fmla="*/ 868455 h 1325655"/>
              <a:gd name="connsiteX1" fmla="*/ 2324100 w 4610100"/>
              <a:gd name="connsiteY1" fmla="*/ 411255 h 1325655"/>
              <a:gd name="connsiteX2" fmla="*/ 4610100 w 4610100"/>
              <a:gd name="connsiteY2" fmla="*/ 868455 h 1325655"/>
              <a:gd name="connsiteX3" fmla="*/ 2324100 w 4610100"/>
              <a:gd name="connsiteY3" fmla="*/ 1325655 h 1325655"/>
              <a:gd name="connsiteX4" fmla="*/ 38100 w 4610100"/>
              <a:gd name="connsiteY4" fmla="*/ 868455 h 1325655"/>
              <a:gd name="connsiteX0" fmla="*/ 38100 w 4629150"/>
              <a:gd name="connsiteY0" fmla="*/ 868455 h 1325655"/>
              <a:gd name="connsiteX1" fmla="*/ 2324100 w 4629150"/>
              <a:gd name="connsiteY1" fmla="*/ 411255 h 1325655"/>
              <a:gd name="connsiteX2" fmla="*/ 4610100 w 4629150"/>
              <a:gd name="connsiteY2" fmla="*/ 868455 h 1325655"/>
              <a:gd name="connsiteX3" fmla="*/ 2324100 w 4629150"/>
              <a:gd name="connsiteY3" fmla="*/ 1325655 h 1325655"/>
              <a:gd name="connsiteX4" fmla="*/ 38100 w 4629150"/>
              <a:gd name="connsiteY4" fmla="*/ 868455 h 1325655"/>
              <a:gd name="connsiteX0" fmla="*/ 38100 w 4653423"/>
              <a:gd name="connsiteY0" fmla="*/ 868455 h 1325655"/>
              <a:gd name="connsiteX1" fmla="*/ 2324100 w 4653423"/>
              <a:gd name="connsiteY1" fmla="*/ 411255 h 1325655"/>
              <a:gd name="connsiteX2" fmla="*/ 4610100 w 4653423"/>
              <a:gd name="connsiteY2" fmla="*/ 868455 h 1325655"/>
              <a:gd name="connsiteX3" fmla="*/ 2324100 w 4653423"/>
              <a:gd name="connsiteY3" fmla="*/ 1325655 h 1325655"/>
              <a:gd name="connsiteX4" fmla="*/ 38100 w 4653423"/>
              <a:gd name="connsiteY4" fmla="*/ 868455 h 1325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3423" h="1325655">
                <a:moveTo>
                  <a:pt x="38100" y="868455"/>
                </a:moveTo>
                <a:cubicBezTo>
                  <a:pt x="0" y="0"/>
                  <a:pt x="121777" y="849405"/>
                  <a:pt x="2324100" y="411255"/>
                </a:cubicBezTo>
                <a:cubicBezTo>
                  <a:pt x="4653423" y="830355"/>
                  <a:pt x="4629150" y="31750"/>
                  <a:pt x="4610100" y="868455"/>
                </a:cubicBezTo>
                <a:cubicBezTo>
                  <a:pt x="4610100" y="1120960"/>
                  <a:pt x="3586623" y="1325655"/>
                  <a:pt x="2324100" y="1325655"/>
                </a:cubicBezTo>
                <a:cubicBezTo>
                  <a:pt x="1061577" y="1325655"/>
                  <a:pt x="38100" y="1120960"/>
                  <a:pt x="38100" y="868455"/>
                </a:cubicBezTo>
                <a:close/>
              </a:path>
            </a:pathLst>
          </a:custGeom>
          <a:solidFill>
            <a:srgbClr val="8497B0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Oval 76"/>
          <p:cNvSpPr/>
          <p:nvPr/>
        </p:nvSpPr>
        <p:spPr bwMode="auto">
          <a:xfrm>
            <a:off x="4242684" y="4918484"/>
            <a:ext cx="1076325" cy="215899"/>
          </a:xfrm>
          <a:prstGeom prst="ellipse">
            <a:avLst/>
          </a:prstGeom>
          <a:solidFill>
            <a:srgbClr val="D6DCE5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reeform 73"/>
          <p:cNvSpPr/>
          <p:nvPr/>
        </p:nvSpPr>
        <p:spPr bwMode="auto">
          <a:xfrm>
            <a:off x="4029959" y="4791484"/>
            <a:ext cx="1093788" cy="311150"/>
          </a:xfrm>
          <a:custGeom>
            <a:avLst/>
            <a:gdLst>
              <a:gd name="connsiteX0" fmla="*/ 0 w 4572000"/>
              <a:gd name="connsiteY0" fmla="*/ 457200 h 914400"/>
              <a:gd name="connsiteX1" fmla="*/ 2286000 w 4572000"/>
              <a:gd name="connsiteY1" fmla="*/ 0 h 914400"/>
              <a:gd name="connsiteX2" fmla="*/ 4572000 w 4572000"/>
              <a:gd name="connsiteY2" fmla="*/ 457200 h 914400"/>
              <a:gd name="connsiteX3" fmla="*/ 2286000 w 4572000"/>
              <a:gd name="connsiteY3" fmla="*/ 914400 h 914400"/>
              <a:gd name="connsiteX4" fmla="*/ 0 w 4572000"/>
              <a:gd name="connsiteY4" fmla="*/ 457200 h 914400"/>
              <a:gd name="connsiteX0" fmla="*/ 38100 w 4610100"/>
              <a:gd name="connsiteY0" fmla="*/ 868455 h 1325655"/>
              <a:gd name="connsiteX1" fmla="*/ 2324100 w 4610100"/>
              <a:gd name="connsiteY1" fmla="*/ 411255 h 1325655"/>
              <a:gd name="connsiteX2" fmla="*/ 4610100 w 4610100"/>
              <a:gd name="connsiteY2" fmla="*/ 868455 h 1325655"/>
              <a:gd name="connsiteX3" fmla="*/ 2324100 w 4610100"/>
              <a:gd name="connsiteY3" fmla="*/ 1325655 h 1325655"/>
              <a:gd name="connsiteX4" fmla="*/ 38100 w 4610100"/>
              <a:gd name="connsiteY4" fmla="*/ 868455 h 1325655"/>
              <a:gd name="connsiteX0" fmla="*/ 38100 w 4610100"/>
              <a:gd name="connsiteY0" fmla="*/ 868455 h 1325655"/>
              <a:gd name="connsiteX1" fmla="*/ 2324100 w 4610100"/>
              <a:gd name="connsiteY1" fmla="*/ 411255 h 1325655"/>
              <a:gd name="connsiteX2" fmla="*/ 4610100 w 4610100"/>
              <a:gd name="connsiteY2" fmla="*/ 868455 h 1325655"/>
              <a:gd name="connsiteX3" fmla="*/ 2324100 w 4610100"/>
              <a:gd name="connsiteY3" fmla="*/ 1325655 h 1325655"/>
              <a:gd name="connsiteX4" fmla="*/ 38100 w 4610100"/>
              <a:gd name="connsiteY4" fmla="*/ 868455 h 1325655"/>
              <a:gd name="connsiteX0" fmla="*/ 38100 w 4629150"/>
              <a:gd name="connsiteY0" fmla="*/ 868455 h 1325655"/>
              <a:gd name="connsiteX1" fmla="*/ 2324100 w 4629150"/>
              <a:gd name="connsiteY1" fmla="*/ 411255 h 1325655"/>
              <a:gd name="connsiteX2" fmla="*/ 4610100 w 4629150"/>
              <a:gd name="connsiteY2" fmla="*/ 868455 h 1325655"/>
              <a:gd name="connsiteX3" fmla="*/ 2324100 w 4629150"/>
              <a:gd name="connsiteY3" fmla="*/ 1325655 h 1325655"/>
              <a:gd name="connsiteX4" fmla="*/ 38100 w 4629150"/>
              <a:gd name="connsiteY4" fmla="*/ 868455 h 1325655"/>
              <a:gd name="connsiteX0" fmla="*/ 38100 w 4653423"/>
              <a:gd name="connsiteY0" fmla="*/ 868455 h 1325655"/>
              <a:gd name="connsiteX1" fmla="*/ 2324100 w 4653423"/>
              <a:gd name="connsiteY1" fmla="*/ 411255 h 1325655"/>
              <a:gd name="connsiteX2" fmla="*/ 4610100 w 4653423"/>
              <a:gd name="connsiteY2" fmla="*/ 868455 h 1325655"/>
              <a:gd name="connsiteX3" fmla="*/ 2324100 w 4653423"/>
              <a:gd name="connsiteY3" fmla="*/ 1325655 h 1325655"/>
              <a:gd name="connsiteX4" fmla="*/ 38100 w 4653423"/>
              <a:gd name="connsiteY4" fmla="*/ 868455 h 1325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3423" h="1325655">
                <a:moveTo>
                  <a:pt x="38100" y="868455"/>
                </a:moveTo>
                <a:cubicBezTo>
                  <a:pt x="0" y="0"/>
                  <a:pt x="121777" y="849405"/>
                  <a:pt x="2324100" y="411255"/>
                </a:cubicBezTo>
                <a:cubicBezTo>
                  <a:pt x="4653423" y="830355"/>
                  <a:pt x="4629150" y="31750"/>
                  <a:pt x="4610100" y="868455"/>
                </a:cubicBezTo>
                <a:cubicBezTo>
                  <a:pt x="4610100" y="1120960"/>
                  <a:pt x="3586623" y="1325655"/>
                  <a:pt x="2324100" y="1325655"/>
                </a:cubicBezTo>
                <a:cubicBezTo>
                  <a:pt x="1061577" y="1325655"/>
                  <a:pt x="38100" y="1120960"/>
                  <a:pt x="38100" y="868455"/>
                </a:cubicBezTo>
                <a:close/>
              </a:path>
            </a:pathLst>
          </a:custGeom>
          <a:solidFill>
            <a:srgbClr val="8497B0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Oval 74"/>
          <p:cNvSpPr/>
          <p:nvPr/>
        </p:nvSpPr>
        <p:spPr bwMode="auto">
          <a:xfrm>
            <a:off x="4039484" y="4816884"/>
            <a:ext cx="1074738" cy="214312"/>
          </a:xfrm>
          <a:prstGeom prst="ellipse">
            <a:avLst/>
          </a:prstGeom>
          <a:solidFill>
            <a:srgbClr val="D6DCE5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Freeform 71"/>
          <p:cNvSpPr/>
          <p:nvPr/>
        </p:nvSpPr>
        <p:spPr bwMode="auto">
          <a:xfrm>
            <a:off x="4831647" y="4981984"/>
            <a:ext cx="1095375" cy="311150"/>
          </a:xfrm>
          <a:custGeom>
            <a:avLst/>
            <a:gdLst>
              <a:gd name="connsiteX0" fmla="*/ 0 w 4572000"/>
              <a:gd name="connsiteY0" fmla="*/ 457200 h 914400"/>
              <a:gd name="connsiteX1" fmla="*/ 2286000 w 4572000"/>
              <a:gd name="connsiteY1" fmla="*/ 0 h 914400"/>
              <a:gd name="connsiteX2" fmla="*/ 4572000 w 4572000"/>
              <a:gd name="connsiteY2" fmla="*/ 457200 h 914400"/>
              <a:gd name="connsiteX3" fmla="*/ 2286000 w 4572000"/>
              <a:gd name="connsiteY3" fmla="*/ 914400 h 914400"/>
              <a:gd name="connsiteX4" fmla="*/ 0 w 4572000"/>
              <a:gd name="connsiteY4" fmla="*/ 457200 h 914400"/>
              <a:gd name="connsiteX0" fmla="*/ 38100 w 4610100"/>
              <a:gd name="connsiteY0" fmla="*/ 868455 h 1325655"/>
              <a:gd name="connsiteX1" fmla="*/ 2324100 w 4610100"/>
              <a:gd name="connsiteY1" fmla="*/ 411255 h 1325655"/>
              <a:gd name="connsiteX2" fmla="*/ 4610100 w 4610100"/>
              <a:gd name="connsiteY2" fmla="*/ 868455 h 1325655"/>
              <a:gd name="connsiteX3" fmla="*/ 2324100 w 4610100"/>
              <a:gd name="connsiteY3" fmla="*/ 1325655 h 1325655"/>
              <a:gd name="connsiteX4" fmla="*/ 38100 w 4610100"/>
              <a:gd name="connsiteY4" fmla="*/ 868455 h 1325655"/>
              <a:gd name="connsiteX0" fmla="*/ 38100 w 4610100"/>
              <a:gd name="connsiteY0" fmla="*/ 868455 h 1325655"/>
              <a:gd name="connsiteX1" fmla="*/ 2324100 w 4610100"/>
              <a:gd name="connsiteY1" fmla="*/ 411255 h 1325655"/>
              <a:gd name="connsiteX2" fmla="*/ 4610100 w 4610100"/>
              <a:gd name="connsiteY2" fmla="*/ 868455 h 1325655"/>
              <a:gd name="connsiteX3" fmla="*/ 2324100 w 4610100"/>
              <a:gd name="connsiteY3" fmla="*/ 1325655 h 1325655"/>
              <a:gd name="connsiteX4" fmla="*/ 38100 w 4610100"/>
              <a:gd name="connsiteY4" fmla="*/ 868455 h 1325655"/>
              <a:gd name="connsiteX0" fmla="*/ 38100 w 4629150"/>
              <a:gd name="connsiteY0" fmla="*/ 868455 h 1325655"/>
              <a:gd name="connsiteX1" fmla="*/ 2324100 w 4629150"/>
              <a:gd name="connsiteY1" fmla="*/ 411255 h 1325655"/>
              <a:gd name="connsiteX2" fmla="*/ 4610100 w 4629150"/>
              <a:gd name="connsiteY2" fmla="*/ 868455 h 1325655"/>
              <a:gd name="connsiteX3" fmla="*/ 2324100 w 4629150"/>
              <a:gd name="connsiteY3" fmla="*/ 1325655 h 1325655"/>
              <a:gd name="connsiteX4" fmla="*/ 38100 w 4629150"/>
              <a:gd name="connsiteY4" fmla="*/ 868455 h 1325655"/>
              <a:gd name="connsiteX0" fmla="*/ 38100 w 4653423"/>
              <a:gd name="connsiteY0" fmla="*/ 868455 h 1325655"/>
              <a:gd name="connsiteX1" fmla="*/ 2324100 w 4653423"/>
              <a:gd name="connsiteY1" fmla="*/ 411255 h 1325655"/>
              <a:gd name="connsiteX2" fmla="*/ 4610100 w 4653423"/>
              <a:gd name="connsiteY2" fmla="*/ 868455 h 1325655"/>
              <a:gd name="connsiteX3" fmla="*/ 2324100 w 4653423"/>
              <a:gd name="connsiteY3" fmla="*/ 1325655 h 1325655"/>
              <a:gd name="connsiteX4" fmla="*/ 38100 w 4653423"/>
              <a:gd name="connsiteY4" fmla="*/ 868455 h 1325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3423" h="1325655">
                <a:moveTo>
                  <a:pt x="38100" y="868455"/>
                </a:moveTo>
                <a:cubicBezTo>
                  <a:pt x="0" y="0"/>
                  <a:pt x="121777" y="849405"/>
                  <a:pt x="2324100" y="411255"/>
                </a:cubicBezTo>
                <a:cubicBezTo>
                  <a:pt x="4653423" y="830355"/>
                  <a:pt x="4629150" y="31750"/>
                  <a:pt x="4610100" y="868455"/>
                </a:cubicBezTo>
                <a:cubicBezTo>
                  <a:pt x="4610100" y="1120960"/>
                  <a:pt x="3586623" y="1325655"/>
                  <a:pt x="2324100" y="1325655"/>
                </a:cubicBezTo>
                <a:cubicBezTo>
                  <a:pt x="1061577" y="1325655"/>
                  <a:pt x="38100" y="1120960"/>
                  <a:pt x="38100" y="868455"/>
                </a:cubicBezTo>
                <a:close/>
              </a:path>
            </a:pathLst>
          </a:custGeom>
          <a:solidFill>
            <a:srgbClr val="8497B0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Oval 72"/>
          <p:cNvSpPr/>
          <p:nvPr/>
        </p:nvSpPr>
        <p:spPr bwMode="auto">
          <a:xfrm>
            <a:off x="4841172" y="5007384"/>
            <a:ext cx="1076325" cy="214312"/>
          </a:xfrm>
          <a:prstGeom prst="ellipse">
            <a:avLst/>
          </a:prstGeom>
          <a:solidFill>
            <a:srgbClr val="D6DCE5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Freeform 69"/>
          <p:cNvSpPr/>
          <p:nvPr/>
        </p:nvSpPr>
        <p:spPr bwMode="auto">
          <a:xfrm>
            <a:off x="5065009" y="4805771"/>
            <a:ext cx="1095375" cy="312738"/>
          </a:xfrm>
          <a:custGeom>
            <a:avLst/>
            <a:gdLst>
              <a:gd name="connsiteX0" fmla="*/ 0 w 4572000"/>
              <a:gd name="connsiteY0" fmla="*/ 457200 h 914400"/>
              <a:gd name="connsiteX1" fmla="*/ 2286000 w 4572000"/>
              <a:gd name="connsiteY1" fmla="*/ 0 h 914400"/>
              <a:gd name="connsiteX2" fmla="*/ 4572000 w 4572000"/>
              <a:gd name="connsiteY2" fmla="*/ 457200 h 914400"/>
              <a:gd name="connsiteX3" fmla="*/ 2286000 w 4572000"/>
              <a:gd name="connsiteY3" fmla="*/ 914400 h 914400"/>
              <a:gd name="connsiteX4" fmla="*/ 0 w 4572000"/>
              <a:gd name="connsiteY4" fmla="*/ 457200 h 914400"/>
              <a:gd name="connsiteX0" fmla="*/ 38100 w 4610100"/>
              <a:gd name="connsiteY0" fmla="*/ 868455 h 1325655"/>
              <a:gd name="connsiteX1" fmla="*/ 2324100 w 4610100"/>
              <a:gd name="connsiteY1" fmla="*/ 411255 h 1325655"/>
              <a:gd name="connsiteX2" fmla="*/ 4610100 w 4610100"/>
              <a:gd name="connsiteY2" fmla="*/ 868455 h 1325655"/>
              <a:gd name="connsiteX3" fmla="*/ 2324100 w 4610100"/>
              <a:gd name="connsiteY3" fmla="*/ 1325655 h 1325655"/>
              <a:gd name="connsiteX4" fmla="*/ 38100 w 4610100"/>
              <a:gd name="connsiteY4" fmla="*/ 868455 h 1325655"/>
              <a:gd name="connsiteX0" fmla="*/ 38100 w 4610100"/>
              <a:gd name="connsiteY0" fmla="*/ 868455 h 1325655"/>
              <a:gd name="connsiteX1" fmla="*/ 2324100 w 4610100"/>
              <a:gd name="connsiteY1" fmla="*/ 411255 h 1325655"/>
              <a:gd name="connsiteX2" fmla="*/ 4610100 w 4610100"/>
              <a:gd name="connsiteY2" fmla="*/ 868455 h 1325655"/>
              <a:gd name="connsiteX3" fmla="*/ 2324100 w 4610100"/>
              <a:gd name="connsiteY3" fmla="*/ 1325655 h 1325655"/>
              <a:gd name="connsiteX4" fmla="*/ 38100 w 4610100"/>
              <a:gd name="connsiteY4" fmla="*/ 868455 h 1325655"/>
              <a:gd name="connsiteX0" fmla="*/ 38100 w 4629150"/>
              <a:gd name="connsiteY0" fmla="*/ 868455 h 1325655"/>
              <a:gd name="connsiteX1" fmla="*/ 2324100 w 4629150"/>
              <a:gd name="connsiteY1" fmla="*/ 411255 h 1325655"/>
              <a:gd name="connsiteX2" fmla="*/ 4610100 w 4629150"/>
              <a:gd name="connsiteY2" fmla="*/ 868455 h 1325655"/>
              <a:gd name="connsiteX3" fmla="*/ 2324100 w 4629150"/>
              <a:gd name="connsiteY3" fmla="*/ 1325655 h 1325655"/>
              <a:gd name="connsiteX4" fmla="*/ 38100 w 4629150"/>
              <a:gd name="connsiteY4" fmla="*/ 868455 h 1325655"/>
              <a:gd name="connsiteX0" fmla="*/ 38100 w 4653423"/>
              <a:gd name="connsiteY0" fmla="*/ 868455 h 1325655"/>
              <a:gd name="connsiteX1" fmla="*/ 2324100 w 4653423"/>
              <a:gd name="connsiteY1" fmla="*/ 411255 h 1325655"/>
              <a:gd name="connsiteX2" fmla="*/ 4610100 w 4653423"/>
              <a:gd name="connsiteY2" fmla="*/ 868455 h 1325655"/>
              <a:gd name="connsiteX3" fmla="*/ 2324100 w 4653423"/>
              <a:gd name="connsiteY3" fmla="*/ 1325655 h 1325655"/>
              <a:gd name="connsiteX4" fmla="*/ 38100 w 4653423"/>
              <a:gd name="connsiteY4" fmla="*/ 868455 h 1325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3423" h="1325655">
                <a:moveTo>
                  <a:pt x="38100" y="868455"/>
                </a:moveTo>
                <a:cubicBezTo>
                  <a:pt x="0" y="0"/>
                  <a:pt x="121777" y="849405"/>
                  <a:pt x="2324100" y="411255"/>
                </a:cubicBezTo>
                <a:cubicBezTo>
                  <a:pt x="4653423" y="830355"/>
                  <a:pt x="4629150" y="31750"/>
                  <a:pt x="4610100" y="868455"/>
                </a:cubicBezTo>
                <a:cubicBezTo>
                  <a:pt x="4610100" y="1120960"/>
                  <a:pt x="3586623" y="1325655"/>
                  <a:pt x="2324100" y="1325655"/>
                </a:cubicBezTo>
                <a:cubicBezTo>
                  <a:pt x="1061577" y="1325655"/>
                  <a:pt x="38100" y="1120960"/>
                  <a:pt x="38100" y="868455"/>
                </a:cubicBezTo>
                <a:close/>
              </a:path>
            </a:pathLst>
          </a:custGeom>
          <a:solidFill>
            <a:srgbClr val="8497B0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Oval 70"/>
          <p:cNvSpPr/>
          <p:nvPr/>
        </p:nvSpPr>
        <p:spPr bwMode="auto">
          <a:xfrm>
            <a:off x="5074534" y="4831171"/>
            <a:ext cx="1076325" cy="215900"/>
          </a:xfrm>
          <a:prstGeom prst="ellipse">
            <a:avLst/>
          </a:prstGeom>
          <a:solidFill>
            <a:srgbClr val="D6DCE5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Freeform 67"/>
          <p:cNvSpPr/>
          <p:nvPr/>
        </p:nvSpPr>
        <p:spPr bwMode="auto">
          <a:xfrm>
            <a:off x="5722234" y="4996271"/>
            <a:ext cx="1095375" cy="311150"/>
          </a:xfrm>
          <a:custGeom>
            <a:avLst/>
            <a:gdLst>
              <a:gd name="connsiteX0" fmla="*/ 0 w 4572000"/>
              <a:gd name="connsiteY0" fmla="*/ 457200 h 914400"/>
              <a:gd name="connsiteX1" fmla="*/ 2286000 w 4572000"/>
              <a:gd name="connsiteY1" fmla="*/ 0 h 914400"/>
              <a:gd name="connsiteX2" fmla="*/ 4572000 w 4572000"/>
              <a:gd name="connsiteY2" fmla="*/ 457200 h 914400"/>
              <a:gd name="connsiteX3" fmla="*/ 2286000 w 4572000"/>
              <a:gd name="connsiteY3" fmla="*/ 914400 h 914400"/>
              <a:gd name="connsiteX4" fmla="*/ 0 w 4572000"/>
              <a:gd name="connsiteY4" fmla="*/ 457200 h 914400"/>
              <a:gd name="connsiteX0" fmla="*/ 38100 w 4610100"/>
              <a:gd name="connsiteY0" fmla="*/ 868455 h 1325655"/>
              <a:gd name="connsiteX1" fmla="*/ 2324100 w 4610100"/>
              <a:gd name="connsiteY1" fmla="*/ 411255 h 1325655"/>
              <a:gd name="connsiteX2" fmla="*/ 4610100 w 4610100"/>
              <a:gd name="connsiteY2" fmla="*/ 868455 h 1325655"/>
              <a:gd name="connsiteX3" fmla="*/ 2324100 w 4610100"/>
              <a:gd name="connsiteY3" fmla="*/ 1325655 h 1325655"/>
              <a:gd name="connsiteX4" fmla="*/ 38100 w 4610100"/>
              <a:gd name="connsiteY4" fmla="*/ 868455 h 1325655"/>
              <a:gd name="connsiteX0" fmla="*/ 38100 w 4610100"/>
              <a:gd name="connsiteY0" fmla="*/ 868455 h 1325655"/>
              <a:gd name="connsiteX1" fmla="*/ 2324100 w 4610100"/>
              <a:gd name="connsiteY1" fmla="*/ 411255 h 1325655"/>
              <a:gd name="connsiteX2" fmla="*/ 4610100 w 4610100"/>
              <a:gd name="connsiteY2" fmla="*/ 868455 h 1325655"/>
              <a:gd name="connsiteX3" fmla="*/ 2324100 w 4610100"/>
              <a:gd name="connsiteY3" fmla="*/ 1325655 h 1325655"/>
              <a:gd name="connsiteX4" fmla="*/ 38100 w 4610100"/>
              <a:gd name="connsiteY4" fmla="*/ 868455 h 1325655"/>
              <a:gd name="connsiteX0" fmla="*/ 38100 w 4629150"/>
              <a:gd name="connsiteY0" fmla="*/ 868455 h 1325655"/>
              <a:gd name="connsiteX1" fmla="*/ 2324100 w 4629150"/>
              <a:gd name="connsiteY1" fmla="*/ 411255 h 1325655"/>
              <a:gd name="connsiteX2" fmla="*/ 4610100 w 4629150"/>
              <a:gd name="connsiteY2" fmla="*/ 868455 h 1325655"/>
              <a:gd name="connsiteX3" fmla="*/ 2324100 w 4629150"/>
              <a:gd name="connsiteY3" fmla="*/ 1325655 h 1325655"/>
              <a:gd name="connsiteX4" fmla="*/ 38100 w 4629150"/>
              <a:gd name="connsiteY4" fmla="*/ 868455 h 1325655"/>
              <a:gd name="connsiteX0" fmla="*/ 38100 w 4653423"/>
              <a:gd name="connsiteY0" fmla="*/ 868455 h 1325655"/>
              <a:gd name="connsiteX1" fmla="*/ 2324100 w 4653423"/>
              <a:gd name="connsiteY1" fmla="*/ 411255 h 1325655"/>
              <a:gd name="connsiteX2" fmla="*/ 4610100 w 4653423"/>
              <a:gd name="connsiteY2" fmla="*/ 868455 h 1325655"/>
              <a:gd name="connsiteX3" fmla="*/ 2324100 w 4653423"/>
              <a:gd name="connsiteY3" fmla="*/ 1325655 h 1325655"/>
              <a:gd name="connsiteX4" fmla="*/ 38100 w 4653423"/>
              <a:gd name="connsiteY4" fmla="*/ 868455 h 1325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3423" h="1325655">
                <a:moveTo>
                  <a:pt x="38100" y="868455"/>
                </a:moveTo>
                <a:cubicBezTo>
                  <a:pt x="0" y="0"/>
                  <a:pt x="121777" y="849405"/>
                  <a:pt x="2324100" y="411255"/>
                </a:cubicBezTo>
                <a:cubicBezTo>
                  <a:pt x="4653423" y="830355"/>
                  <a:pt x="4629150" y="31750"/>
                  <a:pt x="4610100" y="868455"/>
                </a:cubicBezTo>
                <a:cubicBezTo>
                  <a:pt x="4610100" y="1120960"/>
                  <a:pt x="3586623" y="1325655"/>
                  <a:pt x="2324100" y="1325655"/>
                </a:cubicBezTo>
                <a:cubicBezTo>
                  <a:pt x="1061577" y="1325655"/>
                  <a:pt x="38100" y="1120960"/>
                  <a:pt x="38100" y="868455"/>
                </a:cubicBezTo>
                <a:close/>
              </a:path>
            </a:pathLst>
          </a:custGeom>
          <a:solidFill>
            <a:srgbClr val="8497B0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Oval 68"/>
          <p:cNvSpPr/>
          <p:nvPr/>
        </p:nvSpPr>
        <p:spPr bwMode="auto">
          <a:xfrm>
            <a:off x="5731759" y="5021671"/>
            <a:ext cx="1076325" cy="214313"/>
          </a:xfrm>
          <a:prstGeom prst="ellipse">
            <a:avLst/>
          </a:prstGeom>
          <a:solidFill>
            <a:srgbClr val="D6DCE5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Freeform 65"/>
          <p:cNvSpPr/>
          <p:nvPr/>
        </p:nvSpPr>
        <p:spPr bwMode="auto">
          <a:xfrm>
            <a:off x="5955597" y="4777196"/>
            <a:ext cx="1095375" cy="311150"/>
          </a:xfrm>
          <a:custGeom>
            <a:avLst/>
            <a:gdLst>
              <a:gd name="connsiteX0" fmla="*/ 0 w 4572000"/>
              <a:gd name="connsiteY0" fmla="*/ 457200 h 914400"/>
              <a:gd name="connsiteX1" fmla="*/ 2286000 w 4572000"/>
              <a:gd name="connsiteY1" fmla="*/ 0 h 914400"/>
              <a:gd name="connsiteX2" fmla="*/ 4572000 w 4572000"/>
              <a:gd name="connsiteY2" fmla="*/ 457200 h 914400"/>
              <a:gd name="connsiteX3" fmla="*/ 2286000 w 4572000"/>
              <a:gd name="connsiteY3" fmla="*/ 914400 h 914400"/>
              <a:gd name="connsiteX4" fmla="*/ 0 w 4572000"/>
              <a:gd name="connsiteY4" fmla="*/ 457200 h 914400"/>
              <a:gd name="connsiteX0" fmla="*/ 38100 w 4610100"/>
              <a:gd name="connsiteY0" fmla="*/ 868455 h 1325655"/>
              <a:gd name="connsiteX1" fmla="*/ 2324100 w 4610100"/>
              <a:gd name="connsiteY1" fmla="*/ 411255 h 1325655"/>
              <a:gd name="connsiteX2" fmla="*/ 4610100 w 4610100"/>
              <a:gd name="connsiteY2" fmla="*/ 868455 h 1325655"/>
              <a:gd name="connsiteX3" fmla="*/ 2324100 w 4610100"/>
              <a:gd name="connsiteY3" fmla="*/ 1325655 h 1325655"/>
              <a:gd name="connsiteX4" fmla="*/ 38100 w 4610100"/>
              <a:gd name="connsiteY4" fmla="*/ 868455 h 1325655"/>
              <a:gd name="connsiteX0" fmla="*/ 38100 w 4610100"/>
              <a:gd name="connsiteY0" fmla="*/ 868455 h 1325655"/>
              <a:gd name="connsiteX1" fmla="*/ 2324100 w 4610100"/>
              <a:gd name="connsiteY1" fmla="*/ 411255 h 1325655"/>
              <a:gd name="connsiteX2" fmla="*/ 4610100 w 4610100"/>
              <a:gd name="connsiteY2" fmla="*/ 868455 h 1325655"/>
              <a:gd name="connsiteX3" fmla="*/ 2324100 w 4610100"/>
              <a:gd name="connsiteY3" fmla="*/ 1325655 h 1325655"/>
              <a:gd name="connsiteX4" fmla="*/ 38100 w 4610100"/>
              <a:gd name="connsiteY4" fmla="*/ 868455 h 1325655"/>
              <a:gd name="connsiteX0" fmla="*/ 38100 w 4629150"/>
              <a:gd name="connsiteY0" fmla="*/ 868455 h 1325655"/>
              <a:gd name="connsiteX1" fmla="*/ 2324100 w 4629150"/>
              <a:gd name="connsiteY1" fmla="*/ 411255 h 1325655"/>
              <a:gd name="connsiteX2" fmla="*/ 4610100 w 4629150"/>
              <a:gd name="connsiteY2" fmla="*/ 868455 h 1325655"/>
              <a:gd name="connsiteX3" fmla="*/ 2324100 w 4629150"/>
              <a:gd name="connsiteY3" fmla="*/ 1325655 h 1325655"/>
              <a:gd name="connsiteX4" fmla="*/ 38100 w 4629150"/>
              <a:gd name="connsiteY4" fmla="*/ 868455 h 1325655"/>
              <a:gd name="connsiteX0" fmla="*/ 38100 w 4653423"/>
              <a:gd name="connsiteY0" fmla="*/ 868455 h 1325655"/>
              <a:gd name="connsiteX1" fmla="*/ 2324100 w 4653423"/>
              <a:gd name="connsiteY1" fmla="*/ 411255 h 1325655"/>
              <a:gd name="connsiteX2" fmla="*/ 4610100 w 4653423"/>
              <a:gd name="connsiteY2" fmla="*/ 868455 h 1325655"/>
              <a:gd name="connsiteX3" fmla="*/ 2324100 w 4653423"/>
              <a:gd name="connsiteY3" fmla="*/ 1325655 h 1325655"/>
              <a:gd name="connsiteX4" fmla="*/ 38100 w 4653423"/>
              <a:gd name="connsiteY4" fmla="*/ 868455 h 1325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3423" h="1325655">
                <a:moveTo>
                  <a:pt x="38100" y="868455"/>
                </a:moveTo>
                <a:cubicBezTo>
                  <a:pt x="0" y="0"/>
                  <a:pt x="121777" y="849405"/>
                  <a:pt x="2324100" y="411255"/>
                </a:cubicBezTo>
                <a:cubicBezTo>
                  <a:pt x="4653423" y="830355"/>
                  <a:pt x="4629150" y="31750"/>
                  <a:pt x="4610100" y="868455"/>
                </a:cubicBezTo>
                <a:cubicBezTo>
                  <a:pt x="4610100" y="1120960"/>
                  <a:pt x="3586623" y="1325655"/>
                  <a:pt x="2324100" y="1325655"/>
                </a:cubicBezTo>
                <a:cubicBezTo>
                  <a:pt x="1061577" y="1325655"/>
                  <a:pt x="38100" y="1120960"/>
                  <a:pt x="38100" y="868455"/>
                </a:cubicBezTo>
                <a:close/>
              </a:path>
            </a:pathLst>
          </a:custGeom>
          <a:solidFill>
            <a:srgbClr val="8497B0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Oval 66"/>
          <p:cNvSpPr/>
          <p:nvPr/>
        </p:nvSpPr>
        <p:spPr bwMode="auto">
          <a:xfrm>
            <a:off x="5965122" y="4802596"/>
            <a:ext cx="1076325" cy="214313"/>
          </a:xfrm>
          <a:prstGeom prst="ellipse">
            <a:avLst/>
          </a:prstGeom>
          <a:solidFill>
            <a:srgbClr val="D6DCE5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Freeform 63"/>
          <p:cNvSpPr/>
          <p:nvPr/>
        </p:nvSpPr>
        <p:spPr bwMode="auto">
          <a:xfrm>
            <a:off x="6525509" y="4966109"/>
            <a:ext cx="1093788" cy="312737"/>
          </a:xfrm>
          <a:custGeom>
            <a:avLst/>
            <a:gdLst>
              <a:gd name="connsiteX0" fmla="*/ 0 w 4572000"/>
              <a:gd name="connsiteY0" fmla="*/ 457200 h 914400"/>
              <a:gd name="connsiteX1" fmla="*/ 2286000 w 4572000"/>
              <a:gd name="connsiteY1" fmla="*/ 0 h 914400"/>
              <a:gd name="connsiteX2" fmla="*/ 4572000 w 4572000"/>
              <a:gd name="connsiteY2" fmla="*/ 457200 h 914400"/>
              <a:gd name="connsiteX3" fmla="*/ 2286000 w 4572000"/>
              <a:gd name="connsiteY3" fmla="*/ 914400 h 914400"/>
              <a:gd name="connsiteX4" fmla="*/ 0 w 4572000"/>
              <a:gd name="connsiteY4" fmla="*/ 457200 h 914400"/>
              <a:gd name="connsiteX0" fmla="*/ 38100 w 4610100"/>
              <a:gd name="connsiteY0" fmla="*/ 868455 h 1325655"/>
              <a:gd name="connsiteX1" fmla="*/ 2324100 w 4610100"/>
              <a:gd name="connsiteY1" fmla="*/ 411255 h 1325655"/>
              <a:gd name="connsiteX2" fmla="*/ 4610100 w 4610100"/>
              <a:gd name="connsiteY2" fmla="*/ 868455 h 1325655"/>
              <a:gd name="connsiteX3" fmla="*/ 2324100 w 4610100"/>
              <a:gd name="connsiteY3" fmla="*/ 1325655 h 1325655"/>
              <a:gd name="connsiteX4" fmla="*/ 38100 w 4610100"/>
              <a:gd name="connsiteY4" fmla="*/ 868455 h 1325655"/>
              <a:gd name="connsiteX0" fmla="*/ 38100 w 4610100"/>
              <a:gd name="connsiteY0" fmla="*/ 868455 h 1325655"/>
              <a:gd name="connsiteX1" fmla="*/ 2324100 w 4610100"/>
              <a:gd name="connsiteY1" fmla="*/ 411255 h 1325655"/>
              <a:gd name="connsiteX2" fmla="*/ 4610100 w 4610100"/>
              <a:gd name="connsiteY2" fmla="*/ 868455 h 1325655"/>
              <a:gd name="connsiteX3" fmla="*/ 2324100 w 4610100"/>
              <a:gd name="connsiteY3" fmla="*/ 1325655 h 1325655"/>
              <a:gd name="connsiteX4" fmla="*/ 38100 w 4610100"/>
              <a:gd name="connsiteY4" fmla="*/ 868455 h 1325655"/>
              <a:gd name="connsiteX0" fmla="*/ 38100 w 4629150"/>
              <a:gd name="connsiteY0" fmla="*/ 868455 h 1325655"/>
              <a:gd name="connsiteX1" fmla="*/ 2324100 w 4629150"/>
              <a:gd name="connsiteY1" fmla="*/ 411255 h 1325655"/>
              <a:gd name="connsiteX2" fmla="*/ 4610100 w 4629150"/>
              <a:gd name="connsiteY2" fmla="*/ 868455 h 1325655"/>
              <a:gd name="connsiteX3" fmla="*/ 2324100 w 4629150"/>
              <a:gd name="connsiteY3" fmla="*/ 1325655 h 1325655"/>
              <a:gd name="connsiteX4" fmla="*/ 38100 w 4629150"/>
              <a:gd name="connsiteY4" fmla="*/ 868455 h 1325655"/>
              <a:gd name="connsiteX0" fmla="*/ 38100 w 4653423"/>
              <a:gd name="connsiteY0" fmla="*/ 868455 h 1325655"/>
              <a:gd name="connsiteX1" fmla="*/ 2324100 w 4653423"/>
              <a:gd name="connsiteY1" fmla="*/ 411255 h 1325655"/>
              <a:gd name="connsiteX2" fmla="*/ 4610100 w 4653423"/>
              <a:gd name="connsiteY2" fmla="*/ 868455 h 1325655"/>
              <a:gd name="connsiteX3" fmla="*/ 2324100 w 4653423"/>
              <a:gd name="connsiteY3" fmla="*/ 1325655 h 1325655"/>
              <a:gd name="connsiteX4" fmla="*/ 38100 w 4653423"/>
              <a:gd name="connsiteY4" fmla="*/ 868455 h 1325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3423" h="1325655">
                <a:moveTo>
                  <a:pt x="38100" y="868455"/>
                </a:moveTo>
                <a:cubicBezTo>
                  <a:pt x="0" y="0"/>
                  <a:pt x="121777" y="849405"/>
                  <a:pt x="2324100" y="411255"/>
                </a:cubicBezTo>
                <a:cubicBezTo>
                  <a:pt x="4653423" y="830355"/>
                  <a:pt x="4629150" y="31750"/>
                  <a:pt x="4610100" y="868455"/>
                </a:cubicBezTo>
                <a:cubicBezTo>
                  <a:pt x="4610100" y="1120960"/>
                  <a:pt x="3586623" y="1325655"/>
                  <a:pt x="2324100" y="1325655"/>
                </a:cubicBezTo>
                <a:cubicBezTo>
                  <a:pt x="1061577" y="1325655"/>
                  <a:pt x="38100" y="1120960"/>
                  <a:pt x="38100" y="868455"/>
                </a:cubicBezTo>
                <a:close/>
              </a:path>
            </a:pathLst>
          </a:custGeom>
          <a:solidFill>
            <a:srgbClr val="8497B0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Oval 64"/>
          <p:cNvSpPr/>
          <p:nvPr/>
        </p:nvSpPr>
        <p:spPr bwMode="auto">
          <a:xfrm>
            <a:off x="6535034" y="4991509"/>
            <a:ext cx="1074738" cy="215899"/>
          </a:xfrm>
          <a:prstGeom prst="ellipse">
            <a:avLst/>
          </a:prstGeom>
          <a:solidFill>
            <a:srgbClr val="D6DCE5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Freeform 61"/>
          <p:cNvSpPr/>
          <p:nvPr/>
        </p:nvSpPr>
        <p:spPr bwMode="auto">
          <a:xfrm>
            <a:off x="6933497" y="4704171"/>
            <a:ext cx="1095375" cy="311150"/>
          </a:xfrm>
          <a:custGeom>
            <a:avLst/>
            <a:gdLst>
              <a:gd name="connsiteX0" fmla="*/ 0 w 4572000"/>
              <a:gd name="connsiteY0" fmla="*/ 457200 h 914400"/>
              <a:gd name="connsiteX1" fmla="*/ 2286000 w 4572000"/>
              <a:gd name="connsiteY1" fmla="*/ 0 h 914400"/>
              <a:gd name="connsiteX2" fmla="*/ 4572000 w 4572000"/>
              <a:gd name="connsiteY2" fmla="*/ 457200 h 914400"/>
              <a:gd name="connsiteX3" fmla="*/ 2286000 w 4572000"/>
              <a:gd name="connsiteY3" fmla="*/ 914400 h 914400"/>
              <a:gd name="connsiteX4" fmla="*/ 0 w 4572000"/>
              <a:gd name="connsiteY4" fmla="*/ 457200 h 914400"/>
              <a:gd name="connsiteX0" fmla="*/ 38100 w 4610100"/>
              <a:gd name="connsiteY0" fmla="*/ 868455 h 1325655"/>
              <a:gd name="connsiteX1" fmla="*/ 2324100 w 4610100"/>
              <a:gd name="connsiteY1" fmla="*/ 411255 h 1325655"/>
              <a:gd name="connsiteX2" fmla="*/ 4610100 w 4610100"/>
              <a:gd name="connsiteY2" fmla="*/ 868455 h 1325655"/>
              <a:gd name="connsiteX3" fmla="*/ 2324100 w 4610100"/>
              <a:gd name="connsiteY3" fmla="*/ 1325655 h 1325655"/>
              <a:gd name="connsiteX4" fmla="*/ 38100 w 4610100"/>
              <a:gd name="connsiteY4" fmla="*/ 868455 h 1325655"/>
              <a:gd name="connsiteX0" fmla="*/ 38100 w 4610100"/>
              <a:gd name="connsiteY0" fmla="*/ 868455 h 1325655"/>
              <a:gd name="connsiteX1" fmla="*/ 2324100 w 4610100"/>
              <a:gd name="connsiteY1" fmla="*/ 411255 h 1325655"/>
              <a:gd name="connsiteX2" fmla="*/ 4610100 w 4610100"/>
              <a:gd name="connsiteY2" fmla="*/ 868455 h 1325655"/>
              <a:gd name="connsiteX3" fmla="*/ 2324100 w 4610100"/>
              <a:gd name="connsiteY3" fmla="*/ 1325655 h 1325655"/>
              <a:gd name="connsiteX4" fmla="*/ 38100 w 4610100"/>
              <a:gd name="connsiteY4" fmla="*/ 868455 h 1325655"/>
              <a:gd name="connsiteX0" fmla="*/ 38100 w 4629150"/>
              <a:gd name="connsiteY0" fmla="*/ 868455 h 1325655"/>
              <a:gd name="connsiteX1" fmla="*/ 2324100 w 4629150"/>
              <a:gd name="connsiteY1" fmla="*/ 411255 h 1325655"/>
              <a:gd name="connsiteX2" fmla="*/ 4610100 w 4629150"/>
              <a:gd name="connsiteY2" fmla="*/ 868455 h 1325655"/>
              <a:gd name="connsiteX3" fmla="*/ 2324100 w 4629150"/>
              <a:gd name="connsiteY3" fmla="*/ 1325655 h 1325655"/>
              <a:gd name="connsiteX4" fmla="*/ 38100 w 4629150"/>
              <a:gd name="connsiteY4" fmla="*/ 868455 h 1325655"/>
              <a:gd name="connsiteX0" fmla="*/ 38100 w 4653423"/>
              <a:gd name="connsiteY0" fmla="*/ 868455 h 1325655"/>
              <a:gd name="connsiteX1" fmla="*/ 2324100 w 4653423"/>
              <a:gd name="connsiteY1" fmla="*/ 411255 h 1325655"/>
              <a:gd name="connsiteX2" fmla="*/ 4610100 w 4653423"/>
              <a:gd name="connsiteY2" fmla="*/ 868455 h 1325655"/>
              <a:gd name="connsiteX3" fmla="*/ 2324100 w 4653423"/>
              <a:gd name="connsiteY3" fmla="*/ 1325655 h 1325655"/>
              <a:gd name="connsiteX4" fmla="*/ 38100 w 4653423"/>
              <a:gd name="connsiteY4" fmla="*/ 868455 h 1325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3423" h="1325655">
                <a:moveTo>
                  <a:pt x="38100" y="868455"/>
                </a:moveTo>
                <a:cubicBezTo>
                  <a:pt x="0" y="0"/>
                  <a:pt x="121777" y="849405"/>
                  <a:pt x="2324100" y="411255"/>
                </a:cubicBezTo>
                <a:cubicBezTo>
                  <a:pt x="4653423" y="830355"/>
                  <a:pt x="4629150" y="31750"/>
                  <a:pt x="4610100" y="868455"/>
                </a:cubicBezTo>
                <a:cubicBezTo>
                  <a:pt x="4610100" y="1120960"/>
                  <a:pt x="3586623" y="1325655"/>
                  <a:pt x="2324100" y="1325655"/>
                </a:cubicBezTo>
                <a:cubicBezTo>
                  <a:pt x="1061577" y="1325655"/>
                  <a:pt x="38100" y="1120960"/>
                  <a:pt x="38100" y="868455"/>
                </a:cubicBezTo>
                <a:close/>
              </a:path>
            </a:pathLst>
          </a:custGeom>
          <a:solidFill>
            <a:srgbClr val="8497B0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Oval 62"/>
          <p:cNvSpPr/>
          <p:nvPr/>
        </p:nvSpPr>
        <p:spPr bwMode="auto">
          <a:xfrm>
            <a:off x="6943022" y="4729571"/>
            <a:ext cx="1076325" cy="214313"/>
          </a:xfrm>
          <a:prstGeom prst="ellipse">
            <a:avLst/>
          </a:prstGeom>
          <a:solidFill>
            <a:srgbClr val="D6DCE5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Freeform 59"/>
          <p:cNvSpPr/>
          <p:nvPr/>
        </p:nvSpPr>
        <p:spPr bwMode="auto">
          <a:xfrm>
            <a:off x="6554084" y="4791484"/>
            <a:ext cx="1095375" cy="311150"/>
          </a:xfrm>
          <a:custGeom>
            <a:avLst/>
            <a:gdLst>
              <a:gd name="connsiteX0" fmla="*/ 0 w 4572000"/>
              <a:gd name="connsiteY0" fmla="*/ 457200 h 914400"/>
              <a:gd name="connsiteX1" fmla="*/ 2286000 w 4572000"/>
              <a:gd name="connsiteY1" fmla="*/ 0 h 914400"/>
              <a:gd name="connsiteX2" fmla="*/ 4572000 w 4572000"/>
              <a:gd name="connsiteY2" fmla="*/ 457200 h 914400"/>
              <a:gd name="connsiteX3" fmla="*/ 2286000 w 4572000"/>
              <a:gd name="connsiteY3" fmla="*/ 914400 h 914400"/>
              <a:gd name="connsiteX4" fmla="*/ 0 w 4572000"/>
              <a:gd name="connsiteY4" fmla="*/ 457200 h 914400"/>
              <a:gd name="connsiteX0" fmla="*/ 38100 w 4610100"/>
              <a:gd name="connsiteY0" fmla="*/ 868455 h 1325655"/>
              <a:gd name="connsiteX1" fmla="*/ 2324100 w 4610100"/>
              <a:gd name="connsiteY1" fmla="*/ 411255 h 1325655"/>
              <a:gd name="connsiteX2" fmla="*/ 4610100 w 4610100"/>
              <a:gd name="connsiteY2" fmla="*/ 868455 h 1325655"/>
              <a:gd name="connsiteX3" fmla="*/ 2324100 w 4610100"/>
              <a:gd name="connsiteY3" fmla="*/ 1325655 h 1325655"/>
              <a:gd name="connsiteX4" fmla="*/ 38100 w 4610100"/>
              <a:gd name="connsiteY4" fmla="*/ 868455 h 1325655"/>
              <a:gd name="connsiteX0" fmla="*/ 38100 w 4610100"/>
              <a:gd name="connsiteY0" fmla="*/ 868455 h 1325655"/>
              <a:gd name="connsiteX1" fmla="*/ 2324100 w 4610100"/>
              <a:gd name="connsiteY1" fmla="*/ 411255 h 1325655"/>
              <a:gd name="connsiteX2" fmla="*/ 4610100 w 4610100"/>
              <a:gd name="connsiteY2" fmla="*/ 868455 h 1325655"/>
              <a:gd name="connsiteX3" fmla="*/ 2324100 w 4610100"/>
              <a:gd name="connsiteY3" fmla="*/ 1325655 h 1325655"/>
              <a:gd name="connsiteX4" fmla="*/ 38100 w 4610100"/>
              <a:gd name="connsiteY4" fmla="*/ 868455 h 1325655"/>
              <a:gd name="connsiteX0" fmla="*/ 38100 w 4629150"/>
              <a:gd name="connsiteY0" fmla="*/ 868455 h 1325655"/>
              <a:gd name="connsiteX1" fmla="*/ 2324100 w 4629150"/>
              <a:gd name="connsiteY1" fmla="*/ 411255 h 1325655"/>
              <a:gd name="connsiteX2" fmla="*/ 4610100 w 4629150"/>
              <a:gd name="connsiteY2" fmla="*/ 868455 h 1325655"/>
              <a:gd name="connsiteX3" fmla="*/ 2324100 w 4629150"/>
              <a:gd name="connsiteY3" fmla="*/ 1325655 h 1325655"/>
              <a:gd name="connsiteX4" fmla="*/ 38100 w 4629150"/>
              <a:gd name="connsiteY4" fmla="*/ 868455 h 1325655"/>
              <a:gd name="connsiteX0" fmla="*/ 38100 w 4653423"/>
              <a:gd name="connsiteY0" fmla="*/ 868455 h 1325655"/>
              <a:gd name="connsiteX1" fmla="*/ 2324100 w 4653423"/>
              <a:gd name="connsiteY1" fmla="*/ 411255 h 1325655"/>
              <a:gd name="connsiteX2" fmla="*/ 4610100 w 4653423"/>
              <a:gd name="connsiteY2" fmla="*/ 868455 h 1325655"/>
              <a:gd name="connsiteX3" fmla="*/ 2324100 w 4653423"/>
              <a:gd name="connsiteY3" fmla="*/ 1325655 h 1325655"/>
              <a:gd name="connsiteX4" fmla="*/ 38100 w 4653423"/>
              <a:gd name="connsiteY4" fmla="*/ 868455 h 1325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3423" h="1325655">
                <a:moveTo>
                  <a:pt x="38100" y="868455"/>
                </a:moveTo>
                <a:cubicBezTo>
                  <a:pt x="0" y="0"/>
                  <a:pt x="121777" y="849405"/>
                  <a:pt x="2324100" y="411255"/>
                </a:cubicBezTo>
                <a:cubicBezTo>
                  <a:pt x="4653423" y="830355"/>
                  <a:pt x="4629150" y="31750"/>
                  <a:pt x="4610100" y="868455"/>
                </a:cubicBezTo>
                <a:cubicBezTo>
                  <a:pt x="4610100" y="1120960"/>
                  <a:pt x="3586623" y="1325655"/>
                  <a:pt x="2324100" y="1325655"/>
                </a:cubicBezTo>
                <a:cubicBezTo>
                  <a:pt x="1061577" y="1325655"/>
                  <a:pt x="38100" y="1120960"/>
                  <a:pt x="38100" y="868455"/>
                </a:cubicBezTo>
                <a:close/>
              </a:path>
            </a:pathLst>
          </a:custGeom>
          <a:solidFill>
            <a:srgbClr val="8497B0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Oval 60"/>
          <p:cNvSpPr/>
          <p:nvPr/>
        </p:nvSpPr>
        <p:spPr bwMode="auto">
          <a:xfrm>
            <a:off x="6563609" y="4816884"/>
            <a:ext cx="1076325" cy="214312"/>
          </a:xfrm>
          <a:prstGeom prst="ellipse">
            <a:avLst/>
          </a:prstGeom>
          <a:solidFill>
            <a:srgbClr val="D6DCE5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Freeform 57"/>
          <p:cNvSpPr/>
          <p:nvPr/>
        </p:nvSpPr>
        <p:spPr bwMode="auto">
          <a:xfrm>
            <a:off x="5561897" y="4645434"/>
            <a:ext cx="1095375" cy="312737"/>
          </a:xfrm>
          <a:custGeom>
            <a:avLst/>
            <a:gdLst>
              <a:gd name="connsiteX0" fmla="*/ 0 w 4572000"/>
              <a:gd name="connsiteY0" fmla="*/ 457200 h 914400"/>
              <a:gd name="connsiteX1" fmla="*/ 2286000 w 4572000"/>
              <a:gd name="connsiteY1" fmla="*/ 0 h 914400"/>
              <a:gd name="connsiteX2" fmla="*/ 4572000 w 4572000"/>
              <a:gd name="connsiteY2" fmla="*/ 457200 h 914400"/>
              <a:gd name="connsiteX3" fmla="*/ 2286000 w 4572000"/>
              <a:gd name="connsiteY3" fmla="*/ 914400 h 914400"/>
              <a:gd name="connsiteX4" fmla="*/ 0 w 4572000"/>
              <a:gd name="connsiteY4" fmla="*/ 457200 h 914400"/>
              <a:gd name="connsiteX0" fmla="*/ 38100 w 4610100"/>
              <a:gd name="connsiteY0" fmla="*/ 868455 h 1325655"/>
              <a:gd name="connsiteX1" fmla="*/ 2324100 w 4610100"/>
              <a:gd name="connsiteY1" fmla="*/ 411255 h 1325655"/>
              <a:gd name="connsiteX2" fmla="*/ 4610100 w 4610100"/>
              <a:gd name="connsiteY2" fmla="*/ 868455 h 1325655"/>
              <a:gd name="connsiteX3" fmla="*/ 2324100 w 4610100"/>
              <a:gd name="connsiteY3" fmla="*/ 1325655 h 1325655"/>
              <a:gd name="connsiteX4" fmla="*/ 38100 w 4610100"/>
              <a:gd name="connsiteY4" fmla="*/ 868455 h 1325655"/>
              <a:gd name="connsiteX0" fmla="*/ 38100 w 4610100"/>
              <a:gd name="connsiteY0" fmla="*/ 868455 h 1325655"/>
              <a:gd name="connsiteX1" fmla="*/ 2324100 w 4610100"/>
              <a:gd name="connsiteY1" fmla="*/ 411255 h 1325655"/>
              <a:gd name="connsiteX2" fmla="*/ 4610100 w 4610100"/>
              <a:gd name="connsiteY2" fmla="*/ 868455 h 1325655"/>
              <a:gd name="connsiteX3" fmla="*/ 2324100 w 4610100"/>
              <a:gd name="connsiteY3" fmla="*/ 1325655 h 1325655"/>
              <a:gd name="connsiteX4" fmla="*/ 38100 w 4610100"/>
              <a:gd name="connsiteY4" fmla="*/ 868455 h 1325655"/>
              <a:gd name="connsiteX0" fmla="*/ 38100 w 4629150"/>
              <a:gd name="connsiteY0" fmla="*/ 868455 h 1325655"/>
              <a:gd name="connsiteX1" fmla="*/ 2324100 w 4629150"/>
              <a:gd name="connsiteY1" fmla="*/ 411255 h 1325655"/>
              <a:gd name="connsiteX2" fmla="*/ 4610100 w 4629150"/>
              <a:gd name="connsiteY2" fmla="*/ 868455 h 1325655"/>
              <a:gd name="connsiteX3" fmla="*/ 2324100 w 4629150"/>
              <a:gd name="connsiteY3" fmla="*/ 1325655 h 1325655"/>
              <a:gd name="connsiteX4" fmla="*/ 38100 w 4629150"/>
              <a:gd name="connsiteY4" fmla="*/ 868455 h 1325655"/>
              <a:gd name="connsiteX0" fmla="*/ 38100 w 4653423"/>
              <a:gd name="connsiteY0" fmla="*/ 868455 h 1325655"/>
              <a:gd name="connsiteX1" fmla="*/ 2324100 w 4653423"/>
              <a:gd name="connsiteY1" fmla="*/ 411255 h 1325655"/>
              <a:gd name="connsiteX2" fmla="*/ 4610100 w 4653423"/>
              <a:gd name="connsiteY2" fmla="*/ 868455 h 1325655"/>
              <a:gd name="connsiteX3" fmla="*/ 2324100 w 4653423"/>
              <a:gd name="connsiteY3" fmla="*/ 1325655 h 1325655"/>
              <a:gd name="connsiteX4" fmla="*/ 38100 w 4653423"/>
              <a:gd name="connsiteY4" fmla="*/ 868455 h 1325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3423" h="1325655">
                <a:moveTo>
                  <a:pt x="38100" y="868455"/>
                </a:moveTo>
                <a:cubicBezTo>
                  <a:pt x="0" y="0"/>
                  <a:pt x="121777" y="849405"/>
                  <a:pt x="2324100" y="411255"/>
                </a:cubicBezTo>
                <a:cubicBezTo>
                  <a:pt x="4653423" y="830355"/>
                  <a:pt x="4629150" y="31750"/>
                  <a:pt x="4610100" y="868455"/>
                </a:cubicBezTo>
                <a:cubicBezTo>
                  <a:pt x="4610100" y="1120960"/>
                  <a:pt x="3586623" y="1325655"/>
                  <a:pt x="2324100" y="1325655"/>
                </a:cubicBezTo>
                <a:cubicBezTo>
                  <a:pt x="1061577" y="1325655"/>
                  <a:pt x="38100" y="1120960"/>
                  <a:pt x="38100" y="868455"/>
                </a:cubicBezTo>
                <a:close/>
              </a:path>
            </a:pathLst>
          </a:custGeom>
          <a:solidFill>
            <a:srgbClr val="8497B0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Oval 58"/>
          <p:cNvSpPr/>
          <p:nvPr/>
        </p:nvSpPr>
        <p:spPr bwMode="auto">
          <a:xfrm>
            <a:off x="5571422" y="4670834"/>
            <a:ext cx="1076325" cy="215899"/>
          </a:xfrm>
          <a:prstGeom prst="ellipse">
            <a:avLst/>
          </a:prstGeom>
          <a:solidFill>
            <a:srgbClr val="D6DCE5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Freeform 55"/>
          <p:cNvSpPr/>
          <p:nvPr/>
        </p:nvSpPr>
        <p:spPr bwMode="auto">
          <a:xfrm>
            <a:off x="4685597" y="4659721"/>
            <a:ext cx="1095375" cy="312738"/>
          </a:xfrm>
          <a:custGeom>
            <a:avLst/>
            <a:gdLst>
              <a:gd name="connsiteX0" fmla="*/ 0 w 4572000"/>
              <a:gd name="connsiteY0" fmla="*/ 457200 h 914400"/>
              <a:gd name="connsiteX1" fmla="*/ 2286000 w 4572000"/>
              <a:gd name="connsiteY1" fmla="*/ 0 h 914400"/>
              <a:gd name="connsiteX2" fmla="*/ 4572000 w 4572000"/>
              <a:gd name="connsiteY2" fmla="*/ 457200 h 914400"/>
              <a:gd name="connsiteX3" fmla="*/ 2286000 w 4572000"/>
              <a:gd name="connsiteY3" fmla="*/ 914400 h 914400"/>
              <a:gd name="connsiteX4" fmla="*/ 0 w 4572000"/>
              <a:gd name="connsiteY4" fmla="*/ 457200 h 914400"/>
              <a:gd name="connsiteX0" fmla="*/ 38100 w 4610100"/>
              <a:gd name="connsiteY0" fmla="*/ 868455 h 1325655"/>
              <a:gd name="connsiteX1" fmla="*/ 2324100 w 4610100"/>
              <a:gd name="connsiteY1" fmla="*/ 411255 h 1325655"/>
              <a:gd name="connsiteX2" fmla="*/ 4610100 w 4610100"/>
              <a:gd name="connsiteY2" fmla="*/ 868455 h 1325655"/>
              <a:gd name="connsiteX3" fmla="*/ 2324100 w 4610100"/>
              <a:gd name="connsiteY3" fmla="*/ 1325655 h 1325655"/>
              <a:gd name="connsiteX4" fmla="*/ 38100 w 4610100"/>
              <a:gd name="connsiteY4" fmla="*/ 868455 h 1325655"/>
              <a:gd name="connsiteX0" fmla="*/ 38100 w 4610100"/>
              <a:gd name="connsiteY0" fmla="*/ 868455 h 1325655"/>
              <a:gd name="connsiteX1" fmla="*/ 2324100 w 4610100"/>
              <a:gd name="connsiteY1" fmla="*/ 411255 h 1325655"/>
              <a:gd name="connsiteX2" fmla="*/ 4610100 w 4610100"/>
              <a:gd name="connsiteY2" fmla="*/ 868455 h 1325655"/>
              <a:gd name="connsiteX3" fmla="*/ 2324100 w 4610100"/>
              <a:gd name="connsiteY3" fmla="*/ 1325655 h 1325655"/>
              <a:gd name="connsiteX4" fmla="*/ 38100 w 4610100"/>
              <a:gd name="connsiteY4" fmla="*/ 868455 h 1325655"/>
              <a:gd name="connsiteX0" fmla="*/ 38100 w 4629150"/>
              <a:gd name="connsiteY0" fmla="*/ 868455 h 1325655"/>
              <a:gd name="connsiteX1" fmla="*/ 2324100 w 4629150"/>
              <a:gd name="connsiteY1" fmla="*/ 411255 h 1325655"/>
              <a:gd name="connsiteX2" fmla="*/ 4610100 w 4629150"/>
              <a:gd name="connsiteY2" fmla="*/ 868455 h 1325655"/>
              <a:gd name="connsiteX3" fmla="*/ 2324100 w 4629150"/>
              <a:gd name="connsiteY3" fmla="*/ 1325655 h 1325655"/>
              <a:gd name="connsiteX4" fmla="*/ 38100 w 4629150"/>
              <a:gd name="connsiteY4" fmla="*/ 868455 h 1325655"/>
              <a:gd name="connsiteX0" fmla="*/ 38100 w 4653423"/>
              <a:gd name="connsiteY0" fmla="*/ 868455 h 1325655"/>
              <a:gd name="connsiteX1" fmla="*/ 2324100 w 4653423"/>
              <a:gd name="connsiteY1" fmla="*/ 411255 h 1325655"/>
              <a:gd name="connsiteX2" fmla="*/ 4610100 w 4653423"/>
              <a:gd name="connsiteY2" fmla="*/ 868455 h 1325655"/>
              <a:gd name="connsiteX3" fmla="*/ 2324100 w 4653423"/>
              <a:gd name="connsiteY3" fmla="*/ 1325655 h 1325655"/>
              <a:gd name="connsiteX4" fmla="*/ 38100 w 4653423"/>
              <a:gd name="connsiteY4" fmla="*/ 868455 h 1325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3423" h="1325655">
                <a:moveTo>
                  <a:pt x="38100" y="868455"/>
                </a:moveTo>
                <a:cubicBezTo>
                  <a:pt x="0" y="0"/>
                  <a:pt x="121777" y="849405"/>
                  <a:pt x="2324100" y="411255"/>
                </a:cubicBezTo>
                <a:cubicBezTo>
                  <a:pt x="4653423" y="830355"/>
                  <a:pt x="4629150" y="31750"/>
                  <a:pt x="4610100" y="868455"/>
                </a:cubicBezTo>
                <a:cubicBezTo>
                  <a:pt x="4610100" y="1120960"/>
                  <a:pt x="3586623" y="1325655"/>
                  <a:pt x="2324100" y="1325655"/>
                </a:cubicBezTo>
                <a:cubicBezTo>
                  <a:pt x="1061577" y="1325655"/>
                  <a:pt x="38100" y="1120960"/>
                  <a:pt x="38100" y="868455"/>
                </a:cubicBezTo>
                <a:close/>
              </a:path>
            </a:pathLst>
          </a:custGeom>
          <a:solidFill>
            <a:srgbClr val="8497B0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Oval 56"/>
          <p:cNvSpPr/>
          <p:nvPr/>
        </p:nvSpPr>
        <p:spPr bwMode="auto">
          <a:xfrm>
            <a:off x="4695122" y="4685121"/>
            <a:ext cx="1076325" cy="215900"/>
          </a:xfrm>
          <a:prstGeom prst="ellipse">
            <a:avLst/>
          </a:prstGeom>
          <a:solidFill>
            <a:srgbClr val="D6DCE5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Freeform 53"/>
          <p:cNvSpPr/>
          <p:nvPr/>
        </p:nvSpPr>
        <p:spPr bwMode="auto">
          <a:xfrm>
            <a:off x="4277609" y="4586696"/>
            <a:ext cx="1095375" cy="312738"/>
          </a:xfrm>
          <a:custGeom>
            <a:avLst/>
            <a:gdLst>
              <a:gd name="connsiteX0" fmla="*/ 0 w 4572000"/>
              <a:gd name="connsiteY0" fmla="*/ 457200 h 914400"/>
              <a:gd name="connsiteX1" fmla="*/ 2286000 w 4572000"/>
              <a:gd name="connsiteY1" fmla="*/ 0 h 914400"/>
              <a:gd name="connsiteX2" fmla="*/ 4572000 w 4572000"/>
              <a:gd name="connsiteY2" fmla="*/ 457200 h 914400"/>
              <a:gd name="connsiteX3" fmla="*/ 2286000 w 4572000"/>
              <a:gd name="connsiteY3" fmla="*/ 914400 h 914400"/>
              <a:gd name="connsiteX4" fmla="*/ 0 w 4572000"/>
              <a:gd name="connsiteY4" fmla="*/ 457200 h 914400"/>
              <a:gd name="connsiteX0" fmla="*/ 38100 w 4610100"/>
              <a:gd name="connsiteY0" fmla="*/ 868455 h 1325655"/>
              <a:gd name="connsiteX1" fmla="*/ 2324100 w 4610100"/>
              <a:gd name="connsiteY1" fmla="*/ 411255 h 1325655"/>
              <a:gd name="connsiteX2" fmla="*/ 4610100 w 4610100"/>
              <a:gd name="connsiteY2" fmla="*/ 868455 h 1325655"/>
              <a:gd name="connsiteX3" fmla="*/ 2324100 w 4610100"/>
              <a:gd name="connsiteY3" fmla="*/ 1325655 h 1325655"/>
              <a:gd name="connsiteX4" fmla="*/ 38100 w 4610100"/>
              <a:gd name="connsiteY4" fmla="*/ 868455 h 1325655"/>
              <a:gd name="connsiteX0" fmla="*/ 38100 w 4610100"/>
              <a:gd name="connsiteY0" fmla="*/ 868455 h 1325655"/>
              <a:gd name="connsiteX1" fmla="*/ 2324100 w 4610100"/>
              <a:gd name="connsiteY1" fmla="*/ 411255 h 1325655"/>
              <a:gd name="connsiteX2" fmla="*/ 4610100 w 4610100"/>
              <a:gd name="connsiteY2" fmla="*/ 868455 h 1325655"/>
              <a:gd name="connsiteX3" fmla="*/ 2324100 w 4610100"/>
              <a:gd name="connsiteY3" fmla="*/ 1325655 h 1325655"/>
              <a:gd name="connsiteX4" fmla="*/ 38100 w 4610100"/>
              <a:gd name="connsiteY4" fmla="*/ 868455 h 1325655"/>
              <a:gd name="connsiteX0" fmla="*/ 38100 w 4629150"/>
              <a:gd name="connsiteY0" fmla="*/ 868455 h 1325655"/>
              <a:gd name="connsiteX1" fmla="*/ 2324100 w 4629150"/>
              <a:gd name="connsiteY1" fmla="*/ 411255 h 1325655"/>
              <a:gd name="connsiteX2" fmla="*/ 4610100 w 4629150"/>
              <a:gd name="connsiteY2" fmla="*/ 868455 h 1325655"/>
              <a:gd name="connsiteX3" fmla="*/ 2324100 w 4629150"/>
              <a:gd name="connsiteY3" fmla="*/ 1325655 h 1325655"/>
              <a:gd name="connsiteX4" fmla="*/ 38100 w 4629150"/>
              <a:gd name="connsiteY4" fmla="*/ 868455 h 1325655"/>
              <a:gd name="connsiteX0" fmla="*/ 38100 w 4653423"/>
              <a:gd name="connsiteY0" fmla="*/ 868455 h 1325655"/>
              <a:gd name="connsiteX1" fmla="*/ 2324100 w 4653423"/>
              <a:gd name="connsiteY1" fmla="*/ 411255 h 1325655"/>
              <a:gd name="connsiteX2" fmla="*/ 4610100 w 4653423"/>
              <a:gd name="connsiteY2" fmla="*/ 868455 h 1325655"/>
              <a:gd name="connsiteX3" fmla="*/ 2324100 w 4653423"/>
              <a:gd name="connsiteY3" fmla="*/ 1325655 h 1325655"/>
              <a:gd name="connsiteX4" fmla="*/ 38100 w 4653423"/>
              <a:gd name="connsiteY4" fmla="*/ 868455 h 1325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3423" h="1325655">
                <a:moveTo>
                  <a:pt x="38100" y="868455"/>
                </a:moveTo>
                <a:cubicBezTo>
                  <a:pt x="0" y="0"/>
                  <a:pt x="121777" y="849405"/>
                  <a:pt x="2324100" y="411255"/>
                </a:cubicBezTo>
                <a:cubicBezTo>
                  <a:pt x="4653423" y="830355"/>
                  <a:pt x="4629150" y="31750"/>
                  <a:pt x="4610100" y="868455"/>
                </a:cubicBezTo>
                <a:cubicBezTo>
                  <a:pt x="4610100" y="1120960"/>
                  <a:pt x="3586623" y="1325655"/>
                  <a:pt x="2324100" y="1325655"/>
                </a:cubicBezTo>
                <a:cubicBezTo>
                  <a:pt x="1061577" y="1325655"/>
                  <a:pt x="38100" y="1120960"/>
                  <a:pt x="38100" y="868455"/>
                </a:cubicBezTo>
                <a:close/>
              </a:path>
            </a:pathLst>
          </a:custGeom>
          <a:solidFill>
            <a:srgbClr val="8497B0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Oval 54"/>
          <p:cNvSpPr/>
          <p:nvPr/>
        </p:nvSpPr>
        <p:spPr bwMode="auto">
          <a:xfrm>
            <a:off x="4287134" y="4612096"/>
            <a:ext cx="1076325" cy="215900"/>
          </a:xfrm>
          <a:prstGeom prst="ellipse">
            <a:avLst/>
          </a:prstGeom>
          <a:solidFill>
            <a:srgbClr val="D6DCE5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Freeform 51"/>
          <p:cNvSpPr/>
          <p:nvPr/>
        </p:nvSpPr>
        <p:spPr bwMode="auto">
          <a:xfrm>
            <a:off x="4847522" y="4456521"/>
            <a:ext cx="1093787" cy="311150"/>
          </a:xfrm>
          <a:custGeom>
            <a:avLst/>
            <a:gdLst>
              <a:gd name="connsiteX0" fmla="*/ 0 w 4572000"/>
              <a:gd name="connsiteY0" fmla="*/ 457200 h 914400"/>
              <a:gd name="connsiteX1" fmla="*/ 2286000 w 4572000"/>
              <a:gd name="connsiteY1" fmla="*/ 0 h 914400"/>
              <a:gd name="connsiteX2" fmla="*/ 4572000 w 4572000"/>
              <a:gd name="connsiteY2" fmla="*/ 457200 h 914400"/>
              <a:gd name="connsiteX3" fmla="*/ 2286000 w 4572000"/>
              <a:gd name="connsiteY3" fmla="*/ 914400 h 914400"/>
              <a:gd name="connsiteX4" fmla="*/ 0 w 4572000"/>
              <a:gd name="connsiteY4" fmla="*/ 457200 h 914400"/>
              <a:gd name="connsiteX0" fmla="*/ 38100 w 4610100"/>
              <a:gd name="connsiteY0" fmla="*/ 868455 h 1325655"/>
              <a:gd name="connsiteX1" fmla="*/ 2324100 w 4610100"/>
              <a:gd name="connsiteY1" fmla="*/ 411255 h 1325655"/>
              <a:gd name="connsiteX2" fmla="*/ 4610100 w 4610100"/>
              <a:gd name="connsiteY2" fmla="*/ 868455 h 1325655"/>
              <a:gd name="connsiteX3" fmla="*/ 2324100 w 4610100"/>
              <a:gd name="connsiteY3" fmla="*/ 1325655 h 1325655"/>
              <a:gd name="connsiteX4" fmla="*/ 38100 w 4610100"/>
              <a:gd name="connsiteY4" fmla="*/ 868455 h 1325655"/>
              <a:gd name="connsiteX0" fmla="*/ 38100 w 4610100"/>
              <a:gd name="connsiteY0" fmla="*/ 868455 h 1325655"/>
              <a:gd name="connsiteX1" fmla="*/ 2324100 w 4610100"/>
              <a:gd name="connsiteY1" fmla="*/ 411255 h 1325655"/>
              <a:gd name="connsiteX2" fmla="*/ 4610100 w 4610100"/>
              <a:gd name="connsiteY2" fmla="*/ 868455 h 1325655"/>
              <a:gd name="connsiteX3" fmla="*/ 2324100 w 4610100"/>
              <a:gd name="connsiteY3" fmla="*/ 1325655 h 1325655"/>
              <a:gd name="connsiteX4" fmla="*/ 38100 w 4610100"/>
              <a:gd name="connsiteY4" fmla="*/ 868455 h 1325655"/>
              <a:gd name="connsiteX0" fmla="*/ 38100 w 4629150"/>
              <a:gd name="connsiteY0" fmla="*/ 868455 h 1325655"/>
              <a:gd name="connsiteX1" fmla="*/ 2324100 w 4629150"/>
              <a:gd name="connsiteY1" fmla="*/ 411255 h 1325655"/>
              <a:gd name="connsiteX2" fmla="*/ 4610100 w 4629150"/>
              <a:gd name="connsiteY2" fmla="*/ 868455 h 1325655"/>
              <a:gd name="connsiteX3" fmla="*/ 2324100 w 4629150"/>
              <a:gd name="connsiteY3" fmla="*/ 1325655 h 1325655"/>
              <a:gd name="connsiteX4" fmla="*/ 38100 w 4629150"/>
              <a:gd name="connsiteY4" fmla="*/ 868455 h 1325655"/>
              <a:gd name="connsiteX0" fmla="*/ 38100 w 4653423"/>
              <a:gd name="connsiteY0" fmla="*/ 868455 h 1325655"/>
              <a:gd name="connsiteX1" fmla="*/ 2324100 w 4653423"/>
              <a:gd name="connsiteY1" fmla="*/ 411255 h 1325655"/>
              <a:gd name="connsiteX2" fmla="*/ 4610100 w 4653423"/>
              <a:gd name="connsiteY2" fmla="*/ 868455 h 1325655"/>
              <a:gd name="connsiteX3" fmla="*/ 2324100 w 4653423"/>
              <a:gd name="connsiteY3" fmla="*/ 1325655 h 1325655"/>
              <a:gd name="connsiteX4" fmla="*/ 38100 w 4653423"/>
              <a:gd name="connsiteY4" fmla="*/ 868455 h 1325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3423" h="1325655">
                <a:moveTo>
                  <a:pt x="38100" y="868455"/>
                </a:moveTo>
                <a:cubicBezTo>
                  <a:pt x="0" y="0"/>
                  <a:pt x="121777" y="849405"/>
                  <a:pt x="2324100" y="411255"/>
                </a:cubicBezTo>
                <a:cubicBezTo>
                  <a:pt x="4653423" y="830355"/>
                  <a:pt x="4629150" y="31750"/>
                  <a:pt x="4610100" y="868455"/>
                </a:cubicBezTo>
                <a:cubicBezTo>
                  <a:pt x="4610100" y="1120960"/>
                  <a:pt x="3586623" y="1325655"/>
                  <a:pt x="2324100" y="1325655"/>
                </a:cubicBezTo>
                <a:cubicBezTo>
                  <a:pt x="1061577" y="1325655"/>
                  <a:pt x="38100" y="1120960"/>
                  <a:pt x="38100" y="868455"/>
                </a:cubicBezTo>
                <a:close/>
              </a:path>
            </a:pathLst>
          </a:custGeom>
          <a:solidFill>
            <a:srgbClr val="8497B0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Oval 52"/>
          <p:cNvSpPr/>
          <p:nvPr/>
        </p:nvSpPr>
        <p:spPr bwMode="auto">
          <a:xfrm>
            <a:off x="4857047" y="4481921"/>
            <a:ext cx="1074737" cy="214313"/>
          </a:xfrm>
          <a:prstGeom prst="ellipse">
            <a:avLst/>
          </a:prstGeom>
          <a:solidFill>
            <a:srgbClr val="D6DCE5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Freeform 49"/>
          <p:cNvSpPr/>
          <p:nvPr/>
        </p:nvSpPr>
        <p:spPr bwMode="auto">
          <a:xfrm>
            <a:off x="5663497" y="4440646"/>
            <a:ext cx="1095375" cy="312738"/>
          </a:xfrm>
          <a:custGeom>
            <a:avLst/>
            <a:gdLst>
              <a:gd name="connsiteX0" fmla="*/ 0 w 4572000"/>
              <a:gd name="connsiteY0" fmla="*/ 457200 h 914400"/>
              <a:gd name="connsiteX1" fmla="*/ 2286000 w 4572000"/>
              <a:gd name="connsiteY1" fmla="*/ 0 h 914400"/>
              <a:gd name="connsiteX2" fmla="*/ 4572000 w 4572000"/>
              <a:gd name="connsiteY2" fmla="*/ 457200 h 914400"/>
              <a:gd name="connsiteX3" fmla="*/ 2286000 w 4572000"/>
              <a:gd name="connsiteY3" fmla="*/ 914400 h 914400"/>
              <a:gd name="connsiteX4" fmla="*/ 0 w 4572000"/>
              <a:gd name="connsiteY4" fmla="*/ 457200 h 914400"/>
              <a:gd name="connsiteX0" fmla="*/ 38100 w 4610100"/>
              <a:gd name="connsiteY0" fmla="*/ 868455 h 1325655"/>
              <a:gd name="connsiteX1" fmla="*/ 2324100 w 4610100"/>
              <a:gd name="connsiteY1" fmla="*/ 411255 h 1325655"/>
              <a:gd name="connsiteX2" fmla="*/ 4610100 w 4610100"/>
              <a:gd name="connsiteY2" fmla="*/ 868455 h 1325655"/>
              <a:gd name="connsiteX3" fmla="*/ 2324100 w 4610100"/>
              <a:gd name="connsiteY3" fmla="*/ 1325655 h 1325655"/>
              <a:gd name="connsiteX4" fmla="*/ 38100 w 4610100"/>
              <a:gd name="connsiteY4" fmla="*/ 868455 h 1325655"/>
              <a:gd name="connsiteX0" fmla="*/ 38100 w 4610100"/>
              <a:gd name="connsiteY0" fmla="*/ 868455 h 1325655"/>
              <a:gd name="connsiteX1" fmla="*/ 2324100 w 4610100"/>
              <a:gd name="connsiteY1" fmla="*/ 411255 h 1325655"/>
              <a:gd name="connsiteX2" fmla="*/ 4610100 w 4610100"/>
              <a:gd name="connsiteY2" fmla="*/ 868455 h 1325655"/>
              <a:gd name="connsiteX3" fmla="*/ 2324100 w 4610100"/>
              <a:gd name="connsiteY3" fmla="*/ 1325655 h 1325655"/>
              <a:gd name="connsiteX4" fmla="*/ 38100 w 4610100"/>
              <a:gd name="connsiteY4" fmla="*/ 868455 h 1325655"/>
              <a:gd name="connsiteX0" fmla="*/ 38100 w 4629150"/>
              <a:gd name="connsiteY0" fmla="*/ 868455 h 1325655"/>
              <a:gd name="connsiteX1" fmla="*/ 2324100 w 4629150"/>
              <a:gd name="connsiteY1" fmla="*/ 411255 h 1325655"/>
              <a:gd name="connsiteX2" fmla="*/ 4610100 w 4629150"/>
              <a:gd name="connsiteY2" fmla="*/ 868455 h 1325655"/>
              <a:gd name="connsiteX3" fmla="*/ 2324100 w 4629150"/>
              <a:gd name="connsiteY3" fmla="*/ 1325655 h 1325655"/>
              <a:gd name="connsiteX4" fmla="*/ 38100 w 4629150"/>
              <a:gd name="connsiteY4" fmla="*/ 868455 h 1325655"/>
              <a:gd name="connsiteX0" fmla="*/ 38100 w 4653423"/>
              <a:gd name="connsiteY0" fmla="*/ 868455 h 1325655"/>
              <a:gd name="connsiteX1" fmla="*/ 2324100 w 4653423"/>
              <a:gd name="connsiteY1" fmla="*/ 411255 h 1325655"/>
              <a:gd name="connsiteX2" fmla="*/ 4610100 w 4653423"/>
              <a:gd name="connsiteY2" fmla="*/ 868455 h 1325655"/>
              <a:gd name="connsiteX3" fmla="*/ 2324100 w 4653423"/>
              <a:gd name="connsiteY3" fmla="*/ 1325655 h 1325655"/>
              <a:gd name="connsiteX4" fmla="*/ 38100 w 4653423"/>
              <a:gd name="connsiteY4" fmla="*/ 868455 h 1325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3423" h="1325655">
                <a:moveTo>
                  <a:pt x="38100" y="868455"/>
                </a:moveTo>
                <a:cubicBezTo>
                  <a:pt x="0" y="0"/>
                  <a:pt x="121777" y="849405"/>
                  <a:pt x="2324100" y="411255"/>
                </a:cubicBezTo>
                <a:cubicBezTo>
                  <a:pt x="4653423" y="830355"/>
                  <a:pt x="4629150" y="31750"/>
                  <a:pt x="4610100" y="868455"/>
                </a:cubicBezTo>
                <a:cubicBezTo>
                  <a:pt x="4610100" y="1120960"/>
                  <a:pt x="3586623" y="1325655"/>
                  <a:pt x="2324100" y="1325655"/>
                </a:cubicBezTo>
                <a:cubicBezTo>
                  <a:pt x="1061577" y="1325655"/>
                  <a:pt x="38100" y="1120960"/>
                  <a:pt x="38100" y="868455"/>
                </a:cubicBezTo>
                <a:close/>
              </a:path>
            </a:pathLst>
          </a:custGeom>
          <a:solidFill>
            <a:srgbClr val="8497B0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Oval 50"/>
          <p:cNvSpPr/>
          <p:nvPr/>
        </p:nvSpPr>
        <p:spPr bwMode="auto">
          <a:xfrm>
            <a:off x="5673022" y="4466046"/>
            <a:ext cx="1076325" cy="215900"/>
          </a:xfrm>
          <a:prstGeom prst="ellipse">
            <a:avLst/>
          </a:prstGeom>
          <a:solidFill>
            <a:srgbClr val="D6DCE5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Freeform 47"/>
          <p:cNvSpPr/>
          <p:nvPr/>
        </p:nvSpPr>
        <p:spPr bwMode="auto">
          <a:xfrm>
            <a:off x="6466772" y="4572409"/>
            <a:ext cx="1093787" cy="312737"/>
          </a:xfrm>
          <a:custGeom>
            <a:avLst/>
            <a:gdLst>
              <a:gd name="connsiteX0" fmla="*/ 0 w 4572000"/>
              <a:gd name="connsiteY0" fmla="*/ 457200 h 914400"/>
              <a:gd name="connsiteX1" fmla="*/ 2286000 w 4572000"/>
              <a:gd name="connsiteY1" fmla="*/ 0 h 914400"/>
              <a:gd name="connsiteX2" fmla="*/ 4572000 w 4572000"/>
              <a:gd name="connsiteY2" fmla="*/ 457200 h 914400"/>
              <a:gd name="connsiteX3" fmla="*/ 2286000 w 4572000"/>
              <a:gd name="connsiteY3" fmla="*/ 914400 h 914400"/>
              <a:gd name="connsiteX4" fmla="*/ 0 w 4572000"/>
              <a:gd name="connsiteY4" fmla="*/ 457200 h 914400"/>
              <a:gd name="connsiteX0" fmla="*/ 38100 w 4610100"/>
              <a:gd name="connsiteY0" fmla="*/ 868455 h 1325655"/>
              <a:gd name="connsiteX1" fmla="*/ 2324100 w 4610100"/>
              <a:gd name="connsiteY1" fmla="*/ 411255 h 1325655"/>
              <a:gd name="connsiteX2" fmla="*/ 4610100 w 4610100"/>
              <a:gd name="connsiteY2" fmla="*/ 868455 h 1325655"/>
              <a:gd name="connsiteX3" fmla="*/ 2324100 w 4610100"/>
              <a:gd name="connsiteY3" fmla="*/ 1325655 h 1325655"/>
              <a:gd name="connsiteX4" fmla="*/ 38100 w 4610100"/>
              <a:gd name="connsiteY4" fmla="*/ 868455 h 1325655"/>
              <a:gd name="connsiteX0" fmla="*/ 38100 w 4610100"/>
              <a:gd name="connsiteY0" fmla="*/ 868455 h 1325655"/>
              <a:gd name="connsiteX1" fmla="*/ 2324100 w 4610100"/>
              <a:gd name="connsiteY1" fmla="*/ 411255 h 1325655"/>
              <a:gd name="connsiteX2" fmla="*/ 4610100 w 4610100"/>
              <a:gd name="connsiteY2" fmla="*/ 868455 h 1325655"/>
              <a:gd name="connsiteX3" fmla="*/ 2324100 w 4610100"/>
              <a:gd name="connsiteY3" fmla="*/ 1325655 h 1325655"/>
              <a:gd name="connsiteX4" fmla="*/ 38100 w 4610100"/>
              <a:gd name="connsiteY4" fmla="*/ 868455 h 1325655"/>
              <a:gd name="connsiteX0" fmla="*/ 38100 w 4629150"/>
              <a:gd name="connsiteY0" fmla="*/ 868455 h 1325655"/>
              <a:gd name="connsiteX1" fmla="*/ 2324100 w 4629150"/>
              <a:gd name="connsiteY1" fmla="*/ 411255 h 1325655"/>
              <a:gd name="connsiteX2" fmla="*/ 4610100 w 4629150"/>
              <a:gd name="connsiteY2" fmla="*/ 868455 h 1325655"/>
              <a:gd name="connsiteX3" fmla="*/ 2324100 w 4629150"/>
              <a:gd name="connsiteY3" fmla="*/ 1325655 h 1325655"/>
              <a:gd name="connsiteX4" fmla="*/ 38100 w 4629150"/>
              <a:gd name="connsiteY4" fmla="*/ 868455 h 1325655"/>
              <a:gd name="connsiteX0" fmla="*/ 38100 w 4653423"/>
              <a:gd name="connsiteY0" fmla="*/ 868455 h 1325655"/>
              <a:gd name="connsiteX1" fmla="*/ 2324100 w 4653423"/>
              <a:gd name="connsiteY1" fmla="*/ 411255 h 1325655"/>
              <a:gd name="connsiteX2" fmla="*/ 4610100 w 4653423"/>
              <a:gd name="connsiteY2" fmla="*/ 868455 h 1325655"/>
              <a:gd name="connsiteX3" fmla="*/ 2324100 w 4653423"/>
              <a:gd name="connsiteY3" fmla="*/ 1325655 h 1325655"/>
              <a:gd name="connsiteX4" fmla="*/ 38100 w 4653423"/>
              <a:gd name="connsiteY4" fmla="*/ 868455 h 1325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3423" h="1325655">
                <a:moveTo>
                  <a:pt x="38100" y="868455"/>
                </a:moveTo>
                <a:cubicBezTo>
                  <a:pt x="0" y="0"/>
                  <a:pt x="121777" y="849405"/>
                  <a:pt x="2324100" y="411255"/>
                </a:cubicBezTo>
                <a:cubicBezTo>
                  <a:pt x="4653423" y="830355"/>
                  <a:pt x="4629150" y="31750"/>
                  <a:pt x="4610100" y="868455"/>
                </a:cubicBezTo>
                <a:cubicBezTo>
                  <a:pt x="4610100" y="1120960"/>
                  <a:pt x="3586623" y="1325655"/>
                  <a:pt x="2324100" y="1325655"/>
                </a:cubicBezTo>
                <a:cubicBezTo>
                  <a:pt x="1061577" y="1325655"/>
                  <a:pt x="38100" y="1120960"/>
                  <a:pt x="38100" y="868455"/>
                </a:cubicBezTo>
                <a:close/>
              </a:path>
            </a:pathLst>
          </a:custGeom>
          <a:solidFill>
            <a:srgbClr val="8497B0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Oval 48"/>
          <p:cNvSpPr/>
          <p:nvPr/>
        </p:nvSpPr>
        <p:spPr bwMode="auto">
          <a:xfrm>
            <a:off x="6476297" y="4597809"/>
            <a:ext cx="1074737" cy="215899"/>
          </a:xfrm>
          <a:prstGeom prst="ellipse">
            <a:avLst/>
          </a:prstGeom>
          <a:solidFill>
            <a:srgbClr val="D6DCE5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Freeform 45"/>
          <p:cNvSpPr/>
          <p:nvPr/>
        </p:nvSpPr>
        <p:spPr bwMode="auto">
          <a:xfrm>
            <a:off x="6495347" y="4383496"/>
            <a:ext cx="1095375" cy="311150"/>
          </a:xfrm>
          <a:custGeom>
            <a:avLst/>
            <a:gdLst>
              <a:gd name="connsiteX0" fmla="*/ 0 w 4572000"/>
              <a:gd name="connsiteY0" fmla="*/ 457200 h 914400"/>
              <a:gd name="connsiteX1" fmla="*/ 2286000 w 4572000"/>
              <a:gd name="connsiteY1" fmla="*/ 0 h 914400"/>
              <a:gd name="connsiteX2" fmla="*/ 4572000 w 4572000"/>
              <a:gd name="connsiteY2" fmla="*/ 457200 h 914400"/>
              <a:gd name="connsiteX3" fmla="*/ 2286000 w 4572000"/>
              <a:gd name="connsiteY3" fmla="*/ 914400 h 914400"/>
              <a:gd name="connsiteX4" fmla="*/ 0 w 4572000"/>
              <a:gd name="connsiteY4" fmla="*/ 457200 h 914400"/>
              <a:gd name="connsiteX0" fmla="*/ 38100 w 4610100"/>
              <a:gd name="connsiteY0" fmla="*/ 868455 h 1325655"/>
              <a:gd name="connsiteX1" fmla="*/ 2324100 w 4610100"/>
              <a:gd name="connsiteY1" fmla="*/ 411255 h 1325655"/>
              <a:gd name="connsiteX2" fmla="*/ 4610100 w 4610100"/>
              <a:gd name="connsiteY2" fmla="*/ 868455 h 1325655"/>
              <a:gd name="connsiteX3" fmla="*/ 2324100 w 4610100"/>
              <a:gd name="connsiteY3" fmla="*/ 1325655 h 1325655"/>
              <a:gd name="connsiteX4" fmla="*/ 38100 w 4610100"/>
              <a:gd name="connsiteY4" fmla="*/ 868455 h 1325655"/>
              <a:gd name="connsiteX0" fmla="*/ 38100 w 4610100"/>
              <a:gd name="connsiteY0" fmla="*/ 868455 h 1325655"/>
              <a:gd name="connsiteX1" fmla="*/ 2324100 w 4610100"/>
              <a:gd name="connsiteY1" fmla="*/ 411255 h 1325655"/>
              <a:gd name="connsiteX2" fmla="*/ 4610100 w 4610100"/>
              <a:gd name="connsiteY2" fmla="*/ 868455 h 1325655"/>
              <a:gd name="connsiteX3" fmla="*/ 2324100 w 4610100"/>
              <a:gd name="connsiteY3" fmla="*/ 1325655 h 1325655"/>
              <a:gd name="connsiteX4" fmla="*/ 38100 w 4610100"/>
              <a:gd name="connsiteY4" fmla="*/ 868455 h 1325655"/>
              <a:gd name="connsiteX0" fmla="*/ 38100 w 4629150"/>
              <a:gd name="connsiteY0" fmla="*/ 868455 h 1325655"/>
              <a:gd name="connsiteX1" fmla="*/ 2324100 w 4629150"/>
              <a:gd name="connsiteY1" fmla="*/ 411255 h 1325655"/>
              <a:gd name="connsiteX2" fmla="*/ 4610100 w 4629150"/>
              <a:gd name="connsiteY2" fmla="*/ 868455 h 1325655"/>
              <a:gd name="connsiteX3" fmla="*/ 2324100 w 4629150"/>
              <a:gd name="connsiteY3" fmla="*/ 1325655 h 1325655"/>
              <a:gd name="connsiteX4" fmla="*/ 38100 w 4629150"/>
              <a:gd name="connsiteY4" fmla="*/ 868455 h 1325655"/>
              <a:gd name="connsiteX0" fmla="*/ 38100 w 4653423"/>
              <a:gd name="connsiteY0" fmla="*/ 868455 h 1325655"/>
              <a:gd name="connsiteX1" fmla="*/ 2324100 w 4653423"/>
              <a:gd name="connsiteY1" fmla="*/ 411255 h 1325655"/>
              <a:gd name="connsiteX2" fmla="*/ 4610100 w 4653423"/>
              <a:gd name="connsiteY2" fmla="*/ 868455 h 1325655"/>
              <a:gd name="connsiteX3" fmla="*/ 2324100 w 4653423"/>
              <a:gd name="connsiteY3" fmla="*/ 1325655 h 1325655"/>
              <a:gd name="connsiteX4" fmla="*/ 38100 w 4653423"/>
              <a:gd name="connsiteY4" fmla="*/ 868455 h 1325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3423" h="1325655">
                <a:moveTo>
                  <a:pt x="38100" y="868455"/>
                </a:moveTo>
                <a:cubicBezTo>
                  <a:pt x="0" y="0"/>
                  <a:pt x="121777" y="849405"/>
                  <a:pt x="2324100" y="411255"/>
                </a:cubicBezTo>
                <a:cubicBezTo>
                  <a:pt x="4653423" y="830355"/>
                  <a:pt x="4629150" y="31750"/>
                  <a:pt x="4610100" y="868455"/>
                </a:cubicBezTo>
                <a:cubicBezTo>
                  <a:pt x="4610100" y="1120960"/>
                  <a:pt x="3586623" y="1325655"/>
                  <a:pt x="2324100" y="1325655"/>
                </a:cubicBezTo>
                <a:cubicBezTo>
                  <a:pt x="1061577" y="1325655"/>
                  <a:pt x="38100" y="1120960"/>
                  <a:pt x="38100" y="868455"/>
                </a:cubicBezTo>
                <a:close/>
              </a:path>
            </a:pathLst>
          </a:custGeom>
          <a:solidFill>
            <a:srgbClr val="8497B0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Oval 46"/>
          <p:cNvSpPr/>
          <p:nvPr/>
        </p:nvSpPr>
        <p:spPr bwMode="auto">
          <a:xfrm>
            <a:off x="6504872" y="4408896"/>
            <a:ext cx="1076325" cy="214313"/>
          </a:xfrm>
          <a:prstGeom prst="ellipse">
            <a:avLst/>
          </a:prstGeom>
          <a:solidFill>
            <a:srgbClr val="D6DCE5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Freeform 43"/>
          <p:cNvSpPr/>
          <p:nvPr/>
        </p:nvSpPr>
        <p:spPr bwMode="auto">
          <a:xfrm>
            <a:off x="5839709" y="4237446"/>
            <a:ext cx="1093788" cy="311150"/>
          </a:xfrm>
          <a:custGeom>
            <a:avLst/>
            <a:gdLst>
              <a:gd name="connsiteX0" fmla="*/ 0 w 4572000"/>
              <a:gd name="connsiteY0" fmla="*/ 457200 h 914400"/>
              <a:gd name="connsiteX1" fmla="*/ 2286000 w 4572000"/>
              <a:gd name="connsiteY1" fmla="*/ 0 h 914400"/>
              <a:gd name="connsiteX2" fmla="*/ 4572000 w 4572000"/>
              <a:gd name="connsiteY2" fmla="*/ 457200 h 914400"/>
              <a:gd name="connsiteX3" fmla="*/ 2286000 w 4572000"/>
              <a:gd name="connsiteY3" fmla="*/ 914400 h 914400"/>
              <a:gd name="connsiteX4" fmla="*/ 0 w 4572000"/>
              <a:gd name="connsiteY4" fmla="*/ 457200 h 914400"/>
              <a:gd name="connsiteX0" fmla="*/ 38100 w 4610100"/>
              <a:gd name="connsiteY0" fmla="*/ 868455 h 1325655"/>
              <a:gd name="connsiteX1" fmla="*/ 2324100 w 4610100"/>
              <a:gd name="connsiteY1" fmla="*/ 411255 h 1325655"/>
              <a:gd name="connsiteX2" fmla="*/ 4610100 w 4610100"/>
              <a:gd name="connsiteY2" fmla="*/ 868455 h 1325655"/>
              <a:gd name="connsiteX3" fmla="*/ 2324100 w 4610100"/>
              <a:gd name="connsiteY3" fmla="*/ 1325655 h 1325655"/>
              <a:gd name="connsiteX4" fmla="*/ 38100 w 4610100"/>
              <a:gd name="connsiteY4" fmla="*/ 868455 h 1325655"/>
              <a:gd name="connsiteX0" fmla="*/ 38100 w 4610100"/>
              <a:gd name="connsiteY0" fmla="*/ 868455 h 1325655"/>
              <a:gd name="connsiteX1" fmla="*/ 2324100 w 4610100"/>
              <a:gd name="connsiteY1" fmla="*/ 411255 h 1325655"/>
              <a:gd name="connsiteX2" fmla="*/ 4610100 w 4610100"/>
              <a:gd name="connsiteY2" fmla="*/ 868455 h 1325655"/>
              <a:gd name="connsiteX3" fmla="*/ 2324100 w 4610100"/>
              <a:gd name="connsiteY3" fmla="*/ 1325655 h 1325655"/>
              <a:gd name="connsiteX4" fmla="*/ 38100 w 4610100"/>
              <a:gd name="connsiteY4" fmla="*/ 868455 h 1325655"/>
              <a:gd name="connsiteX0" fmla="*/ 38100 w 4629150"/>
              <a:gd name="connsiteY0" fmla="*/ 868455 h 1325655"/>
              <a:gd name="connsiteX1" fmla="*/ 2324100 w 4629150"/>
              <a:gd name="connsiteY1" fmla="*/ 411255 h 1325655"/>
              <a:gd name="connsiteX2" fmla="*/ 4610100 w 4629150"/>
              <a:gd name="connsiteY2" fmla="*/ 868455 h 1325655"/>
              <a:gd name="connsiteX3" fmla="*/ 2324100 w 4629150"/>
              <a:gd name="connsiteY3" fmla="*/ 1325655 h 1325655"/>
              <a:gd name="connsiteX4" fmla="*/ 38100 w 4629150"/>
              <a:gd name="connsiteY4" fmla="*/ 868455 h 1325655"/>
              <a:gd name="connsiteX0" fmla="*/ 38100 w 4653423"/>
              <a:gd name="connsiteY0" fmla="*/ 868455 h 1325655"/>
              <a:gd name="connsiteX1" fmla="*/ 2324100 w 4653423"/>
              <a:gd name="connsiteY1" fmla="*/ 411255 h 1325655"/>
              <a:gd name="connsiteX2" fmla="*/ 4610100 w 4653423"/>
              <a:gd name="connsiteY2" fmla="*/ 868455 h 1325655"/>
              <a:gd name="connsiteX3" fmla="*/ 2324100 w 4653423"/>
              <a:gd name="connsiteY3" fmla="*/ 1325655 h 1325655"/>
              <a:gd name="connsiteX4" fmla="*/ 38100 w 4653423"/>
              <a:gd name="connsiteY4" fmla="*/ 868455 h 1325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3423" h="1325655">
                <a:moveTo>
                  <a:pt x="38100" y="868455"/>
                </a:moveTo>
                <a:cubicBezTo>
                  <a:pt x="0" y="0"/>
                  <a:pt x="121777" y="849405"/>
                  <a:pt x="2324100" y="411255"/>
                </a:cubicBezTo>
                <a:cubicBezTo>
                  <a:pt x="4653423" y="830355"/>
                  <a:pt x="4629150" y="31750"/>
                  <a:pt x="4610100" y="868455"/>
                </a:cubicBezTo>
                <a:cubicBezTo>
                  <a:pt x="4610100" y="1120960"/>
                  <a:pt x="3586623" y="1325655"/>
                  <a:pt x="2324100" y="1325655"/>
                </a:cubicBezTo>
                <a:cubicBezTo>
                  <a:pt x="1061577" y="1325655"/>
                  <a:pt x="38100" y="1120960"/>
                  <a:pt x="38100" y="868455"/>
                </a:cubicBezTo>
                <a:close/>
              </a:path>
            </a:pathLst>
          </a:custGeom>
          <a:solidFill>
            <a:srgbClr val="8497B0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Oval 44"/>
          <p:cNvSpPr/>
          <p:nvPr/>
        </p:nvSpPr>
        <p:spPr bwMode="auto">
          <a:xfrm>
            <a:off x="5849234" y="4262846"/>
            <a:ext cx="1074738" cy="214313"/>
          </a:xfrm>
          <a:prstGeom prst="ellipse">
            <a:avLst/>
          </a:prstGeom>
          <a:solidFill>
            <a:srgbClr val="D6DCE5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Freeform 41"/>
          <p:cNvSpPr/>
          <p:nvPr/>
        </p:nvSpPr>
        <p:spPr bwMode="auto">
          <a:xfrm>
            <a:off x="5050722" y="4294596"/>
            <a:ext cx="1095375" cy="312738"/>
          </a:xfrm>
          <a:custGeom>
            <a:avLst/>
            <a:gdLst>
              <a:gd name="connsiteX0" fmla="*/ 0 w 4572000"/>
              <a:gd name="connsiteY0" fmla="*/ 457200 h 914400"/>
              <a:gd name="connsiteX1" fmla="*/ 2286000 w 4572000"/>
              <a:gd name="connsiteY1" fmla="*/ 0 h 914400"/>
              <a:gd name="connsiteX2" fmla="*/ 4572000 w 4572000"/>
              <a:gd name="connsiteY2" fmla="*/ 457200 h 914400"/>
              <a:gd name="connsiteX3" fmla="*/ 2286000 w 4572000"/>
              <a:gd name="connsiteY3" fmla="*/ 914400 h 914400"/>
              <a:gd name="connsiteX4" fmla="*/ 0 w 4572000"/>
              <a:gd name="connsiteY4" fmla="*/ 457200 h 914400"/>
              <a:gd name="connsiteX0" fmla="*/ 38100 w 4610100"/>
              <a:gd name="connsiteY0" fmla="*/ 868455 h 1325655"/>
              <a:gd name="connsiteX1" fmla="*/ 2324100 w 4610100"/>
              <a:gd name="connsiteY1" fmla="*/ 411255 h 1325655"/>
              <a:gd name="connsiteX2" fmla="*/ 4610100 w 4610100"/>
              <a:gd name="connsiteY2" fmla="*/ 868455 h 1325655"/>
              <a:gd name="connsiteX3" fmla="*/ 2324100 w 4610100"/>
              <a:gd name="connsiteY3" fmla="*/ 1325655 h 1325655"/>
              <a:gd name="connsiteX4" fmla="*/ 38100 w 4610100"/>
              <a:gd name="connsiteY4" fmla="*/ 868455 h 1325655"/>
              <a:gd name="connsiteX0" fmla="*/ 38100 w 4610100"/>
              <a:gd name="connsiteY0" fmla="*/ 868455 h 1325655"/>
              <a:gd name="connsiteX1" fmla="*/ 2324100 w 4610100"/>
              <a:gd name="connsiteY1" fmla="*/ 411255 h 1325655"/>
              <a:gd name="connsiteX2" fmla="*/ 4610100 w 4610100"/>
              <a:gd name="connsiteY2" fmla="*/ 868455 h 1325655"/>
              <a:gd name="connsiteX3" fmla="*/ 2324100 w 4610100"/>
              <a:gd name="connsiteY3" fmla="*/ 1325655 h 1325655"/>
              <a:gd name="connsiteX4" fmla="*/ 38100 w 4610100"/>
              <a:gd name="connsiteY4" fmla="*/ 868455 h 1325655"/>
              <a:gd name="connsiteX0" fmla="*/ 38100 w 4629150"/>
              <a:gd name="connsiteY0" fmla="*/ 868455 h 1325655"/>
              <a:gd name="connsiteX1" fmla="*/ 2324100 w 4629150"/>
              <a:gd name="connsiteY1" fmla="*/ 411255 h 1325655"/>
              <a:gd name="connsiteX2" fmla="*/ 4610100 w 4629150"/>
              <a:gd name="connsiteY2" fmla="*/ 868455 h 1325655"/>
              <a:gd name="connsiteX3" fmla="*/ 2324100 w 4629150"/>
              <a:gd name="connsiteY3" fmla="*/ 1325655 h 1325655"/>
              <a:gd name="connsiteX4" fmla="*/ 38100 w 4629150"/>
              <a:gd name="connsiteY4" fmla="*/ 868455 h 1325655"/>
              <a:gd name="connsiteX0" fmla="*/ 38100 w 4653423"/>
              <a:gd name="connsiteY0" fmla="*/ 868455 h 1325655"/>
              <a:gd name="connsiteX1" fmla="*/ 2324100 w 4653423"/>
              <a:gd name="connsiteY1" fmla="*/ 411255 h 1325655"/>
              <a:gd name="connsiteX2" fmla="*/ 4610100 w 4653423"/>
              <a:gd name="connsiteY2" fmla="*/ 868455 h 1325655"/>
              <a:gd name="connsiteX3" fmla="*/ 2324100 w 4653423"/>
              <a:gd name="connsiteY3" fmla="*/ 1325655 h 1325655"/>
              <a:gd name="connsiteX4" fmla="*/ 38100 w 4653423"/>
              <a:gd name="connsiteY4" fmla="*/ 868455 h 1325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3423" h="1325655">
                <a:moveTo>
                  <a:pt x="38100" y="868455"/>
                </a:moveTo>
                <a:cubicBezTo>
                  <a:pt x="0" y="0"/>
                  <a:pt x="121777" y="849405"/>
                  <a:pt x="2324100" y="411255"/>
                </a:cubicBezTo>
                <a:cubicBezTo>
                  <a:pt x="4653423" y="830355"/>
                  <a:pt x="4629150" y="31750"/>
                  <a:pt x="4610100" y="868455"/>
                </a:cubicBezTo>
                <a:cubicBezTo>
                  <a:pt x="4610100" y="1120960"/>
                  <a:pt x="3586623" y="1325655"/>
                  <a:pt x="2324100" y="1325655"/>
                </a:cubicBezTo>
                <a:cubicBezTo>
                  <a:pt x="1061577" y="1325655"/>
                  <a:pt x="38100" y="1120960"/>
                  <a:pt x="38100" y="868455"/>
                </a:cubicBezTo>
                <a:close/>
              </a:path>
            </a:pathLst>
          </a:custGeom>
          <a:solidFill>
            <a:srgbClr val="8497B0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Oval 42"/>
          <p:cNvSpPr/>
          <p:nvPr/>
        </p:nvSpPr>
        <p:spPr bwMode="auto">
          <a:xfrm>
            <a:off x="5060247" y="4319996"/>
            <a:ext cx="1076325" cy="215900"/>
          </a:xfrm>
          <a:prstGeom prst="ellipse">
            <a:avLst/>
          </a:prstGeom>
          <a:solidFill>
            <a:srgbClr val="D6DCE5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Freeform 39"/>
          <p:cNvSpPr/>
          <p:nvPr/>
        </p:nvSpPr>
        <p:spPr bwMode="auto">
          <a:xfrm>
            <a:off x="4920547" y="4207284"/>
            <a:ext cx="1093787" cy="312737"/>
          </a:xfrm>
          <a:custGeom>
            <a:avLst/>
            <a:gdLst>
              <a:gd name="connsiteX0" fmla="*/ 0 w 4572000"/>
              <a:gd name="connsiteY0" fmla="*/ 457200 h 914400"/>
              <a:gd name="connsiteX1" fmla="*/ 2286000 w 4572000"/>
              <a:gd name="connsiteY1" fmla="*/ 0 h 914400"/>
              <a:gd name="connsiteX2" fmla="*/ 4572000 w 4572000"/>
              <a:gd name="connsiteY2" fmla="*/ 457200 h 914400"/>
              <a:gd name="connsiteX3" fmla="*/ 2286000 w 4572000"/>
              <a:gd name="connsiteY3" fmla="*/ 914400 h 914400"/>
              <a:gd name="connsiteX4" fmla="*/ 0 w 4572000"/>
              <a:gd name="connsiteY4" fmla="*/ 457200 h 914400"/>
              <a:gd name="connsiteX0" fmla="*/ 38100 w 4610100"/>
              <a:gd name="connsiteY0" fmla="*/ 868455 h 1325655"/>
              <a:gd name="connsiteX1" fmla="*/ 2324100 w 4610100"/>
              <a:gd name="connsiteY1" fmla="*/ 411255 h 1325655"/>
              <a:gd name="connsiteX2" fmla="*/ 4610100 w 4610100"/>
              <a:gd name="connsiteY2" fmla="*/ 868455 h 1325655"/>
              <a:gd name="connsiteX3" fmla="*/ 2324100 w 4610100"/>
              <a:gd name="connsiteY3" fmla="*/ 1325655 h 1325655"/>
              <a:gd name="connsiteX4" fmla="*/ 38100 w 4610100"/>
              <a:gd name="connsiteY4" fmla="*/ 868455 h 1325655"/>
              <a:gd name="connsiteX0" fmla="*/ 38100 w 4610100"/>
              <a:gd name="connsiteY0" fmla="*/ 868455 h 1325655"/>
              <a:gd name="connsiteX1" fmla="*/ 2324100 w 4610100"/>
              <a:gd name="connsiteY1" fmla="*/ 411255 h 1325655"/>
              <a:gd name="connsiteX2" fmla="*/ 4610100 w 4610100"/>
              <a:gd name="connsiteY2" fmla="*/ 868455 h 1325655"/>
              <a:gd name="connsiteX3" fmla="*/ 2324100 w 4610100"/>
              <a:gd name="connsiteY3" fmla="*/ 1325655 h 1325655"/>
              <a:gd name="connsiteX4" fmla="*/ 38100 w 4610100"/>
              <a:gd name="connsiteY4" fmla="*/ 868455 h 1325655"/>
              <a:gd name="connsiteX0" fmla="*/ 38100 w 4629150"/>
              <a:gd name="connsiteY0" fmla="*/ 868455 h 1325655"/>
              <a:gd name="connsiteX1" fmla="*/ 2324100 w 4629150"/>
              <a:gd name="connsiteY1" fmla="*/ 411255 h 1325655"/>
              <a:gd name="connsiteX2" fmla="*/ 4610100 w 4629150"/>
              <a:gd name="connsiteY2" fmla="*/ 868455 h 1325655"/>
              <a:gd name="connsiteX3" fmla="*/ 2324100 w 4629150"/>
              <a:gd name="connsiteY3" fmla="*/ 1325655 h 1325655"/>
              <a:gd name="connsiteX4" fmla="*/ 38100 w 4629150"/>
              <a:gd name="connsiteY4" fmla="*/ 868455 h 1325655"/>
              <a:gd name="connsiteX0" fmla="*/ 38100 w 4653423"/>
              <a:gd name="connsiteY0" fmla="*/ 868455 h 1325655"/>
              <a:gd name="connsiteX1" fmla="*/ 2324100 w 4653423"/>
              <a:gd name="connsiteY1" fmla="*/ 411255 h 1325655"/>
              <a:gd name="connsiteX2" fmla="*/ 4610100 w 4653423"/>
              <a:gd name="connsiteY2" fmla="*/ 868455 h 1325655"/>
              <a:gd name="connsiteX3" fmla="*/ 2324100 w 4653423"/>
              <a:gd name="connsiteY3" fmla="*/ 1325655 h 1325655"/>
              <a:gd name="connsiteX4" fmla="*/ 38100 w 4653423"/>
              <a:gd name="connsiteY4" fmla="*/ 868455 h 1325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3423" h="1325655">
                <a:moveTo>
                  <a:pt x="38100" y="868455"/>
                </a:moveTo>
                <a:cubicBezTo>
                  <a:pt x="0" y="0"/>
                  <a:pt x="121777" y="849405"/>
                  <a:pt x="2324100" y="411255"/>
                </a:cubicBezTo>
                <a:cubicBezTo>
                  <a:pt x="4653423" y="830355"/>
                  <a:pt x="4629150" y="31750"/>
                  <a:pt x="4610100" y="868455"/>
                </a:cubicBezTo>
                <a:cubicBezTo>
                  <a:pt x="4610100" y="1120960"/>
                  <a:pt x="3586623" y="1325655"/>
                  <a:pt x="2324100" y="1325655"/>
                </a:cubicBezTo>
                <a:cubicBezTo>
                  <a:pt x="1061577" y="1325655"/>
                  <a:pt x="38100" y="1120960"/>
                  <a:pt x="38100" y="868455"/>
                </a:cubicBezTo>
                <a:close/>
              </a:path>
            </a:pathLst>
          </a:custGeom>
          <a:solidFill>
            <a:srgbClr val="8497B0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Oval 40"/>
          <p:cNvSpPr/>
          <p:nvPr/>
        </p:nvSpPr>
        <p:spPr bwMode="auto">
          <a:xfrm>
            <a:off x="4930072" y="4232684"/>
            <a:ext cx="1074737" cy="228600"/>
          </a:xfrm>
          <a:prstGeom prst="ellipse">
            <a:avLst/>
          </a:prstGeom>
          <a:solidFill>
            <a:srgbClr val="D6DCE5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Freeform 37"/>
          <p:cNvSpPr/>
          <p:nvPr/>
        </p:nvSpPr>
        <p:spPr bwMode="auto">
          <a:xfrm>
            <a:off x="5517447" y="4077109"/>
            <a:ext cx="1095375" cy="311150"/>
          </a:xfrm>
          <a:custGeom>
            <a:avLst/>
            <a:gdLst>
              <a:gd name="connsiteX0" fmla="*/ 0 w 4572000"/>
              <a:gd name="connsiteY0" fmla="*/ 457200 h 914400"/>
              <a:gd name="connsiteX1" fmla="*/ 2286000 w 4572000"/>
              <a:gd name="connsiteY1" fmla="*/ 0 h 914400"/>
              <a:gd name="connsiteX2" fmla="*/ 4572000 w 4572000"/>
              <a:gd name="connsiteY2" fmla="*/ 457200 h 914400"/>
              <a:gd name="connsiteX3" fmla="*/ 2286000 w 4572000"/>
              <a:gd name="connsiteY3" fmla="*/ 914400 h 914400"/>
              <a:gd name="connsiteX4" fmla="*/ 0 w 4572000"/>
              <a:gd name="connsiteY4" fmla="*/ 457200 h 914400"/>
              <a:gd name="connsiteX0" fmla="*/ 38100 w 4610100"/>
              <a:gd name="connsiteY0" fmla="*/ 868455 h 1325655"/>
              <a:gd name="connsiteX1" fmla="*/ 2324100 w 4610100"/>
              <a:gd name="connsiteY1" fmla="*/ 411255 h 1325655"/>
              <a:gd name="connsiteX2" fmla="*/ 4610100 w 4610100"/>
              <a:gd name="connsiteY2" fmla="*/ 868455 h 1325655"/>
              <a:gd name="connsiteX3" fmla="*/ 2324100 w 4610100"/>
              <a:gd name="connsiteY3" fmla="*/ 1325655 h 1325655"/>
              <a:gd name="connsiteX4" fmla="*/ 38100 w 4610100"/>
              <a:gd name="connsiteY4" fmla="*/ 868455 h 1325655"/>
              <a:gd name="connsiteX0" fmla="*/ 38100 w 4610100"/>
              <a:gd name="connsiteY0" fmla="*/ 868455 h 1325655"/>
              <a:gd name="connsiteX1" fmla="*/ 2324100 w 4610100"/>
              <a:gd name="connsiteY1" fmla="*/ 411255 h 1325655"/>
              <a:gd name="connsiteX2" fmla="*/ 4610100 w 4610100"/>
              <a:gd name="connsiteY2" fmla="*/ 868455 h 1325655"/>
              <a:gd name="connsiteX3" fmla="*/ 2324100 w 4610100"/>
              <a:gd name="connsiteY3" fmla="*/ 1325655 h 1325655"/>
              <a:gd name="connsiteX4" fmla="*/ 38100 w 4610100"/>
              <a:gd name="connsiteY4" fmla="*/ 868455 h 1325655"/>
              <a:gd name="connsiteX0" fmla="*/ 38100 w 4629150"/>
              <a:gd name="connsiteY0" fmla="*/ 868455 h 1325655"/>
              <a:gd name="connsiteX1" fmla="*/ 2324100 w 4629150"/>
              <a:gd name="connsiteY1" fmla="*/ 411255 h 1325655"/>
              <a:gd name="connsiteX2" fmla="*/ 4610100 w 4629150"/>
              <a:gd name="connsiteY2" fmla="*/ 868455 h 1325655"/>
              <a:gd name="connsiteX3" fmla="*/ 2324100 w 4629150"/>
              <a:gd name="connsiteY3" fmla="*/ 1325655 h 1325655"/>
              <a:gd name="connsiteX4" fmla="*/ 38100 w 4629150"/>
              <a:gd name="connsiteY4" fmla="*/ 868455 h 1325655"/>
              <a:gd name="connsiteX0" fmla="*/ 38100 w 4653423"/>
              <a:gd name="connsiteY0" fmla="*/ 868455 h 1325655"/>
              <a:gd name="connsiteX1" fmla="*/ 2324100 w 4653423"/>
              <a:gd name="connsiteY1" fmla="*/ 411255 h 1325655"/>
              <a:gd name="connsiteX2" fmla="*/ 4610100 w 4653423"/>
              <a:gd name="connsiteY2" fmla="*/ 868455 h 1325655"/>
              <a:gd name="connsiteX3" fmla="*/ 2324100 w 4653423"/>
              <a:gd name="connsiteY3" fmla="*/ 1325655 h 1325655"/>
              <a:gd name="connsiteX4" fmla="*/ 38100 w 4653423"/>
              <a:gd name="connsiteY4" fmla="*/ 868455 h 1325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3423" h="1325655">
                <a:moveTo>
                  <a:pt x="38100" y="868455"/>
                </a:moveTo>
                <a:cubicBezTo>
                  <a:pt x="0" y="0"/>
                  <a:pt x="121777" y="849405"/>
                  <a:pt x="2324100" y="411255"/>
                </a:cubicBezTo>
                <a:cubicBezTo>
                  <a:pt x="4653423" y="830355"/>
                  <a:pt x="4629150" y="31750"/>
                  <a:pt x="4610100" y="868455"/>
                </a:cubicBezTo>
                <a:cubicBezTo>
                  <a:pt x="4610100" y="1120960"/>
                  <a:pt x="3586623" y="1325655"/>
                  <a:pt x="2324100" y="1325655"/>
                </a:cubicBezTo>
                <a:cubicBezTo>
                  <a:pt x="1061577" y="1325655"/>
                  <a:pt x="38100" y="1120960"/>
                  <a:pt x="38100" y="868455"/>
                </a:cubicBezTo>
                <a:close/>
              </a:path>
            </a:pathLst>
          </a:custGeom>
          <a:solidFill>
            <a:srgbClr val="8497B0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Oval 38"/>
          <p:cNvSpPr/>
          <p:nvPr/>
        </p:nvSpPr>
        <p:spPr bwMode="auto">
          <a:xfrm>
            <a:off x="5526972" y="4102515"/>
            <a:ext cx="1076325" cy="214312"/>
          </a:xfrm>
          <a:prstGeom prst="ellipse">
            <a:avLst/>
          </a:prstGeom>
          <a:solidFill>
            <a:srgbClr val="D6DCE5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Freeform 35"/>
          <p:cNvSpPr/>
          <p:nvPr/>
        </p:nvSpPr>
        <p:spPr bwMode="auto">
          <a:xfrm>
            <a:off x="5634922" y="5361396"/>
            <a:ext cx="1093787" cy="311150"/>
          </a:xfrm>
          <a:custGeom>
            <a:avLst/>
            <a:gdLst>
              <a:gd name="connsiteX0" fmla="*/ 0 w 4572000"/>
              <a:gd name="connsiteY0" fmla="*/ 457200 h 914400"/>
              <a:gd name="connsiteX1" fmla="*/ 2286000 w 4572000"/>
              <a:gd name="connsiteY1" fmla="*/ 0 h 914400"/>
              <a:gd name="connsiteX2" fmla="*/ 4572000 w 4572000"/>
              <a:gd name="connsiteY2" fmla="*/ 457200 h 914400"/>
              <a:gd name="connsiteX3" fmla="*/ 2286000 w 4572000"/>
              <a:gd name="connsiteY3" fmla="*/ 914400 h 914400"/>
              <a:gd name="connsiteX4" fmla="*/ 0 w 4572000"/>
              <a:gd name="connsiteY4" fmla="*/ 457200 h 914400"/>
              <a:gd name="connsiteX0" fmla="*/ 38100 w 4610100"/>
              <a:gd name="connsiteY0" fmla="*/ 868455 h 1325655"/>
              <a:gd name="connsiteX1" fmla="*/ 2324100 w 4610100"/>
              <a:gd name="connsiteY1" fmla="*/ 411255 h 1325655"/>
              <a:gd name="connsiteX2" fmla="*/ 4610100 w 4610100"/>
              <a:gd name="connsiteY2" fmla="*/ 868455 h 1325655"/>
              <a:gd name="connsiteX3" fmla="*/ 2324100 w 4610100"/>
              <a:gd name="connsiteY3" fmla="*/ 1325655 h 1325655"/>
              <a:gd name="connsiteX4" fmla="*/ 38100 w 4610100"/>
              <a:gd name="connsiteY4" fmla="*/ 868455 h 1325655"/>
              <a:gd name="connsiteX0" fmla="*/ 38100 w 4610100"/>
              <a:gd name="connsiteY0" fmla="*/ 868455 h 1325655"/>
              <a:gd name="connsiteX1" fmla="*/ 2324100 w 4610100"/>
              <a:gd name="connsiteY1" fmla="*/ 411255 h 1325655"/>
              <a:gd name="connsiteX2" fmla="*/ 4610100 w 4610100"/>
              <a:gd name="connsiteY2" fmla="*/ 868455 h 1325655"/>
              <a:gd name="connsiteX3" fmla="*/ 2324100 w 4610100"/>
              <a:gd name="connsiteY3" fmla="*/ 1325655 h 1325655"/>
              <a:gd name="connsiteX4" fmla="*/ 38100 w 4610100"/>
              <a:gd name="connsiteY4" fmla="*/ 868455 h 1325655"/>
              <a:gd name="connsiteX0" fmla="*/ 38100 w 4629150"/>
              <a:gd name="connsiteY0" fmla="*/ 868455 h 1325655"/>
              <a:gd name="connsiteX1" fmla="*/ 2324100 w 4629150"/>
              <a:gd name="connsiteY1" fmla="*/ 411255 h 1325655"/>
              <a:gd name="connsiteX2" fmla="*/ 4610100 w 4629150"/>
              <a:gd name="connsiteY2" fmla="*/ 868455 h 1325655"/>
              <a:gd name="connsiteX3" fmla="*/ 2324100 w 4629150"/>
              <a:gd name="connsiteY3" fmla="*/ 1325655 h 1325655"/>
              <a:gd name="connsiteX4" fmla="*/ 38100 w 4629150"/>
              <a:gd name="connsiteY4" fmla="*/ 868455 h 1325655"/>
              <a:gd name="connsiteX0" fmla="*/ 38100 w 4653423"/>
              <a:gd name="connsiteY0" fmla="*/ 868455 h 1325655"/>
              <a:gd name="connsiteX1" fmla="*/ 2324100 w 4653423"/>
              <a:gd name="connsiteY1" fmla="*/ 411255 h 1325655"/>
              <a:gd name="connsiteX2" fmla="*/ 4610100 w 4653423"/>
              <a:gd name="connsiteY2" fmla="*/ 868455 h 1325655"/>
              <a:gd name="connsiteX3" fmla="*/ 2324100 w 4653423"/>
              <a:gd name="connsiteY3" fmla="*/ 1325655 h 1325655"/>
              <a:gd name="connsiteX4" fmla="*/ 38100 w 4653423"/>
              <a:gd name="connsiteY4" fmla="*/ 868455 h 1325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53423" h="1325655">
                <a:moveTo>
                  <a:pt x="38100" y="868455"/>
                </a:moveTo>
                <a:cubicBezTo>
                  <a:pt x="0" y="0"/>
                  <a:pt x="121777" y="849405"/>
                  <a:pt x="2324100" y="411255"/>
                </a:cubicBezTo>
                <a:cubicBezTo>
                  <a:pt x="4653423" y="830355"/>
                  <a:pt x="4629150" y="31750"/>
                  <a:pt x="4610100" y="868455"/>
                </a:cubicBezTo>
                <a:cubicBezTo>
                  <a:pt x="4610100" y="1120960"/>
                  <a:pt x="3586623" y="1325655"/>
                  <a:pt x="2324100" y="1325655"/>
                </a:cubicBezTo>
                <a:cubicBezTo>
                  <a:pt x="1061577" y="1325655"/>
                  <a:pt x="38100" y="1120960"/>
                  <a:pt x="38100" y="868455"/>
                </a:cubicBezTo>
                <a:close/>
              </a:path>
            </a:pathLst>
          </a:custGeom>
          <a:solidFill>
            <a:srgbClr val="8497B0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Oval 36"/>
          <p:cNvSpPr/>
          <p:nvPr/>
        </p:nvSpPr>
        <p:spPr bwMode="auto">
          <a:xfrm>
            <a:off x="5644447" y="5386796"/>
            <a:ext cx="1074737" cy="214313"/>
          </a:xfrm>
          <a:prstGeom prst="ellipse">
            <a:avLst/>
          </a:prstGeom>
          <a:solidFill>
            <a:srgbClr val="D6DCE5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id-ID" kern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61" name="Elbow Connector 87"/>
          <p:cNvCxnSpPr/>
          <p:nvPr/>
        </p:nvCxnSpPr>
        <p:spPr>
          <a:xfrm>
            <a:off x="6659765" y="2247580"/>
            <a:ext cx="1548526" cy="291241"/>
          </a:xfrm>
          <a:prstGeom prst="bentConnector3">
            <a:avLst>
              <a:gd name="adj1" fmla="val 100614"/>
            </a:avLst>
          </a:prstGeom>
          <a:noFill/>
          <a:ln w="12700" cap="flat" cmpd="sng" algn="ctr">
            <a:solidFill>
              <a:srgbClr val="ADBACA"/>
            </a:solidFill>
            <a:prstDash val="solid"/>
            <a:miter lim="800000"/>
            <a:headEnd type="oval" w="med" len="med"/>
            <a:tailEnd type="oval" w="med" len="med"/>
          </a:ln>
          <a:effectLst/>
        </p:spPr>
      </p:cxnSp>
      <p:cxnSp>
        <p:nvCxnSpPr>
          <p:cNvPr id="62" name="Elbow Connector 91"/>
          <p:cNvCxnSpPr/>
          <p:nvPr/>
        </p:nvCxnSpPr>
        <p:spPr>
          <a:xfrm>
            <a:off x="6612822" y="2922696"/>
            <a:ext cx="1815559" cy="1095675"/>
          </a:xfrm>
          <a:prstGeom prst="bentConnector3">
            <a:avLst>
              <a:gd name="adj1" fmla="val 50000"/>
            </a:avLst>
          </a:prstGeom>
          <a:noFill/>
          <a:ln w="12700" cap="flat" cmpd="sng" algn="ctr">
            <a:solidFill>
              <a:srgbClr val="ADBACA"/>
            </a:solidFill>
            <a:prstDash val="solid"/>
            <a:miter lim="800000"/>
            <a:headEnd type="oval" w="med" len="med"/>
            <a:tailEnd type="oval" w="med" len="med"/>
          </a:ln>
          <a:effectLst/>
        </p:spPr>
      </p:cxnSp>
      <p:cxnSp>
        <p:nvCxnSpPr>
          <p:cNvPr id="63" name="Elbow Connector 95"/>
          <p:cNvCxnSpPr/>
          <p:nvPr/>
        </p:nvCxnSpPr>
        <p:spPr>
          <a:xfrm rot="10800000" flipV="1">
            <a:off x="4277609" y="2221151"/>
            <a:ext cx="1422372" cy="232880"/>
          </a:xfrm>
          <a:prstGeom prst="bentConnector3">
            <a:avLst>
              <a:gd name="adj1" fmla="val 100001"/>
            </a:avLst>
          </a:prstGeom>
          <a:noFill/>
          <a:ln w="12700" cap="flat" cmpd="sng" algn="ctr">
            <a:solidFill>
              <a:srgbClr val="ADBACA"/>
            </a:solidFill>
            <a:prstDash val="solid"/>
            <a:miter lim="800000"/>
            <a:headEnd type="oval" w="med" len="med"/>
            <a:tailEnd type="oval" w="med" len="med"/>
          </a:ln>
          <a:effectLst/>
        </p:spPr>
      </p:cxnSp>
      <p:cxnSp>
        <p:nvCxnSpPr>
          <p:cNvPr id="64" name="Elbow Connector 96"/>
          <p:cNvCxnSpPr/>
          <p:nvPr/>
        </p:nvCxnSpPr>
        <p:spPr>
          <a:xfrm rot="10800000" flipV="1">
            <a:off x="3520641" y="2722111"/>
            <a:ext cx="1708348" cy="1198631"/>
          </a:xfrm>
          <a:prstGeom prst="bentConnector3">
            <a:avLst>
              <a:gd name="adj1" fmla="val 34707"/>
            </a:avLst>
          </a:prstGeom>
          <a:noFill/>
          <a:ln w="12700" cap="flat" cmpd="sng" algn="ctr">
            <a:solidFill>
              <a:srgbClr val="ADBACA"/>
            </a:solidFill>
            <a:prstDash val="solid"/>
            <a:miter lim="800000"/>
            <a:headEnd type="oval" w="med" len="med"/>
            <a:tailEnd type="oval" w="med" len="med"/>
          </a:ln>
          <a:effectLst/>
        </p:spPr>
      </p:cxnSp>
      <p:sp>
        <p:nvSpPr>
          <p:cNvPr id="65" name="TextBox 13"/>
          <p:cNvSpPr txBox="1"/>
          <p:nvPr/>
        </p:nvSpPr>
        <p:spPr>
          <a:xfrm>
            <a:off x="8428381" y="2421005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Box 13"/>
          <p:cNvSpPr txBox="1"/>
          <p:nvPr/>
        </p:nvSpPr>
        <p:spPr>
          <a:xfrm>
            <a:off x="8432462" y="2706910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TextBox 13"/>
          <p:cNvSpPr txBox="1"/>
          <p:nvPr/>
        </p:nvSpPr>
        <p:spPr>
          <a:xfrm>
            <a:off x="8629894" y="3864784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TextBox 13"/>
          <p:cNvSpPr txBox="1"/>
          <p:nvPr/>
        </p:nvSpPr>
        <p:spPr>
          <a:xfrm>
            <a:off x="8633975" y="4150689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TextBox 13"/>
          <p:cNvSpPr txBox="1"/>
          <p:nvPr/>
        </p:nvSpPr>
        <p:spPr>
          <a:xfrm>
            <a:off x="1725838" y="2357303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TextBox 13"/>
          <p:cNvSpPr txBox="1"/>
          <p:nvPr/>
        </p:nvSpPr>
        <p:spPr>
          <a:xfrm>
            <a:off x="1729919" y="2643208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" name="TextBox 13"/>
          <p:cNvSpPr txBox="1"/>
          <p:nvPr/>
        </p:nvSpPr>
        <p:spPr>
          <a:xfrm>
            <a:off x="961897" y="3801284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TextBox 13"/>
          <p:cNvSpPr txBox="1"/>
          <p:nvPr/>
        </p:nvSpPr>
        <p:spPr>
          <a:xfrm>
            <a:off x="965978" y="4087189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98679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29878"/>
          <a:stretch/>
        </p:blipFill>
        <p:spPr>
          <a:xfrm>
            <a:off x="3394" y="1"/>
            <a:ext cx="12188606" cy="6858000"/>
          </a:xfrm>
          <a:prstGeom prst="rect">
            <a:avLst/>
          </a:prstGeom>
          <a:solidFill>
            <a:srgbClr val="549961"/>
          </a:solidFill>
        </p:spPr>
      </p:pic>
      <p:sp>
        <p:nvSpPr>
          <p:cNvPr id="2" name="矩形 1"/>
          <p:cNvSpPr/>
          <p:nvPr/>
        </p:nvSpPr>
        <p:spPr>
          <a:xfrm>
            <a:off x="0" y="398040"/>
            <a:ext cx="833377" cy="416688"/>
          </a:xfrm>
          <a:prstGeom prst="rect">
            <a:avLst/>
          </a:prstGeom>
          <a:solidFill>
            <a:srgbClr val="5499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矩形 223"/>
          <p:cNvSpPr/>
          <p:nvPr/>
        </p:nvSpPr>
        <p:spPr>
          <a:xfrm>
            <a:off x="833377" y="398040"/>
            <a:ext cx="185195" cy="416688"/>
          </a:xfrm>
          <a:prstGeom prst="rect">
            <a:avLst/>
          </a:prstGeom>
          <a:solidFill>
            <a:srgbClr val="AD4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18572" y="398040"/>
            <a:ext cx="34315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单击输入您的标题</a:t>
            </a:r>
            <a:endParaRPr lang="zh-CN" altLang="en-US" sz="20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Oval 80"/>
          <p:cNvSpPr/>
          <p:nvPr/>
        </p:nvSpPr>
        <p:spPr>
          <a:xfrm>
            <a:off x="1978593" y="1898963"/>
            <a:ext cx="923827" cy="923827"/>
          </a:xfrm>
          <a:prstGeom prst="ellipse">
            <a:avLst/>
          </a:prstGeom>
          <a:solidFill>
            <a:srgbClr val="AD4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Freeform 45"/>
          <p:cNvSpPr>
            <a:spLocks/>
          </p:cNvSpPr>
          <p:nvPr/>
        </p:nvSpPr>
        <p:spPr bwMode="auto">
          <a:xfrm>
            <a:off x="2326929" y="2113691"/>
            <a:ext cx="230838" cy="494369"/>
          </a:xfrm>
          <a:custGeom>
            <a:avLst/>
            <a:gdLst>
              <a:gd name="T0" fmla="*/ 194 w 21600"/>
              <a:gd name="T1" fmla="*/ 133 h 21600"/>
              <a:gd name="T2" fmla="*/ 129 w 21600"/>
              <a:gd name="T3" fmla="*/ 133 h 21600"/>
              <a:gd name="T4" fmla="*/ 129 w 21600"/>
              <a:gd name="T5" fmla="*/ 90 h 21600"/>
              <a:gd name="T6" fmla="*/ 147 w 21600"/>
              <a:gd name="T7" fmla="*/ 71 h 21600"/>
              <a:gd name="T8" fmla="*/ 194 w 21600"/>
              <a:gd name="T9" fmla="*/ 71 h 21600"/>
              <a:gd name="T10" fmla="*/ 194 w 21600"/>
              <a:gd name="T11" fmla="*/ 0 h 21600"/>
              <a:gd name="T12" fmla="*/ 129 w 21600"/>
              <a:gd name="T13" fmla="*/ 0 h 21600"/>
              <a:gd name="T14" fmla="*/ 43 w 21600"/>
              <a:gd name="T15" fmla="*/ 86 h 21600"/>
              <a:gd name="T16" fmla="*/ 43 w 21600"/>
              <a:gd name="T17" fmla="*/ 133 h 21600"/>
              <a:gd name="T18" fmla="*/ 0 w 21600"/>
              <a:gd name="T19" fmla="*/ 133 h 21600"/>
              <a:gd name="T20" fmla="*/ 0 w 21600"/>
              <a:gd name="T21" fmla="*/ 206 h 21600"/>
              <a:gd name="T22" fmla="*/ 43 w 21600"/>
              <a:gd name="T23" fmla="*/ 206 h 21600"/>
              <a:gd name="T24" fmla="*/ 43 w 21600"/>
              <a:gd name="T25" fmla="*/ 415 h 21600"/>
              <a:gd name="T26" fmla="*/ 129 w 21600"/>
              <a:gd name="T27" fmla="*/ 415 h 21600"/>
              <a:gd name="T28" fmla="*/ 129 w 21600"/>
              <a:gd name="T29" fmla="*/ 206 h 21600"/>
              <a:gd name="T30" fmla="*/ 188 w 21600"/>
              <a:gd name="T31" fmla="*/ 206 h 21600"/>
              <a:gd name="T32" fmla="*/ 194 w 21600"/>
              <a:gd name="T33" fmla="*/ 133 h 21600"/>
              <a:gd name="T34" fmla="*/ 194 w 21600"/>
              <a:gd name="T35" fmla="*/ 133 h 2160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1600" h="21600">
                <a:moveTo>
                  <a:pt x="21600" y="6939"/>
                </a:moveTo>
                <a:cubicBezTo>
                  <a:pt x="14400" y="6939"/>
                  <a:pt x="14400" y="6939"/>
                  <a:pt x="14400" y="6939"/>
                </a:cubicBezTo>
                <a:cubicBezTo>
                  <a:pt x="14400" y="4701"/>
                  <a:pt x="14400" y="4701"/>
                  <a:pt x="14400" y="4701"/>
                </a:cubicBezTo>
                <a:cubicBezTo>
                  <a:pt x="14400" y="3917"/>
                  <a:pt x="15600" y="3693"/>
                  <a:pt x="16320" y="3693"/>
                </a:cubicBezTo>
                <a:cubicBezTo>
                  <a:pt x="17280" y="3693"/>
                  <a:pt x="21600" y="3693"/>
                  <a:pt x="21600" y="3693"/>
                </a:cubicBezTo>
                <a:cubicBezTo>
                  <a:pt x="21600" y="0"/>
                  <a:pt x="21600" y="0"/>
                  <a:pt x="21600" y="0"/>
                </a:cubicBezTo>
                <a:cubicBezTo>
                  <a:pt x="14400" y="0"/>
                  <a:pt x="14400" y="0"/>
                  <a:pt x="14400" y="0"/>
                </a:cubicBezTo>
                <a:cubicBezTo>
                  <a:pt x="6480" y="0"/>
                  <a:pt x="4800" y="2686"/>
                  <a:pt x="4800" y="4477"/>
                </a:cubicBezTo>
                <a:cubicBezTo>
                  <a:pt x="4800" y="6939"/>
                  <a:pt x="4800" y="6939"/>
                  <a:pt x="4800" y="6939"/>
                </a:cubicBezTo>
                <a:cubicBezTo>
                  <a:pt x="0" y="6939"/>
                  <a:pt x="0" y="6939"/>
                  <a:pt x="0" y="6939"/>
                </a:cubicBezTo>
                <a:cubicBezTo>
                  <a:pt x="0" y="10744"/>
                  <a:pt x="0" y="10744"/>
                  <a:pt x="0" y="10744"/>
                </a:cubicBezTo>
                <a:cubicBezTo>
                  <a:pt x="4800" y="10744"/>
                  <a:pt x="4800" y="10744"/>
                  <a:pt x="4800" y="10744"/>
                </a:cubicBezTo>
                <a:cubicBezTo>
                  <a:pt x="4800" y="15668"/>
                  <a:pt x="4800" y="21600"/>
                  <a:pt x="4800" y="21600"/>
                </a:cubicBezTo>
                <a:cubicBezTo>
                  <a:pt x="14400" y="21600"/>
                  <a:pt x="14400" y="21600"/>
                  <a:pt x="14400" y="21600"/>
                </a:cubicBezTo>
                <a:cubicBezTo>
                  <a:pt x="14400" y="21600"/>
                  <a:pt x="14400" y="15556"/>
                  <a:pt x="14400" y="10744"/>
                </a:cubicBezTo>
                <a:cubicBezTo>
                  <a:pt x="20880" y="10744"/>
                  <a:pt x="20880" y="10744"/>
                  <a:pt x="20880" y="10744"/>
                </a:cubicBezTo>
                <a:lnTo>
                  <a:pt x="21600" y="6939"/>
                </a:lnTo>
                <a:close/>
                <a:moveTo>
                  <a:pt x="21600" y="6939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Oval 83"/>
          <p:cNvSpPr/>
          <p:nvPr/>
        </p:nvSpPr>
        <p:spPr>
          <a:xfrm>
            <a:off x="5638289" y="1898963"/>
            <a:ext cx="923827" cy="923827"/>
          </a:xfrm>
          <a:prstGeom prst="ellipse">
            <a:avLst/>
          </a:prstGeom>
          <a:solidFill>
            <a:srgbClr val="5499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84"/>
          <p:cNvSpPr>
            <a:spLocks/>
          </p:cNvSpPr>
          <p:nvPr/>
        </p:nvSpPr>
        <p:spPr bwMode="auto">
          <a:xfrm>
            <a:off x="5914394" y="2154978"/>
            <a:ext cx="489787" cy="399749"/>
          </a:xfrm>
          <a:custGeom>
            <a:avLst/>
            <a:gdLst>
              <a:gd name="T0" fmla="*/ 307 w 382"/>
              <a:gd name="T1" fmla="*/ 135 h 312"/>
              <a:gd name="T2" fmla="*/ 362 w 382"/>
              <a:gd name="T3" fmla="*/ 71 h 312"/>
              <a:gd name="T4" fmla="*/ 238 w 382"/>
              <a:gd name="T5" fmla="*/ 25 h 312"/>
              <a:gd name="T6" fmla="*/ 229 w 382"/>
              <a:gd name="T7" fmla="*/ 19 h 312"/>
              <a:gd name="T8" fmla="*/ 229 w 382"/>
              <a:gd name="T9" fmla="*/ 134 h 312"/>
              <a:gd name="T10" fmla="*/ 180 w 382"/>
              <a:gd name="T11" fmla="*/ 214 h 312"/>
              <a:gd name="T12" fmla="*/ 86 w 382"/>
              <a:gd name="T13" fmla="*/ 189 h 312"/>
              <a:gd name="T14" fmla="*/ 129 w 382"/>
              <a:gd name="T15" fmla="*/ 97 h 312"/>
              <a:gd name="T16" fmla="*/ 190 w 382"/>
              <a:gd name="T17" fmla="*/ 93 h 312"/>
              <a:gd name="T18" fmla="*/ 190 w 382"/>
              <a:gd name="T19" fmla="*/ 4 h 312"/>
              <a:gd name="T20" fmla="*/ 154 w 382"/>
              <a:gd name="T21" fmla="*/ 0 h 312"/>
              <a:gd name="T22" fmla="*/ 0 w 382"/>
              <a:gd name="T23" fmla="*/ 156 h 312"/>
              <a:gd name="T24" fmla="*/ 154 w 382"/>
              <a:gd name="T25" fmla="*/ 312 h 312"/>
              <a:gd name="T26" fmla="*/ 308 w 382"/>
              <a:gd name="T27" fmla="*/ 156 h 312"/>
              <a:gd name="T28" fmla="*/ 307 w 382"/>
              <a:gd name="T29" fmla="*/ 135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82" h="312">
                <a:moveTo>
                  <a:pt x="307" y="135"/>
                </a:moveTo>
                <a:cubicBezTo>
                  <a:pt x="354" y="122"/>
                  <a:pt x="382" y="72"/>
                  <a:pt x="362" y="71"/>
                </a:cubicBezTo>
                <a:cubicBezTo>
                  <a:pt x="311" y="68"/>
                  <a:pt x="267" y="43"/>
                  <a:pt x="238" y="25"/>
                </a:cubicBezTo>
                <a:cubicBezTo>
                  <a:pt x="235" y="23"/>
                  <a:pt x="232" y="21"/>
                  <a:pt x="229" y="19"/>
                </a:cubicBezTo>
                <a:cubicBezTo>
                  <a:pt x="229" y="134"/>
                  <a:pt x="229" y="134"/>
                  <a:pt x="229" y="134"/>
                </a:cubicBezTo>
                <a:cubicBezTo>
                  <a:pt x="229" y="172"/>
                  <a:pt x="206" y="202"/>
                  <a:pt x="180" y="214"/>
                </a:cubicBezTo>
                <a:cubicBezTo>
                  <a:pt x="142" y="233"/>
                  <a:pt x="100" y="221"/>
                  <a:pt x="86" y="189"/>
                </a:cubicBezTo>
                <a:cubicBezTo>
                  <a:pt x="72" y="157"/>
                  <a:pt x="91" y="116"/>
                  <a:pt x="129" y="97"/>
                </a:cubicBezTo>
                <a:cubicBezTo>
                  <a:pt x="150" y="87"/>
                  <a:pt x="172" y="86"/>
                  <a:pt x="190" y="93"/>
                </a:cubicBezTo>
                <a:cubicBezTo>
                  <a:pt x="190" y="4"/>
                  <a:pt x="190" y="4"/>
                  <a:pt x="190" y="4"/>
                </a:cubicBezTo>
                <a:cubicBezTo>
                  <a:pt x="178" y="1"/>
                  <a:pt x="166" y="0"/>
                  <a:pt x="154" y="0"/>
                </a:cubicBezTo>
                <a:cubicBezTo>
                  <a:pt x="69" y="0"/>
                  <a:pt x="0" y="70"/>
                  <a:pt x="0" y="156"/>
                </a:cubicBezTo>
                <a:cubicBezTo>
                  <a:pt x="0" y="242"/>
                  <a:pt x="69" y="312"/>
                  <a:pt x="154" y="312"/>
                </a:cubicBezTo>
                <a:cubicBezTo>
                  <a:pt x="239" y="312"/>
                  <a:pt x="308" y="242"/>
                  <a:pt x="308" y="156"/>
                </a:cubicBezTo>
                <a:cubicBezTo>
                  <a:pt x="308" y="149"/>
                  <a:pt x="308" y="142"/>
                  <a:pt x="307" y="1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Oval 86"/>
          <p:cNvSpPr/>
          <p:nvPr/>
        </p:nvSpPr>
        <p:spPr>
          <a:xfrm>
            <a:off x="9321999" y="1898963"/>
            <a:ext cx="923827" cy="923827"/>
          </a:xfrm>
          <a:prstGeom prst="ellipse">
            <a:avLst/>
          </a:prstGeom>
          <a:solidFill>
            <a:srgbClr val="AD4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24"/>
          <p:cNvSpPr>
            <a:spLocks/>
          </p:cNvSpPr>
          <p:nvPr/>
        </p:nvSpPr>
        <p:spPr bwMode="auto">
          <a:xfrm>
            <a:off x="9571293" y="2194829"/>
            <a:ext cx="487107" cy="396312"/>
          </a:xfrm>
          <a:custGeom>
            <a:avLst/>
            <a:gdLst>
              <a:gd name="T0" fmla="*/ 397 w 21600"/>
              <a:gd name="T1" fmla="*/ 38 h 21600"/>
              <a:gd name="T2" fmla="*/ 351 w 21600"/>
              <a:gd name="T3" fmla="*/ 52 h 21600"/>
              <a:gd name="T4" fmla="*/ 387 w 21600"/>
              <a:gd name="T5" fmla="*/ 6 h 21600"/>
              <a:gd name="T6" fmla="*/ 335 w 21600"/>
              <a:gd name="T7" fmla="*/ 26 h 21600"/>
              <a:gd name="T8" fmla="*/ 276 w 21600"/>
              <a:gd name="T9" fmla="*/ 0 h 21600"/>
              <a:gd name="T10" fmla="*/ 193 w 21600"/>
              <a:gd name="T11" fmla="*/ 83 h 21600"/>
              <a:gd name="T12" fmla="*/ 195 w 21600"/>
              <a:gd name="T13" fmla="*/ 101 h 21600"/>
              <a:gd name="T14" fmla="*/ 28 w 21600"/>
              <a:gd name="T15" fmla="*/ 16 h 21600"/>
              <a:gd name="T16" fmla="*/ 16 w 21600"/>
              <a:gd name="T17" fmla="*/ 57 h 21600"/>
              <a:gd name="T18" fmla="*/ 52 w 21600"/>
              <a:gd name="T19" fmla="*/ 125 h 21600"/>
              <a:gd name="T20" fmla="*/ 16 w 21600"/>
              <a:gd name="T21" fmla="*/ 115 h 21600"/>
              <a:gd name="T22" fmla="*/ 16 w 21600"/>
              <a:gd name="T23" fmla="*/ 115 h 21600"/>
              <a:gd name="T24" fmla="*/ 83 w 21600"/>
              <a:gd name="T25" fmla="*/ 196 h 21600"/>
              <a:gd name="T26" fmla="*/ 60 w 21600"/>
              <a:gd name="T27" fmla="*/ 198 h 21600"/>
              <a:gd name="T28" fmla="*/ 44 w 21600"/>
              <a:gd name="T29" fmla="*/ 196 h 21600"/>
              <a:gd name="T30" fmla="*/ 121 w 21600"/>
              <a:gd name="T31" fmla="*/ 252 h 21600"/>
              <a:gd name="T32" fmla="*/ 20 w 21600"/>
              <a:gd name="T33" fmla="*/ 289 h 21600"/>
              <a:gd name="T34" fmla="*/ 0 w 21600"/>
              <a:gd name="T35" fmla="*/ 287 h 21600"/>
              <a:gd name="T36" fmla="*/ 125 w 21600"/>
              <a:gd name="T37" fmla="*/ 323 h 21600"/>
              <a:gd name="T38" fmla="*/ 357 w 21600"/>
              <a:gd name="T39" fmla="*/ 91 h 21600"/>
              <a:gd name="T40" fmla="*/ 357 w 21600"/>
              <a:gd name="T41" fmla="*/ 81 h 21600"/>
              <a:gd name="T42" fmla="*/ 397 w 21600"/>
              <a:gd name="T43" fmla="*/ 38 h 21600"/>
              <a:gd name="T44" fmla="*/ 397 w 21600"/>
              <a:gd name="T45" fmla="*/ 38 h 2160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1600" h="21600">
                <a:moveTo>
                  <a:pt x="21600" y="2565"/>
                </a:moveTo>
                <a:cubicBezTo>
                  <a:pt x="20832" y="2970"/>
                  <a:pt x="19955" y="3375"/>
                  <a:pt x="19078" y="3510"/>
                </a:cubicBezTo>
                <a:cubicBezTo>
                  <a:pt x="19955" y="2835"/>
                  <a:pt x="20723" y="1755"/>
                  <a:pt x="21052" y="405"/>
                </a:cubicBezTo>
                <a:cubicBezTo>
                  <a:pt x="20175" y="1080"/>
                  <a:pt x="19188" y="1485"/>
                  <a:pt x="18201" y="1755"/>
                </a:cubicBezTo>
                <a:cubicBezTo>
                  <a:pt x="17434" y="675"/>
                  <a:pt x="16227" y="0"/>
                  <a:pt x="15021" y="0"/>
                </a:cubicBezTo>
                <a:cubicBezTo>
                  <a:pt x="12499" y="0"/>
                  <a:pt x="10526" y="2430"/>
                  <a:pt x="10526" y="5535"/>
                </a:cubicBezTo>
                <a:cubicBezTo>
                  <a:pt x="10526" y="5940"/>
                  <a:pt x="10636" y="6345"/>
                  <a:pt x="10636" y="6750"/>
                </a:cubicBezTo>
                <a:cubicBezTo>
                  <a:pt x="7017" y="6480"/>
                  <a:pt x="3728" y="4320"/>
                  <a:pt x="1535" y="1080"/>
                </a:cubicBezTo>
                <a:cubicBezTo>
                  <a:pt x="1096" y="1890"/>
                  <a:pt x="877" y="2835"/>
                  <a:pt x="877" y="3780"/>
                </a:cubicBezTo>
                <a:cubicBezTo>
                  <a:pt x="877" y="5670"/>
                  <a:pt x="1754" y="7290"/>
                  <a:pt x="2851" y="8370"/>
                </a:cubicBezTo>
                <a:cubicBezTo>
                  <a:pt x="2193" y="8235"/>
                  <a:pt x="1535" y="8100"/>
                  <a:pt x="877" y="7695"/>
                </a:cubicBezTo>
                <a:cubicBezTo>
                  <a:pt x="877" y="10395"/>
                  <a:pt x="2412" y="12555"/>
                  <a:pt x="4495" y="13095"/>
                </a:cubicBezTo>
                <a:cubicBezTo>
                  <a:pt x="4057" y="13230"/>
                  <a:pt x="3728" y="13230"/>
                  <a:pt x="3289" y="13230"/>
                </a:cubicBezTo>
                <a:cubicBezTo>
                  <a:pt x="2960" y="13230"/>
                  <a:pt x="2741" y="13230"/>
                  <a:pt x="2412" y="13095"/>
                </a:cubicBezTo>
                <a:cubicBezTo>
                  <a:pt x="2960" y="15255"/>
                  <a:pt x="4605" y="16875"/>
                  <a:pt x="6579" y="16875"/>
                </a:cubicBezTo>
                <a:cubicBezTo>
                  <a:pt x="5044" y="18360"/>
                  <a:pt x="3180" y="19305"/>
                  <a:pt x="1096" y="19305"/>
                </a:cubicBezTo>
                <a:cubicBezTo>
                  <a:pt x="768" y="19305"/>
                  <a:pt x="329" y="19305"/>
                  <a:pt x="0" y="19170"/>
                </a:cubicBezTo>
                <a:cubicBezTo>
                  <a:pt x="1974" y="20790"/>
                  <a:pt x="4276" y="21600"/>
                  <a:pt x="6798" y="21600"/>
                </a:cubicBezTo>
                <a:cubicBezTo>
                  <a:pt x="15021" y="21600"/>
                  <a:pt x="19407" y="13365"/>
                  <a:pt x="19407" y="6075"/>
                </a:cubicBezTo>
                <a:cubicBezTo>
                  <a:pt x="19407" y="5940"/>
                  <a:pt x="19407" y="5670"/>
                  <a:pt x="19407" y="5400"/>
                </a:cubicBezTo>
                <a:cubicBezTo>
                  <a:pt x="20284" y="4590"/>
                  <a:pt x="21052" y="3645"/>
                  <a:pt x="21600" y="2565"/>
                </a:cubicBezTo>
                <a:close/>
                <a:moveTo>
                  <a:pt x="21600" y="2565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Oval 89"/>
          <p:cNvSpPr/>
          <p:nvPr/>
        </p:nvSpPr>
        <p:spPr>
          <a:xfrm>
            <a:off x="5638289" y="3965699"/>
            <a:ext cx="923827" cy="923827"/>
          </a:xfrm>
          <a:prstGeom prst="ellipse">
            <a:avLst/>
          </a:prstGeom>
          <a:solidFill>
            <a:srgbClr val="AD4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21"/>
          <p:cNvSpPr>
            <a:spLocks/>
          </p:cNvSpPr>
          <p:nvPr/>
        </p:nvSpPr>
        <p:spPr bwMode="auto">
          <a:xfrm>
            <a:off x="5951615" y="4203570"/>
            <a:ext cx="353935" cy="447173"/>
          </a:xfrm>
          <a:custGeom>
            <a:avLst/>
            <a:gdLst>
              <a:gd name="T0" fmla="*/ 129 w 323"/>
              <a:gd name="T1" fmla="*/ 272 h 408"/>
              <a:gd name="T2" fmla="*/ 68 w 323"/>
              <a:gd name="T3" fmla="*/ 408 h 408"/>
              <a:gd name="T4" fmla="*/ 98 w 323"/>
              <a:gd name="T5" fmla="*/ 196 h 408"/>
              <a:gd name="T6" fmla="*/ 149 w 323"/>
              <a:gd name="T7" fmla="*/ 99 h 408"/>
              <a:gd name="T8" fmla="*/ 172 w 323"/>
              <a:gd name="T9" fmla="*/ 257 h 408"/>
              <a:gd name="T10" fmla="*/ 234 w 323"/>
              <a:gd name="T11" fmla="*/ 73 h 408"/>
              <a:gd name="T12" fmla="*/ 47 w 323"/>
              <a:gd name="T13" fmla="*/ 173 h 408"/>
              <a:gd name="T14" fmla="*/ 57 w 323"/>
              <a:gd name="T15" fmla="*/ 239 h 408"/>
              <a:gd name="T16" fmla="*/ 1 w 323"/>
              <a:gd name="T17" fmla="*/ 147 h 408"/>
              <a:gd name="T18" fmla="*/ 137 w 323"/>
              <a:gd name="T19" fmla="*/ 9 h 408"/>
              <a:gd name="T20" fmla="*/ 310 w 323"/>
              <a:gd name="T21" fmla="*/ 119 h 408"/>
              <a:gd name="T22" fmla="*/ 183 w 323"/>
              <a:gd name="T23" fmla="*/ 298 h 408"/>
              <a:gd name="T24" fmla="*/ 129 w 323"/>
              <a:gd name="T25" fmla="*/ 272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3" h="408">
                <a:moveTo>
                  <a:pt x="129" y="272"/>
                </a:moveTo>
                <a:cubicBezTo>
                  <a:pt x="118" y="328"/>
                  <a:pt x="106" y="380"/>
                  <a:pt x="68" y="408"/>
                </a:cubicBezTo>
                <a:cubicBezTo>
                  <a:pt x="56" y="325"/>
                  <a:pt x="85" y="262"/>
                  <a:pt x="98" y="196"/>
                </a:cubicBezTo>
                <a:cubicBezTo>
                  <a:pt x="75" y="157"/>
                  <a:pt x="101" y="80"/>
                  <a:pt x="149" y="99"/>
                </a:cubicBezTo>
                <a:cubicBezTo>
                  <a:pt x="209" y="122"/>
                  <a:pt x="98" y="242"/>
                  <a:pt x="172" y="257"/>
                </a:cubicBezTo>
                <a:cubicBezTo>
                  <a:pt x="250" y="273"/>
                  <a:pt x="282" y="122"/>
                  <a:pt x="234" y="73"/>
                </a:cubicBezTo>
                <a:cubicBezTo>
                  <a:pt x="164" y="2"/>
                  <a:pt x="31" y="72"/>
                  <a:pt x="47" y="173"/>
                </a:cubicBezTo>
                <a:cubicBezTo>
                  <a:pt x="51" y="198"/>
                  <a:pt x="77" y="205"/>
                  <a:pt x="57" y="239"/>
                </a:cubicBezTo>
                <a:cubicBezTo>
                  <a:pt x="13" y="229"/>
                  <a:pt x="0" y="194"/>
                  <a:pt x="1" y="147"/>
                </a:cubicBezTo>
                <a:cubicBezTo>
                  <a:pt x="4" y="70"/>
                  <a:pt x="70" y="17"/>
                  <a:pt x="137" y="9"/>
                </a:cubicBezTo>
                <a:cubicBezTo>
                  <a:pt x="221" y="0"/>
                  <a:pt x="300" y="40"/>
                  <a:pt x="310" y="119"/>
                </a:cubicBezTo>
                <a:cubicBezTo>
                  <a:pt x="323" y="208"/>
                  <a:pt x="273" y="305"/>
                  <a:pt x="183" y="298"/>
                </a:cubicBezTo>
                <a:cubicBezTo>
                  <a:pt x="158" y="296"/>
                  <a:pt x="148" y="284"/>
                  <a:pt x="129" y="2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Oval 92"/>
          <p:cNvSpPr/>
          <p:nvPr/>
        </p:nvSpPr>
        <p:spPr>
          <a:xfrm>
            <a:off x="9321999" y="3965699"/>
            <a:ext cx="923827" cy="923827"/>
          </a:xfrm>
          <a:prstGeom prst="ellipse">
            <a:avLst/>
          </a:prstGeom>
          <a:solidFill>
            <a:srgbClr val="5499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reeform 26"/>
          <p:cNvSpPr>
            <a:spLocks noEditPoints="1"/>
          </p:cNvSpPr>
          <p:nvPr/>
        </p:nvSpPr>
        <p:spPr bwMode="auto">
          <a:xfrm>
            <a:off x="9590343" y="4244730"/>
            <a:ext cx="385003" cy="385003"/>
          </a:xfrm>
          <a:custGeom>
            <a:avLst/>
            <a:gdLst>
              <a:gd name="T0" fmla="*/ 276 w 344"/>
              <a:gd name="T1" fmla="*/ 172 h 344"/>
              <a:gd name="T2" fmla="*/ 172 w 344"/>
              <a:gd name="T3" fmla="*/ 276 h 344"/>
              <a:gd name="T4" fmla="*/ 68 w 344"/>
              <a:gd name="T5" fmla="*/ 172 h 344"/>
              <a:gd name="T6" fmla="*/ 70 w 344"/>
              <a:gd name="T7" fmla="*/ 152 h 344"/>
              <a:gd name="T8" fmla="*/ 0 w 344"/>
              <a:gd name="T9" fmla="*/ 152 h 344"/>
              <a:gd name="T10" fmla="*/ 0 w 344"/>
              <a:gd name="T11" fmla="*/ 290 h 344"/>
              <a:gd name="T12" fmla="*/ 54 w 344"/>
              <a:gd name="T13" fmla="*/ 344 h 344"/>
              <a:gd name="T14" fmla="*/ 290 w 344"/>
              <a:gd name="T15" fmla="*/ 344 h 344"/>
              <a:gd name="T16" fmla="*/ 344 w 344"/>
              <a:gd name="T17" fmla="*/ 290 h 344"/>
              <a:gd name="T18" fmla="*/ 344 w 344"/>
              <a:gd name="T19" fmla="*/ 152 h 344"/>
              <a:gd name="T20" fmla="*/ 274 w 344"/>
              <a:gd name="T21" fmla="*/ 152 h 344"/>
              <a:gd name="T22" fmla="*/ 276 w 344"/>
              <a:gd name="T23" fmla="*/ 172 h 344"/>
              <a:gd name="T24" fmla="*/ 290 w 344"/>
              <a:gd name="T25" fmla="*/ 0 h 344"/>
              <a:gd name="T26" fmla="*/ 54 w 344"/>
              <a:gd name="T27" fmla="*/ 0 h 344"/>
              <a:gd name="T28" fmla="*/ 0 w 344"/>
              <a:gd name="T29" fmla="*/ 54 h 344"/>
              <a:gd name="T30" fmla="*/ 0 w 344"/>
              <a:gd name="T31" fmla="*/ 112 h 344"/>
              <a:gd name="T32" fmla="*/ 87 w 344"/>
              <a:gd name="T33" fmla="*/ 112 h 344"/>
              <a:gd name="T34" fmla="*/ 172 w 344"/>
              <a:gd name="T35" fmla="*/ 68 h 344"/>
              <a:gd name="T36" fmla="*/ 257 w 344"/>
              <a:gd name="T37" fmla="*/ 112 h 344"/>
              <a:gd name="T38" fmla="*/ 344 w 344"/>
              <a:gd name="T39" fmla="*/ 112 h 344"/>
              <a:gd name="T40" fmla="*/ 344 w 344"/>
              <a:gd name="T41" fmla="*/ 54 h 344"/>
              <a:gd name="T42" fmla="*/ 290 w 344"/>
              <a:gd name="T43" fmla="*/ 0 h 344"/>
              <a:gd name="T44" fmla="*/ 317 w 344"/>
              <a:gd name="T45" fmla="*/ 66 h 344"/>
              <a:gd name="T46" fmla="*/ 307 w 344"/>
              <a:gd name="T47" fmla="*/ 76 h 344"/>
              <a:gd name="T48" fmla="*/ 278 w 344"/>
              <a:gd name="T49" fmla="*/ 76 h 344"/>
              <a:gd name="T50" fmla="*/ 269 w 344"/>
              <a:gd name="T51" fmla="*/ 66 h 344"/>
              <a:gd name="T52" fmla="*/ 269 w 344"/>
              <a:gd name="T53" fmla="*/ 37 h 344"/>
              <a:gd name="T54" fmla="*/ 278 w 344"/>
              <a:gd name="T55" fmla="*/ 28 h 344"/>
              <a:gd name="T56" fmla="*/ 307 w 344"/>
              <a:gd name="T57" fmla="*/ 28 h 344"/>
              <a:gd name="T58" fmla="*/ 317 w 344"/>
              <a:gd name="T59" fmla="*/ 37 h 344"/>
              <a:gd name="T60" fmla="*/ 317 w 344"/>
              <a:gd name="T61" fmla="*/ 66 h 344"/>
              <a:gd name="T62" fmla="*/ 236 w 344"/>
              <a:gd name="T63" fmla="*/ 172 h 344"/>
              <a:gd name="T64" fmla="*/ 172 w 344"/>
              <a:gd name="T65" fmla="*/ 108 h 344"/>
              <a:gd name="T66" fmla="*/ 108 w 344"/>
              <a:gd name="T67" fmla="*/ 172 h 344"/>
              <a:gd name="T68" fmla="*/ 172 w 344"/>
              <a:gd name="T69" fmla="*/ 236 h 344"/>
              <a:gd name="T70" fmla="*/ 236 w 344"/>
              <a:gd name="T71" fmla="*/ 172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44" h="344">
                <a:moveTo>
                  <a:pt x="276" y="172"/>
                </a:moveTo>
                <a:cubicBezTo>
                  <a:pt x="276" y="229"/>
                  <a:pt x="230" y="276"/>
                  <a:pt x="172" y="276"/>
                </a:cubicBezTo>
                <a:cubicBezTo>
                  <a:pt x="115" y="276"/>
                  <a:pt x="68" y="229"/>
                  <a:pt x="68" y="172"/>
                </a:cubicBezTo>
                <a:cubicBezTo>
                  <a:pt x="68" y="165"/>
                  <a:pt x="69" y="158"/>
                  <a:pt x="7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290"/>
                  <a:pt x="0" y="290"/>
                  <a:pt x="0" y="290"/>
                </a:cubicBezTo>
                <a:cubicBezTo>
                  <a:pt x="0" y="320"/>
                  <a:pt x="24" y="344"/>
                  <a:pt x="54" y="344"/>
                </a:cubicBezTo>
                <a:cubicBezTo>
                  <a:pt x="290" y="344"/>
                  <a:pt x="290" y="344"/>
                  <a:pt x="290" y="344"/>
                </a:cubicBezTo>
                <a:cubicBezTo>
                  <a:pt x="320" y="344"/>
                  <a:pt x="344" y="320"/>
                  <a:pt x="344" y="290"/>
                </a:cubicBezTo>
                <a:cubicBezTo>
                  <a:pt x="344" y="152"/>
                  <a:pt x="344" y="152"/>
                  <a:pt x="344" y="152"/>
                </a:cubicBezTo>
                <a:cubicBezTo>
                  <a:pt x="274" y="152"/>
                  <a:pt x="274" y="152"/>
                  <a:pt x="274" y="152"/>
                </a:cubicBezTo>
                <a:cubicBezTo>
                  <a:pt x="276" y="158"/>
                  <a:pt x="276" y="165"/>
                  <a:pt x="276" y="172"/>
                </a:cubicBezTo>
                <a:close/>
                <a:moveTo>
                  <a:pt x="290" y="0"/>
                </a:moveTo>
                <a:cubicBezTo>
                  <a:pt x="54" y="0"/>
                  <a:pt x="54" y="0"/>
                  <a:pt x="54" y="0"/>
                </a:cubicBezTo>
                <a:cubicBezTo>
                  <a:pt x="24" y="0"/>
                  <a:pt x="0" y="24"/>
                  <a:pt x="0" y="54"/>
                </a:cubicBezTo>
                <a:cubicBezTo>
                  <a:pt x="0" y="112"/>
                  <a:pt x="0" y="112"/>
                  <a:pt x="0" y="112"/>
                </a:cubicBezTo>
                <a:cubicBezTo>
                  <a:pt x="87" y="112"/>
                  <a:pt x="87" y="112"/>
                  <a:pt x="87" y="112"/>
                </a:cubicBezTo>
                <a:cubicBezTo>
                  <a:pt x="106" y="85"/>
                  <a:pt x="137" y="68"/>
                  <a:pt x="172" y="68"/>
                </a:cubicBezTo>
                <a:cubicBezTo>
                  <a:pt x="207" y="68"/>
                  <a:pt x="238" y="85"/>
                  <a:pt x="257" y="112"/>
                </a:cubicBezTo>
                <a:cubicBezTo>
                  <a:pt x="344" y="112"/>
                  <a:pt x="344" y="112"/>
                  <a:pt x="344" y="112"/>
                </a:cubicBezTo>
                <a:cubicBezTo>
                  <a:pt x="344" y="54"/>
                  <a:pt x="344" y="54"/>
                  <a:pt x="344" y="54"/>
                </a:cubicBezTo>
                <a:cubicBezTo>
                  <a:pt x="344" y="24"/>
                  <a:pt x="320" y="0"/>
                  <a:pt x="290" y="0"/>
                </a:cubicBezTo>
                <a:close/>
                <a:moveTo>
                  <a:pt x="317" y="66"/>
                </a:moveTo>
                <a:cubicBezTo>
                  <a:pt x="317" y="72"/>
                  <a:pt x="312" y="76"/>
                  <a:pt x="307" y="76"/>
                </a:cubicBezTo>
                <a:cubicBezTo>
                  <a:pt x="278" y="76"/>
                  <a:pt x="278" y="76"/>
                  <a:pt x="278" y="76"/>
                </a:cubicBezTo>
                <a:cubicBezTo>
                  <a:pt x="273" y="76"/>
                  <a:pt x="269" y="72"/>
                  <a:pt x="269" y="66"/>
                </a:cubicBezTo>
                <a:cubicBezTo>
                  <a:pt x="269" y="37"/>
                  <a:pt x="269" y="37"/>
                  <a:pt x="269" y="37"/>
                </a:cubicBezTo>
                <a:cubicBezTo>
                  <a:pt x="269" y="32"/>
                  <a:pt x="273" y="28"/>
                  <a:pt x="278" y="28"/>
                </a:cubicBezTo>
                <a:cubicBezTo>
                  <a:pt x="307" y="28"/>
                  <a:pt x="307" y="28"/>
                  <a:pt x="307" y="28"/>
                </a:cubicBezTo>
                <a:cubicBezTo>
                  <a:pt x="312" y="28"/>
                  <a:pt x="317" y="32"/>
                  <a:pt x="317" y="37"/>
                </a:cubicBezTo>
                <a:lnTo>
                  <a:pt x="317" y="66"/>
                </a:lnTo>
                <a:close/>
                <a:moveTo>
                  <a:pt x="236" y="172"/>
                </a:moveTo>
                <a:cubicBezTo>
                  <a:pt x="236" y="137"/>
                  <a:pt x="208" y="108"/>
                  <a:pt x="172" y="108"/>
                </a:cubicBezTo>
                <a:cubicBezTo>
                  <a:pt x="137" y="108"/>
                  <a:pt x="108" y="137"/>
                  <a:pt x="108" y="172"/>
                </a:cubicBezTo>
                <a:cubicBezTo>
                  <a:pt x="108" y="207"/>
                  <a:pt x="137" y="236"/>
                  <a:pt x="172" y="236"/>
                </a:cubicBezTo>
                <a:cubicBezTo>
                  <a:pt x="208" y="236"/>
                  <a:pt x="236" y="207"/>
                  <a:pt x="236" y="1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Oval 95"/>
          <p:cNvSpPr/>
          <p:nvPr/>
        </p:nvSpPr>
        <p:spPr>
          <a:xfrm>
            <a:off x="1978593" y="3965699"/>
            <a:ext cx="923827" cy="923827"/>
          </a:xfrm>
          <a:prstGeom prst="ellipse">
            <a:avLst/>
          </a:prstGeom>
          <a:solidFill>
            <a:srgbClr val="5499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Oval 30"/>
          <p:cNvSpPr>
            <a:spLocks/>
          </p:cNvSpPr>
          <p:nvPr/>
        </p:nvSpPr>
        <p:spPr bwMode="auto">
          <a:xfrm>
            <a:off x="2166033" y="4320547"/>
            <a:ext cx="238027" cy="23244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Oval 31"/>
          <p:cNvSpPr>
            <a:spLocks/>
          </p:cNvSpPr>
          <p:nvPr/>
        </p:nvSpPr>
        <p:spPr bwMode="auto">
          <a:xfrm>
            <a:off x="2464512" y="4320547"/>
            <a:ext cx="235508" cy="23244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1295472" y="5075562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1762392" y="5361467"/>
            <a:ext cx="1408322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0639" y="5075562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437559" y="5361467"/>
            <a:ext cx="1408322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8645806" y="5075562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9112726" y="5361467"/>
            <a:ext cx="1408322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1295472" y="3006860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1762392" y="3292765"/>
            <a:ext cx="1408322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4970639" y="3006860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5437559" y="3292765"/>
            <a:ext cx="1408322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8645806" y="3006860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9112726" y="3292765"/>
            <a:ext cx="1408322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88223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29878"/>
          <a:stretch/>
        </p:blipFill>
        <p:spPr>
          <a:xfrm>
            <a:off x="3394" y="1"/>
            <a:ext cx="12188606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398040"/>
            <a:ext cx="833377" cy="416688"/>
          </a:xfrm>
          <a:prstGeom prst="rect">
            <a:avLst/>
          </a:prstGeom>
          <a:solidFill>
            <a:srgbClr val="5499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矩形 223"/>
          <p:cNvSpPr/>
          <p:nvPr/>
        </p:nvSpPr>
        <p:spPr>
          <a:xfrm>
            <a:off x="833377" y="398040"/>
            <a:ext cx="185195" cy="416688"/>
          </a:xfrm>
          <a:prstGeom prst="rect">
            <a:avLst/>
          </a:prstGeom>
          <a:solidFill>
            <a:srgbClr val="AD4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18572" y="398040"/>
            <a:ext cx="34315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单击输入您的标题</a:t>
            </a:r>
            <a:endParaRPr lang="zh-CN" altLang="en-US" sz="20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同心圆 5"/>
          <p:cNvSpPr/>
          <p:nvPr/>
        </p:nvSpPr>
        <p:spPr>
          <a:xfrm>
            <a:off x="2044272" y="2654742"/>
            <a:ext cx="1185885" cy="1185885"/>
          </a:xfrm>
          <a:prstGeom prst="donut">
            <a:avLst>
              <a:gd name="adj" fmla="val 20000"/>
            </a:avLst>
          </a:prstGeom>
          <a:solidFill>
            <a:srgbClr val="7FBC41"/>
          </a:soli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/>
        </p:nvSpPr>
        <p:spPr>
          <a:xfrm rot="17700000">
            <a:off x="2462124" y="1843914"/>
            <a:ext cx="1474187" cy="246221"/>
          </a:xfrm>
          <a:custGeom>
            <a:avLst/>
            <a:gdLst>
              <a:gd name="connsiteX0" fmla="*/ 0 w 1474187"/>
              <a:gd name="connsiteY0" fmla="*/ 0 h 710444"/>
              <a:gd name="connsiteX1" fmla="*/ 1474187 w 1474187"/>
              <a:gd name="connsiteY1" fmla="*/ 0 h 710444"/>
              <a:gd name="connsiteX2" fmla="*/ 1474187 w 1474187"/>
              <a:gd name="connsiteY2" fmla="*/ 710444 h 710444"/>
              <a:gd name="connsiteX3" fmla="*/ 0 w 1474187"/>
              <a:gd name="connsiteY3" fmla="*/ 710444 h 710444"/>
              <a:gd name="connsiteX4" fmla="*/ 0 w 1474187"/>
              <a:gd name="connsiteY4" fmla="*/ 0 h 710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4187" h="710444">
                <a:moveTo>
                  <a:pt x="0" y="0"/>
                </a:moveTo>
                <a:lnTo>
                  <a:pt x="1474187" y="0"/>
                </a:lnTo>
                <a:lnTo>
                  <a:pt x="1474187" y="710444"/>
                </a:lnTo>
                <a:lnTo>
                  <a:pt x="0" y="710444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319482" y="2939910"/>
            <a:ext cx="615549" cy="615549"/>
          </a:xfrm>
          <a:prstGeom prst="ellipse">
            <a:avLst/>
          </a:prstGeom>
          <a:solidFill>
            <a:srgbClr val="A6A6A6"/>
          </a:soli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任意多边形 8"/>
          <p:cNvSpPr/>
          <p:nvPr/>
        </p:nvSpPr>
        <p:spPr>
          <a:xfrm rot="17700000">
            <a:off x="2590448" y="4069884"/>
            <a:ext cx="1275241" cy="246221"/>
          </a:xfrm>
          <a:custGeom>
            <a:avLst/>
            <a:gdLst>
              <a:gd name="connsiteX0" fmla="*/ 0 w 1275241"/>
              <a:gd name="connsiteY0" fmla="*/ 0 h 614873"/>
              <a:gd name="connsiteX1" fmla="*/ 1275241 w 1275241"/>
              <a:gd name="connsiteY1" fmla="*/ 0 h 614873"/>
              <a:gd name="connsiteX2" fmla="*/ 1275241 w 1275241"/>
              <a:gd name="connsiteY2" fmla="*/ 614873 h 614873"/>
              <a:gd name="connsiteX3" fmla="*/ 0 w 1275241"/>
              <a:gd name="connsiteY3" fmla="*/ 614873 h 614873"/>
              <a:gd name="connsiteX4" fmla="*/ 0 w 1275241"/>
              <a:gd name="connsiteY4" fmla="*/ 0 h 614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5241" h="614873">
                <a:moveTo>
                  <a:pt x="0" y="0"/>
                </a:moveTo>
                <a:lnTo>
                  <a:pt x="1275241" y="0"/>
                </a:lnTo>
                <a:lnTo>
                  <a:pt x="1275241" y="614873"/>
                </a:lnTo>
                <a:lnTo>
                  <a:pt x="0" y="614873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 rot="17700000">
            <a:off x="3388825" y="2083838"/>
            <a:ext cx="1275241" cy="614873"/>
          </a:xfrm>
          <a:prstGeom prst="rect">
            <a:avLst/>
          </a:prstGeom>
          <a:noFill/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024262" y="2939910"/>
            <a:ext cx="615549" cy="615549"/>
          </a:xfrm>
          <a:prstGeom prst="ellipse">
            <a:avLst/>
          </a:prstGeom>
          <a:solidFill>
            <a:srgbClr val="7FBC41"/>
          </a:soli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任意多边形 11"/>
          <p:cNvSpPr/>
          <p:nvPr/>
        </p:nvSpPr>
        <p:spPr>
          <a:xfrm rot="17700000">
            <a:off x="3295228" y="4069884"/>
            <a:ext cx="1275241" cy="246221"/>
          </a:xfrm>
          <a:custGeom>
            <a:avLst/>
            <a:gdLst>
              <a:gd name="connsiteX0" fmla="*/ 0 w 1275241"/>
              <a:gd name="connsiteY0" fmla="*/ 0 h 614873"/>
              <a:gd name="connsiteX1" fmla="*/ 1275241 w 1275241"/>
              <a:gd name="connsiteY1" fmla="*/ 0 h 614873"/>
              <a:gd name="connsiteX2" fmla="*/ 1275241 w 1275241"/>
              <a:gd name="connsiteY2" fmla="*/ 614873 h 614873"/>
              <a:gd name="connsiteX3" fmla="*/ 0 w 1275241"/>
              <a:gd name="connsiteY3" fmla="*/ 614873 h 614873"/>
              <a:gd name="connsiteX4" fmla="*/ 0 w 1275241"/>
              <a:gd name="connsiteY4" fmla="*/ 0 h 614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5241" h="614873">
                <a:moveTo>
                  <a:pt x="0" y="0"/>
                </a:moveTo>
                <a:lnTo>
                  <a:pt x="1275241" y="0"/>
                </a:lnTo>
                <a:lnTo>
                  <a:pt x="1275241" y="614873"/>
                </a:lnTo>
                <a:lnTo>
                  <a:pt x="0" y="614873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 rot="17700000">
            <a:off x="4093605" y="2083838"/>
            <a:ext cx="1275241" cy="614873"/>
          </a:xfrm>
          <a:prstGeom prst="rect">
            <a:avLst/>
          </a:prstGeom>
          <a:noFill/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729042" y="2939910"/>
            <a:ext cx="615549" cy="615549"/>
          </a:xfrm>
          <a:prstGeom prst="ellipse">
            <a:avLst/>
          </a:prstGeom>
          <a:solidFill>
            <a:srgbClr val="626262"/>
          </a:soli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任意多边形 14"/>
          <p:cNvSpPr/>
          <p:nvPr/>
        </p:nvSpPr>
        <p:spPr>
          <a:xfrm rot="17700000">
            <a:off x="4000008" y="4069884"/>
            <a:ext cx="1275241" cy="246221"/>
          </a:xfrm>
          <a:custGeom>
            <a:avLst/>
            <a:gdLst>
              <a:gd name="connsiteX0" fmla="*/ 0 w 1275241"/>
              <a:gd name="connsiteY0" fmla="*/ 0 h 614873"/>
              <a:gd name="connsiteX1" fmla="*/ 1275241 w 1275241"/>
              <a:gd name="connsiteY1" fmla="*/ 0 h 614873"/>
              <a:gd name="connsiteX2" fmla="*/ 1275241 w 1275241"/>
              <a:gd name="connsiteY2" fmla="*/ 614873 h 614873"/>
              <a:gd name="connsiteX3" fmla="*/ 0 w 1275241"/>
              <a:gd name="connsiteY3" fmla="*/ 614873 h 614873"/>
              <a:gd name="connsiteX4" fmla="*/ 0 w 1275241"/>
              <a:gd name="connsiteY4" fmla="*/ 0 h 614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5241" h="614873">
                <a:moveTo>
                  <a:pt x="0" y="0"/>
                </a:moveTo>
                <a:lnTo>
                  <a:pt x="1275241" y="0"/>
                </a:lnTo>
                <a:lnTo>
                  <a:pt x="1275241" y="614873"/>
                </a:lnTo>
                <a:lnTo>
                  <a:pt x="0" y="614873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 rot="17700000">
            <a:off x="4798385" y="2083838"/>
            <a:ext cx="1275241" cy="614873"/>
          </a:xfrm>
          <a:prstGeom prst="rect">
            <a:avLst/>
          </a:prstGeom>
          <a:noFill/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同心圆 16"/>
          <p:cNvSpPr/>
          <p:nvPr/>
        </p:nvSpPr>
        <p:spPr>
          <a:xfrm>
            <a:off x="5433917" y="2654742"/>
            <a:ext cx="1185885" cy="1185885"/>
          </a:xfrm>
          <a:prstGeom prst="donut">
            <a:avLst>
              <a:gd name="adj" fmla="val 20000"/>
            </a:avLst>
          </a:prstGeom>
          <a:solidFill>
            <a:srgbClr val="AD4F1F"/>
          </a:soli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任意多边形 17"/>
          <p:cNvSpPr/>
          <p:nvPr/>
        </p:nvSpPr>
        <p:spPr>
          <a:xfrm rot="17700000">
            <a:off x="5851769" y="1843914"/>
            <a:ext cx="1474187" cy="246221"/>
          </a:xfrm>
          <a:custGeom>
            <a:avLst/>
            <a:gdLst>
              <a:gd name="connsiteX0" fmla="*/ 0 w 1474187"/>
              <a:gd name="connsiteY0" fmla="*/ 0 h 710444"/>
              <a:gd name="connsiteX1" fmla="*/ 1474187 w 1474187"/>
              <a:gd name="connsiteY1" fmla="*/ 0 h 710444"/>
              <a:gd name="connsiteX2" fmla="*/ 1474187 w 1474187"/>
              <a:gd name="connsiteY2" fmla="*/ 710444 h 710444"/>
              <a:gd name="connsiteX3" fmla="*/ 0 w 1474187"/>
              <a:gd name="connsiteY3" fmla="*/ 710444 h 710444"/>
              <a:gd name="connsiteX4" fmla="*/ 0 w 1474187"/>
              <a:gd name="connsiteY4" fmla="*/ 0 h 710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4187" h="710444">
                <a:moveTo>
                  <a:pt x="0" y="0"/>
                </a:moveTo>
                <a:lnTo>
                  <a:pt x="1474187" y="0"/>
                </a:lnTo>
                <a:lnTo>
                  <a:pt x="1474187" y="710444"/>
                </a:lnTo>
                <a:lnTo>
                  <a:pt x="0" y="710444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709127" y="2939910"/>
            <a:ext cx="615549" cy="615549"/>
          </a:xfrm>
          <a:prstGeom prst="ellipse">
            <a:avLst/>
          </a:prstGeom>
          <a:solidFill>
            <a:srgbClr val="A6A6A6"/>
          </a:soli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任意多边形 19"/>
          <p:cNvSpPr/>
          <p:nvPr/>
        </p:nvSpPr>
        <p:spPr>
          <a:xfrm rot="17700000">
            <a:off x="5980093" y="4069884"/>
            <a:ext cx="1275241" cy="246221"/>
          </a:xfrm>
          <a:custGeom>
            <a:avLst/>
            <a:gdLst>
              <a:gd name="connsiteX0" fmla="*/ 0 w 1275241"/>
              <a:gd name="connsiteY0" fmla="*/ 0 h 614873"/>
              <a:gd name="connsiteX1" fmla="*/ 1275241 w 1275241"/>
              <a:gd name="connsiteY1" fmla="*/ 0 h 614873"/>
              <a:gd name="connsiteX2" fmla="*/ 1275241 w 1275241"/>
              <a:gd name="connsiteY2" fmla="*/ 614873 h 614873"/>
              <a:gd name="connsiteX3" fmla="*/ 0 w 1275241"/>
              <a:gd name="connsiteY3" fmla="*/ 614873 h 614873"/>
              <a:gd name="connsiteX4" fmla="*/ 0 w 1275241"/>
              <a:gd name="connsiteY4" fmla="*/ 0 h 614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5241" h="614873">
                <a:moveTo>
                  <a:pt x="0" y="0"/>
                </a:moveTo>
                <a:lnTo>
                  <a:pt x="1275241" y="0"/>
                </a:lnTo>
                <a:lnTo>
                  <a:pt x="1275241" y="614873"/>
                </a:lnTo>
                <a:lnTo>
                  <a:pt x="0" y="614873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 rot="17700000">
            <a:off x="6778470" y="2083838"/>
            <a:ext cx="1275241" cy="614873"/>
          </a:xfrm>
          <a:prstGeom prst="rect">
            <a:avLst/>
          </a:prstGeom>
          <a:noFill/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7413907" y="2939910"/>
            <a:ext cx="615549" cy="615549"/>
          </a:xfrm>
          <a:prstGeom prst="ellipse">
            <a:avLst/>
          </a:prstGeom>
          <a:solidFill>
            <a:srgbClr val="AD4F1F"/>
          </a:soli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任意多边形 22"/>
          <p:cNvSpPr/>
          <p:nvPr/>
        </p:nvSpPr>
        <p:spPr>
          <a:xfrm rot="17700000">
            <a:off x="6684873" y="4069884"/>
            <a:ext cx="1275241" cy="246221"/>
          </a:xfrm>
          <a:custGeom>
            <a:avLst/>
            <a:gdLst>
              <a:gd name="connsiteX0" fmla="*/ 0 w 1275241"/>
              <a:gd name="connsiteY0" fmla="*/ 0 h 614873"/>
              <a:gd name="connsiteX1" fmla="*/ 1275241 w 1275241"/>
              <a:gd name="connsiteY1" fmla="*/ 0 h 614873"/>
              <a:gd name="connsiteX2" fmla="*/ 1275241 w 1275241"/>
              <a:gd name="connsiteY2" fmla="*/ 614873 h 614873"/>
              <a:gd name="connsiteX3" fmla="*/ 0 w 1275241"/>
              <a:gd name="connsiteY3" fmla="*/ 614873 h 614873"/>
              <a:gd name="connsiteX4" fmla="*/ 0 w 1275241"/>
              <a:gd name="connsiteY4" fmla="*/ 0 h 614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5241" h="614873">
                <a:moveTo>
                  <a:pt x="0" y="0"/>
                </a:moveTo>
                <a:lnTo>
                  <a:pt x="1275241" y="0"/>
                </a:lnTo>
                <a:lnTo>
                  <a:pt x="1275241" y="614873"/>
                </a:lnTo>
                <a:lnTo>
                  <a:pt x="0" y="614873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 rot="17700000">
            <a:off x="7483250" y="2083838"/>
            <a:ext cx="1275241" cy="614873"/>
          </a:xfrm>
          <a:prstGeom prst="rect">
            <a:avLst/>
          </a:prstGeom>
          <a:noFill/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同心圆 24"/>
          <p:cNvSpPr/>
          <p:nvPr/>
        </p:nvSpPr>
        <p:spPr>
          <a:xfrm>
            <a:off x="8118782" y="2654742"/>
            <a:ext cx="1185885" cy="1185885"/>
          </a:xfrm>
          <a:prstGeom prst="donut">
            <a:avLst>
              <a:gd name="adj" fmla="val 20000"/>
            </a:avLst>
          </a:prstGeom>
          <a:solidFill>
            <a:srgbClr val="AD4F1F"/>
          </a:soli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任意多边形 25"/>
          <p:cNvSpPr/>
          <p:nvPr/>
        </p:nvSpPr>
        <p:spPr>
          <a:xfrm rot="17700000">
            <a:off x="8536634" y="1843914"/>
            <a:ext cx="1474187" cy="246221"/>
          </a:xfrm>
          <a:custGeom>
            <a:avLst/>
            <a:gdLst>
              <a:gd name="connsiteX0" fmla="*/ 0 w 1474187"/>
              <a:gd name="connsiteY0" fmla="*/ 0 h 710444"/>
              <a:gd name="connsiteX1" fmla="*/ 1474187 w 1474187"/>
              <a:gd name="connsiteY1" fmla="*/ 0 h 710444"/>
              <a:gd name="connsiteX2" fmla="*/ 1474187 w 1474187"/>
              <a:gd name="connsiteY2" fmla="*/ 710444 h 710444"/>
              <a:gd name="connsiteX3" fmla="*/ 0 w 1474187"/>
              <a:gd name="connsiteY3" fmla="*/ 710444 h 710444"/>
              <a:gd name="connsiteX4" fmla="*/ 0 w 1474187"/>
              <a:gd name="connsiteY4" fmla="*/ 0 h 710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4187" h="710444">
                <a:moveTo>
                  <a:pt x="0" y="0"/>
                </a:moveTo>
                <a:lnTo>
                  <a:pt x="1474187" y="0"/>
                </a:lnTo>
                <a:lnTo>
                  <a:pt x="1474187" y="710444"/>
                </a:lnTo>
                <a:lnTo>
                  <a:pt x="0" y="710444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9393992" y="2939910"/>
            <a:ext cx="615549" cy="615549"/>
          </a:xfrm>
          <a:prstGeom prst="ellipse">
            <a:avLst/>
          </a:prstGeom>
          <a:solidFill>
            <a:srgbClr val="AD4F1F"/>
          </a:soli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任意多边形 27"/>
          <p:cNvSpPr/>
          <p:nvPr/>
        </p:nvSpPr>
        <p:spPr>
          <a:xfrm rot="17700000">
            <a:off x="8664958" y="4069884"/>
            <a:ext cx="1275241" cy="246221"/>
          </a:xfrm>
          <a:custGeom>
            <a:avLst/>
            <a:gdLst>
              <a:gd name="connsiteX0" fmla="*/ 0 w 1275241"/>
              <a:gd name="connsiteY0" fmla="*/ 0 h 614873"/>
              <a:gd name="connsiteX1" fmla="*/ 1275241 w 1275241"/>
              <a:gd name="connsiteY1" fmla="*/ 0 h 614873"/>
              <a:gd name="connsiteX2" fmla="*/ 1275241 w 1275241"/>
              <a:gd name="connsiteY2" fmla="*/ 614873 h 614873"/>
              <a:gd name="connsiteX3" fmla="*/ 0 w 1275241"/>
              <a:gd name="connsiteY3" fmla="*/ 614873 h 614873"/>
              <a:gd name="connsiteX4" fmla="*/ 0 w 1275241"/>
              <a:gd name="connsiteY4" fmla="*/ 0 h 614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5241" h="614873">
                <a:moveTo>
                  <a:pt x="0" y="0"/>
                </a:moveTo>
                <a:lnTo>
                  <a:pt x="1275241" y="0"/>
                </a:lnTo>
                <a:lnTo>
                  <a:pt x="1275241" y="614873"/>
                </a:lnTo>
                <a:lnTo>
                  <a:pt x="0" y="614873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 rot="17700000">
            <a:off x="9463335" y="2083838"/>
            <a:ext cx="1275241" cy="614873"/>
          </a:xfrm>
          <a:prstGeom prst="rect">
            <a:avLst/>
          </a:prstGeom>
          <a:noFill/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30" name="Straight Arrow Connector 17"/>
          <p:cNvCxnSpPr/>
          <p:nvPr/>
        </p:nvCxnSpPr>
        <p:spPr>
          <a:xfrm>
            <a:off x="4370756" y="4770524"/>
            <a:ext cx="0" cy="1149878"/>
          </a:xfrm>
          <a:prstGeom prst="straightConnector1">
            <a:avLst/>
          </a:prstGeom>
          <a:noFill/>
          <a:ln w="9525" cap="flat" cmpd="sng" algn="ctr">
            <a:solidFill>
              <a:srgbClr val="969696"/>
            </a:solidFill>
            <a:prstDash val="dash"/>
            <a:headEnd type="diamond" w="med" len="med"/>
            <a:tailEnd type="diamond" w="med" len="med"/>
          </a:ln>
          <a:effectLst/>
        </p:spPr>
      </p:cxnSp>
      <p:cxnSp>
        <p:nvCxnSpPr>
          <p:cNvPr id="31" name="Straight Arrow Connector 27"/>
          <p:cNvCxnSpPr/>
          <p:nvPr/>
        </p:nvCxnSpPr>
        <p:spPr>
          <a:xfrm>
            <a:off x="7808911" y="4770524"/>
            <a:ext cx="0" cy="1149878"/>
          </a:xfrm>
          <a:prstGeom prst="straightConnector1">
            <a:avLst/>
          </a:prstGeom>
          <a:noFill/>
          <a:ln w="9525" cap="flat" cmpd="sng" algn="ctr">
            <a:solidFill>
              <a:srgbClr val="969696"/>
            </a:solidFill>
            <a:prstDash val="dash"/>
            <a:headEnd type="diamond" w="med" len="med"/>
            <a:tailEnd type="diamond" w="med" len="med"/>
          </a:ln>
          <a:effectLst/>
        </p:spPr>
      </p:cxnSp>
      <p:sp>
        <p:nvSpPr>
          <p:cNvPr id="32" name="TextBox 13"/>
          <p:cNvSpPr txBox="1"/>
          <p:nvPr/>
        </p:nvSpPr>
        <p:spPr>
          <a:xfrm>
            <a:off x="2073988" y="4904180"/>
            <a:ext cx="126464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2076631" y="5190085"/>
            <a:ext cx="1549098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5186464" y="4904180"/>
            <a:ext cx="126464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5189107" y="5190085"/>
            <a:ext cx="1549098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13"/>
          <p:cNvSpPr txBox="1"/>
          <p:nvPr/>
        </p:nvSpPr>
        <p:spPr>
          <a:xfrm>
            <a:off x="8298940" y="4904180"/>
            <a:ext cx="126464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13"/>
          <p:cNvSpPr txBox="1"/>
          <p:nvPr/>
        </p:nvSpPr>
        <p:spPr>
          <a:xfrm>
            <a:off x="8301583" y="5190085"/>
            <a:ext cx="1549098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304469" y="1405091"/>
            <a:ext cx="9530283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11654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29878"/>
          <a:stretch/>
        </p:blipFill>
        <p:spPr>
          <a:xfrm>
            <a:off x="3394" y="1"/>
            <a:ext cx="12188606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398040"/>
            <a:ext cx="833377" cy="416688"/>
          </a:xfrm>
          <a:prstGeom prst="rect">
            <a:avLst/>
          </a:prstGeom>
          <a:solidFill>
            <a:srgbClr val="5499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矩形 223"/>
          <p:cNvSpPr/>
          <p:nvPr/>
        </p:nvSpPr>
        <p:spPr>
          <a:xfrm>
            <a:off x="833377" y="398040"/>
            <a:ext cx="185195" cy="416688"/>
          </a:xfrm>
          <a:prstGeom prst="rect">
            <a:avLst/>
          </a:prstGeom>
          <a:solidFill>
            <a:srgbClr val="AD4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18572" y="398040"/>
            <a:ext cx="34315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单击输入您的标题</a:t>
            </a:r>
            <a:endParaRPr lang="zh-CN" altLang="en-US" sz="20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Freeform 9"/>
          <p:cNvSpPr>
            <a:spLocks/>
          </p:cNvSpPr>
          <p:nvPr/>
        </p:nvSpPr>
        <p:spPr bwMode="auto">
          <a:xfrm rot="2700000">
            <a:off x="2437414" y="1894038"/>
            <a:ext cx="2139941" cy="2139940"/>
          </a:xfrm>
          <a:custGeom>
            <a:avLst/>
            <a:gdLst>
              <a:gd name="T0" fmla="*/ 107 w 728"/>
              <a:gd name="T1" fmla="*/ 621 h 727"/>
              <a:gd name="T2" fmla="*/ 364 w 728"/>
              <a:gd name="T3" fmla="*/ 727 h 727"/>
              <a:gd name="T4" fmla="*/ 364 w 728"/>
              <a:gd name="T5" fmla="*/ 556 h 727"/>
              <a:gd name="T6" fmla="*/ 228 w 728"/>
              <a:gd name="T7" fmla="*/ 499 h 727"/>
              <a:gd name="T8" fmla="*/ 172 w 728"/>
              <a:gd name="T9" fmla="*/ 363 h 727"/>
              <a:gd name="T10" fmla="*/ 228 w 728"/>
              <a:gd name="T11" fmla="*/ 227 h 727"/>
              <a:gd name="T12" fmla="*/ 364 w 728"/>
              <a:gd name="T13" fmla="*/ 171 h 727"/>
              <a:gd name="T14" fmla="*/ 500 w 728"/>
              <a:gd name="T15" fmla="*/ 227 h 727"/>
              <a:gd name="T16" fmla="*/ 556 w 728"/>
              <a:gd name="T17" fmla="*/ 363 h 727"/>
              <a:gd name="T18" fmla="*/ 728 w 728"/>
              <a:gd name="T19" fmla="*/ 363 h 727"/>
              <a:gd name="T20" fmla="*/ 621 w 728"/>
              <a:gd name="T21" fmla="*/ 106 h 727"/>
              <a:gd name="T22" fmla="*/ 364 w 728"/>
              <a:gd name="T23" fmla="*/ 0 h 727"/>
              <a:gd name="T24" fmla="*/ 107 w 728"/>
              <a:gd name="T25" fmla="*/ 106 h 727"/>
              <a:gd name="T26" fmla="*/ 0 w 728"/>
              <a:gd name="T27" fmla="*/ 363 h 727"/>
              <a:gd name="T28" fmla="*/ 107 w 728"/>
              <a:gd name="T29" fmla="*/ 621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28" h="727">
                <a:moveTo>
                  <a:pt x="107" y="621"/>
                </a:moveTo>
                <a:cubicBezTo>
                  <a:pt x="176" y="689"/>
                  <a:pt x="267" y="727"/>
                  <a:pt x="364" y="727"/>
                </a:cubicBezTo>
                <a:cubicBezTo>
                  <a:pt x="364" y="556"/>
                  <a:pt x="364" y="556"/>
                  <a:pt x="364" y="556"/>
                </a:cubicBezTo>
                <a:cubicBezTo>
                  <a:pt x="313" y="556"/>
                  <a:pt x="264" y="536"/>
                  <a:pt x="228" y="499"/>
                </a:cubicBezTo>
                <a:cubicBezTo>
                  <a:pt x="192" y="463"/>
                  <a:pt x="172" y="415"/>
                  <a:pt x="172" y="363"/>
                </a:cubicBezTo>
                <a:cubicBezTo>
                  <a:pt x="172" y="312"/>
                  <a:pt x="192" y="264"/>
                  <a:pt x="228" y="227"/>
                </a:cubicBezTo>
                <a:cubicBezTo>
                  <a:pt x="264" y="191"/>
                  <a:pt x="313" y="171"/>
                  <a:pt x="364" y="171"/>
                </a:cubicBezTo>
                <a:cubicBezTo>
                  <a:pt x="415" y="171"/>
                  <a:pt x="464" y="191"/>
                  <a:pt x="500" y="227"/>
                </a:cubicBezTo>
                <a:cubicBezTo>
                  <a:pt x="536" y="264"/>
                  <a:pt x="556" y="312"/>
                  <a:pt x="556" y="363"/>
                </a:cubicBezTo>
                <a:cubicBezTo>
                  <a:pt x="728" y="363"/>
                  <a:pt x="728" y="363"/>
                  <a:pt x="728" y="363"/>
                </a:cubicBezTo>
                <a:cubicBezTo>
                  <a:pt x="728" y="266"/>
                  <a:pt x="690" y="175"/>
                  <a:pt x="621" y="106"/>
                </a:cubicBezTo>
                <a:cubicBezTo>
                  <a:pt x="553" y="38"/>
                  <a:pt x="461" y="0"/>
                  <a:pt x="364" y="0"/>
                </a:cubicBezTo>
                <a:cubicBezTo>
                  <a:pt x="267" y="0"/>
                  <a:pt x="176" y="38"/>
                  <a:pt x="107" y="106"/>
                </a:cubicBezTo>
                <a:cubicBezTo>
                  <a:pt x="38" y="175"/>
                  <a:pt x="0" y="266"/>
                  <a:pt x="0" y="363"/>
                </a:cubicBezTo>
                <a:cubicBezTo>
                  <a:pt x="0" y="461"/>
                  <a:pt x="38" y="552"/>
                  <a:pt x="107" y="621"/>
                </a:cubicBezTo>
                <a:close/>
              </a:path>
            </a:pathLst>
          </a:custGeom>
          <a:solidFill>
            <a:srgbClr val="54996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rot="2700000">
            <a:off x="100879" y="1894037"/>
            <a:ext cx="2139941" cy="2139940"/>
          </a:xfrm>
          <a:custGeom>
            <a:avLst/>
            <a:gdLst>
              <a:gd name="T0" fmla="*/ 107 w 728"/>
              <a:gd name="T1" fmla="*/ 621 h 727"/>
              <a:gd name="T2" fmla="*/ 364 w 728"/>
              <a:gd name="T3" fmla="*/ 727 h 727"/>
              <a:gd name="T4" fmla="*/ 364 w 728"/>
              <a:gd name="T5" fmla="*/ 556 h 727"/>
              <a:gd name="T6" fmla="*/ 228 w 728"/>
              <a:gd name="T7" fmla="*/ 499 h 727"/>
              <a:gd name="T8" fmla="*/ 172 w 728"/>
              <a:gd name="T9" fmla="*/ 363 h 727"/>
              <a:gd name="T10" fmla="*/ 228 w 728"/>
              <a:gd name="T11" fmla="*/ 227 h 727"/>
              <a:gd name="T12" fmla="*/ 364 w 728"/>
              <a:gd name="T13" fmla="*/ 171 h 727"/>
              <a:gd name="T14" fmla="*/ 500 w 728"/>
              <a:gd name="T15" fmla="*/ 227 h 727"/>
              <a:gd name="T16" fmla="*/ 556 w 728"/>
              <a:gd name="T17" fmla="*/ 363 h 727"/>
              <a:gd name="T18" fmla="*/ 728 w 728"/>
              <a:gd name="T19" fmla="*/ 363 h 727"/>
              <a:gd name="T20" fmla="*/ 621 w 728"/>
              <a:gd name="T21" fmla="*/ 106 h 727"/>
              <a:gd name="T22" fmla="*/ 364 w 728"/>
              <a:gd name="T23" fmla="*/ 0 h 727"/>
              <a:gd name="T24" fmla="*/ 107 w 728"/>
              <a:gd name="T25" fmla="*/ 106 h 727"/>
              <a:gd name="T26" fmla="*/ 0 w 728"/>
              <a:gd name="T27" fmla="*/ 363 h 727"/>
              <a:gd name="T28" fmla="*/ 107 w 728"/>
              <a:gd name="T29" fmla="*/ 621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28" h="727">
                <a:moveTo>
                  <a:pt x="107" y="621"/>
                </a:moveTo>
                <a:cubicBezTo>
                  <a:pt x="176" y="689"/>
                  <a:pt x="267" y="727"/>
                  <a:pt x="364" y="727"/>
                </a:cubicBezTo>
                <a:cubicBezTo>
                  <a:pt x="364" y="556"/>
                  <a:pt x="364" y="556"/>
                  <a:pt x="364" y="556"/>
                </a:cubicBezTo>
                <a:cubicBezTo>
                  <a:pt x="313" y="556"/>
                  <a:pt x="264" y="536"/>
                  <a:pt x="228" y="499"/>
                </a:cubicBezTo>
                <a:cubicBezTo>
                  <a:pt x="192" y="463"/>
                  <a:pt x="172" y="415"/>
                  <a:pt x="172" y="363"/>
                </a:cubicBezTo>
                <a:cubicBezTo>
                  <a:pt x="172" y="312"/>
                  <a:pt x="192" y="264"/>
                  <a:pt x="228" y="227"/>
                </a:cubicBezTo>
                <a:cubicBezTo>
                  <a:pt x="264" y="191"/>
                  <a:pt x="313" y="171"/>
                  <a:pt x="364" y="171"/>
                </a:cubicBezTo>
                <a:cubicBezTo>
                  <a:pt x="415" y="171"/>
                  <a:pt x="464" y="191"/>
                  <a:pt x="500" y="227"/>
                </a:cubicBezTo>
                <a:cubicBezTo>
                  <a:pt x="536" y="264"/>
                  <a:pt x="556" y="312"/>
                  <a:pt x="556" y="363"/>
                </a:cubicBezTo>
                <a:cubicBezTo>
                  <a:pt x="728" y="363"/>
                  <a:pt x="728" y="363"/>
                  <a:pt x="728" y="363"/>
                </a:cubicBezTo>
                <a:cubicBezTo>
                  <a:pt x="728" y="266"/>
                  <a:pt x="690" y="175"/>
                  <a:pt x="621" y="106"/>
                </a:cubicBezTo>
                <a:cubicBezTo>
                  <a:pt x="553" y="38"/>
                  <a:pt x="461" y="0"/>
                  <a:pt x="364" y="0"/>
                </a:cubicBezTo>
                <a:cubicBezTo>
                  <a:pt x="267" y="0"/>
                  <a:pt x="176" y="38"/>
                  <a:pt x="107" y="106"/>
                </a:cubicBezTo>
                <a:cubicBezTo>
                  <a:pt x="38" y="175"/>
                  <a:pt x="0" y="266"/>
                  <a:pt x="0" y="363"/>
                </a:cubicBezTo>
                <a:cubicBezTo>
                  <a:pt x="0" y="461"/>
                  <a:pt x="38" y="552"/>
                  <a:pt x="107" y="621"/>
                </a:cubicBezTo>
                <a:close/>
              </a:path>
            </a:pathLst>
          </a:custGeom>
          <a:solidFill>
            <a:srgbClr val="54996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 rot="13500000">
            <a:off x="1272419" y="3033141"/>
            <a:ext cx="2139941" cy="2139941"/>
          </a:xfrm>
          <a:custGeom>
            <a:avLst/>
            <a:gdLst>
              <a:gd name="T0" fmla="*/ 107 w 728"/>
              <a:gd name="T1" fmla="*/ 621 h 727"/>
              <a:gd name="T2" fmla="*/ 364 w 728"/>
              <a:gd name="T3" fmla="*/ 727 h 727"/>
              <a:gd name="T4" fmla="*/ 364 w 728"/>
              <a:gd name="T5" fmla="*/ 556 h 727"/>
              <a:gd name="T6" fmla="*/ 228 w 728"/>
              <a:gd name="T7" fmla="*/ 499 h 727"/>
              <a:gd name="T8" fmla="*/ 172 w 728"/>
              <a:gd name="T9" fmla="*/ 363 h 727"/>
              <a:gd name="T10" fmla="*/ 228 w 728"/>
              <a:gd name="T11" fmla="*/ 227 h 727"/>
              <a:gd name="T12" fmla="*/ 364 w 728"/>
              <a:gd name="T13" fmla="*/ 171 h 727"/>
              <a:gd name="T14" fmla="*/ 500 w 728"/>
              <a:gd name="T15" fmla="*/ 227 h 727"/>
              <a:gd name="T16" fmla="*/ 556 w 728"/>
              <a:gd name="T17" fmla="*/ 363 h 727"/>
              <a:gd name="T18" fmla="*/ 728 w 728"/>
              <a:gd name="T19" fmla="*/ 363 h 727"/>
              <a:gd name="T20" fmla="*/ 621 w 728"/>
              <a:gd name="T21" fmla="*/ 106 h 727"/>
              <a:gd name="T22" fmla="*/ 364 w 728"/>
              <a:gd name="T23" fmla="*/ 0 h 727"/>
              <a:gd name="T24" fmla="*/ 107 w 728"/>
              <a:gd name="T25" fmla="*/ 106 h 727"/>
              <a:gd name="T26" fmla="*/ 0 w 728"/>
              <a:gd name="T27" fmla="*/ 363 h 727"/>
              <a:gd name="T28" fmla="*/ 107 w 728"/>
              <a:gd name="T29" fmla="*/ 621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28" h="727">
                <a:moveTo>
                  <a:pt x="107" y="621"/>
                </a:moveTo>
                <a:cubicBezTo>
                  <a:pt x="176" y="689"/>
                  <a:pt x="267" y="727"/>
                  <a:pt x="364" y="727"/>
                </a:cubicBezTo>
                <a:cubicBezTo>
                  <a:pt x="364" y="556"/>
                  <a:pt x="364" y="556"/>
                  <a:pt x="364" y="556"/>
                </a:cubicBezTo>
                <a:cubicBezTo>
                  <a:pt x="313" y="556"/>
                  <a:pt x="264" y="536"/>
                  <a:pt x="228" y="499"/>
                </a:cubicBezTo>
                <a:cubicBezTo>
                  <a:pt x="192" y="463"/>
                  <a:pt x="172" y="415"/>
                  <a:pt x="172" y="363"/>
                </a:cubicBezTo>
                <a:cubicBezTo>
                  <a:pt x="172" y="312"/>
                  <a:pt x="192" y="264"/>
                  <a:pt x="228" y="227"/>
                </a:cubicBezTo>
                <a:cubicBezTo>
                  <a:pt x="264" y="191"/>
                  <a:pt x="313" y="171"/>
                  <a:pt x="364" y="171"/>
                </a:cubicBezTo>
                <a:cubicBezTo>
                  <a:pt x="415" y="171"/>
                  <a:pt x="464" y="191"/>
                  <a:pt x="500" y="227"/>
                </a:cubicBezTo>
                <a:cubicBezTo>
                  <a:pt x="536" y="264"/>
                  <a:pt x="556" y="312"/>
                  <a:pt x="556" y="363"/>
                </a:cubicBezTo>
                <a:cubicBezTo>
                  <a:pt x="728" y="363"/>
                  <a:pt x="728" y="363"/>
                  <a:pt x="728" y="363"/>
                </a:cubicBezTo>
                <a:cubicBezTo>
                  <a:pt x="728" y="266"/>
                  <a:pt x="690" y="175"/>
                  <a:pt x="621" y="106"/>
                </a:cubicBezTo>
                <a:cubicBezTo>
                  <a:pt x="553" y="38"/>
                  <a:pt x="461" y="0"/>
                  <a:pt x="364" y="0"/>
                </a:cubicBezTo>
                <a:cubicBezTo>
                  <a:pt x="267" y="0"/>
                  <a:pt x="176" y="38"/>
                  <a:pt x="107" y="106"/>
                </a:cubicBezTo>
                <a:cubicBezTo>
                  <a:pt x="38" y="175"/>
                  <a:pt x="0" y="266"/>
                  <a:pt x="0" y="363"/>
                </a:cubicBezTo>
                <a:cubicBezTo>
                  <a:pt x="0" y="461"/>
                  <a:pt x="38" y="552"/>
                  <a:pt x="107" y="621"/>
                </a:cubicBezTo>
                <a:close/>
              </a:path>
            </a:pathLst>
          </a:custGeom>
          <a:solidFill>
            <a:srgbClr val="AD4F1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18"/>
          <p:cNvSpPr/>
          <p:nvPr/>
        </p:nvSpPr>
        <p:spPr>
          <a:xfrm>
            <a:off x="0" y="3346528"/>
            <a:ext cx="1064989" cy="1826383"/>
          </a:xfrm>
          <a:custGeom>
            <a:avLst/>
            <a:gdLst>
              <a:gd name="connsiteX0" fmla="*/ 825115 w 1169415"/>
              <a:gd name="connsiteY0" fmla="*/ 0 h 2005467"/>
              <a:gd name="connsiteX1" fmla="*/ 1169415 w 1169415"/>
              <a:gd name="connsiteY1" fmla="*/ 828820 h 2005467"/>
              <a:gd name="connsiteX2" fmla="*/ 823972 w 1169415"/>
              <a:gd name="connsiteY2" fmla="*/ 1662681 h 2005467"/>
              <a:gd name="connsiteX3" fmla="*/ 109526 w 1169415"/>
              <a:gd name="connsiteY3" fmla="*/ 2000123 h 2005467"/>
              <a:gd name="connsiteX4" fmla="*/ 0 w 1169415"/>
              <a:gd name="connsiteY4" fmla="*/ 2005467 h 2005467"/>
              <a:gd name="connsiteX5" fmla="*/ 0 w 1169415"/>
              <a:gd name="connsiteY5" fmla="*/ 1452354 h 2005467"/>
              <a:gd name="connsiteX6" fmla="*/ 115260 w 1169415"/>
              <a:gd name="connsiteY6" fmla="*/ 1439917 h 2005467"/>
              <a:gd name="connsiteX7" fmla="*/ 431411 w 1169415"/>
              <a:gd name="connsiteY7" fmla="*/ 1270120 h 2005467"/>
              <a:gd name="connsiteX8" fmla="*/ 614425 w 1169415"/>
              <a:gd name="connsiteY8" fmla="*/ 831485 h 2005467"/>
              <a:gd name="connsiteX9" fmla="*/ 434299 w 1169415"/>
              <a:gd name="connsiteY9" fmla="*/ 390816 h 2005467"/>
              <a:gd name="connsiteX10" fmla="*/ 825115 w 1169415"/>
              <a:gd name="connsiteY10" fmla="*/ 0 h 2005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69415" h="2005467">
                <a:moveTo>
                  <a:pt x="825115" y="0"/>
                </a:moveTo>
                <a:cubicBezTo>
                  <a:pt x="1046501" y="221386"/>
                  <a:pt x="1167346" y="515926"/>
                  <a:pt x="1169415" y="828820"/>
                </a:cubicBezTo>
                <a:cubicBezTo>
                  <a:pt x="1169198" y="1143998"/>
                  <a:pt x="1047949" y="1438705"/>
                  <a:pt x="823972" y="1662681"/>
                </a:cubicBezTo>
                <a:cubicBezTo>
                  <a:pt x="629993" y="1856661"/>
                  <a:pt x="380111" y="1973740"/>
                  <a:pt x="109526" y="2000123"/>
                </a:cubicBezTo>
                <a:lnTo>
                  <a:pt x="0" y="2005467"/>
                </a:lnTo>
                <a:lnTo>
                  <a:pt x="0" y="1452354"/>
                </a:lnTo>
                <a:lnTo>
                  <a:pt x="115260" y="1439917"/>
                </a:lnTo>
                <a:cubicBezTo>
                  <a:pt x="234753" y="1415426"/>
                  <a:pt x="343992" y="1357539"/>
                  <a:pt x="431411" y="1270120"/>
                </a:cubicBezTo>
                <a:cubicBezTo>
                  <a:pt x="550256" y="1151275"/>
                  <a:pt x="614312" y="995926"/>
                  <a:pt x="614425" y="831485"/>
                </a:cubicBezTo>
                <a:cubicBezTo>
                  <a:pt x="616823" y="664759"/>
                  <a:pt x="550698" y="507215"/>
                  <a:pt x="434299" y="390816"/>
                </a:cubicBezTo>
                <a:cubicBezTo>
                  <a:pt x="434299" y="390816"/>
                  <a:pt x="434299" y="390816"/>
                  <a:pt x="825115" y="0"/>
                </a:cubicBezTo>
                <a:close/>
              </a:path>
            </a:pathLst>
          </a:custGeom>
          <a:solidFill>
            <a:srgbClr val="AD4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Oval 21"/>
          <p:cNvSpPr/>
          <p:nvPr/>
        </p:nvSpPr>
        <p:spPr>
          <a:xfrm rot="2700000">
            <a:off x="3756714" y="3379772"/>
            <a:ext cx="492388" cy="492388"/>
          </a:xfrm>
          <a:prstGeom prst="ellipse">
            <a:avLst/>
          </a:prstGeom>
          <a:solidFill>
            <a:srgbClr val="FFFFFF"/>
          </a:solidFill>
          <a:ln w="50800">
            <a:solidFill>
              <a:srgbClr val="E71F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22"/>
          <p:cNvSpPr txBox="1"/>
          <p:nvPr/>
        </p:nvSpPr>
        <p:spPr>
          <a:xfrm>
            <a:off x="3710673" y="3466383"/>
            <a:ext cx="599208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2400" b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id-ID" sz="2000" dirty="0">
                <a:solidFill>
                  <a:sysClr val="windowText" lastClr="000000"/>
                </a:solidFill>
                <a:sym typeface="Arial" panose="020B0604020202020204" pitchFamily="34" charset="0"/>
              </a:rPr>
              <a:t>03</a:t>
            </a:r>
          </a:p>
        </p:txBody>
      </p:sp>
      <p:sp>
        <p:nvSpPr>
          <p:cNvPr id="12" name="Oval 24"/>
          <p:cNvSpPr/>
          <p:nvPr/>
        </p:nvSpPr>
        <p:spPr>
          <a:xfrm rot="2700000">
            <a:off x="2085274" y="4890073"/>
            <a:ext cx="492388" cy="492388"/>
          </a:xfrm>
          <a:prstGeom prst="ellipse">
            <a:avLst/>
          </a:prstGeom>
          <a:solidFill>
            <a:srgbClr val="FFFFFF"/>
          </a:solidFill>
          <a:ln w="50800">
            <a:solidFill>
              <a:srgbClr val="FCC7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25"/>
          <p:cNvSpPr txBox="1"/>
          <p:nvPr/>
        </p:nvSpPr>
        <p:spPr>
          <a:xfrm>
            <a:off x="2027468" y="4968590"/>
            <a:ext cx="599208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2400" b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id-ID" sz="2000" dirty="0">
                <a:solidFill>
                  <a:sysClr val="windowText" lastClr="000000"/>
                </a:solidFill>
                <a:sym typeface="Arial" panose="020B0604020202020204" pitchFamily="34" charset="0"/>
              </a:rPr>
              <a:t>02</a:t>
            </a:r>
          </a:p>
        </p:txBody>
      </p:sp>
      <p:sp>
        <p:nvSpPr>
          <p:cNvPr id="14" name="Oval 27"/>
          <p:cNvSpPr/>
          <p:nvPr/>
        </p:nvSpPr>
        <p:spPr>
          <a:xfrm rot="5191545">
            <a:off x="928802" y="1694012"/>
            <a:ext cx="492388" cy="492388"/>
          </a:xfrm>
          <a:prstGeom prst="ellipse">
            <a:avLst/>
          </a:prstGeom>
          <a:solidFill>
            <a:srgbClr val="FFFFFF"/>
          </a:solidFill>
          <a:ln w="50800">
            <a:solidFill>
              <a:srgbClr val="1C8E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29"/>
          <p:cNvSpPr txBox="1"/>
          <p:nvPr/>
        </p:nvSpPr>
        <p:spPr>
          <a:xfrm>
            <a:off x="870644" y="1764512"/>
            <a:ext cx="599208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2400" b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id-ID" sz="2000" dirty="0">
                <a:solidFill>
                  <a:sysClr val="windowText" lastClr="000000"/>
                </a:solidFill>
                <a:sym typeface="Arial" panose="020B0604020202020204" pitchFamily="34" charset="0"/>
              </a:rPr>
              <a:t>01</a:t>
            </a:r>
          </a:p>
        </p:txBody>
      </p:sp>
      <p:sp>
        <p:nvSpPr>
          <p:cNvPr id="16" name="Freeform 19"/>
          <p:cNvSpPr>
            <a:spLocks noEditPoints="1"/>
          </p:cNvSpPr>
          <p:nvPr/>
        </p:nvSpPr>
        <p:spPr bwMode="auto">
          <a:xfrm>
            <a:off x="2119085" y="3874613"/>
            <a:ext cx="458640" cy="442874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rgbClr val="AD4F1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23"/>
          <p:cNvSpPr>
            <a:spLocks noEditPoints="1"/>
          </p:cNvSpPr>
          <p:nvPr/>
        </p:nvSpPr>
        <p:spPr bwMode="auto">
          <a:xfrm>
            <a:off x="3297838" y="2774692"/>
            <a:ext cx="442875" cy="335381"/>
          </a:xfrm>
          <a:custGeom>
            <a:avLst/>
            <a:gdLst>
              <a:gd name="T0" fmla="*/ 105 w 128"/>
              <a:gd name="T1" fmla="*/ 2 h 96"/>
              <a:gd name="T2" fmla="*/ 28 w 128"/>
              <a:gd name="T3" fmla="*/ 0 h 96"/>
              <a:gd name="T4" fmla="*/ 2 w 128"/>
              <a:gd name="T5" fmla="*/ 23 h 96"/>
              <a:gd name="T6" fmla="*/ 2 w 128"/>
              <a:gd name="T7" fmla="*/ 34 h 96"/>
              <a:gd name="T8" fmla="*/ 64 w 128"/>
              <a:gd name="T9" fmla="*/ 96 h 96"/>
              <a:gd name="T10" fmla="*/ 126 w 128"/>
              <a:gd name="T11" fmla="*/ 34 h 96"/>
              <a:gd name="T12" fmla="*/ 126 w 128"/>
              <a:gd name="T13" fmla="*/ 23 h 96"/>
              <a:gd name="T14" fmla="*/ 55 w 128"/>
              <a:gd name="T15" fmla="*/ 28 h 96"/>
              <a:gd name="T16" fmla="*/ 73 w 128"/>
              <a:gd name="T17" fmla="*/ 28 h 96"/>
              <a:gd name="T18" fmla="*/ 78 w 128"/>
              <a:gd name="T19" fmla="*/ 9 h 96"/>
              <a:gd name="T20" fmla="*/ 76 w 128"/>
              <a:gd name="T21" fmla="*/ 25 h 96"/>
              <a:gd name="T22" fmla="*/ 52 w 128"/>
              <a:gd name="T23" fmla="*/ 25 h 96"/>
              <a:gd name="T24" fmla="*/ 50 w 128"/>
              <a:gd name="T25" fmla="*/ 9 h 96"/>
              <a:gd name="T26" fmla="*/ 52 w 128"/>
              <a:gd name="T27" fmla="*/ 25 h 96"/>
              <a:gd name="T28" fmla="*/ 64 w 128"/>
              <a:gd name="T29" fmla="*/ 82 h 96"/>
              <a:gd name="T30" fmla="*/ 74 w 128"/>
              <a:gd name="T31" fmla="*/ 32 h 96"/>
              <a:gd name="T32" fmla="*/ 98 w 128"/>
              <a:gd name="T33" fmla="*/ 32 h 96"/>
              <a:gd name="T34" fmla="*/ 78 w 128"/>
              <a:gd name="T35" fmla="*/ 32 h 96"/>
              <a:gd name="T36" fmla="*/ 89 w 128"/>
              <a:gd name="T37" fmla="*/ 20 h 96"/>
              <a:gd name="T38" fmla="*/ 79 w 128"/>
              <a:gd name="T39" fmla="*/ 28 h 96"/>
              <a:gd name="T40" fmla="*/ 97 w 128"/>
              <a:gd name="T41" fmla="*/ 8 h 96"/>
              <a:gd name="T42" fmla="*/ 83 w 128"/>
              <a:gd name="T43" fmla="*/ 8 h 96"/>
              <a:gd name="T44" fmla="*/ 55 w 128"/>
              <a:gd name="T45" fmla="*/ 8 h 96"/>
              <a:gd name="T46" fmla="*/ 64 w 128"/>
              <a:gd name="T47" fmla="*/ 15 h 96"/>
              <a:gd name="T48" fmla="*/ 31 w 128"/>
              <a:gd name="T49" fmla="*/ 8 h 96"/>
              <a:gd name="T50" fmla="*/ 39 w 128"/>
              <a:gd name="T51" fmla="*/ 14 h 96"/>
              <a:gd name="T52" fmla="*/ 49 w 128"/>
              <a:gd name="T53" fmla="*/ 28 h 96"/>
              <a:gd name="T54" fmla="*/ 39 w 128"/>
              <a:gd name="T55" fmla="*/ 20 h 96"/>
              <a:gd name="T56" fmla="*/ 60 w 128"/>
              <a:gd name="T57" fmla="*/ 81 h 96"/>
              <a:gd name="T58" fmla="*/ 50 w 128"/>
              <a:gd name="T59" fmla="*/ 32 h 96"/>
              <a:gd name="T60" fmla="*/ 11 w 128"/>
              <a:gd name="T61" fmla="*/ 32 h 96"/>
              <a:gd name="T62" fmla="*/ 51 w 128"/>
              <a:gd name="T63" fmla="*/ 74 h 96"/>
              <a:gd name="T64" fmla="*/ 117 w 128"/>
              <a:gd name="T65" fmla="*/ 32 h 96"/>
              <a:gd name="T66" fmla="*/ 102 w 128"/>
              <a:gd name="T67" fmla="*/ 32 h 96"/>
              <a:gd name="T68" fmla="*/ 92 w 128"/>
              <a:gd name="T69" fmla="*/ 17 h 96"/>
              <a:gd name="T70" fmla="*/ 120 w 128"/>
              <a:gd name="T71" fmla="*/ 28 h 96"/>
              <a:gd name="T72" fmla="*/ 27 w 128"/>
              <a:gd name="T73" fmla="*/ 10 h 96"/>
              <a:gd name="T74" fmla="*/ 25 w 128"/>
              <a:gd name="T75" fmla="*/ 28 h 96"/>
              <a:gd name="T76" fmla="*/ 27 w 128"/>
              <a:gd name="T77" fmla="*/ 1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rgbClr val="AD4F1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27"/>
          <p:cNvSpPr>
            <a:spLocks noEditPoints="1"/>
          </p:cNvSpPr>
          <p:nvPr/>
        </p:nvSpPr>
        <p:spPr bwMode="auto">
          <a:xfrm>
            <a:off x="944511" y="2712027"/>
            <a:ext cx="451474" cy="442875"/>
          </a:xfrm>
          <a:custGeom>
            <a:avLst/>
            <a:gdLst>
              <a:gd name="T0" fmla="*/ 127 w 130"/>
              <a:gd name="T1" fmla="*/ 42 h 128"/>
              <a:gd name="T2" fmla="*/ 87 w 130"/>
              <a:gd name="T3" fmla="*/ 2 h 128"/>
              <a:gd name="T4" fmla="*/ 79 w 130"/>
              <a:gd name="T5" fmla="*/ 0 h 128"/>
              <a:gd name="T6" fmla="*/ 75 w 130"/>
              <a:gd name="T7" fmla="*/ 2 h 128"/>
              <a:gd name="T8" fmla="*/ 73 w 130"/>
              <a:gd name="T9" fmla="*/ 6 h 128"/>
              <a:gd name="T10" fmla="*/ 64 w 130"/>
              <a:gd name="T11" fmla="*/ 21 h 128"/>
              <a:gd name="T12" fmla="*/ 41 w 130"/>
              <a:gd name="T13" fmla="*/ 37 h 128"/>
              <a:gd name="T14" fmla="*/ 15 w 130"/>
              <a:gd name="T15" fmla="*/ 55 h 128"/>
              <a:gd name="T16" fmla="*/ 1 w 130"/>
              <a:gd name="T17" fmla="*/ 78 h 128"/>
              <a:gd name="T18" fmla="*/ 3 w 130"/>
              <a:gd name="T19" fmla="*/ 86 h 128"/>
              <a:gd name="T20" fmla="*/ 43 w 130"/>
              <a:gd name="T21" fmla="*/ 126 h 128"/>
              <a:gd name="T22" fmla="*/ 51 w 130"/>
              <a:gd name="T23" fmla="*/ 128 h 128"/>
              <a:gd name="T24" fmla="*/ 55 w 130"/>
              <a:gd name="T25" fmla="*/ 126 h 128"/>
              <a:gd name="T26" fmla="*/ 57 w 130"/>
              <a:gd name="T27" fmla="*/ 122 h 128"/>
              <a:gd name="T28" fmla="*/ 66 w 130"/>
              <a:gd name="T29" fmla="*/ 107 h 128"/>
              <a:gd name="T30" fmla="*/ 89 w 130"/>
              <a:gd name="T31" fmla="*/ 91 h 128"/>
              <a:gd name="T32" fmla="*/ 115 w 130"/>
              <a:gd name="T33" fmla="*/ 73 h 128"/>
              <a:gd name="T34" fmla="*/ 129 w 130"/>
              <a:gd name="T35" fmla="*/ 50 h 128"/>
              <a:gd name="T36" fmla="*/ 127 w 130"/>
              <a:gd name="T37" fmla="*/ 42 h 128"/>
              <a:gd name="T38" fmla="*/ 49 w 130"/>
              <a:gd name="T39" fmla="*/ 120 h 128"/>
              <a:gd name="T40" fmla="*/ 9 w 130"/>
              <a:gd name="T41" fmla="*/ 80 h 128"/>
              <a:gd name="T42" fmla="*/ 81 w 130"/>
              <a:gd name="T43" fmla="*/ 8 h 128"/>
              <a:gd name="T44" fmla="*/ 121 w 130"/>
              <a:gd name="T45" fmla="*/ 48 h 128"/>
              <a:gd name="T46" fmla="*/ 49 w 130"/>
              <a:gd name="T47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30" h="128">
                <a:moveTo>
                  <a:pt x="127" y="42"/>
                </a:moveTo>
                <a:cubicBezTo>
                  <a:pt x="87" y="2"/>
                  <a:pt x="87" y="2"/>
                  <a:pt x="87" y="2"/>
                </a:cubicBezTo>
                <a:cubicBezTo>
                  <a:pt x="85" y="0"/>
                  <a:pt x="82" y="0"/>
                  <a:pt x="79" y="0"/>
                </a:cubicBezTo>
                <a:cubicBezTo>
                  <a:pt x="78" y="1"/>
                  <a:pt x="76" y="1"/>
                  <a:pt x="75" y="2"/>
                </a:cubicBezTo>
                <a:cubicBezTo>
                  <a:pt x="74" y="3"/>
                  <a:pt x="74" y="4"/>
                  <a:pt x="73" y="6"/>
                </a:cubicBezTo>
                <a:cubicBezTo>
                  <a:pt x="72" y="12"/>
                  <a:pt x="68" y="17"/>
                  <a:pt x="64" y="21"/>
                </a:cubicBezTo>
                <a:cubicBezTo>
                  <a:pt x="58" y="27"/>
                  <a:pt x="50" y="32"/>
                  <a:pt x="41" y="37"/>
                </a:cubicBezTo>
                <a:cubicBezTo>
                  <a:pt x="32" y="42"/>
                  <a:pt x="23" y="48"/>
                  <a:pt x="15" y="55"/>
                </a:cubicBezTo>
                <a:cubicBezTo>
                  <a:pt x="8" y="62"/>
                  <a:pt x="4" y="69"/>
                  <a:pt x="1" y="78"/>
                </a:cubicBezTo>
                <a:cubicBezTo>
                  <a:pt x="0" y="80"/>
                  <a:pt x="1" y="84"/>
                  <a:pt x="3" y="86"/>
                </a:cubicBezTo>
                <a:cubicBezTo>
                  <a:pt x="43" y="126"/>
                  <a:pt x="43" y="126"/>
                  <a:pt x="43" y="126"/>
                </a:cubicBezTo>
                <a:cubicBezTo>
                  <a:pt x="45" y="128"/>
                  <a:pt x="48" y="128"/>
                  <a:pt x="51" y="128"/>
                </a:cubicBezTo>
                <a:cubicBezTo>
                  <a:pt x="52" y="127"/>
                  <a:pt x="54" y="127"/>
                  <a:pt x="55" y="126"/>
                </a:cubicBezTo>
                <a:cubicBezTo>
                  <a:pt x="56" y="125"/>
                  <a:pt x="56" y="124"/>
                  <a:pt x="57" y="122"/>
                </a:cubicBezTo>
                <a:cubicBezTo>
                  <a:pt x="58" y="116"/>
                  <a:pt x="62" y="111"/>
                  <a:pt x="66" y="107"/>
                </a:cubicBezTo>
                <a:cubicBezTo>
                  <a:pt x="72" y="101"/>
                  <a:pt x="80" y="96"/>
                  <a:pt x="89" y="91"/>
                </a:cubicBezTo>
                <a:cubicBezTo>
                  <a:pt x="98" y="86"/>
                  <a:pt x="107" y="80"/>
                  <a:pt x="115" y="73"/>
                </a:cubicBezTo>
                <a:cubicBezTo>
                  <a:pt x="122" y="66"/>
                  <a:pt x="126" y="59"/>
                  <a:pt x="129" y="50"/>
                </a:cubicBezTo>
                <a:cubicBezTo>
                  <a:pt x="130" y="48"/>
                  <a:pt x="129" y="44"/>
                  <a:pt x="127" y="42"/>
                </a:cubicBezTo>
                <a:close/>
                <a:moveTo>
                  <a:pt x="49" y="120"/>
                </a:moveTo>
                <a:cubicBezTo>
                  <a:pt x="36" y="107"/>
                  <a:pt x="22" y="93"/>
                  <a:pt x="9" y="80"/>
                </a:cubicBezTo>
                <a:cubicBezTo>
                  <a:pt x="20" y="43"/>
                  <a:pt x="70" y="45"/>
                  <a:pt x="81" y="8"/>
                </a:cubicBezTo>
                <a:cubicBezTo>
                  <a:pt x="94" y="21"/>
                  <a:pt x="108" y="35"/>
                  <a:pt x="121" y="48"/>
                </a:cubicBezTo>
                <a:cubicBezTo>
                  <a:pt x="110" y="85"/>
                  <a:pt x="60" y="83"/>
                  <a:pt x="49" y="120"/>
                </a:cubicBezTo>
                <a:close/>
              </a:path>
            </a:pathLst>
          </a:custGeom>
          <a:solidFill>
            <a:srgbClr val="AD4F1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28"/>
          <p:cNvSpPr>
            <a:spLocks noEditPoints="1"/>
          </p:cNvSpPr>
          <p:nvPr/>
        </p:nvSpPr>
        <p:spPr bwMode="auto">
          <a:xfrm>
            <a:off x="1107902" y="2868252"/>
            <a:ext cx="121827" cy="124693"/>
          </a:xfrm>
          <a:custGeom>
            <a:avLst/>
            <a:gdLst>
              <a:gd name="T0" fmla="*/ 28 w 35"/>
              <a:gd name="T1" fmla="*/ 12 h 36"/>
              <a:gd name="T2" fmla="*/ 20 w 35"/>
              <a:gd name="T3" fmla="*/ 13 h 36"/>
              <a:gd name="T4" fmla="*/ 10 w 35"/>
              <a:gd name="T5" fmla="*/ 7 h 36"/>
              <a:gd name="T6" fmla="*/ 15 w 35"/>
              <a:gd name="T7" fmla="*/ 6 h 36"/>
              <a:gd name="T8" fmla="*/ 19 w 35"/>
              <a:gd name="T9" fmla="*/ 6 h 36"/>
              <a:gd name="T10" fmla="*/ 20 w 35"/>
              <a:gd name="T11" fmla="*/ 2 h 36"/>
              <a:gd name="T12" fmla="*/ 13 w 35"/>
              <a:gd name="T13" fmla="*/ 1 h 36"/>
              <a:gd name="T14" fmla="*/ 6 w 35"/>
              <a:gd name="T15" fmla="*/ 4 h 36"/>
              <a:gd name="T16" fmla="*/ 5 w 35"/>
              <a:gd name="T17" fmla="*/ 3 h 36"/>
              <a:gd name="T18" fmla="*/ 3 w 35"/>
              <a:gd name="T19" fmla="*/ 5 h 36"/>
              <a:gd name="T20" fmla="*/ 4 w 35"/>
              <a:gd name="T21" fmla="*/ 6 h 36"/>
              <a:gd name="T22" fmla="*/ 1 w 35"/>
              <a:gd name="T23" fmla="*/ 15 h 36"/>
              <a:gd name="T24" fmla="*/ 3 w 35"/>
              <a:gd name="T25" fmla="*/ 22 h 36"/>
              <a:gd name="T26" fmla="*/ 18 w 35"/>
              <a:gd name="T27" fmla="*/ 21 h 36"/>
              <a:gd name="T28" fmla="*/ 23 w 35"/>
              <a:gd name="T29" fmla="*/ 31 h 36"/>
              <a:gd name="T30" fmla="*/ 19 w 35"/>
              <a:gd name="T31" fmla="*/ 30 h 36"/>
              <a:gd name="T32" fmla="*/ 16 w 35"/>
              <a:gd name="T33" fmla="*/ 28 h 36"/>
              <a:gd name="T34" fmla="*/ 13 w 35"/>
              <a:gd name="T35" fmla="*/ 31 h 36"/>
              <a:gd name="T36" fmla="*/ 17 w 35"/>
              <a:gd name="T37" fmla="*/ 35 h 36"/>
              <a:gd name="T38" fmla="*/ 25 w 35"/>
              <a:gd name="T39" fmla="*/ 36 h 36"/>
              <a:gd name="T40" fmla="*/ 31 w 35"/>
              <a:gd name="T41" fmla="*/ 35 h 36"/>
              <a:gd name="T42" fmla="*/ 33 w 35"/>
              <a:gd name="T43" fmla="*/ 34 h 36"/>
              <a:gd name="T44" fmla="*/ 33 w 35"/>
              <a:gd name="T45" fmla="*/ 32 h 36"/>
              <a:gd name="T46" fmla="*/ 34 w 35"/>
              <a:gd name="T47" fmla="*/ 26 h 36"/>
              <a:gd name="T48" fmla="*/ 35 w 35"/>
              <a:gd name="T49" fmla="*/ 18 h 36"/>
              <a:gd name="T50" fmla="*/ 10 w 35"/>
              <a:gd name="T51" fmla="*/ 17 h 36"/>
              <a:gd name="T52" fmla="*/ 6 w 35"/>
              <a:gd name="T53" fmla="*/ 15 h 36"/>
              <a:gd name="T54" fmla="*/ 7 w 35"/>
              <a:gd name="T55" fmla="*/ 11 h 36"/>
              <a:gd name="T56" fmla="*/ 14 w 35"/>
              <a:gd name="T57" fmla="*/ 16 h 36"/>
              <a:gd name="T58" fmla="*/ 29 w 35"/>
              <a:gd name="T59" fmla="*/ 25 h 36"/>
              <a:gd name="T60" fmla="*/ 21 w 35"/>
              <a:gd name="T61" fmla="*/ 20 h 36"/>
              <a:gd name="T62" fmla="*/ 25 w 35"/>
              <a:gd name="T63" fmla="*/ 18 h 36"/>
              <a:gd name="T64" fmla="*/ 28 w 35"/>
              <a:gd name="T65" fmla="*/ 20 h 36"/>
              <a:gd name="T66" fmla="*/ 29 w 35"/>
              <a:gd name="T67" fmla="*/ 23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" h="36">
                <a:moveTo>
                  <a:pt x="32" y="15"/>
                </a:moveTo>
                <a:cubicBezTo>
                  <a:pt x="31" y="14"/>
                  <a:pt x="30" y="13"/>
                  <a:pt x="28" y="12"/>
                </a:cubicBezTo>
                <a:cubicBezTo>
                  <a:pt x="27" y="12"/>
                  <a:pt x="26" y="12"/>
                  <a:pt x="24" y="12"/>
                </a:cubicBezTo>
                <a:cubicBezTo>
                  <a:pt x="23" y="12"/>
                  <a:pt x="22" y="12"/>
                  <a:pt x="20" y="13"/>
                </a:cubicBezTo>
                <a:cubicBezTo>
                  <a:pt x="19" y="13"/>
                  <a:pt x="18" y="14"/>
                  <a:pt x="16" y="15"/>
                </a:cubicBezTo>
                <a:cubicBezTo>
                  <a:pt x="14" y="12"/>
                  <a:pt x="12" y="10"/>
                  <a:pt x="10" y="7"/>
                </a:cubicBezTo>
                <a:cubicBezTo>
                  <a:pt x="11" y="7"/>
                  <a:pt x="12" y="6"/>
                  <a:pt x="13" y="6"/>
                </a:cubicBezTo>
                <a:cubicBezTo>
                  <a:pt x="14" y="6"/>
                  <a:pt x="14" y="6"/>
                  <a:pt x="15" y="6"/>
                </a:cubicBezTo>
                <a:cubicBezTo>
                  <a:pt x="16" y="7"/>
                  <a:pt x="17" y="7"/>
                  <a:pt x="18" y="7"/>
                </a:cubicBezTo>
                <a:cubicBezTo>
                  <a:pt x="18" y="7"/>
                  <a:pt x="19" y="7"/>
                  <a:pt x="19" y="6"/>
                </a:cubicBezTo>
                <a:cubicBezTo>
                  <a:pt x="20" y="6"/>
                  <a:pt x="20" y="5"/>
                  <a:pt x="20" y="5"/>
                </a:cubicBezTo>
                <a:cubicBezTo>
                  <a:pt x="20" y="4"/>
                  <a:pt x="20" y="3"/>
                  <a:pt x="20" y="2"/>
                </a:cubicBezTo>
                <a:cubicBezTo>
                  <a:pt x="19" y="1"/>
                  <a:pt x="18" y="1"/>
                  <a:pt x="16" y="0"/>
                </a:cubicBezTo>
                <a:cubicBezTo>
                  <a:pt x="15" y="0"/>
                  <a:pt x="14" y="0"/>
                  <a:pt x="13" y="1"/>
                </a:cubicBezTo>
                <a:cubicBezTo>
                  <a:pt x="11" y="1"/>
                  <a:pt x="10" y="1"/>
                  <a:pt x="9" y="2"/>
                </a:cubicBezTo>
                <a:cubicBezTo>
                  <a:pt x="8" y="3"/>
                  <a:pt x="7" y="3"/>
                  <a:pt x="6" y="4"/>
                </a:cubicBezTo>
                <a:cubicBezTo>
                  <a:pt x="6" y="4"/>
                  <a:pt x="6" y="3"/>
                  <a:pt x="6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3"/>
                  <a:pt x="3" y="3"/>
                </a:cubicBezTo>
                <a:cubicBezTo>
                  <a:pt x="3" y="4"/>
                  <a:pt x="3" y="4"/>
                  <a:pt x="3" y="5"/>
                </a:cubicBezTo>
                <a:cubicBezTo>
                  <a:pt x="3" y="5"/>
                  <a:pt x="3" y="5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3" y="7"/>
                  <a:pt x="2" y="9"/>
                  <a:pt x="2" y="10"/>
                </a:cubicBezTo>
                <a:cubicBezTo>
                  <a:pt x="1" y="12"/>
                  <a:pt x="1" y="13"/>
                  <a:pt x="1" y="15"/>
                </a:cubicBezTo>
                <a:cubicBezTo>
                  <a:pt x="0" y="16"/>
                  <a:pt x="1" y="17"/>
                  <a:pt x="1" y="18"/>
                </a:cubicBezTo>
                <a:cubicBezTo>
                  <a:pt x="1" y="20"/>
                  <a:pt x="2" y="21"/>
                  <a:pt x="3" y="22"/>
                </a:cubicBezTo>
                <a:cubicBezTo>
                  <a:pt x="5" y="23"/>
                  <a:pt x="8" y="24"/>
                  <a:pt x="10" y="24"/>
                </a:cubicBezTo>
                <a:cubicBezTo>
                  <a:pt x="13" y="23"/>
                  <a:pt x="15" y="23"/>
                  <a:pt x="18" y="21"/>
                </a:cubicBezTo>
                <a:cubicBezTo>
                  <a:pt x="21" y="24"/>
                  <a:pt x="23" y="27"/>
                  <a:pt x="25" y="29"/>
                </a:cubicBezTo>
                <a:cubicBezTo>
                  <a:pt x="24" y="30"/>
                  <a:pt x="24" y="30"/>
                  <a:pt x="23" y="31"/>
                </a:cubicBezTo>
                <a:cubicBezTo>
                  <a:pt x="22" y="31"/>
                  <a:pt x="21" y="31"/>
                  <a:pt x="21" y="31"/>
                </a:cubicBezTo>
                <a:cubicBezTo>
                  <a:pt x="20" y="30"/>
                  <a:pt x="20" y="30"/>
                  <a:pt x="19" y="30"/>
                </a:cubicBezTo>
                <a:cubicBezTo>
                  <a:pt x="18" y="29"/>
                  <a:pt x="18" y="29"/>
                  <a:pt x="17" y="29"/>
                </a:cubicBezTo>
                <a:cubicBezTo>
                  <a:pt x="17" y="28"/>
                  <a:pt x="16" y="28"/>
                  <a:pt x="16" y="28"/>
                </a:cubicBezTo>
                <a:cubicBezTo>
                  <a:pt x="15" y="28"/>
                  <a:pt x="15" y="29"/>
                  <a:pt x="14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32"/>
                  <a:pt x="13" y="33"/>
                  <a:pt x="14" y="33"/>
                </a:cubicBezTo>
                <a:cubicBezTo>
                  <a:pt x="15" y="34"/>
                  <a:pt x="16" y="35"/>
                  <a:pt x="17" y="35"/>
                </a:cubicBezTo>
                <a:cubicBezTo>
                  <a:pt x="18" y="36"/>
                  <a:pt x="19" y="36"/>
                  <a:pt x="20" y="36"/>
                </a:cubicBezTo>
                <a:cubicBezTo>
                  <a:pt x="22" y="36"/>
                  <a:pt x="23" y="36"/>
                  <a:pt x="25" y="36"/>
                </a:cubicBezTo>
                <a:cubicBezTo>
                  <a:pt x="26" y="35"/>
                  <a:pt x="27" y="34"/>
                  <a:pt x="29" y="33"/>
                </a:cubicBezTo>
                <a:cubicBezTo>
                  <a:pt x="30" y="33"/>
                  <a:pt x="30" y="34"/>
                  <a:pt x="31" y="35"/>
                </a:cubicBezTo>
                <a:cubicBezTo>
                  <a:pt x="31" y="35"/>
                  <a:pt x="32" y="35"/>
                  <a:pt x="32" y="35"/>
                </a:cubicBezTo>
                <a:cubicBezTo>
                  <a:pt x="33" y="35"/>
                  <a:pt x="33" y="35"/>
                  <a:pt x="33" y="34"/>
                </a:cubicBezTo>
                <a:cubicBezTo>
                  <a:pt x="33" y="34"/>
                  <a:pt x="34" y="34"/>
                  <a:pt x="34" y="33"/>
                </a:cubicBezTo>
                <a:cubicBezTo>
                  <a:pt x="34" y="33"/>
                  <a:pt x="33" y="32"/>
                  <a:pt x="33" y="32"/>
                </a:cubicBezTo>
                <a:cubicBezTo>
                  <a:pt x="32" y="32"/>
                  <a:pt x="32" y="31"/>
                  <a:pt x="31" y="30"/>
                </a:cubicBezTo>
                <a:cubicBezTo>
                  <a:pt x="32" y="29"/>
                  <a:pt x="33" y="27"/>
                  <a:pt x="34" y="26"/>
                </a:cubicBezTo>
                <a:cubicBezTo>
                  <a:pt x="35" y="24"/>
                  <a:pt x="35" y="23"/>
                  <a:pt x="35" y="21"/>
                </a:cubicBezTo>
                <a:cubicBezTo>
                  <a:pt x="35" y="20"/>
                  <a:pt x="35" y="19"/>
                  <a:pt x="35" y="18"/>
                </a:cubicBezTo>
                <a:cubicBezTo>
                  <a:pt x="34" y="17"/>
                  <a:pt x="33" y="16"/>
                  <a:pt x="32" y="15"/>
                </a:cubicBezTo>
                <a:close/>
                <a:moveTo>
                  <a:pt x="10" y="17"/>
                </a:moveTo>
                <a:cubicBezTo>
                  <a:pt x="9" y="17"/>
                  <a:pt x="8" y="17"/>
                  <a:pt x="7" y="16"/>
                </a:cubicBezTo>
                <a:cubicBezTo>
                  <a:pt x="7" y="16"/>
                  <a:pt x="6" y="15"/>
                  <a:pt x="6" y="15"/>
                </a:cubicBezTo>
                <a:cubicBezTo>
                  <a:pt x="6" y="14"/>
                  <a:pt x="6" y="14"/>
                  <a:pt x="6" y="13"/>
                </a:cubicBezTo>
                <a:cubicBezTo>
                  <a:pt x="6" y="13"/>
                  <a:pt x="6" y="12"/>
                  <a:pt x="7" y="11"/>
                </a:cubicBezTo>
                <a:cubicBezTo>
                  <a:pt x="7" y="11"/>
                  <a:pt x="7" y="10"/>
                  <a:pt x="8" y="9"/>
                </a:cubicBezTo>
                <a:cubicBezTo>
                  <a:pt x="10" y="11"/>
                  <a:pt x="12" y="14"/>
                  <a:pt x="14" y="16"/>
                </a:cubicBezTo>
                <a:cubicBezTo>
                  <a:pt x="12" y="17"/>
                  <a:pt x="11" y="17"/>
                  <a:pt x="10" y="17"/>
                </a:cubicBezTo>
                <a:close/>
                <a:moveTo>
                  <a:pt x="29" y="25"/>
                </a:moveTo>
                <a:cubicBezTo>
                  <a:pt x="28" y="26"/>
                  <a:pt x="28" y="27"/>
                  <a:pt x="27" y="27"/>
                </a:cubicBezTo>
                <a:cubicBezTo>
                  <a:pt x="25" y="25"/>
                  <a:pt x="23" y="22"/>
                  <a:pt x="21" y="20"/>
                </a:cubicBezTo>
                <a:cubicBezTo>
                  <a:pt x="21" y="20"/>
                  <a:pt x="22" y="19"/>
                  <a:pt x="23" y="19"/>
                </a:cubicBezTo>
                <a:cubicBezTo>
                  <a:pt x="23" y="19"/>
                  <a:pt x="24" y="19"/>
                  <a:pt x="25" y="18"/>
                </a:cubicBezTo>
                <a:cubicBezTo>
                  <a:pt x="25" y="18"/>
                  <a:pt x="26" y="18"/>
                  <a:pt x="27" y="19"/>
                </a:cubicBezTo>
                <a:cubicBezTo>
                  <a:pt x="27" y="19"/>
                  <a:pt x="28" y="19"/>
                  <a:pt x="28" y="20"/>
                </a:cubicBezTo>
                <a:cubicBezTo>
                  <a:pt x="29" y="20"/>
                  <a:pt x="29" y="21"/>
                  <a:pt x="29" y="21"/>
                </a:cubicBezTo>
                <a:cubicBezTo>
                  <a:pt x="30" y="22"/>
                  <a:pt x="30" y="23"/>
                  <a:pt x="29" y="23"/>
                </a:cubicBezTo>
                <a:cubicBezTo>
                  <a:pt x="29" y="24"/>
                  <a:pt x="29" y="25"/>
                  <a:pt x="29" y="25"/>
                </a:cubicBezTo>
                <a:close/>
              </a:path>
            </a:pathLst>
          </a:custGeom>
          <a:solidFill>
            <a:srgbClr val="AD4F1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29"/>
          <p:cNvSpPr>
            <a:spLocks/>
          </p:cNvSpPr>
          <p:nvPr/>
        </p:nvSpPr>
        <p:spPr bwMode="auto">
          <a:xfrm>
            <a:off x="1097869" y="3017310"/>
            <a:ext cx="65929" cy="71663"/>
          </a:xfrm>
          <a:custGeom>
            <a:avLst/>
            <a:gdLst>
              <a:gd name="T0" fmla="*/ 16 w 19"/>
              <a:gd name="T1" fmla="*/ 1 h 21"/>
              <a:gd name="T2" fmla="*/ 16 w 19"/>
              <a:gd name="T3" fmla="*/ 1 h 21"/>
              <a:gd name="T4" fmla="*/ 9 w 19"/>
              <a:gd name="T5" fmla="*/ 7 h 21"/>
              <a:gd name="T6" fmla="*/ 3 w 19"/>
              <a:gd name="T7" fmla="*/ 14 h 21"/>
              <a:gd name="T8" fmla="*/ 0 w 19"/>
              <a:gd name="T9" fmla="*/ 17 h 21"/>
              <a:gd name="T10" fmla="*/ 0 w 19"/>
              <a:gd name="T11" fmla="*/ 17 h 21"/>
              <a:gd name="T12" fmla="*/ 0 w 19"/>
              <a:gd name="T13" fmla="*/ 20 h 21"/>
              <a:gd name="T14" fmla="*/ 3 w 19"/>
              <a:gd name="T15" fmla="*/ 20 h 21"/>
              <a:gd name="T16" fmla="*/ 3 w 19"/>
              <a:gd name="T17" fmla="*/ 20 h 21"/>
              <a:gd name="T18" fmla="*/ 6 w 19"/>
              <a:gd name="T19" fmla="*/ 16 h 21"/>
              <a:gd name="T20" fmla="*/ 11 w 19"/>
              <a:gd name="T21" fmla="*/ 10 h 21"/>
              <a:gd name="T22" fmla="*/ 18 w 19"/>
              <a:gd name="T23" fmla="*/ 4 h 21"/>
              <a:gd name="T24" fmla="*/ 18 w 19"/>
              <a:gd name="T25" fmla="*/ 4 h 21"/>
              <a:gd name="T26" fmla="*/ 19 w 19"/>
              <a:gd name="T27" fmla="*/ 4 h 21"/>
              <a:gd name="T28" fmla="*/ 19 w 19"/>
              <a:gd name="T29" fmla="*/ 1 h 21"/>
              <a:gd name="T30" fmla="*/ 16 w 19"/>
              <a:gd name="T31" fmla="*/ 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21"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3" y="3"/>
                  <a:pt x="11" y="5"/>
                  <a:pt x="9" y="7"/>
                </a:cubicBezTo>
                <a:cubicBezTo>
                  <a:pt x="6" y="9"/>
                  <a:pt x="5" y="11"/>
                  <a:pt x="3" y="1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0" y="19"/>
                  <a:pt x="0" y="20"/>
                </a:cubicBezTo>
                <a:cubicBezTo>
                  <a:pt x="1" y="21"/>
                  <a:pt x="2" y="21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6" y="16"/>
                  <a:pt x="6" y="16"/>
                  <a:pt x="6" y="16"/>
                </a:cubicBezTo>
                <a:cubicBezTo>
                  <a:pt x="8" y="14"/>
                  <a:pt x="9" y="12"/>
                  <a:pt x="11" y="10"/>
                </a:cubicBezTo>
                <a:cubicBezTo>
                  <a:pt x="14" y="8"/>
                  <a:pt x="16" y="6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9" y="4"/>
                </a:cubicBezTo>
                <a:cubicBezTo>
                  <a:pt x="19" y="3"/>
                  <a:pt x="19" y="2"/>
                  <a:pt x="19" y="1"/>
                </a:cubicBezTo>
                <a:cubicBezTo>
                  <a:pt x="18" y="0"/>
                  <a:pt x="17" y="0"/>
                  <a:pt x="16" y="1"/>
                </a:cubicBezTo>
                <a:close/>
              </a:path>
            </a:pathLst>
          </a:custGeom>
          <a:solidFill>
            <a:srgbClr val="AD4F1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reeform 30"/>
          <p:cNvSpPr>
            <a:spLocks/>
          </p:cNvSpPr>
          <p:nvPr/>
        </p:nvSpPr>
        <p:spPr bwMode="auto">
          <a:xfrm>
            <a:off x="1176698" y="2780823"/>
            <a:ext cx="70230" cy="73096"/>
          </a:xfrm>
          <a:custGeom>
            <a:avLst/>
            <a:gdLst>
              <a:gd name="T0" fmla="*/ 8 w 20"/>
              <a:gd name="T1" fmla="*/ 11 h 21"/>
              <a:gd name="T2" fmla="*/ 1 w 20"/>
              <a:gd name="T3" fmla="*/ 17 h 21"/>
              <a:gd name="T4" fmla="*/ 0 w 20"/>
              <a:gd name="T5" fmla="*/ 17 h 21"/>
              <a:gd name="T6" fmla="*/ 0 w 20"/>
              <a:gd name="T7" fmla="*/ 20 h 21"/>
              <a:gd name="T8" fmla="*/ 3 w 20"/>
              <a:gd name="T9" fmla="*/ 20 h 21"/>
              <a:gd name="T10" fmla="*/ 3 w 20"/>
              <a:gd name="T11" fmla="*/ 20 h 21"/>
              <a:gd name="T12" fmla="*/ 10 w 20"/>
              <a:gd name="T13" fmla="*/ 14 h 21"/>
              <a:gd name="T14" fmla="*/ 16 w 20"/>
              <a:gd name="T15" fmla="*/ 7 h 21"/>
              <a:gd name="T16" fmla="*/ 19 w 20"/>
              <a:gd name="T17" fmla="*/ 3 h 21"/>
              <a:gd name="T18" fmla="*/ 19 w 20"/>
              <a:gd name="T19" fmla="*/ 3 h 21"/>
              <a:gd name="T20" fmla="*/ 19 w 20"/>
              <a:gd name="T21" fmla="*/ 0 h 21"/>
              <a:gd name="T22" fmla="*/ 16 w 20"/>
              <a:gd name="T23" fmla="*/ 0 h 21"/>
              <a:gd name="T24" fmla="*/ 16 w 20"/>
              <a:gd name="T25" fmla="*/ 1 h 21"/>
              <a:gd name="T26" fmla="*/ 13 w 20"/>
              <a:gd name="T27" fmla="*/ 5 h 21"/>
              <a:gd name="T28" fmla="*/ 8 w 20"/>
              <a:gd name="T29" fmla="*/ 1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0" h="21">
                <a:moveTo>
                  <a:pt x="8" y="11"/>
                </a:moveTo>
                <a:cubicBezTo>
                  <a:pt x="5" y="13"/>
                  <a:pt x="3" y="15"/>
                  <a:pt x="1" y="17"/>
                </a:cubicBezTo>
                <a:cubicBezTo>
                  <a:pt x="1" y="17"/>
                  <a:pt x="0" y="17"/>
                  <a:pt x="0" y="17"/>
                </a:cubicBezTo>
                <a:cubicBezTo>
                  <a:pt x="0" y="18"/>
                  <a:pt x="0" y="19"/>
                  <a:pt x="0" y="20"/>
                </a:cubicBezTo>
                <a:cubicBezTo>
                  <a:pt x="1" y="21"/>
                  <a:pt x="2" y="21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6" y="18"/>
                  <a:pt x="8" y="16"/>
                  <a:pt x="10" y="14"/>
                </a:cubicBezTo>
                <a:cubicBezTo>
                  <a:pt x="13" y="12"/>
                  <a:pt x="14" y="9"/>
                  <a:pt x="16" y="7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20" y="2"/>
                  <a:pt x="20" y="1"/>
                  <a:pt x="19" y="0"/>
                </a:cubicBezTo>
                <a:cubicBezTo>
                  <a:pt x="18" y="0"/>
                  <a:pt x="17" y="0"/>
                  <a:pt x="16" y="0"/>
                </a:cubicBezTo>
                <a:cubicBezTo>
                  <a:pt x="16" y="1"/>
                  <a:pt x="16" y="1"/>
                  <a:pt x="16" y="1"/>
                </a:cubicBezTo>
                <a:cubicBezTo>
                  <a:pt x="13" y="5"/>
                  <a:pt x="13" y="5"/>
                  <a:pt x="13" y="5"/>
                </a:cubicBezTo>
                <a:cubicBezTo>
                  <a:pt x="11" y="7"/>
                  <a:pt x="10" y="9"/>
                  <a:pt x="8" y="11"/>
                </a:cubicBezTo>
                <a:close/>
              </a:path>
            </a:pathLst>
          </a:custGeom>
          <a:solidFill>
            <a:srgbClr val="AD4F1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277378" y="2944460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6894359" y="2975237"/>
            <a:ext cx="4192741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5277378" y="3644105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6894359" y="3674882"/>
            <a:ext cx="4192741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5296258" y="4368744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6913239" y="4399521"/>
            <a:ext cx="4192741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17547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29878"/>
          <a:stretch/>
        </p:blipFill>
        <p:spPr>
          <a:xfrm>
            <a:off x="3394" y="1"/>
            <a:ext cx="12188606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b="12258"/>
          <a:stretch/>
        </p:blipFill>
        <p:spPr>
          <a:xfrm>
            <a:off x="0" y="4038"/>
            <a:ext cx="12168188" cy="6853962"/>
          </a:xfrm>
          <a:prstGeom prst="rect">
            <a:avLst/>
          </a:prstGeom>
        </p:spPr>
      </p:pic>
      <p:sp>
        <p:nvSpPr>
          <p:cNvPr id="7" name="Rounded Rectangle 4"/>
          <p:cNvSpPr/>
          <p:nvPr/>
        </p:nvSpPr>
        <p:spPr bwMode="auto">
          <a:xfrm>
            <a:off x="2636441" y="2313583"/>
            <a:ext cx="6895306" cy="3954661"/>
          </a:xfrm>
          <a:prstGeom prst="roundRect">
            <a:avLst>
              <a:gd name="adj" fmla="val 4060"/>
            </a:avLst>
          </a:prstGeom>
          <a:solidFill>
            <a:srgbClr val="FFFFFF"/>
          </a:solidFill>
          <a:ln w="9525">
            <a:solidFill>
              <a:srgbClr val="262626">
                <a:lumMod val="50000"/>
                <a:lumOff val="50000"/>
              </a:srgbClr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12176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</a:endParaRPr>
          </a:p>
        </p:txBody>
      </p:sp>
      <p:sp>
        <p:nvSpPr>
          <p:cNvPr id="8" name="Rounded Rectangle 5"/>
          <p:cNvSpPr/>
          <p:nvPr/>
        </p:nvSpPr>
        <p:spPr bwMode="auto">
          <a:xfrm>
            <a:off x="2636441" y="2313583"/>
            <a:ext cx="1419622" cy="1318220"/>
          </a:xfrm>
          <a:prstGeom prst="roundRect">
            <a:avLst>
              <a:gd name="adj" fmla="val 7265"/>
            </a:avLst>
          </a:prstGeom>
          <a:solidFill>
            <a:srgbClr val="445469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12176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</a:endParaRPr>
          </a:p>
        </p:txBody>
      </p:sp>
      <p:sp>
        <p:nvSpPr>
          <p:cNvPr id="9" name="Freeform 62"/>
          <p:cNvSpPr>
            <a:spLocks noEditPoints="1"/>
          </p:cNvSpPr>
          <p:nvPr/>
        </p:nvSpPr>
        <p:spPr bwMode="auto">
          <a:xfrm>
            <a:off x="3097501" y="2639441"/>
            <a:ext cx="497501" cy="497501"/>
          </a:xfrm>
          <a:custGeom>
            <a:avLst/>
            <a:gdLst/>
            <a:ahLst/>
            <a:cxnLst>
              <a:cxn ang="0">
                <a:pos x="72" y="68"/>
              </a:cxn>
              <a:cxn ang="0">
                <a:pos x="68" y="72"/>
              </a:cxn>
              <a:cxn ang="0">
                <a:pos x="29" y="72"/>
              </a:cxn>
              <a:cxn ang="0">
                <a:pos x="25" y="68"/>
              </a:cxn>
              <a:cxn ang="0">
                <a:pos x="25" y="62"/>
              </a:cxn>
              <a:cxn ang="0">
                <a:pos x="4" y="62"/>
              </a:cxn>
              <a:cxn ang="0">
                <a:pos x="0" y="58"/>
              </a:cxn>
              <a:cxn ang="0">
                <a:pos x="0" y="4"/>
              </a:cxn>
              <a:cxn ang="0">
                <a:pos x="4" y="0"/>
              </a:cxn>
              <a:cxn ang="0">
                <a:pos x="47" y="0"/>
              </a:cxn>
              <a:cxn ang="0">
                <a:pos x="51" y="4"/>
              </a:cxn>
              <a:cxn ang="0">
                <a:pos x="51" y="17"/>
              </a:cxn>
              <a:cxn ang="0">
                <a:pos x="53" y="18"/>
              </a:cxn>
              <a:cxn ang="0">
                <a:pos x="69" y="35"/>
              </a:cxn>
              <a:cxn ang="0">
                <a:pos x="72" y="41"/>
              </a:cxn>
              <a:cxn ang="0">
                <a:pos x="72" y="68"/>
              </a:cxn>
              <a:cxn ang="0">
                <a:pos x="41" y="7"/>
              </a:cxn>
              <a:cxn ang="0">
                <a:pos x="40" y="5"/>
              </a:cxn>
              <a:cxn ang="0">
                <a:pos x="11" y="5"/>
              </a:cxn>
              <a:cxn ang="0">
                <a:pos x="10" y="7"/>
              </a:cxn>
              <a:cxn ang="0">
                <a:pos x="10" y="9"/>
              </a:cxn>
              <a:cxn ang="0">
                <a:pos x="11" y="11"/>
              </a:cxn>
              <a:cxn ang="0">
                <a:pos x="40" y="11"/>
              </a:cxn>
              <a:cxn ang="0">
                <a:pos x="41" y="9"/>
              </a:cxn>
              <a:cxn ang="0">
                <a:pos x="41" y="7"/>
              </a:cxn>
              <a:cxn ang="0">
                <a:pos x="67" y="67"/>
              </a:cxn>
              <a:cxn ang="0">
                <a:pos x="67" y="41"/>
              </a:cxn>
              <a:cxn ang="0">
                <a:pos x="50" y="41"/>
              </a:cxn>
              <a:cxn ang="0">
                <a:pos x="46" y="38"/>
              </a:cxn>
              <a:cxn ang="0">
                <a:pos x="46" y="21"/>
              </a:cxn>
              <a:cxn ang="0">
                <a:pos x="31" y="21"/>
              </a:cxn>
              <a:cxn ang="0">
                <a:pos x="31" y="67"/>
              </a:cxn>
              <a:cxn ang="0">
                <a:pos x="67" y="67"/>
              </a:cxn>
              <a:cxn ang="0">
                <a:pos x="63" y="36"/>
              </a:cxn>
              <a:cxn ang="0">
                <a:pos x="51" y="24"/>
              </a:cxn>
              <a:cxn ang="0">
                <a:pos x="51" y="36"/>
              </a:cxn>
              <a:cxn ang="0">
                <a:pos x="63" y="36"/>
              </a:cxn>
            </a:cxnLst>
            <a:rect l="0" t="0" r="r" b="b"/>
            <a:pathLst>
              <a:path w="72" h="72">
                <a:moveTo>
                  <a:pt x="72" y="68"/>
                </a:moveTo>
                <a:cubicBezTo>
                  <a:pt x="72" y="71"/>
                  <a:pt x="70" y="72"/>
                  <a:pt x="68" y="72"/>
                </a:cubicBezTo>
                <a:cubicBezTo>
                  <a:pt x="29" y="72"/>
                  <a:pt x="29" y="72"/>
                  <a:pt x="29" y="72"/>
                </a:cubicBezTo>
                <a:cubicBezTo>
                  <a:pt x="27" y="72"/>
                  <a:pt x="25" y="71"/>
                  <a:pt x="25" y="68"/>
                </a:cubicBezTo>
                <a:cubicBezTo>
                  <a:pt x="25" y="62"/>
                  <a:pt x="25" y="62"/>
                  <a:pt x="25" y="62"/>
                </a:cubicBezTo>
                <a:cubicBezTo>
                  <a:pt x="4" y="62"/>
                  <a:pt x="4" y="62"/>
                  <a:pt x="4" y="62"/>
                </a:cubicBezTo>
                <a:cubicBezTo>
                  <a:pt x="1" y="62"/>
                  <a:pt x="0" y="60"/>
                  <a:pt x="0" y="5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4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9" y="0"/>
                  <a:pt x="51" y="2"/>
                  <a:pt x="51" y="4"/>
                </a:cubicBezTo>
                <a:cubicBezTo>
                  <a:pt x="51" y="17"/>
                  <a:pt x="51" y="17"/>
                  <a:pt x="51" y="17"/>
                </a:cubicBezTo>
                <a:cubicBezTo>
                  <a:pt x="52" y="18"/>
                  <a:pt x="52" y="18"/>
                  <a:pt x="53" y="18"/>
                </a:cubicBezTo>
                <a:cubicBezTo>
                  <a:pt x="69" y="35"/>
                  <a:pt x="69" y="35"/>
                  <a:pt x="69" y="35"/>
                </a:cubicBezTo>
                <a:cubicBezTo>
                  <a:pt x="71" y="36"/>
                  <a:pt x="72" y="39"/>
                  <a:pt x="72" y="41"/>
                </a:cubicBezTo>
                <a:lnTo>
                  <a:pt x="72" y="68"/>
                </a:lnTo>
                <a:close/>
                <a:moveTo>
                  <a:pt x="41" y="7"/>
                </a:moveTo>
                <a:cubicBezTo>
                  <a:pt x="41" y="6"/>
                  <a:pt x="40" y="5"/>
                  <a:pt x="40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0" y="6"/>
                  <a:pt x="10" y="7"/>
                </a:cubicBezTo>
                <a:cubicBezTo>
                  <a:pt x="10" y="9"/>
                  <a:pt x="10" y="9"/>
                  <a:pt x="10" y="9"/>
                </a:cubicBezTo>
                <a:cubicBezTo>
                  <a:pt x="10" y="10"/>
                  <a:pt x="11" y="11"/>
                  <a:pt x="11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1" y="10"/>
                  <a:pt x="41" y="9"/>
                </a:cubicBezTo>
                <a:lnTo>
                  <a:pt x="41" y="7"/>
                </a:lnTo>
                <a:close/>
                <a:moveTo>
                  <a:pt x="67" y="67"/>
                </a:moveTo>
                <a:cubicBezTo>
                  <a:pt x="67" y="41"/>
                  <a:pt x="67" y="41"/>
                  <a:pt x="67" y="41"/>
                </a:cubicBezTo>
                <a:cubicBezTo>
                  <a:pt x="50" y="41"/>
                  <a:pt x="50" y="41"/>
                  <a:pt x="50" y="41"/>
                </a:cubicBezTo>
                <a:cubicBezTo>
                  <a:pt x="48" y="41"/>
                  <a:pt x="46" y="40"/>
                  <a:pt x="46" y="38"/>
                </a:cubicBezTo>
                <a:cubicBezTo>
                  <a:pt x="46" y="21"/>
                  <a:pt x="46" y="21"/>
                  <a:pt x="46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67"/>
                  <a:pt x="31" y="67"/>
                  <a:pt x="31" y="67"/>
                </a:cubicBezTo>
                <a:lnTo>
                  <a:pt x="67" y="67"/>
                </a:lnTo>
                <a:close/>
                <a:moveTo>
                  <a:pt x="63" y="36"/>
                </a:moveTo>
                <a:cubicBezTo>
                  <a:pt x="51" y="24"/>
                  <a:pt x="51" y="24"/>
                  <a:pt x="51" y="24"/>
                </a:cubicBezTo>
                <a:cubicBezTo>
                  <a:pt x="51" y="36"/>
                  <a:pt x="51" y="36"/>
                  <a:pt x="51" y="36"/>
                </a:cubicBezTo>
                <a:lnTo>
                  <a:pt x="63" y="3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76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</a:endParaRPr>
          </a:p>
        </p:txBody>
      </p:sp>
      <p:sp>
        <p:nvSpPr>
          <p:cNvPr id="10" name="TextBox 7"/>
          <p:cNvSpPr txBox="1"/>
          <p:nvPr/>
        </p:nvSpPr>
        <p:spPr>
          <a:xfrm>
            <a:off x="2748967" y="3220420"/>
            <a:ext cx="1193725" cy="22531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defTabSz="12176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64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Title Goes Here</a:t>
            </a:r>
            <a:endParaRPr kumimoji="0" lang="en-US" sz="1464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1" name="Freeform 45"/>
          <p:cNvSpPr>
            <a:spLocks noEditPoints="1"/>
          </p:cNvSpPr>
          <p:nvPr/>
        </p:nvSpPr>
        <p:spPr bwMode="auto">
          <a:xfrm>
            <a:off x="4643347" y="2823645"/>
            <a:ext cx="413814" cy="41381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AD4F1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76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</a:endParaRPr>
          </a:p>
        </p:txBody>
      </p:sp>
      <p:sp>
        <p:nvSpPr>
          <p:cNvPr id="12" name="Freeform 45"/>
          <p:cNvSpPr>
            <a:spLocks noEditPoints="1"/>
          </p:cNvSpPr>
          <p:nvPr/>
        </p:nvSpPr>
        <p:spPr bwMode="auto">
          <a:xfrm>
            <a:off x="4643347" y="3701150"/>
            <a:ext cx="413814" cy="41381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AD4F1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76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</a:endParaRPr>
          </a:p>
        </p:txBody>
      </p:sp>
      <p:sp>
        <p:nvSpPr>
          <p:cNvPr id="13" name="Freeform 45"/>
          <p:cNvSpPr>
            <a:spLocks noEditPoints="1"/>
          </p:cNvSpPr>
          <p:nvPr/>
        </p:nvSpPr>
        <p:spPr bwMode="auto">
          <a:xfrm>
            <a:off x="4643347" y="4578656"/>
            <a:ext cx="413814" cy="41381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AD4F1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76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</a:endParaRPr>
          </a:p>
        </p:txBody>
      </p:sp>
      <p:sp>
        <p:nvSpPr>
          <p:cNvPr id="14" name="Freeform 45"/>
          <p:cNvSpPr>
            <a:spLocks noEditPoints="1"/>
          </p:cNvSpPr>
          <p:nvPr/>
        </p:nvSpPr>
        <p:spPr bwMode="auto">
          <a:xfrm>
            <a:off x="4643347" y="5456161"/>
            <a:ext cx="413814" cy="41381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AD4F1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76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190" b="0" i="0" u="none" strike="noStrike" kern="0" cap="none" spc="0" normalizeH="0" baseline="0" noProof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226696" y="2804988"/>
            <a:ext cx="1400062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230776" y="3090893"/>
            <a:ext cx="3885953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5226696" y="3672968"/>
            <a:ext cx="1400062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5230776" y="3958873"/>
            <a:ext cx="3885953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5226696" y="4533024"/>
            <a:ext cx="1400062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230776" y="4818929"/>
            <a:ext cx="3885953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226696" y="5449636"/>
            <a:ext cx="1400062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230776" y="5736791"/>
            <a:ext cx="3885953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85351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29878"/>
          <a:stretch/>
        </p:blipFill>
        <p:spPr>
          <a:xfrm>
            <a:off x="3394" y="1"/>
            <a:ext cx="12188606" cy="6858000"/>
          </a:xfrm>
          <a:prstGeom prst="rect">
            <a:avLst/>
          </a:prstGeom>
        </p:spPr>
      </p:pic>
      <p:sp>
        <p:nvSpPr>
          <p:cNvPr id="70" name="出自【趣你的PPT】(微信:qunideppt)：最优质的PPT资源库"/>
          <p:cNvSpPr/>
          <p:nvPr/>
        </p:nvSpPr>
        <p:spPr>
          <a:xfrm>
            <a:off x="266700" y="331714"/>
            <a:ext cx="11607800" cy="6221485"/>
          </a:xfrm>
          <a:prstGeom prst="rect">
            <a:avLst/>
          </a:prstGeom>
          <a:noFill/>
          <a:ln>
            <a:solidFill>
              <a:srgbClr val="AD4F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1" name="Group 4出自【趣你的PPT】(微信:qunideppt)：最优质的PPT资源库"/>
          <p:cNvGrpSpPr>
            <a:grpSpLocks noChangeAspect="1"/>
          </p:cNvGrpSpPr>
          <p:nvPr/>
        </p:nvGrpSpPr>
        <p:grpSpPr bwMode="auto">
          <a:xfrm>
            <a:off x="8674099" y="4409425"/>
            <a:ext cx="3054945" cy="2080274"/>
            <a:chOff x="6" y="2"/>
            <a:chExt cx="7303" cy="4973"/>
          </a:xfrm>
          <a:solidFill>
            <a:srgbClr val="AD4F1F"/>
          </a:solidFill>
        </p:grpSpPr>
        <p:sp>
          <p:nvSpPr>
            <p:cNvPr id="72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" y="4398"/>
              <a:ext cx="4508" cy="2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635" y="2"/>
              <a:ext cx="31" cy="218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843" y="3141"/>
              <a:ext cx="998" cy="1505"/>
            </a:xfrm>
            <a:custGeom>
              <a:avLst/>
              <a:gdLst>
                <a:gd name="T0" fmla="*/ 162 w 422"/>
                <a:gd name="T1" fmla="*/ 366 h 636"/>
                <a:gd name="T2" fmla="*/ 151 w 422"/>
                <a:gd name="T3" fmla="*/ 476 h 636"/>
                <a:gd name="T4" fmla="*/ 276 w 422"/>
                <a:gd name="T5" fmla="*/ 440 h 636"/>
                <a:gd name="T6" fmla="*/ 201 w 422"/>
                <a:gd name="T7" fmla="*/ 317 h 636"/>
                <a:gd name="T8" fmla="*/ 56 w 422"/>
                <a:gd name="T9" fmla="*/ 347 h 636"/>
                <a:gd name="T10" fmla="*/ 38 w 422"/>
                <a:gd name="T11" fmla="*/ 492 h 636"/>
                <a:gd name="T12" fmla="*/ 135 w 422"/>
                <a:gd name="T13" fmla="*/ 589 h 636"/>
                <a:gd name="T14" fmla="*/ 254 w 422"/>
                <a:gd name="T15" fmla="*/ 608 h 636"/>
                <a:gd name="T16" fmla="*/ 337 w 422"/>
                <a:gd name="T17" fmla="*/ 568 h 636"/>
                <a:gd name="T18" fmla="*/ 385 w 422"/>
                <a:gd name="T19" fmla="*/ 493 h 636"/>
                <a:gd name="T20" fmla="*/ 391 w 422"/>
                <a:gd name="T21" fmla="*/ 388 h 636"/>
                <a:gd name="T22" fmla="*/ 342 w 422"/>
                <a:gd name="T23" fmla="*/ 278 h 636"/>
                <a:gd name="T24" fmla="*/ 265 w 422"/>
                <a:gd name="T25" fmla="*/ 173 h 636"/>
                <a:gd name="T26" fmla="*/ 257 w 422"/>
                <a:gd name="T27" fmla="*/ 39 h 636"/>
                <a:gd name="T28" fmla="*/ 383 w 422"/>
                <a:gd name="T29" fmla="*/ 46 h 636"/>
                <a:gd name="T30" fmla="*/ 351 w 422"/>
                <a:gd name="T31" fmla="*/ 146 h 636"/>
                <a:gd name="T32" fmla="*/ 311 w 422"/>
                <a:gd name="T33" fmla="*/ 79 h 636"/>
                <a:gd name="T34" fmla="*/ 350 w 422"/>
                <a:gd name="T35" fmla="*/ 137 h 636"/>
                <a:gd name="T36" fmla="*/ 372 w 422"/>
                <a:gd name="T37" fmla="*/ 56 h 636"/>
                <a:gd name="T38" fmla="*/ 271 w 422"/>
                <a:gd name="T39" fmla="*/ 52 h 636"/>
                <a:gd name="T40" fmla="*/ 282 w 422"/>
                <a:gd name="T41" fmla="*/ 160 h 636"/>
                <a:gd name="T42" fmla="*/ 362 w 422"/>
                <a:gd name="T43" fmla="*/ 266 h 636"/>
                <a:gd name="T44" fmla="*/ 413 w 422"/>
                <a:gd name="T45" fmla="*/ 384 h 636"/>
                <a:gd name="T46" fmla="*/ 407 w 422"/>
                <a:gd name="T47" fmla="*/ 501 h 636"/>
                <a:gd name="T48" fmla="*/ 353 w 422"/>
                <a:gd name="T49" fmla="*/ 584 h 636"/>
                <a:gd name="T50" fmla="*/ 258 w 422"/>
                <a:gd name="T51" fmla="*/ 630 h 636"/>
                <a:gd name="T52" fmla="*/ 126 w 422"/>
                <a:gd name="T53" fmla="*/ 610 h 636"/>
                <a:gd name="T54" fmla="*/ 18 w 422"/>
                <a:gd name="T55" fmla="*/ 500 h 636"/>
                <a:gd name="T56" fmla="*/ 41 w 422"/>
                <a:gd name="T57" fmla="*/ 334 h 636"/>
                <a:gd name="T58" fmla="*/ 207 w 422"/>
                <a:gd name="T59" fmla="*/ 302 h 636"/>
                <a:gd name="T60" fmla="*/ 288 w 422"/>
                <a:gd name="T61" fmla="*/ 444 h 636"/>
                <a:gd name="T62" fmla="*/ 147 w 422"/>
                <a:gd name="T63" fmla="*/ 481 h 636"/>
                <a:gd name="T64" fmla="*/ 162 w 422"/>
                <a:gd name="T65" fmla="*/ 36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22" h="636">
                  <a:moveTo>
                    <a:pt x="162" y="366"/>
                  </a:moveTo>
                  <a:cubicBezTo>
                    <a:pt x="110" y="374"/>
                    <a:pt x="105" y="449"/>
                    <a:pt x="151" y="476"/>
                  </a:cubicBezTo>
                  <a:cubicBezTo>
                    <a:pt x="191" y="505"/>
                    <a:pt x="263" y="496"/>
                    <a:pt x="276" y="440"/>
                  </a:cubicBezTo>
                  <a:cubicBezTo>
                    <a:pt x="293" y="389"/>
                    <a:pt x="250" y="336"/>
                    <a:pt x="201" y="317"/>
                  </a:cubicBezTo>
                  <a:cubicBezTo>
                    <a:pt x="152" y="297"/>
                    <a:pt x="87" y="305"/>
                    <a:pt x="56" y="347"/>
                  </a:cubicBezTo>
                  <a:cubicBezTo>
                    <a:pt x="23" y="387"/>
                    <a:pt x="21" y="447"/>
                    <a:pt x="38" y="492"/>
                  </a:cubicBezTo>
                  <a:cubicBezTo>
                    <a:pt x="55" y="539"/>
                    <a:pt x="94" y="573"/>
                    <a:pt x="135" y="589"/>
                  </a:cubicBezTo>
                  <a:cubicBezTo>
                    <a:pt x="176" y="607"/>
                    <a:pt x="218" y="614"/>
                    <a:pt x="254" y="608"/>
                  </a:cubicBezTo>
                  <a:cubicBezTo>
                    <a:pt x="290" y="602"/>
                    <a:pt x="318" y="585"/>
                    <a:pt x="337" y="568"/>
                  </a:cubicBezTo>
                  <a:cubicBezTo>
                    <a:pt x="357" y="550"/>
                    <a:pt x="375" y="525"/>
                    <a:pt x="385" y="493"/>
                  </a:cubicBezTo>
                  <a:cubicBezTo>
                    <a:pt x="396" y="462"/>
                    <a:pt x="399" y="425"/>
                    <a:pt x="391" y="388"/>
                  </a:cubicBezTo>
                  <a:cubicBezTo>
                    <a:pt x="383" y="352"/>
                    <a:pt x="364" y="314"/>
                    <a:pt x="342" y="278"/>
                  </a:cubicBezTo>
                  <a:cubicBezTo>
                    <a:pt x="321" y="241"/>
                    <a:pt x="293" y="209"/>
                    <a:pt x="265" y="173"/>
                  </a:cubicBezTo>
                  <a:cubicBezTo>
                    <a:pt x="236" y="139"/>
                    <a:pt x="219" y="77"/>
                    <a:pt x="257" y="39"/>
                  </a:cubicBezTo>
                  <a:cubicBezTo>
                    <a:pt x="293" y="0"/>
                    <a:pt x="356" y="10"/>
                    <a:pt x="383" y="46"/>
                  </a:cubicBezTo>
                  <a:cubicBezTo>
                    <a:pt x="416" y="80"/>
                    <a:pt x="398" y="148"/>
                    <a:pt x="351" y="146"/>
                  </a:cubicBezTo>
                  <a:cubicBezTo>
                    <a:pt x="312" y="152"/>
                    <a:pt x="272" y="97"/>
                    <a:pt x="311" y="79"/>
                  </a:cubicBezTo>
                  <a:cubicBezTo>
                    <a:pt x="276" y="100"/>
                    <a:pt x="318" y="144"/>
                    <a:pt x="350" y="137"/>
                  </a:cubicBezTo>
                  <a:cubicBezTo>
                    <a:pt x="388" y="137"/>
                    <a:pt x="398" y="82"/>
                    <a:pt x="372" y="56"/>
                  </a:cubicBezTo>
                  <a:cubicBezTo>
                    <a:pt x="347" y="27"/>
                    <a:pt x="297" y="22"/>
                    <a:pt x="271" y="52"/>
                  </a:cubicBezTo>
                  <a:cubicBezTo>
                    <a:pt x="244" y="82"/>
                    <a:pt x="255" y="128"/>
                    <a:pt x="282" y="160"/>
                  </a:cubicBezTo>
                  <a:cubicBezTo>
                    <a:pt x="309" y="193"/>
                    <a:pt x="340" y="228"/>
                    <a:pt x="362" y="266"/>
                  </a:cubicBezTo>
                  <a:cubicBezTo>
                    <a:pt x="384" y="304"/>
                    <a:pt x="404" y="342"/>
                    <a:pt x="413" y="384"/>
                  </a:cubicBezTo>
                  <a:cubicBezTo>
                    <a:pt x="422" y="425"/>
                    <a:pt x="419" y="466"/>
                    <a:pt x="407" y="501"/>
                  </a:cubicBezTo>
                  <a:cubicBezTo>
                    <a:pt x="395" y="536"/>
                    <a:pt x="374" y="564"/>
                    <a:pt x="353" y="584"/>
                  </a:cubicBezTo>
                  <a:cubicBezTo>
                    <a:pt x="331" y="604"/>
                    <a:pt x="298" y="624"/>
                    <a:pt x="258" y="630"/>
                  </a:cubicBezTo>
                  <a:cubicBezTo>
                    <a:pt x="217" y="636"/>
                    <a:pt x="170" y="629"/>
                    <a:pt x="126" y="610"/>
                  </a:cubicBezTo>
                  <a:cubicBezTo>
                    <a:pt x="81" y="591"/>
                    <a:pt x="37" y="553"/>
                    <a:pt x="18" y="500"/>
                  </a:cubicBezTo>
                  <a:cubicBezTo>
                    <a:pt x="0" y="448"/>
                    <a:pt x="2" y="382"/>
                    <a:pt x="41" y="334"/>
                  </a:cubicBezTo>
                  <a:cubicBezTo>
                    <a:pt x="80" y="285"/>
                    <a:pt x="153" y="278"/>
                    <a:pt x="207" y="302"/>
                  </a:cubicBezTo>
                  <a:cubicBezTo>
                    <a:pt x="261" y="323"/>
                    <a:pt x="309" y="384"/>
                    <a:pt x="288" y="444"/>
                  </a:cubicBezTo>
                  <a:cubicBezTo>
                    <a:pt x="270" y="508"/>
                    <a:pt x="187" y="515"/>
                    <a:pt x="147" y="481"/>
                  </a:cubicBezTo>
                  <a:cubicBezTo>
                    <a:pt x="98" y="451"/>
                    <a:pt x="109" y="369"/>
                    <a:pt x="162" y="3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715" y="4499"/>
              <a:ext cx="535" cy="322"/>
            </a:xfrm>
            <a:custGeom>
              <a:avLst/>
              <a:gdLst>
                <a:gd name="T0" fmla="*/ 226 w 226"/>
                <a:gd name="T1" fmla="*/ 47 h 136"/>
                <a:gd name="T2" fmla="*/ 190 w 226"/>
                <a:gd name="T3" fmla="*/ 52 h 136"/>
                <a:gd name="T4" fmla="*/ 151 w 226"/>
                <a:gd name="T5" fmla="*/ 44 h 136"/>
                <a:gd name="T6" fmla="*/ 114 w 226"/>
                <a:gd name="T7" fmla="*/ 27 h 136"/>
                <a:gd name="T8" fmla="*/ 77 w 226"/>
                <a:gd name="T9" fmla="*/ 13 h 136"/>
                <a:gd name="T10" fmla="*/ 41 w 226"/>
                <a:gd name="T11" fmla="*/ 19 h 136"/>
                <a:gd name="T12" fmla="*/ 18 w 226"/>
                <a:gd name="T13" fmla="*/ 42 h 136"/>
                <a:gd name="T14" fmla="*/ 12 w 226"/>
                <a:gd name="T15" fmla="*/ 69 h 136"/>
                <a:gd name="T16" fmla="*/ 18 w 226"/>
                <a:gd name="T17" fmla="*/ 90 h 136"/>
                <a:gd name="T18" fmla="*/ 30 w 226"/>
                <a:gd name="T19" fmla="*/ 107 h 136"/>
                <a:gd name="T20" fmla="*/ 51 w 226"/>
                <a:gd name="T21" fmla="*/ 120 h 136"/>
                <a:gd name="T22" fmla="*/ 78 w 226"/>
                <a:gd name="T23" fmla="*/ 121 h 136"/>
                <a:gd name="T24" fmla="*/ 102 w 226"/>
                <a:gd name="T25" fmla="*/ 107 h 136"/>
                <a:gd name="T26" fmla="*/ 107 w 226"/>
                <a:gd name="T27" fmla="*/ 82 h 136"/>
                <a:gd name="T28" fmla="*/ 92 w 226"/>
                <a:gd name="T29" fmla="*/ 58 h 136"/>
                <a:gd name="T30" fmla="*/ 67 w 226"/>
                <a:gd name="T31" fmla="*/ 51 h 136"/>
                <a:gd name="T32" fmla="*/ 52 w 226"/>
                <a:gd name="T33" fmla="*/ 66 h 136"/>
                <a:gd name="T34" fmla="*/ 66 w 226"/>
                <a:gd name="T35" fmla="*/ 46 h 136"/>
                <a:gd name="T36" fmla="*/ 96 w 226"/>
                <a:gd name="T37" fmla="*/ 52 h 136"/>
                <a:gd name="T38" fmla="*/ 116 w 226"/>
                <a:gd name="T39" fmla="*/ 79 h 136"/>
                <a:gd name="T40" fmla="*/ 110 w 226"/>
                <a:gd name="T41" fmla="*/ 114 h 136"/>
                <a:gd name="T42" fmla="*/ 80 w 226"/>
                <a:gd name="T43" fmla="*/ 133 h 136"/>
                <a:gd name="T44" fmla="*/ 48 w 226"/>
                <a:gd name="T45" fmla="*/ 131 h 136"/>
                <a:gd name="T46" fmla="*/ 23 w 226"/>
                <a:gd name="T47" fmla="*/ 115 h 136"/>
                <a:gd name="T48" fmla="*/ 8 w 226"/>
                <a:gd name="T49" fmla="*/ 95 h 136"/>
                <a:gd name="T50" fmla="*/ 1 w 226"/>
                <a:gd name="T51" fmla="*/ 69 h 136"/>
                <a:gd name="T52" fmla="*/ 8 w 226"/>
                <a:gd name="T53" fmla="*/ 36 h 136"/>
                <a:gd name="T54" fmla="*/ 37 w 226"/>
                <a:gd name="T55" fmla="*/ 10 h 136"/>
                <a:gd name="T56" fmla="*/ 78 w 226"/>
                <a:gd name="T57" fmla="*/ 3 h 136"/>
                <a:gd name="T58" fmla="*/ 118 w 226"/>
                <a:gd name="T59" fmla="*/ 19 h 136"/>
                <a:gd name="T60" fmla="*/ 154 w 226"/>
                <a:gd name="T61" fmla="*/ 38 h 136"/>
                <a:gd name="T62" fmla="*/ 191 w 226"/>
                <a:gd name="T63" fmla="*/ 49 h 136"/>
                <a:gd name="T64" fmla="*/ 226 w 226"/>
                <a:gd name="T65" fmla="*/ 4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6" h="136">
                  <a:moveTo>
                    <a:pt x="226" y="47"/>
                  </a:moveTo>
                  <a:cubicBezTo>
                    <a:pt x="215" y="49"/>
                    <a:pt x="203" y="54"/>
                    <a:pt x="190" y="52"/>
                  </a:cubicBezTo>
                  <a:cubicBezTo>
                    <a:pt x="177" y="53"/>
                    <a:pt x="164" y="49"/>
                    <a:pt x="151" y="44"/>
                  </a:cubicBezTo>
                  <a:cubicBezTo>
                    <a:pt x="138" y="39"/>
                    <a:pt x="126" y="33"/>
                    <a:pt x="114" y="27"/>
                  </a:cubicBezTo>
                  <a:cubicBezTo>
                    <a:pt x="101" y="21"/>
                    <a:pt x="89" y="14"/>
                    <a:pt x="77" y="13"/>
                  </a:cubicBezTo>
                  <a:cubicBezTo>
                    <a:pt x="65" y="10"/>
                    <a:pt x="51" y="14"/>
                    <a:pt x="41" y="19"/>
                  </a:cubicBezTo>
                  <a:cubicBezTo>
                    <a:pt x="31" y="24"/>
                    <a:pt x="23" y="33"/>
                    <a:pt x="18" y="42"/>
                  </a:cubicBezTo>
                  <a:cubicBezTo>
                    <a:pt x="14" y="51"/>
                    <a:pt x="12" y="60"/>
                    <a:pt x="12" y="69"/>
                  </a:cubicBezTo>
                  <a:cubicBezTo>
                    <a:pt x="12" y="77"/>
                    <a:pt x="16" y="84"/>
                    <a:pt x="18" y="90"/>
                  </a:cubicBezTo>
                  <a:cubicBezTo>
                    <a:pt x="22" y="95"/>
                    <a:pt x="25" y="102"/>
                    <a:pt x="30" y="107"/>
                  </a:cubicBezTo>
                  <a:cubicBezTo>
                    <a:pt x="36" y="112"/>
                    <a:pt x="43" y="117"/>
                    <a:pt x="51" y="120"/>
                  </a:cubicBezTo>
                  <a:cubicBezTo>
                    <a:pt x="59" y="123"/>
                    <a:pt x="69" y="124"/>
                    <a:pt x="78" y="121"/>
                  </a:cubicBezTo>
                  <a:cubicBezTo>
                    <a:pt x="87" y="120"/>
                    <a:pt x="95" y="114"/>
                    <a:pt x="102" y="107"/>
                  </a:cubicBezTo>
                  <a:cubicBezTo>
                    <a:pt x="107" y="100"/>
                    <a:pt x="109" y="91"/>
                    <a:pt x="107" y="82"/>
                  </a:cubicBezTo>
                  <a:cubicBezTo>
                    <a:pt x="105" y="72"/>
                    <a:pt x="98" y="64"/>
                    <a:pt x="92" y="58"/>
                  </a:cubicBezTo>
                  <a:cubicBezTo>
                    <a:pt x="84" y="53"/>
                    <a:pt x="75" y="49"/>
                    <a:pt x="67" y="51"/>
                  </a:cubicBezTo>
                  <a:cubicBezTo>
                    <a:pt x="59" y="51"/>
                    <a:pt x="54" y="59"/>
                    <a:pt x="52" y="66"/>
                  </a:cubicBezTo>
                  <a:cubicBezTo>
                    <a:pt x="52" y="59"/>
                    <a:pt x="56" y="48"/>
                    <a:pt x="66" y="46"/>
                  </a:cubicBezTo>
                  <a:cubicBezTo>
                    <a:pt x="76" y="43"/>
                    <a:pt x="87" y="46"/>
                    <a:pt x="96" y="52"/>
                  </a:cubicBezTo>
                  <a:cubicBezTo>
                    <a:pt x="105" y="58"/>
                    <a:pt x="113" y="67"/>
                    <a:pt x="116" y="79"/>
                  </a:cubicBezTo>
                  <a:cubicBezTo>
                    <a:pt x="120" y="90"/>
                    <a:pt x="117" y="104"/>
                    <a:pt x="110" y="114"/>
                  </a:cubicBezTo>
                  <a:cubicBezTo>
                    <a:pt x="102" y="123"/>
                    <a:pt x="92" y="130"/>
                    <a:pt x="80" y="133"/>
                  </a:cubicBezTo>
                  <a:cubicBezTo>
                    <a:pt x="69" y="136"/>
                    <a:pt x="57" y="134"/>
                    <a:pt x="48" y="131"/>
                  </a:cubicBezTo>
                  <a:cubicBezTo>
                    <a:pt x="37" y="128"/>
                    <a:pt x="29" y="121"/>
                    <a:pt x="23" y="115"/>
                  </a:cubicBezTo>
                  <a:cubicBezTo>
                    <a:pt x="16" y="109"/>
                    <a:pt x="12" y="101"/>
                    <a:pt x="8" y="95"/>
                  </a:cubicBezTo>
                  <a:cubicBezTo>
                    <a:pt x="6" y="88"/>
                    <a:pt x="1" y="80"/>
                    <a:pt x="1" y="69"/>
                  </a:cubicBezTo>
                  <a:cubicBezTo>
                    <a:pt x="0" y="59"/>
                    <a:pt x="3" y="47"/>
                    <a:pt x="8" y="36"/>
                  </a:cubicBezTo>
                  <a:cubicBezTo>
                    <a:pt x="14" y="26"/>
                    <a:pt x="24" y="15"/>
                    <a:pt x="37" y="10"/>
                  </a:cubicBezTo>
                  <a:cubicBezTo>
                    <a:pt x="49" y="3"/>
                    <a:pt x="64" y="0"/>
                    <a:pt x="78" y="3"/>
                  </a:cubicBezTo>
                  <a:cubicBezTo>
                    <a:pt x="93" y="5"/>
                    <a:pt x="105" y="12"/>
                    <a:pt x="118" y="19"/>
                  </a:cubicBezTo>
                  <a:cubicBezTo>
                    <a:pt x="130" y="26"/>
                    <a:pt x="142" y="33"/>
                    <a:pt x="154" y="38"/>
                  </a:cubicBezTo>
                  <a:cubicBezTo>
                    <a:pt x="166" y="43"/>
                    <a:pt x="178" y="48"/>
                    <a:pt x="191" y="49"/>
                  </a:cubicBezTo>
                  <a:cubicBezTo>
                    <a:pt x="203" y="52"/>
                    <a:pt x="215" y="47"/>
                    <a:pt x="226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812" y="3924"/>
              <a:ext cx="320" cy="533"/>
            </a:xfrm>
            <a:custGeom>
              <a:avLst/>
              <a:gdLst>
                <a:gd name="T0" fmla="*/ 47 w 135"/>
                <a:gd name="T1" fmla="*/ 0 h 225"/>
                <a:gd name="T2" fmla="*/ 52 w 135"/>
                <a:gd name="T3" fmla="*/ 35 h 225"/>
                <a:gd name="T4" fmla="*/ 44 w 135"/>
                <a:gd name="T5" fmla="*/ 74 h 225"/>
                <a:gd name="T6" fmla="*/ 26 w 135"/>
                <a:gd name="T7" fmla="*/ 112 h 225"/>
                <a:gd name="T8" fmla="*/ 12 w 135"/>
                <a:gd name="T9" fmla="*/ 149 h 225"/>
                <a:gd name="T10" fmla="*/ 19 w 135"/>
                <a:gd name="T11" fmla="*/ 184 h 225"/>
                <a:gd name="T12" fmla="*/ 41 w 135"/>
                <a:gd name="T13" fmla="*/ 207 h 225"/>
                <a:gd name="T14" fmla="*/ 69 w 135"/>
                <a:gd name="T15" fmla="*/ 213 h 225"/>
                <a:gd name="T16" fmla="*/ 90 w 135"/>
                <a:gd name="T17" fmla="*/ 208 h 225"/>
                <a:gd name="T18" fmla="*/ 106 w 135"/>
                <a:gd name="T19" fmla="*/ 195 h 225"/>
                <a:gd name="T20" fmla="*/ 120 w 135"/>
                <a:gd name="T21" fmla="*/ 174 h 225"/>
                <a:gd name="T22" fmla="*/ 121 w 135"/>
                <a:gd name="T23" fmla="*/ 148 h 225"/>
                <a:gd name="T24" fmla="*/ 107 w 135"/>
                <a:gd name="T25" fmla="*/ 124 h 225"/>
                <a:gd name="T26" fmla="*/ 81 w 135"/>
                <a:gd name="T27" fmla="*/ 119 h 225"/>
                <a:gd name="T28" fmla="*/ 58 w 135"/>
                <a:gd name="T29" fmla="*/ 134 h 225"/>
                <a:gd name="T30" fmla="*/ 50 w 135"/>
                <a:gd name="T31" fmla="*/ 158 h 225"/>
                <a:gd name="T32" fmla="*/ 66 w 135"/>
                <a:gd name="T33" fmla="*/ 174 h 225"/>
                <a:gd name="T34" fmla="*/ 46 w 135"/>
                <a:gd name="T35" fmla="*/ 159 h 225"/>
                <a:gd name="T36" fmla="*/ 52 w 135"/>
                <a:gd name="T37" fmla="*/ 129 h 225"/>
                <a:gd name="T38" fmla="*/ 79 w 135"/>
                <a:gd name="T39" fmla="*/ 109 h 225"/>
                <a:gd name="T40" fmla="*/ 114 w 135"/>
                <a:gd name="T41" fmla="*/ 115 h 225"/>
                <a:gd name="T42" fmla="*/ 132 w 135"/>
                <a:gd name="T43" fmla="*/ 145 h 225"/>
                <a:gd name="T44" fmla="*/ 130 w 135"/>
                <a:gd name="T45" fmla="*/ 178 h 225"/>
                <a:gd name="T46" fmla="*/ 115 w 135"/>
                <a:gd name="T47" fmla="*/ 203 h 225"/>
                <a:gd name="T48" fmla="*/ 95 w 135"/>
                <a:gd name="T49" fmla="*/ 218 h 225"/>
                <a:gd name="T50" fmla="*/ 69 w 135"/>
                <a:gd name="T51" fmla="*/ 224 h 225"/>
                <a:gd name="T52" fmla="*/ 36 w 135"/>
                <a:gd name="T53" fmla="*/ 217 h 225"/>
                <a:gd name="T54" fmla="*/ 9 w 135"/>
                <a:gd name="T55" fmla="*/ 189 h 225"/>
                <a:gd name="T56" fmla="*/ 3 w 135"/>
                <a:gd name="T57" fmla="*/ 147 h 225"/>
                <a:gd name="T58" fmla="*/ 19 w 135"/>
                <a:gd name="T59" fmla="*/ 108 h 225"/>
                <a:gd name="T60" fmla="*/ 38 w 135"/>
                <a:gd name="T61" fmla="*/ 72 h 225"/>
                <a:gd name="T62" fmla="*/ 48 w 135"/>
                <a:gd name="T63" fmla="*/ 35 h 225"/>
                <a:gd name="T64" fmla="*/ 47 w 135"/>
                <a:gd name="T6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5">
                  <a:moveTo>
                    <a:pt x="47" y="0"/>
                  </a:moveTo>
                  <a:cubicBezTo>
                    <a:pt x="48" y="10"/>
                    <a:pt x="54" y="22"/>
                    <a:pt x="52" y="35"/>
                  </a:cubicBezTo>
                  <a:cubicBezTo>
                    <a:pt x="52" y="48"/>
                    <a:pt x="48" y="61"/>
                    <a:pt x="44" y="74"/>
                  </a:cubicBezTo>
                  <a:cubicBezTo>
                    <a:pt x="39" y="87"/>
                    <a:pt x="33" y="100"/>
                    <a:pt x="26" y="112"/>
                  </a:cubicBezTo>
                  <a:cubicBezTo>
                    <a:pt x="20" y="124"/>
                    <a:pt x="14" y="136"/>
                    <a:pt x="12" y="149"/>
                  </a:cubicBezTo>
                  <a:cubicBezTo>
                    <a:pt x="10" y="161"/>
                    <a:pt x="13" y="174"/>
                    <a:pt x="19" y="184"/>
                  </a:cubicBezTo>
                  <a:cubicBezTo>
                    <a:pt x="24" y="195"/>
                    <a:pt x="33" y="202"/>
                    <a:pt x="41" y="207"/>
                  </a:cubicBezTo>
                  <a:cubicBezTo>
                    <a:pt x="50" y="212"/>
                    <a:pt x="60" y="214"/>
                    <a:pt x="69" y="213"/>
                  </a:cubicBezTo>
                  <a:cubicBezTo>
                    <a:pt x="77" y="214"/>
                    <a:pt x="84" y="209"/>
                    <a:pt x="90" y="208"/>
                  </a:cubicBezTo>
                  <a:cubicBezTo>
                    <a:pt x="95" y="204"/>
                    <a:pt x="102" y="201"/>
                    <a:pt x="106" y="195"/>
                  </a:cubicBezTo>
                  <a:cubicBezTo>
                    <a:pt x="112" y="189"/>
                    <a:pt x="117" y="183"/>
                    <a:pt x="120" y="174"/>
                  </a:cubicBezTo>
                  <a:cubicBezTo>
                    <a:pt x="123" y="166"/>
                    <a:pt x="123" y="157"/>
                    <a:pt x="121" y="148"/>
                  </a:cubicBezTo>
                  <a:cubicBezTo>
                    <a:pt x="120" y="138"/>
                    <a:pt x="114" y="130"/>
                    <a:pt x="107" y="124"/>
                  </a:cubicBezTo>
                  <a:cubicBezTo>
                    <a:pt x="100" y="119"/>
                    <a:pt x="91" y="116"/>
                    <a:pt x="81" y="119"/>
                  </a:cubicBezTo>
                  <a:cubicBezTo>
                    <a:pt x="72" y="121"/>
                    <a:pt x="64" y="127"/>
                    <a:pt x="58" y="134"/>
                  </a:cubicBezTo>
                  <a:cubicBezTo>
                    <a:pt x="53" y="141"/>
                    <a:pt x="49" y="150"/>
                    <a:pt x="50" y="158"/>
                  </a:cubicBezTo>
                  <a:cubicBezTo>
                    <a:pt x="51" y="167"/>
                    <a:pt x="59" y="171"/>
                    <a:pt x="66" y="174"/>
                  </a:cubicBezTo>
                  <a:cubicBezTo>
                    <a:pt x="59" y="173"/>
                    <a:pt x="48" y="170"/>
                    <a:pt x="46" y="159"/>
                  </a:cubicBezTo>
                  <a:cubicBezTo>
                    <a:pt x="42" y="149"/>
                    <a:pt x="46" y="138"/>
                    <a:pt x="52" y="129"/>
                  </a:cubicBezTo>
                  <a:cubicBezTo>
                    <a:pt x="58" y="121"/>
                    <a:pt x="67" y="112"/>
                    <a:pt x="79" y="109"/>
                  </a:cubicBezTo>
                  <a:cubicBezTo>
                    <a:pt x="90" y="105"/>
                    <a:pt x="104" y="108"/>
                    <a:pt x="114" y="115"/>
                  </a:cubicBezTo>
                  <a:cubicBezTo>
                    <a:pt x="123" y="123"/>
                    <a:pt x="130" y="134"/>
                    <a:pt x="132" y="145"/>
                  </a:cubicBezTo>
                  <a:cubicBezTo>
                    <a:pt x="135" y="156"/>
                    <a:pt x="134" y="168"/>
                    <a:pt x="130" y="178"/>
                  </a:cubicBezTo>
                  <a:cubicBezTo>
                    <a:pt x="127" y="188"/>
                    <a:pt x="121" y="196"/>
                    <a:pt x="115" y="203"/>
                  </a:cubicBezTo>
                  <a:cubicBezTo>
                    <a:pt x="109" y="210"/>
                    <a:pt x="101" y="213"/>
                    <a:pt x="95" y="218"/>
                  </a:cubicBezTo>
                  <a:cubicBezTo>
                    <a:pt x="88" y="220"/>
                    <a:pt x="80" y="225"/>
                    <a:pt x="69" y="224"/>
                  </a:cubicBezTo>
                  <a:cubicBezTo>
                    <a:pt x="59" y="225"/>
                    <a:pt x="47" y="223"/>
                    <a:pt x="36" y="217"/>
                  </a:cubicBezTo>
                  <a:cubicBezTo>
                    <a:pt x="25" y="211"/>
                    <a:pt x="15" y="202"/>
                    <a:pt x="9" y="189"/>
                  </a:cubicBezTo>
                  <a:cubicBezTo>
                    <a:pt x="3" y="177"/>
                    <a:pt x="0" y="162"/>
                    <a:pt x="3" y="147"/>
                  </a:cubicBezTo>
                  <a:cubicBezTo>
                    <a:pt x="5" y="133"/>
                    <a:pt x="12" y="120"/>
                    <a:pt x="19" y="108"/>
                  </a:cubicBezTo>
                  <a:cubicBezTo>
                    <a:pt x="26" y="96"/>
                    <a:pt x="32" y="84"/>
                    <a:pt x="38" y="72"/>
                  </a:cubicBezTo>
                  <a:cubicBezTo>
                    <a:pt x="43" y="60"/>
                    <a:pt x="48" y="47"/>
                    <a:pt x="48" y="35"/>
                  </a:cubicBezTo>
                  <a:cubicBezTo>
                    <a:pt x="51" y="23"/>
                    <a:pt x="47" y="11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325" y="3636"/>
              <a:ext cx="440" cy="369"/>
            </a:xfrm>
            <a:custGeom>
              <a:avLst/>
              <a:gdLst>
                <a:gd name="T0" fmla="*/ 60 w 186"/>
                <a:gd name="T1" fmla="*/ 86 h 156"/>
                <a:gd name="T2" fmla="*/ 47 w 186"/>
                <a:gd name="T3" fmla="*/ 59 h 156"/>
                <a:gd name="T4" fmla="*/ 86 w 186"/>
                <a:gd name="T5" fmla="*/ 47 h 156"/>
                <a:gd name="T6" fmla="*/ 97 w 186"/>
                <a:gd name="T7" fmla="*/ 90 h 156"/>
                <a:gd name="T8" fmla="*/ 59 w 186"/>
                <a:gd name="T9" fmla="*/ 115 h 156"/>
                <a:gd name="T10" fmla="*/ 17 w 186"/>
                <a:gd name="T11" fmla="*/ 101 h 156"/>
                <a:gd name="T12" fmla="*/ 0 w 186"/>
                <a:gd name="T13" fmla="*/ 64 h 156"/>
                <a:gd name="T14" fmla="*/ 8 w 186"/>
                <a:gd name="T15" fmla="*/ 29 h 156"/>
                <a:gd name="T16" fmla="*/ 28 w 186"/>
                <a:gd name="T17" fmla="*/ 10 h 156"/>
                <a:gd name="T18" fmla="*/ 52 w 186"/>
                <a:gd name="T19" fmla="*/ 1 h 156"/>
                <a:gd name="T20" fmla="*/ 83 w 186"/>
                <a:gd name="T21" fmla="*/ 4 h 156"/>
                <a:gd name="T22" fmla="*/ 112 w 186"/>
                <a:gd name="T23" fmla="*/ 22 h 156"/>
                <a:gd name="T24" fmla="*/ 129 w 186"/>
                <a:gd name="T25" fmla="*/ 53 h 156"/>
                <a:gd name="T26" fmla="*/ 139 w 186"/>
                <a:gd name="T27" fmla="*/ 85 h 156"/>
                <a:gd name="T28" fmla="*/ 150 w 186"/>
                <a:gd name="T29" fmla="*/ 114 h 156"/>
                <a:gd name="T30" fmla="*/ 167 w 186"/>
                <a:gd name="T31" fmla="*/ 139 h 156"/>
                <a:gd name="T32" fmla="*/ 186 w 186"/>
                <a:gd name="T33" fmla="*/ 156 h 156"/>
                <a:gd name="T34" fmla="*/ 164 w 186"/>
                <a:gd name="T35" fmla="*/ 142 h 156"/>
                <a:gd name="T36" fmla="*/ 144 w 186"/>
                <a:gd name="T37" fmla="*/ 118 h 156"/>
                <a:gd name="T38" fmla="*/ 130 w 186"/>
                <a:gd name="T39" fmla="*/ 88 h 156"/>
                <a:gd name="T40" fmla="*/ 119 w 186"/>
                <a:gd name="T41" fmla="*/ 56 h 156"/>
                <a:gd name="T42" fmla="*/ 104 w 186"/>
                <a:gd name="T43" fmla="*/ 29 h 156"/>
                <a:gd name="T44" fmla="*/ 79 w 186"/>
                <a:gd name="T45" fmla="*/ 14 h 156"/>
                <a:gd name="T46" fmla="*/ 54 w 186"/>
                <a:gd name="T47" fmla="*/ 12 h 156"/>
                <a:gd name="T48" fmla="*/ 33 w 186"/>
                <a:gd name="T49" fmla="*/ 19 h 156"/>
                <a:gd name="T50" fmla="*/ 17 w 186"/>
                <a:gd name="T51" fmla="*/ 35 h 156"/>
                <a:gd name="T52" fmla="*/ 11 w 186"/>
                <a:gd name="T53" fmla="*/ 63 h 156"/>
                <a:gd name="T54" fmla="*/ 24 w 186"/>
                <a:gd name="T55" fmla="*/ 93 h 156"/>
                <a:gd name="T56" fmla="*/ 58 w 186"/>
                <a:gd name="T57" fmla="*/ 105 h 156"/>
                <a:gd name="T58" fmla="*/ 89 w 186"/>
                <a:gd name="T59" fmla="*/ 86 h 156"/>
                <a:gd name="T60" fmla="*/ 82 w 186"/>
                <a:gd name="T61" fmla="*/ 53 h 156"/>
                <a:gd name="T62" fmla="*/ 50 w 186"/>
                <a:gd name="T63" fmla="*/ 61 h 156"/>
                <a:gd name="T64" fmla="*/ 60 w 186"/>
                <a:gd name="T65" fmla="*/ 8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6" h="156">
                  <a:moveTo>
                    <a:pt x="60" y="86"/>
                  </a:moveTo>
                  <a:cubicBezTo>
                    <a:pt x="46" y="91"/>
                    <a:pt x="38" y="70"/>
                    <a:pt x="47" y="59"/>
                  </a:cubicBezTo>
                  <a:cubicBezTo>
                    <a:pt x="54" y="48"/>
                    <a:pt x="71" y="38"/>
                    <a:pt x="86" y="47"/>
                  </a:cubicBezTo>
                  <a:cubicBezTo>
                    <a:pt x="100" y="56"/>
                    <a:pt x="104" y="76"/>
                    <a:pt x="97" y="90"/>
                  </a:cubicBezTo>
                  <a:cubicBezTo>
                    <a:pt x="91" y="104"/>
                    <a:pt x="75" y="115"/>
                    <a:pt x="59" y="115"/>
                  </a:cubicBezTo>
                  <a:cubicBezTo>
                    <a:pt x="44" y="116"/>
                    <a:pt x="28" y="111"/>
                    <a:pt x="17" y="101"/>
                  </a:cubicBezTo>
                  <a:cubicBezTo>
                    <a:pt x="6" y="91"/>
                    <a:pt x="2" y="76"/>
                    <a:pt x="0" y="64"/>
                  </a:cubicBezTo>
                  <a:cubicBezTo>
                    <a:pt x="0" y="51"/>
                    <a:pt x="2" y="39"/>
                    <a:pt x="8" y="29"/>
                  </a:cubicBezTo>
                  <a:cubicBezTo>
                    <a:pt x="14" y="21"/>
                    <a:pt x="21" y="13"/>
                    <a:pt x="28" y="10"/>
                  </a:cubicBezTo>
                  <a:cubicBezTo>
                    <a:pt x="34" y="6"/>
                    <a:pt x="43" y="3"/>
                    <a:pt x="52" y="1"/>
                  </a:cubicBezTo>
                  <a:cubicBezTo>
                    <a:pt x="62" y="1"/>
                    <a:pt x="73" y="0"/>
                    <a:pt x="83" y="4"/>
                  </a:cubicBezTo>
                  <a:cubicBezTo>
                    <a:pt x="93" y="7"/>
                    <a:pt x="103" y="14"/>
                    <a:pt x="112" y="22"/>
                  </a:cubicBezTo>
                  <a:cubicBezTo>
                    <a:pt x="120" y="31"/>
                    <a:pt x="125" y="42"/>
                    <a:pt x="129" y="53"/>
                  </a:cubicBezTo>
                  <a:cubicBezTo>
                    <a:pt x="139" y="85"/>
                    <a:pt x="139" y="85"/>
                    <a:pt x="139" y="85"/>
                  </a:cubicBezTo>
                  <a:cubicBezTo>
                    <a:pt x="142" y="95"/>
                    <a:pt x="145" y="106"/>
                    <a:pt x="150" y="114"/>
                  </a:cubicBezTo>
                  <a:cubicBezTo>
                    <a:pt x="154" y="124"/>
                    <a:pt x="162" y="131"/>
                    <a:pt x="167" y="139"/>
                  </a:cubicBezTo>
                  <a:cubicBezTo>
                    <a:pt x="173" y="145"/>
                    <a:pt x="180" y="150"/>
                    <a:pt x="186" y="156"/>
                  </a:cubicBezTo>
                  <a:cubicBezTo>
                    <a:pt x="179" y="152"/>
                    <a:pt x="172" y="147"/>
                    <a:pt x="164" y="142"/>
                  </a:cubicBezTo>
                  <a:cubicBezTo>
                    <a:pt x="157" y="135"/>
                    <a:pt x="149" y="128"/>
                    <a:pt x="144" y="118"/>
                  </a:cubicBezTo>
                  <a:cubicBezTo>
                    <a:pt x="138" y="109"/>
                    <a:pt x="134" y="99"/>
                    <a:pt x="130" y="88"/>
                  </a:cubicBezTo>
                  <a:cubicBezTo>
                    <a:pt x="119" y="56"/>
                    <a:pt x="119" y="56"/>
                    <a:pt x="119" y="56"/>
                  </a:cubicBezTo>
                  <a:cubicBezTo>
                    <a:pt x="115" y="46"/>
                    <a:pt x="110" y="36"/>
                    <a:pt x="104" y="29"/>
                  </a:cubicBezTo>
                  <a:cubicBezTo>
                    <a:pt x="97" y="23"/>
                    <a:pt x="88" y="16"/>
                    <a:pt x="79" y="14"/>
                  </a:cubicBezTo>
                  <a:cubicBezTo>
                    <a:pt x="71" y="11"/>
                    <a:pt x="62" y="11"/>
                    <a:pt x="54" y="12"/>
                  </a:cubicBezTo>
                  <a:cubicBezTo>
                    <a:pt x="46" y="13"/>
                    <a:pt x="39" y="15"/>
                    <a:pt x="33" y="19"/>
                  </a:cubicBezTo>
                  <a:cubicBezTo>
                    <a:pt x="27" y="22"/>
                    <a:pt x="22" y="28"/>
                    <a:pt x="17" y="35"/>
                  </a:cubicBezTo>
                  <a:cubicBezTo>
                    <a:pt x="12" y="42"/>
                    <a:pt x="11" y="52"/>
                    <a:pt x="11" y="63"/>
                  </a:cubicBezTo>
                  <a:cubicBezTo>
                    <a:pt x="12" y="74"/>
                    <a:pt x="15" y="85"/>
                    <a:pt x="24" y="93"/>
                  </a:cubicBezTo>
                  <a:cubicBezTo>
                    <a:pt x="32" y="102"/>
                    <a:pt x="46" y="106"/>
                    <a:pt x="58" y="105"/>
                  </a:cubicBezTo>
                  <a:cubicBezTo>
                    <a:pt x="72" y="106"/>
                    <a:pt x="84" y="98"/>
                    <a:pt x="89" y="86"/>
                  </a:cubicBezTo>
                  <a:cubicBezTo>
                    <a:pt x="96" y="75"/>
                    <a:pt x="93" y="60"/>
                    <a:pt x="82" y="53"/>
                  </a:cubicBezTo>
                  <a:cubicBezTo>
                    <a:pt x="72" y="45"/>
                    <a:pt x="57" y="51"/>
                    <a:pt x="50" y="61"/>
                  </a:cubicBezTo>
                  <a:cubicBezTo>
                    <a:pt x="41" y="70"/>
                    <a:pt x="46" y="89"/>
                    <a:pt x="60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552" y="3958"/>
              <a:ext cx="308" cy="229"/>
            </a:xfrm>
            <a:custGeom>
              <a:avLst/>
              <a:gdLst>
                <a:gd name="T0" fmla="*/ 61 w 130"/>
                <a:gd name="T1" fmla="*/ 65 h 97"/>
                <a:gd name="T2" fmla="*/ 48 w 130"/>
                <a:gd name="T3" fmla="*/ 84 h 97"/>
                <a:gd name="T4" fmla="*/ 24 w 130"/>
                <a:gd name="T5" fmla="*/ 86 h 97"/>
                <a:gd name="T6" fmla="*/ 4 w 130"/>
                <a:gd name="T7" fmla="*/ 69 h 97"/>
                <a:gd name="T8" fmla="*/ 0 w 130"/>
                <a:gd name="T9" fmla="*/ 43 h 97"/>
                <a:gd name="T10" fmla="*/ 9 w 130"/>
                <a:gd name="T11" fmla="*/ 21 h 97"/>
                <a:gd name="T12" fmla="*/ 25 w 130"/>
                <a:gd name="T13" fmla="*/ 6 h 97"/>
                <a:gd name="T14" fmla="*/ 41 w 130"/>
                <a:gd name="T15" fmla="*/ 1 h 97"/>
                <a:gd name="T16" fmla="*/ 55 w 130"/>
                <a:gd name="T17" fmla="*/ 1 h 97"/>
                <a:gd name="T18" fmla="*/ 71 w 130"/>
                <a:gd name="T19" fmla="*/ 4 h 97"/>
                <a:gd name="T20" fmla="*/ 87 w 130"/>
                <a:gd name="T21" fmla="*/ 12 h 97"/>
                <a:gd name="T22" fmla="*/ 101 w 130"/>
                <a:gd name="T23" fmla="*/ 24 h 97"/>
                <a:gd name="T24" fmla="*/ 113 w 130"/>
                <a:gd name="T25" fmla="*/ 40 h 97"/>
                <a:gd name="T26" fmla="*/ 122 w 130"/>
                <a:gd name="T27" fmla="*/ 57 h 97"/>
                <a:gd name="T28" fmla="*/ 127 w 130"/>
                <a:gd name="T29" fmla="*/ 74 h 97"/>
                <a:gd name="T30" fmla="*/ 130 w 130"/>
                <a:gd name="T31" fmla="*/ 90 h 97"/>
                <a:gd name="T32" fmla="*/ 128 w 130"/>
                <a:gd name="T33" fmla="*/ 91 h 97"/>
                <a:gd name="T34" fmla="*/ 123 w 130"/>
                <a:gd name="T35" fmla="*/ 75 h 97"/>
                <a:gd name="T36" fmla="*/ 117 w 130"/>
                <a:gd name="T37" fmla="*/ 59 h 97"/>
                <a:gd name="T38" fmla="*/ 108 w 130"/>
                <a:gd name="T39" fmla="*/ 44 h 97"/>
                <a:gd name="T40" fmla="*/ 96 w 130"/>
                <a:gd name="T41" fmla="*/ 29 h 97"/>
                <a:gd name="T42" fmla="*/ 82 w 130"/>
                <a:gd name="T43" fmla="*/ 18 h 97"/>
                <a:gd name="T44" fmla="*/ 68 w 130"/>
                <a:gd name="T45" fmla="*/ 11 h 97"/>
                <a:gd name="T46" fmla="*/ 54 w 130"/>
                <a:gd name="T47" fmla="*/ 8 h 97"/>
                <a:gd name="T48" fmla="*/ 42 w 130"/>
                <a:gd name="T49" fmla="*/ 8 h 97"/>
                <a:gd name="T50" fmla="*/ 28 w 130"/>
                <a:gd name="T51" fmla="*/ 13 h 97"/>
                <a:gd name="T52" fmla="*/ 15 w 130"/>
                <a:gd name="T53" fmla="*/ 25 h 97"/>
                <a:gd name="T54" fmla="*/ 7 w 130"/>
                <a:gd name="T55" fmla="*/ 44 h 97"/>
                <a:gd name="T56" fmla="*/ 10 w 130"/>
                <a:gd name="T57" fmla="*/ 66 h 97"/>
                <a:gd name="T58" fmla="*/ 25 w 130"/>
                <a:gd name="T59" fmla="*/ 81 h 97"/>
                <a:gd name="T60" fmla="*/ 47 w 130"/>
                <a:gd name="T61" fmla="*/ 81 h 97"/>
                <a:gd name="T62" fmla="*/ 60 w 130"/>
                <a:gd name="T63" fmla="*/ 6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0" h="97">
                  <a:moveTo>
                    <a:pt x="60" y="55"/>
                  </a:moveTo>
                  <a:cubicBezTo>
                    <a:pt x="60" y="58"/>
                    <a:pt x="61" y="62"/>
                    <a:pt x="61" y="65"/>
                  </a:cubicBezTo>
                  <a:cubicBezTo>
                    <a:pt x="60" y="69"/>
                    <a:pt x="60" y="73"/>
                    <a:pt x="57" y="76"/>
                  </a:cubicBezTo>
                  <a:cubicBezTo>
                    <a:pt x="55" y="79"/>
                    <a:pt x="52" y="81"/>
                    <a:pt x="48" y="84"/>
                  </a:cubicBezTo>
                  <a:cubicBezTo>
                    <a:pt x="45" y="85"/>
                    <a:pt x="41" y="87"/>
                    <a:pt x="36" y="87"/>
                  </a:cubicBezTo>
                  <a:cubicBezTo>
                    <a:pt x="32" y="88"/>
                    <a:pt x="28" y="87"/>
                    <a:pt x="24" y="86"/>
                  </a:cubicBezTo>
                  <a:cubicBezTo>
                    <a:pt x="19" y="85"/>
                    <a:pt x="16" y="81"/>
                    <a:pt x="12" y="79"/>
                  </a:cubicBezTo>
                  <a:cubicBezTo>
                    <a:pt x="9" y="76"/>
                    <a:pt x="6" y="72"/>
                    <a:pt x="4" y="69"/>
                  </a:cubicBezTo>
                  <a:cubicBezTo>
                    <a:pt x="3" y="64"/>
                    <a:pt x="1" y="60"/>
                    <a:pt x="0" y="56"/>
                  </a:cubicBezTo>
                  <a:cubicBezTo>
                    <a:pt x="0" y="52"/>
                    <a:pt x="0" y="47"/>
                    <a:pt x="0" y="43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1" y="17"/>
                    <a:pt x="14" y="15"/>
                    <a:pt x="16" y="12"/>
                  </a:cubicBezTo>
                  <a:cubicBezTo>
                    <a:pt x="18" y="9"/>
                    <a:pt x="22" y="8"/>
                    <a:pt x="25" y="6"/>
                  </a:cubicBezTo>
                  <a:cubicBezTo>
                    <a:pt x="28" y="5"/>
                    <a:pt x="30" y="3"/>
                    <a:pt x="33" y="2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5" y="2"/>
                    <a:pt x="68" y="3"/>
                    <a:pt x="71" y="4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82" y="8"/>
                    <a:pt x="84" y="10"/>
                    <a:pt x="87" y="12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4" y="27"/>
                    <a:pt x="106" y="29"/>
                    <a:pt x="108" y="32"/>
                  </a:cubicBezTo>
                  <a:cubicBezTo>
                    <a:pt x="113" y="40"/>
                    <a:pt x="113" y="40"/>
                    <a:pt x="113" y="40"/>
                  </a:cubicBezTo>
                  <a:cubicBezTo>
                    <a:pt x="115" y="42"/>
                    <a:pt x="117" y="45"/>
                    <a:pt x="118" y="48"/>
                  </a:cubicBezTo>
                  <a:cubicBezTo>
                    <a:pt x="122" y="57"/>
                    <a:pt x="122" y="57"/>
                    <a:pt x="122" y="57"/>
                  </a:cubicBezTo>
                  <a:cubicBezTo>
                    <a:pt x="124" y="60"/>
                    <a:pt x="124" y="63"/>
                    <a:pt x="125" y="66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7"/>
                    <a:pt x="130" y="97"/>
                    <a:pt x="130" y="97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6" y="83"/>
                    <a:pt x="126" y="83"/>
                    <a:pt x="126" y="83"/>
                  </a:cubicBezTo>
                  <a:cubicBezTo>
                    <a:pt x="123" y="75"/>
                    <a:pt x="123" y="75"/>
                    <a:pt x="123" y="75"/>
                  </a:cubicBezTo>
                  <a:cubicBezTo>
                    <a:pt x="120" y="67"/>
                    <a:pt x="120" y="67"/>
                    <a:pt x="120" y="67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08" y="44"/>
                    <a:pt x="108" y="44"/>
                    <a:pt x="108" y="44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1" y="33"/>
                    <a:pt x="98" y="32"/>
                    <a:pt x="96" y="29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0" y="17"/>
                    <a:pt x="78" y="15"/>
                    <a:pt x="75" y="14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6" y="10"/>
                    <a:pt x="63" y="9"/>
                    <a:pt x="61" y="9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3" y="10"/>
                    <a:pt x="31" y="12"/>
                    <a:pt x="28" y="13"/>
                  </a:cubicBezTo>
                  <a:cubicBezTo>
                    <a:pt x="26" y="14"/>
                    <a:pt x="23" y="15"/>
                    <a:pt x="21" y="18"/>
                  </a:cubicBezTo>
                  <a:cubicBezTo>
                    <a:pt x="19" y="20"/>
                    <a:pt x="16" y="22"/>
                    <a:pt x="15" y="25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8"/>
                    <a:pt x="7" y="51"/>
                    <a:pt x="7" y="55"/>
                  </a:cubicBezTo>
                  <a:cubicBezTo>
                    <a:pt x="7" y="59"/>
                    <a:pt x="9" y="62"/>
                    <a:pt x="10" y="66"/>
                  </a:cubicBezTo>
                  <a:cubicBezTo>
                    <a:pt x="16" y="75"/>
                    <a:pt x="16" y="75"/>
                    <a:pt x="16" y="75"/>
                  </a:cubicBezTo>
                  <a:cubicBezTo>
                    <a:pt x="19" y="77"/>
                    <a:pt x="22" y="80"/>
                    <a:pt x="25" y="81"/>
                  </a:cubicBezTo>
                  <a:cubicBezTo>
                    <a:pt x="29" y="82"/>
                    <a:pt x="32" y="83"/>
                    <a:pt x="36" y="83"/>
                  </a:cubicBezTo>
                  <a:cubicBezTo>
                    <a:pt x="40" y="83"/>
                    <a:pt x="43" y="82"/>
                    <a:pt x="47" y="81"/>
                  </a:cubicBezTo>
                  <a:cubicBezTo>
                    <a:pt x="50" y="79"/>
                    <a:pt x="53" y="77"/>
                    <a:pt x="55" y="74"/>
                  </a:cubicBezTo>
                  <a:cubicBezTo>
                    <a:pt x="58" y="72"/>
                    <a:pt x="58" y="68"/>
                    <a:pt x="60" y="65"/>
                  </a:cubicBezTo>
                  <a:cubicBezTo>
                    <a:pt x="60" y="62"/>
                    <a:pt x="60" y="58"/>
                    <a:pt x="6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711" y="2929"/>
              <a:ext cx="598" cy="1000"/>
            </a:xfrm>
            <a:custGeom>
              <a:avLst/>
              <a:gdLst>
                <a:gd name="T0" fmla="*/ 108 w 253"/>
                <a:gd name="T1" fmla="*/ 303 h 423"/>
                <a:gd name="T2" fmla="*/ 135 w 253"/>
                <a:gd name="T3" fmla="*/ 355 h 423"/>
                <a:gd name="T4" fmla="*/ 105 w 253"/>
                <a:gd name="T5" fmla="*/ 414 h 423"/>
                <a:gd name="T6" fmla="*/ 37 w 253"/>
                <a:gd name="T7" fmla="*/ 411 h 423"/>
                <a:gd name="T8" fmla="*/ 2 w 253"/>
                <a:gd name="T9" fmla="*/ 353 h 423"/>
                <a:gd name="T10" fmla="*/ 9 w 253"/>
                <a:gd name="T11" fmla="*/ 291 h 423"/>
                <a:gd name="T12" fmla="*/ 33 w 253"/>
                <a:gd name="T13" fmla="*/ 240 h 423"/>
                <a:gd name="T14" fmla="*/ 65 w 253"/>
                <a:gd name="T15" fmla="*/ 207 h 423"/>
                <a:gd name="T16" fmla="*/ 97 w 253"/>
                <a:gd name="T17" fmla="*/ 188 h 423"/>
                <a:gd name="T18" fmla="*/ 135 w 253"/>
                <a:gd name="T19" fmla="*/ 175 h 423"/>
                <a:gd name="T20" fmla="*/ 176 w 253"/>
                <a:gd name="T21" fmla="*/ 160 h 423"/>
                <a:gd name="T22" fmla="*/ 213 w 253"/>
                <a:gd name="T23" fmla="*/ 133 h 423"/>
                <a:gd name="T24" fmla="*/ 235 w 253"/>
                <a:gd name="T25" fmla="*/ 92 h 423"/>
                <a:gd name="T26" fmla="*/ 234 w 253"/>
                <a:gd name="T27" fmla="*/ 47 h 423"/>
                <a:gd name="T28" fmla="*/ 211 w 253"/>
                <a:gd name="T29" fmla="*/ 13 h 423"/>
                <a:gd name="T30" fmla="*/ 172 w 253"/>
                <a:gd name="T31" fmla="*/ 8 h 423"/>
                <a:gd name="T32" fmla="*/ 171 w 253"/>
                <a:gd name="T33" fmla="*/ 5 h 423"/>
                <a:gd name="T34" fmla="*/ 215 w 253"/>
                <a:gd name="T35" fmla="*/ 5 h 423"/>
                <a:gd name="T36" fmla="*/ 247 w 253"/>
                <a:gd name="T37" fmla="*/ 43 h 423"/>
                <a:gd name="T38" fmla="*/ 250 w 253"/>
                <a:gd name="T39" fmla="*/ 96 h 423"/>
                <a:gd name="T40" fmla="*/ 226 w 253"/>
                <a:gd name="T41" fmla="*/ 144 h 423"/>
                <a:gd name="T42" fmla="*/ 184 w 253"/>
                <a:gd name="T43" fmla="*/ 175 h 423"/>
                <a:gd name="T44" fmla="*/ 140 w 253"/>
                <a:gd name="T45" fmla="*/ 192 h 423"/>
                <a:gd name="T46" fmla="*/ 103 w 253"/>
                <a:gd name="T47" fmla="*/ 204 h 423"/>
                <a:gd name="T48" fmla="*/ 76 w 253"/>
                <a:gd name="T49" fmla="*/ 220 h 423"/>
                <a:gd name="T50" fmla="*/ 47 w 253"/>
                <a:gd name="T51" fmla="*/ 250 h 423"/>
                <a:gd name="T52" fmla="*/ 25 w 253"/>
                <a:gd name="T53" fmla="*/ 296 h 423"/>
                <a:gd name="T54" fmla="*/ 17 w 253"/>
                <a:gd name="T55" fmla="*/ 351 h 423"/>
                <a:gd name="T56" fmla="*/ 45 w 253"/>
                <a:gd name="T57" fmla="*/ 399 h 423"/>
                <a:gd name="T58" fmla="*/ 99 w 253"/>
                <a:gd name="T59" fmla="*/ 404 h 423"/>
                <a:gd name="T60" fmla="*/ 127 w 253"/>
                <a:gd name="T61" fmla="*/ 355 h 423"/>
                <a:gd name="T62" fmla="*/ 107 w 253"/>
                <a:gd name="T63" fmla="*/ 306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3" h="423">
                  <a:moveTo>
                    <a:pt x="81" y="307"/>
                  </a:moveTo>
                  <a:cubicBezTo>
                    <a:pt x="89" y="302"/>
                    <a:pt x="98" y="301"/>
                    <a:pt x="108" y="303"/>
                  </a:cubicBezTo>
                  <a:cubicBezTo>
                    <a:pt x="117" y="307"/>
                    <a:pt x="125" y="315"/>
                    <a:pt x="129" y="324"/>
                  </a:cubicBezTo>
                  <a:cubicBezTo>
                    <a:pt x="133" y="334"/>
                    <a:pt x="135" y="345"/>
                    <a:pt x="135" y="355"/>
                  </a:cubicBezTo>
                  <a:cubicBezTo>
                    <a:pt x="132" y="366"/>
                    <a:pt x="133" y="377"/>
                    <a:pt x="127" y="387"/>
                  </a:cubicBezTo>
                  <a:cubicBezTo>
                    <a:pt x="123" y="398"/>
                    <a:pt x="116" y="407"/>
                    <a:pt x="105" y="414"/>
                  </a:cubicBezTo>
                  <a:cubicBezTo>
                    <a:pt x="95" y="420"/>
                    <a:pt x="83" y="423"/>
                    <a:pt x="71" y="422"/>
                  </a:cubicBezTo>
                  <a:cubicBezTo>
                    <a:pt x="59" y="422"/>
                    <a:pt x="47" y="417"/>
                    <a:pt x="37" y="411"/>
                  </a:cubicBezTo>
                  <a:cubicBezTo>
                    <a:pt x="26" y="405"/>
                    <a:pt x="19" y="396"/>
                    <a:pt x="12" y="386"/>
                  </a:cubicBezTo>
                  <a:cubicBezTo>
                    <a:pt x="7" y="376"/>
                    <a:pt x="2" y="364"/>
                    <a:pt x="2" y="353"/>
                  </a:cubicBezTo>
                  <a:cubicBezTo>
                    <a:pt x="1" y="342"/>
                    <a:pt x="0" y="331"/>
                    <a:pt x="3" y="321"/>
                  </a:cubicBezTo>
                  <a:cubicBezTo>
                    <a:pt x="4" y="310"/>
                    <a:pt x="5" y="300"/>
                    <a:pt x="9" y="291"/>
                  </a:cubicBezTo>
                  <a:cubicBezTo>
                    <a:pt x="13" y="281"/>
                    <a:pt x="15" y="272"/>
                    <a:pt x="20" y="264"/>
                  </a:cubicBezTo>
                  <a:cubicBezTo>
                    <a:pt x="33" y="240"/>
                    <a:pt x="33" y="240"/>
                    <a:pt x="33" y="240"/>
                  </a:cubicBezTo>
                  <a:cubicBezTo>
                    <a:pt x="49" y="222"/>
                    <a:pt x="49" y="222"/>
                    <a:pt x="49" y="222"/>
                  </a:cubicBezTo>
                  <a:cubicBezTo>
                    <a:pt x="54" y="215"/>
                    <a:pt x="60" y="211"/>
                    <a:pt x="65" y="207"/>
                  </a:cubicBezTo>
                  <a:cubicBezTo>
                    <a:pt x="71" y="203"/>
                    <a:pt x="76" y="199"/>
                    <a:pt x="80" y="196"/>
                  </a:cubicBezTo>
                  <a:cubicBezTo>
                    <a:pt x="85" y="192"/>
                    <a:pt x="91" y="191"/>
                    <a:pt x="97" y="188"/>
                  </a:cubicBezTo>
                  <a:cubicBezTo>
                    <a:pt x="116" y="181"/>
                    <a:pt x="116" y="181"/>
                    <a:pt x="116" y="181"/>
                  </a:cubicBezTo>
                  <a:cubicBezTo>
                    <a:pt x="135" y="175"/>
                    <a:pt x="135" y="175"/>
                    <a:pt x="135" y="175"/>
                  </a:cubicBezTo>
                  <a:cubicBezTo>
                    <a:pt x="142" y="174"/>
                    <a:pt x="149" y="172"/>
                    <a:pt x="156" y="168"/>
                  </a:cubicBezTo>
                  <a:cubicBezTo>
                    <a:pt x="162" y="165"/>
                    <a:pt x="170" y="163"/>
                    <a:pt x="176" y="160"/>
                  </a:cubicBezTo>
                  <a:cubicBezTo>
                    <a:pt x="183" y="156"/>
                    <a:pt x="190" y="152"/>
                    <a:pt x="196" y="148"/>
                  </a:cubicBezTo>
                  <a:cubicBezTo>
                    <a:pt x="201" y="143"/>
                    <a:pt x="208" y="138"/>
                    <a:pt x="213" y="133"/>
                  </a:cubicBezTo>
                  <a:cubicBezTo>
                    <a:pt x="218" y="126"/>
                    <a:pt x="224" y="121"/>
                    <a:pt x="227" y="114"/>
                  </a:cubicBezTo>
                  <a:cubicBezTo>
                    <a:pt x="230" y="107"/>
                    <a:pt x="234" y="100"/>
                    <a:pt x="235" y="92"/>
                  </a:cubicBezTo>
                  <a:cubicBezTo>
                    <a:pt x="237" y="85"/>
                    <a:pt x="237" y="77"/>
                    <a:pt x="237" y="69"/>
                  </a:cubicBezTo>
                  <a:cubicBezTo>
                    <a:pt x="238" y="61"/>
                    <a:pt x="236" y="54"/>
                    <a:pt x="234" y="47"/>
                  </a:cubicBezTo>
                  <a:cubicBezTo>
                    <a:pt x="234" y="39"/>
                    <a:pt x="229" y="33"/>
                    <a:pt x="226" y="27"/>
                  </a:cubicBezTo>
                  <a:cubicBezTo>
                    <a:pt x="221" y="22"/>
                    <a:pt x="217" y="15"/>
                    <a:pt x="211" y="13"/>
                  </a:cubicBezTo>
                  <a:cubicBezTo>
                    <a:pt x="205" y="9"/>
                    <a:pt x="198" y="8"/>
                    <a:pt x="192" y="7"/>
                  </a:cubicBezTo>
                  <a:cubicBezTo>
                    <a:pt x="185" y="7"/>
                    <a:pt x="178" y="6"/>
                    <a:pt x="172" y="8"/>
                  </a:cubicBezTo>
                  <a:cubicBezTo>
                    <a:pt x="166" y="9"/>
                    <a:pt x="160" y="12"/>
                    <a:pt x="155" y="14"/>
                  </a:cubicBezTo>
                  <a:cubicBezTo>
                    <a:pt x="160" y="11"/>
                    <a:pt x="165" y="7"/>
                    <a:pt x="171" y="5"/>
                  </a:cubicBezTo>
                  <a:cubicBezTo>
                    <a:pt x="177" y="1"/>
                    <a:pt x="185" y="1"/>
                    <a:pt x="192" y="0"/>
                  </a:cubicBezTo>
                  <a:cubicBezTo>
                    <a:pt x="199" y="1"/>
                    <a:pt x="207" y="1"/>
                    <a:pt x="215" y="5"/>
                  </a:cubicBezTo>
                  <a:cubicBezTo>
                    <a:pt x="223" y="7"/>
                    <a:pt x="229" y="14"/>
                    <a:pt x="236" y="19"/>
                  </a:cubicBezTo>
                  <a:cubicBezTo>
                    <a:pt x="240" y="27"/>
                    <a:pt x="246" y="34"/>
                    <a:pt x="247" y="43"/>
                  </a:cubicBezTo>
                  <a:cubicBezTo>
                    <a:pt x="250" y="51"/>
                    <a:pt x="252" y="60"/>
                    <a:pt x="252" y="69"/>
                  </a:cubicBezTo>
                  <a:cubicBezTo>
                    <a:pt x="253" y="78"/>
                    <a:pt x="253" y="87"/>
                    <a:pt x="250" y="96"/>
                  </a:cubicBezTo>
                  <a:cubicBezTo>
                    <a:pt x="249" y="105"/>
                    <a:pt x="245" y="113"/>
                    <a:pt x="241" y="122"/>
                  </a:cubicBezTo>
                  <a:cubicBezTo>
                    <a:pt x="238" y="131"/>
                    <a:pt x="231" y="137"/>
                    <a:pt x="226" y="144"/>
                  </a:cubicBezTo>
                  <a:cubicBezTo>
                    <a:pt x="220" y="151"/>
                    <a:pt x="213" y="156"/>
                    <a:pt x="206" y="162"/>
                  </a:cubicBezTo>
                  <a:cubicBezTo>
                    <a:pt x="199" y="167"/>
                    <a:pt x="191" y="171"/>
                    <a:pt x="184" y="175"/>
                  </a:cubicBezTo>
                  <a:cubicBezTo>
                    <a:pt x="177" y="179"/>
                    <a:pt x="169" y="182"/>
                    <a:pt x="162" y="185"/>
                  </a:cubicBezTo>
                  <a:cubicBezTo>
                    <a:pt x="155" y="188"/>
                    <a:pt x="147" y="190"/>
                    <a:pt x="140" y="192"/>
                  </a:cubicBezTo>
                  <a:cubicBezTo>
                    <a:pt x="120" y="198"/>
                    <a:pt x="120" y="198"/>
                    <a:pt x="120" y="198"/>
                  </a:cubicBezTo>
                  <a:cubicBezTo>
                    <a:pt x="103" y="204"/>
                    <a:pt x="103" y="204"/>
                    <a:pt x="103" y="204"/>
                  </a:cubicBezTo>
                  <a:cubicBezTo>
                    <a:pt x="98" y="207"/>
                    <a:pt x="93" y="207"/>
                    <a:pt x="89" y="211"/>
                  </a:cubicBezTo>
                  <a:cubicBezTo>
                    <a:pt x="85" y="214"/>
                    <a:pt x="81" y="217"/>
                    <a:pt x="76" y="220"/>
                  </a:cubicBezTo>
                  <a:cubicBezTo>
                    <a:pt x="71" y="224"/>
                    <a:pt x="66" y="228"/>
                    <a:pt x="62" y="233"/>
                  </a:cubicBezTo>
                  <a:cubicBezTo>
                    <a:pt x="47" y="250"/>
                    <a:pt x="47" y="250"/>
                    <a:pt x="47" y="250"/>
                  </a:cubicBezTo>
                  <a:cubicBezTo>
                    <a:pt x="35" y="271"/>
                    <a:pt x="35" y="271"/>
                    <a:pt x="35" y="271"/>
                  </a:cubicBezTo>
                  <a:cubicBezTo>
                    <a:pt x="30" y="278"/>
                    <a:pt x="29" y="287"/>
                    <a:pt x="25" y="296"/>
                  </a:cubicBezTo>
                  <a:cubicBezTo>
                    <a:pt x="21" y="304"/>
                    <a:pt x="20" y="313"/>
                    <a:pt x="19" y="323"/>
                  </a:cubicBezTo>
                  <a:cubicBezTo>
                    <a:pt x="16" y="332"/>
                    <a:pt x="17" y="342"/>
                    <a:pt x="17" y="351"/>
                  </a:cubicBezTo>
                  <a:cubicBezTo>
                    <a:pt x="18" y="361"/>
                    <a:pt x="22" y="370"/>
                    <a:pt x="25" y="378"/>
                  </a:cubicBezTo>
                  <a:cubicBezTo>
                    <a:pt x="30" y="386"/>
                    <a:pt x="36" y="394"/>
                    <a:pt x="45" y="399"/>
                  </a:cubicBezTo>
                  <a:cubicBezTo>
                    <a:pt x="52" y="404"/>
                    <a:pt x="62" y="409"/>
                    <a:pt x="72" y="409"/>
                  </a:cubicBezTo>
                  <a:cubicBezTo>
                    <a:pt x="81" y="411"/>
                    <a:pt x="91" y="408"/>
                    <a:pt x="99" y="404"/>
                  </a:cubicBezTo>
                  <a:cubicBezTo>
                    <a:pt x="108" y="399"/>
                    <a:pt x="114" y="392"/>
                    <a:pt x="118" y="383"/>
                  </a:cubicBezTo>
                  <a:cubicBezTo>
                    <a:pt x="124" y="375"/>
                    <a:pt x="124" y="364"/>
                    <a:pt x="127" y="355"/>
                  </a:cubicBezTo>
                  <a:cubicBezTo>
                    <a:pt x="127" y="345"/>
                    <a:pt x="127" y="335"/>
                    <a:pt x="124" y="326"/>
                  </a:cubicBezTo>
                  <a:cubicBezTo>
                    <a:pt x="121" y="318"/>
                    <a:pt x="115" y="310"/>
                    <a:pt x="107" y="306"/>
                  </a:cubicBezTo>
                  <a:cubicBezTo>
                    <a:pt x="98" y="303"/>
                    <a:pt x="89" y="303"/>
                    <a:pt x="81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056" y="4312"/>
              <a:ext cx="560" cy="220"/>
            </a:xfrm>
            <a:custGeom>
              <a:avLst/>
              <a:gdLst>
                <a:gd name="T0" fmla="*/ 237 w 237"/>
                <a:gd name="T1" fmla="*/ 83 h 93"/>
                <a:gd name="T2" fmla="*/ 218 w 237"/>
                <a:gd name="T3" fmla="*/ 91 h 93"/>
                <a:gd name="T4" fmla="*/ 194 w 237"/>
                <a:gd name="T5" fmla="*/ 91 h 93"/>
                <a:gd name="T6" fmla="*/ 171 w 237"/>
                <a:gd name="T7" fmla="*/ 81 h 93"/>
                <a:gd name="T8" fmla="*/ 152 w 237"/>
                <a:gd name="T9" fmla="*/ 66 h 93"/>
                <a:gd name="T10" fmla="*/ 135 w 237"/>
                <a:gd name="T11" fmla="*/ 50 h 93"/>
                <a:gd name="T12" fmla="*/ 120 w 237"/>
                <a:gd name="T13" fmla="*/ 36 h 93"/>
                <a:gd name="T14" fmla="*/ 107 w 237"/>
                <a:gd name="T15" fmla="*/ 25 h 93"/>
                <a:gd name="T16" fmla="*/ 96 w 237"/>
                <a:gd name="T17" fmla="*/ 19 h 93"/>
                <a:gd name="T18" fmla="*/ 85 w 237"/>
                <a:gd name="T19" fmla="*/ 16 h 93"/>
                <a:gd name="T20" fmla="*/ 71 w 237"/>
                <a:gd name="T21" fmla="*/ 15 h 93"/>
                <a:gd name="T22" fmla="*/ 56 w 237"/>
                <a:gd name="T23" fmla="*/ 18 h 93"/>
                <a:gd name="T24" fmla="*/ 41 w 237"/>
                <a:gd name="T25" fmla="*/ 25 h 93"/>
                <a:gd name="T26" fmla="*/ 27 w 237"/>
                <a:gd name="T27" fmla="*/ 34 h 93"/>
                <a:gd name="T28" fmla="*/ 15 w 237"/>
                <a:gd name="T29" fmla="*/ 46 h 93"/>
                <a:gd name="T30" fmla="*/ 6 w 237"/>
                <a:gd name="T31" fmla="*/ 59 h 93"/>
                <a:gd name="T32" fmla="*/ 1 w 237"/>
                <a:gd name="T33" fmla="*/ 72 h 93"/>
                <a:gd name="T34" fmla="*/ 1 w 237"/>
                <a:gd name="T35" fmla="*/ 57 h 93"/>
                <a:gd name="T36" fmla="*/ 6 w 237"/>
                <a:gd name="T37" fmla="*/ 40 h 93"/>
                <a:gd name="T38" fmla="*/ 18 w 237"/>
                <a:gd name="T39" fmla="*/ 24 h 93"/>
                <a:gd name="T40" fmla="*/ 33 w 237"/>
                <a:gd name="T41" fmla="*/ 12 h 93"/>
                <a:gd name="T42" fmla="*/ 52 w 237"/>
                <a:gd name="T43" fmla="*/ 4 h 93"/>
                <a:gd name="T44" fmla="*/ 70 w 237"/>
                <a:gd name="T45" fmla="*/ 0 h 93"/>
                <a:gd name="T46" fmla="*/ 88 w 237"/>
                <a:gd name="T47" fmla="*/ 1 h 93"/>
                <a:gd name="T48" fmla="*/ 102 w 237"/>
                <a:gd name="T49" fmla="*/ 6 h 93"/>
                <a:gd name="T50" fmla="*/ 116 w 237"/>
                <a:gd name="T51" fmla="*/ 13 h 93"/>
                <a:gd name="T52" fmla="*/ 130 w 237"/>
                <a:gd name="T53" fmla="*/ 25 h 93"/>
                <a:gd name="T54" fmla="*/ 145 w 237"/>
                <a:gd name="T55" fmla="*/ 40 h 93"/>
                <a:gd name="T56" fmla="*/ 161 w 237"/>
                <a:gd name="T57" fmla="*/ 56 h 93"/>
                <a:gd name="T58" fmla="*/ 178 w 237"/>
                <a:gd name="T59" fmla="*/ 72 h 93"/>
                <a:gd name="T60" fmla="*/ 197 w 237"/>
                <a:gd name="T61" fmla="*/ 83 h 93"/>
                <a:gd name="T62" fmla="*/ 217 w 237"/>
                <a:gd name="T63" fmla="*/ 86 h 93"/>
                <a:gd name="T64" fmla="*/ 237 w 237"/>
                <a:gd name="T65" fmla="*/ 8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7" h="93">
                  <a:moveTo>
                    <a:pt x="237" y="83"/>
                  </a:moveTo>
                  <a:cubicBezTo>
                    <a:pt x="232" y="86"/>
                    <a:pt x="225" y="89"/>
                    <a:pt x="218" y="91"/>
                  </a:cubicBezTo>
                  <a:cubicBezTo>
                    <a:pt x="211" y="93"/>
                    <a:pt x="202" y="93"/>
                    <a:pt x="194" y="91"/>
                  </a:cubicBezTo>
                  <a:cubicBezTo>
                    <a:pt x="186" y="89"/>
                    <a:pt x="178" y="86"/>
                    <a:pt x="171" y="81"/>
                  </a:cubicBezTo>
                  <a:cubicBezTo>
                    <a:pt x="164" y="77"/>
                    <a:pt x="158" y="71"/>
                    <a:pt x="152" y="66"/>
                  </a:cubicBezTo>
                  <a:cubicBezTo>
                    <a:pt x="135" y="50"/>
                    <a:pt x="135" y="50"/>
                    <a:pt x="135" y="50"/>
                  </a:cubicBezTo>
                  <a:cubicBezTo>
                    <a:pt x="130" y="45"/>
                    <a:pt x="125" y="40"/>
                    <a:pt x="120" y="36"/>
                  </a:cubicBezTo>
                  <a:cubicBezTo>
                    <a:pt x="115" y="32"/>
                    <a:pt x="111" y="28"/>
                    <a:pt x="107" y="25"/>
                  </a:cubicBezTo>
                  <a:cubicBezTo>
                    <a:pt x="103" y="23"/>
                    <a:pt x="99" y="20"/>
                    <a:pt x="96" y="19"/>
                  </a:cubicBezTo>
                  <a:cubicBezTo>
                    <a:pt x="93" y="18"/>
                    <a:pt x="89" y="17"/>
                    <a:pt x="85" y="16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3" y="38"/>
                    <a:pt x="18" y="42"/>
                    <a:pt x="15" y="46"/>
                  </a:cubicBezTo>
                  <a:cubicBezTo>
                    <a:pt x="12" y="50"/>
                    <a:pt x="9" y="54"/>
                    <a:pt x="6" y="59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68"/>
                    <a:pt x="0" y="62"/>
                    <a:pt x="1" y="57"/>
                  </a:cubicBezTo>
                  <a:cubicBezTo>
                    <a:pt x="1" y="51"/>
                    <a:pt x="4" y="46"/>
                    <a:pt x="6" y="40"/>
                  </a:cubicBezTo>
                  <a:cubicBezTo>
                    <a:pt x="9" y="35"/>
                    <a:pt x="14" y="30"/>
                    <a:pt x="18" y="24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9" y="9"/>
                    <a:pt x="45" y="6"/>
                    <a:pt x="52" y="4"/>
                  </a:cubicBezTo>
                  <a:cubicBezTo>
                    <a:pt x="58" y="2"/>
                    <a:pt x="64" y="1"/>
                    <a:pt x="70" y="0"/>
                  </a:cubicBezTo>
                  <a:cubicBezTo>
                    <a:pt x="77" y="0"/>
                    <a:pt x="82" y="1"/>
                    <a:pt x="88" y="1"/>
                  </a:cubicBezTo>
                  <a:cubicBezTo>
                    <a:pt x="93" y="2"/>
                    <a:pt x="98" y="4"/>
                    <a:pt x="102" y="6"/>
                  </a:cubicBezTo>
                  <a:cubicBezTo>
                    <a:pt x="106" y="7"/>
                    <a:pt x="111" y="10"/>
                    <a:pt x="116" y="13"/>
                  </a:cubicBezTo>
                  <a:cubicBezTo>
                    <a:pt x="120" y="16"/>
                    <a:pt x="125" y="20"/>
                    <a:pt x="130" y="25"/>
                  </a:cubicBezTo>
                  <a:cubicBezTo>
                    <a:pt x="135" y="30"/>
                    <a:pt x="140" y="35"/>
                    <a:pt x="145" y="40"/>
                  </a:cubicBezTo>
                  <a:cubicBezTo>
                    <a:pt x="161" y="56"/>
                    <a:pt x="161" y="56"/>
                    <a:pt x="161" y="56"/>
                  </a:cubicBezTo>
                  <a:cubicBezTo>
                    <a:pt x="166" y="62"/>
                    <a:pt x="172" y="67"/>
                    <a:pt x="178" y="72"/>
                  </a:cubicBezTo>
                  <a:cubicBezTo>
                    <a:pt x="183" y="77"/>
                    <a:pt x="190" y="80"/>
                    <a:pt x="197" y="83"/>
                  </a:cubicBezTo>
                  <a:cubicBezTo>
                    <a:pt x="203" y="85"/>
                    <a:pt x="210" y="86"/>
                    <a:pt x="217" y="86"/>
                  </a:cubicBezTo>
                  <a:cubicBezTo>
                    <a:pt x="224" y="86"/>
                    <a:pt x="231" y="84"/>
                    <a:pt x="237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394" y="3958"/>
              <a:ext cx="385" cy="522"/>
            </a:xfrm>
            <a:custGeom>
              <a:avLst/>
              <a:gdLst>
                <a:gd name="T0" fmla="*/ 163 w 163"/>
                <a:gd name="T1" fmla="*/ 50 h 221"/>
                <a:gd name="T2" fmla="*/ 140 w 163"/>
                <a:gd name="T3" fmla="*/ 29 h 221"/>
                <a:gd name="T4" fmla="*/ 110 w 163"/>
                <a:gd name="T5" fmla="*/ 14 h 221"/>
                <a:gd name="T6" fmla="*/ 78 w 163"/>
                <a:gd name="T7" fmla="*/ 18 h 221"/>
                <a:gd name="T8" fmla="*/ 71 w 163"/>
                <a:gd name="T9" fmla="*/ 45 h 221"/>
                <a:gd name="T10" fmla="*/ 89 w 163"/>
                <a:gd name="T11" fmla="*/ 71 h 221"/>
                <a:gd name="T12" fmla="*/ 113 w 163"/>
                <a:gd name="T13" fmla="*/ 93 h 221"/>
                <a:gd name="T14" fmla="*/ 131 w 163"/>
                <a:gd name="T15" fmla="*/ 118 h 221"/>
                <a:gd name="T16" fmla="*/ 138 w 163"/>
                <a:gd name="T17" fmla="*/ 141 h 221"/>
                <a:gd name="T18" fmla="*/ 139 w 163"/>
                <a:gd name="T19" fmla="*/ 164 h 221"/>
                <a:gd name="T20" fmla="*/ 130 w 163"/>
                <a:gd name="T21" fmla="*/ 190 h 221"/>
                <a:gd name="T22" fmla="*/ 108 w 163"/>
                <a:gd name="T23" fmla="*/ 211 h 221"/>
                <a:gd name="T24" fmla="*/ 77 w 163"/>
                <a:gd name="T25" fmla="*/ 220 h 221"/>
                <a:gd name="T26" fmla="*/ 46 w 163"/>
                <a:gd name="T27" fmla="*/ 215 h 221"/>
                <a:gd name="T28" fmla="*/ 21 w 163"/>
                <a:gd name="T29" fmla="*/ 198 h 221"/>
                <a:gd name="T30" fmla="*/ 6 w 163"/>
                <a:gd name="T31" fmla="*/ 175 h 221"/>
                <a:gd name="T32" fmla="*/ 0 w 163"/>
                <a:gd name="T33" fmla="*/ 153 h 221"/>
                <a:gd name="T34" fmla="*/ 12 w 163"/>
                <a:gd name="T35" fmla="*/ 172 h 221"/>
                <a:gd name="T36" fmla="*/ 28 w 163"/>
                <a:gd name="T37" fmla="*/ 190 h 221"/>
                <a:gd name="T38" fmla="*/ 50 w 163"/>
                <a:gd name="T39" fmla="*/ 203 h 221"/>
                <a:gd name="T40" fmla="*/ 76 w 163"/>
                <a:gd name="T41" fmla="*/ 206 h 221"/>
                <a:gd name="T42" fmla="*/ 100 w 163"/>
                <a:gd name="T43" fmla="*/ 198 h 221"/>
                <a:gd name="T44" fmla="*/ 117 w 163"/>
                <a:gd name="T45" fmla="*/ 182 h 221"/>
                <a:gd name="T46" fmla="*/ 124 w 163"/>
                <a:gd name="T47" fmla="*/ 162 h 221"/>
                <a:gd name="T48" fmla="*/ 123 w 163"/>
                <a:gd name="T49" fmla="*/ 143 h 221"/>
                <a:gd name="T50" fmla="*/ 118 w 163"/>
                <a:gd name="T51" fmla="*/ 124 h 221"/>
                <a:gd name="T52" fmla="*/ 102 w 163"/>
                <a:gd name="T53" fmla="*/ 104 h 221"/>
                <a:gd name="T54" fmla="*/ 79 w 163"/>
                <a:gd name="T55" fmla="*/ 81 h 221"/>
                <a:gd name="T56" fmla="*/ 58 w 163"/>
                <a:gd name="T57" fmla="*/ 48 h 221"/>
                <a:gd name="T58" fmla="*/ 72 w 163"/>
                <a:gd name="T59" fmla="*/ 9 h 221"/>
                <a:gd name="T60" fmla="*/ 112 w 163"/>
                <a:gd name="T61" fmla="*/ 5 h 221"/>
                <a:gd name="T62" fmla="*/ 143 w 163"/>
                <a:gd name="T63" fmla="*/ 25 h 221"/>
                <a:gd name="T64" fmla="*/ 163 w 163"/>
                <a:gd name="T65" fmla="*/ 5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3" h="221">
                  <a:moveTo>
                    <a:pt x="163" y="50"/>
                  </a:moveTo>
                  <a:cubicBezTo>
                    <a:pt x="156" y="44"/>
                    <a:pt x="149" y="35"/>
                    <a:pt x="140" y="29"/>
                  </a:cubicBezTo>
                  <a:cubicBezTo>
                    <a:pt x="131" y="22"/>
                    <a:pt x="121" y="17"/>
                    <a:pt x="110" y="14"/>
                  </a:cubicBezTo>
                  <a:cubicBezTo>
                    <a:pt x="99" y="12"/>
                    <a:pt x="86" y="11"/>
                    <a:pt x="78" y="18"/>
                  </a:cubicBezTo>
                  <a:cubicBezTo>
                    <a:pt x="70" y="24"/>
                    <a:pt x="68" y="35"/>
                    <a:pt x="71" y="45"/>
                  </a:cubicBezTo>
                  <a:cubicBezTo>
                    <a:pt x="73" y="55"/>
                    <a:pt x="81" y="63"/>
                    <a:pt x="89" y="71"/>
                  </a:cubicBezTo>
                  <a:cubicBezTo>
                    <a:pt x="97" y="78"/>
                    <a:pt x="106" y="85"/>
                    <a:pt x="113" y="93"/>
                  </a:cubicBezTo>
                  <a:cubicBezTo>
                    <a:pt x="121" y="101"/>
                    <a:pt x="126" y="110"/>
                    <a:pt x="131" y="118"/>
                  </a:cubicBezTo>
                  <a:cubicBezTo>
                    <a:pt x="134" y="127"/>
                    <a:pt x="138" y="134"/>
                    <a:pt x="138" y="141"/>
                  </a:cubicBezTo>
                  <a:cubicBezTo>
                    <a:pt x="138" y="148"/>
                    <a:pt x="140" y="155"/>
                    <a:pt x="139" y="164"/>
                  </a:cubicBezTo>
                  <a:cubicBezTo>
                    <a:pt x="138" y="172"/>
                    <a:pt x="135" y="181"/>
                    <a:pt x="130" y="190"/>
                  </a:cubicBezTo>
                  <a:cubicBezTo>
                    <a:pt x="125" y="199"/>
                    <a:pt x="117" y="205"/>
                    <a:pt x="108" y="211"/>
                  </a:cubicBezTo>
                  <a:cubicBezTo>
                    <a:pt x="98" y="216"/>
                    <a:pt x="88" y="220"/>
                    <a:pt x="77" y="220"/>
                  </a:cubicBezTo>
                  <a:cubicBezTo>
                    <a:pt x="66" y="221"/>
                    <a:pt x="55" y="219"/>
                    <a:pt x="46" y="215"/>
                  </a:cubicBezTo>
                  <a:cubicBezTo>
                    <a:pt x="36" y="211"/>
                    <a:pt x="27" y="205"/>
                    <a:pt x="21" y="198"/>
                  </a:cubicBezTo>
                  <a:cubicBezTo>
                    <a:pt x="14" y="191"/>
                    <a:pt x="9" y="183"/>
                    <a:pt x="6" y="175"/>
                  </a:cubicBezTo>
                  <a:cubicBezTo>
                    <a:pt x="2" y="167"/>
                    <a:pt x="2" y="159"/>
                    <a:pt x="0" y="153"/>
                  </a:cubicBezTo>
                  <a:cubicBezTo>
                    <a:pt x="4" y="159"/>
                    <a:pt x="6" y="166"/>
                    <a:pt x="12" y="172"/>
                  </a:cubicBezTo>
                  <a:cubicBezTo>
                    <a:pt x="16" y="179"/>
                    <a:pt x="21" y="185"/>
                    <a:pt x="28" y="190"/>
                  </a:cubicBezTo>
                  <a:cubicBezTo>
                    <a:pt x="34" y="196"/>
                    <a:pt x="42" y="200"/>
                    <a:pt x="50" y="203"/>
                  </a:cubicBezTo>
                  <a:cubicBezTo>
                    <a:pt x="58" y="205"/>
                    <a:pt x="67" y="206"/>
                    <a:pt x="76" y="206"/>
                  </a:cubicBezTo>
                  <a:cubicBezTo>
                    <a:pt x="85" y="205"/>
                    <a:pt x="93" y="202"/>
                    <a:pt x="100" y="198"/>
                  </a:cubicBezTo>
                  <a:cubicBezTo>
                    <a:pt x="107" y="193"/>
                    <a:pt x="113" y="188"/>
                    <a:pt x="117" y="182"/>
                  </a:cubicBezTo>
                  <a:cubicBezTo>
                    <a:pt x="121" y="175"/>
                    <a:pt x="123" y="168"/>
                    <a:pt x="124" y="162"/>
                  </a:cubicBezTo>
                  <a:cubicBezTo>
                    <a:pt x="125" y="155"/>
                    <a:pt x="123" y="149"/>
                    <a:pt x="123" y="143"/>
                  </a:cubicBezTo>
                  <a:cubicBezTo>
                    <a:pt x="124" y="137"/>
                    <a:pt x="120" y="132"/>
                    <a:pt x="118" y="124"/>
                  </a:cubicBezTo>
                  <a:cubicBezTo>
                    <a:pt x="113" y="118"/>
                    <a:pt x="109" y="110"/>
                    <a:pt x="102" y="104"/>
                  </a:cubicBezTo>
                  <a:cubicBezTo>
                    <a:pt x="96" y="96"/>
                    <a:pt x="87" y="89"/>
                    <a:pt x="79" y="81"/>
                  </a:cubicBezTo>
                  <a:cubicBezTo>
                    <a:pt x="71" y="72"/>
                    <a:pt x="61" y="62"/>
                    <a:pt x="58" y="48"/>
                  </a:cubicBezTo>
                  <a:cubicBezTo>
                    <a:pt x="54" y="35"/>
                    <a:pt x="59" y="16"/>
                    <a:pt x="72" y="9"/>
                  </a:cubicBezTo>
                  <a:cubicBezTo>
                    <a:pt x="85" y="0"/>
                    <a:pt x="100" y="3"/>
                    <a:pt x="112" y="5"/>
                  </a:cubicBezTo>
                  <a:cubicBezTo>
                    <a:pt x="124" y="10"/>
                    <a:pt x="135" y="17"/>
                    <a:pt x="143" y="25"/>
                  </a:cubicBezTo>
                  <a:cubicBezTo>
                    <a:pt x="152" y="32"/>
                    <a:pt x="157" y="43"/>
                    <a:pt x="163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6155" y="3922"/>
              <a:ext cx="246" cy="369"/>
            </a:xfrm>
            <a:custGeom>
              <a:avLst/>
              <a:gdLst>
                <a:gd name="T0" fmla="*/ 38 w 104"/>
                <a:gd name="T1" fmla="*/ 87 h 156"/>
                <a:gd name="T2" fmla="*/ 79 w 104"/>
                <a:gd name="T3" fmla="*/ 83 h 156"/>
                <a:gd name="T4" fmla="*/ 55 w 104"/>
                <a:gd name="T5" fmla="*/ 115 h 156"/>
                <a:gd name="T6" fmla="*/ 23 w 104"/>
                <a:gd name="T7" fmla="*/ 86 h 156"/>
                <a:gd name="T8" fmla="*/ 36 w 104"/>
                <a:gd name="T9" fmla="*/ 116 h 156"/>
                <a:gd name="T10" fmla="*/ 0 w 104"/>
                <a:gd name="T11" fmla="*/ 119 h 156"/>
                <a:gd name="T12" fmla="*/ 36 w 104"/>
                <a:gd name="T13" fmla="*/ 126 h 156"/>
                <a:gd name="T14" fmla="*/ 34 w 104"/>
                <a:gd name="T15" fmla="*/ 156 h 156"/>
                <a:gd name="T16" fmla="*/ 56 w 104"/>
                <a:gd name="T17" fmla="*/ 120 h 156"/>
                <a:gd name="T18" fmla="*/ 80 w 104"/>
                <a:gd name="T19" fmla="*/ 91 h 156"/>
                <a:gd name="T20" fmla="*/ 98 w 104"/>
                <a:gd name="T21" fmla="*/ 118 h 156"/>
                <a:gd name="T22" fmla="*/ 85 w 104"/>
                <a:gd name="T23" fmla="*/ 74 h 156"/>
                <a:gd name="T24" fmla="*/ 80 w 104"/>
                <a:gd name="T25" fmla="*/ 38 h 156"/>
                <a:gd name="T26" fmla="*/ 104 w 104"/>
                <a:gd name="T27" fmla="*/ 4 h 156"/>
                <a:gd name="T28" fmla="*/ 74 w 104"/>
                <a:gd name="T29" fmla="*/ 41 h 156"/>
                <a:gd name="T30" fmla="*/ 82 w 104"/>
                <a:gd name="T31" fmla="*/ 73 h 156"/>
                <a:gd name="T32" fmla="*/ 38 w 104"/>
                <a:gd name="T33" fmla="*/ 87 h 156"/>
                <a:gd name="T34" fmla="*/ 33 w 104"/>
                <a:gd name="T35" fmla="*/ 142 h 156"/>
                <a:gd name="T36" fmla="*/ 45 w 104"/>
                <a:gd name="T37" fmla="*/ 122 h 156"/>
                <a:gd name="T38" fmla="*/ 16 w 104"/>
                <a:gd name="T39" fmla="*/ 121 h 156"/>
                <a:gd name="T40" fmla="*/ 46 w 104"/>
                <a:gd name="T41" fmla="*/ 119 h 156"/>
                <a:gd name="T42" fmla="*/ 31 w 104"/>
                <a:gd name="T43" fmla="*/ 105 h 156"/>
                <a:gd name="T44" fmla="*/ 54 w 104"/>
                <a:gd name="T45" fmla="*/ 118 h 156"/>
                <a:gd name="T46" fmla="*/ 33 w 104"/>
                <a:gd name="T47" fmla="*/ 142 h 156"/>
                <a:gd name="T48" fmla="*/ 82 w 104"/>
                <a:gd name="T49" fmla="*/ 93 h 156"/>
                <a:gd name="T50" fmla="*/ 93 w 104"/>
                <a:gd name="T51" fmla="*/ 113 h 156"/>
                <a:gd name="T52" fmla="*/ 82 w 104"/>
                <a:gd name="T53" fmla="*/ 93 h 156"/>
                <a:gd name="T54" fmla="*/ 76 w 104"/>
                <a:gd name="T55" fmla="*/ 82 h 156"/>
                <a:gd name="T56" fmla="*/ 47 w 104"/>
                <a:gd name="T57" fmla="*/ 87 h 156"/>
                <a:gd name="T58" fmla="*/ 76 w 104"/>
                <a:gd name="T59" fmla="*/ 8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4" h="156">
                  <a:moveTo>
                    <a:pt x="38" y="87"/>
                  </a:moveTo>
                  <a:cubicBezTo>
                    <a:pt x="39" y="101"/>
                    <a:pt x="74" y="92"/>
                    <a:pt x="79" y="83"/>
                  </a:cubicBezTo>
                  <a:cubicBezTo>
                    <a:pt x="78" y="93"/>
                    <a:pt x="60" y="116"/>
                    <a:pt x="55" y="115"/>
                  </a:cubicBezTo>
                  <a:cubicBezTo>
                    <a:pt x="49" y="112"/>
                    <a:pt x="30" y="100"/>
                    <a:pt x="23" y="86"/>
                  </a:cubicBezTo>
                  <a:cubicBezTo>
                    <a:pt x="13" y="98"/>
                    <a:pt x="27" y="113"/>
                    <a:pt x="36" y="116"/>
                  </a:cubicBezTo>
                  <a:cubicBezTo>
                    <a:pt x="26" y="112"/>
                    <a:pt x="9" y="113"/>
                    <a:pt x="0" y="119"/>
                  </a:cubicBezTo>
                  <a:cubicBezTo>
                    <a:pt x="8" y="129"/>
                    <a:pt x="22" y="134"/>
                    <a:pt x="36" y="126"/>
                  </a:cubicBezTo>
                  <a:cubicBezTo>
                    <a:pt x="27" y="132"/>
                    <a:pt x="25" y="144"/>
                    <a:pt x="34" y="156"/>
                  </a:cubicBezTo>
                  <a:cubicBezTo>
                    <a:pt x="35" y="142"/>
                    <a:pt x="48" y="124"/>
                    <a:pt x="56" y="120"/>
                  </a:cubicBezTo>
                  <a:cubicBezTo>
                    <a:pt x="65" y="117"/>
                    <a:pt x="74" y="106"/>
                    <a:pt x="80" y="91"/>
                  </a:cubicBezTo>
                  <a:cubicBezTo>
                    <a:pt x="77" y="110"/>
                    <a:pt x="92" y="127"/>
                    <a:pt x="98" y="118"/>
                  </a:cubicBezTo>
                  <a:cubicBezTo>
                    <a:pt x="104" y="110"/>
                    <a:pt x="76" y="105"/>
                    <a:pt x="85" y="74"/>
                  </a:cubicBezTo>
                  <a:cubicBezTo>
                    <a:pt x="88" y="64"/>
                    <a:pt x="86" y="51"/>
                    <a:pt x="80" y="38"/>
                  </a:cubicBezTo>
                  <a:cubicBezTo>
                    <a:pt x="75" y="26"/>
                    <a:pt x="85" y="8"/>
                    <a:pt x="104" y="4"/>
                  </a:cubicBezTo>
                  <a:cubicBezTo>
                    <a:pt x="79" y="0"/>
                    <a:pt x="67" y="25"/>
                    <a:pt x="74" y="41"/>
                  </a:cubicBezTo>
                  <a:cubicBezTo>
                    <a:pt x="80" y="56"/>
                    <a:pt x="84" y="67"/>
                    <a:pt x="82" y="73"/>
                  </a:cubicBezTo>
                  <a:cubicBezTo>
                    <a:pt x="77" y="87"/>
                    <a:pt x="37" y="72"/>
                    <a:pt x="38" y="87"/>
                  </a:cubicBezTo>
                  <a:close/>
                  <a:moveTo>
                    <a:pt x="33" y="142"/>
                  </a:moveTo>
                  <a:cubicBezTo>
                    <a:pt x="32" y="137"/>
                    <a:pt x="39" y="124"/>
                    <a:pt x="45" y="122"/>
                  </a:cubicBezTo>
                  <a:cubicBezTo>
                    <a:pt x="41" y="122"/>
                    <a:pt x="26" y="127"/>
                    <a:pt x="16" y="121"/>
                  </a:cubicBezTo>
                  <a:cubicBezTo>
                    <a:pt x="23" y="122"/>
                    <a:pt x="37" y="120"/>
                    <a:pt x="46" y="119"/>
                  </a:cubicBezTo>
                  <a:cubicBezTo>
                    <a:pt x="41" y="117"/>
                    <a:pt x="31" y="111"/>
                    <a:pt x="31" y="105"/>
                  </a:cubicBezTo>
                  <a:cubicBezTo>
                    <a:pt x="35" y="109"/>
                    <a:pt x="43" y="117"/>
                    <a:pt x="54" y="118"/>
                  </a:cubicBezTo>
                  <a:cubicBezTo>
                    <a:pt x="45" y="124"/>
                    <a:pt x="38" y="134"/>
                    <a:pt x="33" y="142"/>
                  </a:cubicBezTo>
                  <a:close/>
                  <a:moveTo>
                    <a:pt x="82" y="93"/>
                  </a:moveTo>
                  <a:cubicBezTo>
                    <a:pt x="83" y="100"/>
                    <a:pt x="90" y="111"/>
                    <a:pt x="93" y="113"/>
                  </a:cubicBezTo>
                  <a:cubicBezTo>
                    <a:pt x="86" y="112"/>
                    <a:pt x="80" y="100"/>
                    <a:pt x="82" y="93"/>
                  </a:cubicBezTo>
                  <a:close/>
                  <a:moveTo>
                    <a:pt x="76" y="82"/>
                  </a:moveTo>
                  <a:cubicBezTo>
                    <a:pt x="70" y="88"/>
                    <a:pt x="55" y="92"/>
                    <a:pt x="47" y="87"/>
                  </a:cubicBezTo>
                  <a:cubicBezTo>
                    <a:pt x="54" y="85"/>
                    <a:pt x="69" y="84"/>
                    <a:pt x="76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5954" y="3920"/>
              <a:ext cx="170" cy="513"/>
            </a:xfrm>
            <a:custGeom>
              <a:avLst/>
              <a:gdLst>
                <a:gd name="T0" fmla="*/ 66 w 72"/>
                <a:gd name="T1" fmla="*/ 88 h 217"/>
                <a:gd name="T2" fmla="*/ 45 w 72"/>
                <a:gd name="T3" fmla="*/ 119 h 217"/>
                <a:gd name="T4" fmla="*/ 44 w 72"/>
                <a:gd name="T5" fmla="*/ 70 h 217"/>
                <a:gd name="T6" fmla="*/ 72 w 72"/>
                <a:gd name="T7" fmla="*/ 38 h 217"/>
                <a:gd name="T8" fmla="*/ 43 w 72"/>
                <a:gd name="T9" fmla="*/ 43 h 217"/>
                <a:gd name="T10" fmla="*/ 43 w 72"/>
                <a:gd name="T11" fmla="*/ 0 h 217"/>
                <a:gd name="T12" fmla="*/ 29 w 72"/>
                <a:gd name="T13" fmla="*/ 42 h 217"/>
                <a:gd name="T14" fmla="*/ 0 w 72"/>
                <a:gd name="T15" fmla="*/ 34 h 217"/>
                <a:gd name="T16" fmla="*/ 30 w 72"/>
                <a:gd name="T17" fmla="*/ 64 h 217"/>
                <a:gd name="T18" fmla="*/ 40 w 72"/>
                <a:gd name="T19" fmla="*/ 112 h 217"/>
                <a:gd name="T20" fmla="*/ 12 w 72"/>
                <a:gd name="T21" fmla="*/ 91 h 217"/>
                <a:gd name="T22" fmla="*/ 42 w 72"/>
                <a:gd name="T23" fmla="*/ 132 h 217"/>
                <a:gd name="T24" fmla="*/ 42 w 72"/>
                <a:gd name="T25" fmla="*/ 132 h 217"/>
                <a:gd name="T26" fmla="*/ 21 w 72"/>
                <a:gd name="T27" fmla="*/ 217 h 217"/>
                <a:gd name="T28" fmla="*/ 46 w 72"/>
                <a:gd name="T29" fmla="*/ 131 h 217"/>
                <a:gd name="T30" fmla="*/ 66 w 72"/>
                <a:gd name="T31" fmla="*/ 88 h 217"/>
                <a:gd name="T32" fmla="*/ 11 w 72"/>
                <a:gd name="T33" fmla="*/ 37 h 217"/>
                <a:gd name="T34" fmla="*/ 33 w 72"/>
                <a:gd name="T35" fmla="*/ 56 h 217"/>
                <a:gd name="T36" fmla="*/ 40 w 72"/>
                <a:gd name="T37" fmla="*/ 13 h 217"/>
                <a:gd name="T38" fmla="*/ 37 w 72"/>
                <a:gd name="T39" fmla="*/ 58 h 217"/>
                <a:gd name="T40" fmla="*/ 60 w 72"/>
                <a:gd name="T41" fmla="*/ 39 h 217"/>
                <a:gd name="T42" fmla="*/ 37 w 72"/>
                <a:gd name="T43" fmla="*/ 70 h 217"/>
                <a:gd name="T44" fmla="*/ 11 w 72"/>
                <a:gd name="T45" fmla="*/ 3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2" h="217">
                  <a:moveTo>
                    <a:pt x="66" y="88"/>
                  </a:moveTo>
                  <a:cubicBezTo>
                    <a:pt x="58" y="79"/>
                    <a:pt x="46" y="104"/>
                    <a:pt x="45" y="119"/>
                  </a:cubicBezTo>
                  <a:cubicBezTo>
                    <a:pt x="42" y="112"/>
                    <a:pt x="40" y="77"/>
                    <a:pt x="44" y="70"/>
                  </a:cubicBezTo>
                  <a:cubicBezTo>
                    <a:pt x="48" y="62"/>
                    <a:pt x="61" y="45"/>
                    <a:pt x="72" y="38"/>
                  </a:cubicBezTo>
                  <a:cubicBezTo>
                    <a:pt x="57" y="28"/>
                    <a:pt x="50" y="31"/>
                    <a:pt x="43" y="43"/>
                  </a:cubicBezTo>
                  <a:cubicBezTo>
                    <a:pt x="46" y="32"/>
                    <a:pt x="50" y="14"/>
                    <a:pt x="43" y="0"/>
                  </a:cubicBezTo>
                  <a:cubicBezTo>
                    <a:pt x="27" y="9"/>
                    <a:pt x="24" y="25"/>
                    <a:pt x="29" y="42"/>
                  </a:cubicBezTo>
                  <a:cubicBezTo>
                    <a:pt x="21" y="30"/>
                    <a:pt x="8" y="28"/>
                    <a:pt x="0" y="34"/>
                  </a:cubicBezTo>
                  <a:cubicBezTo>
                    <a:pt x="12" y="43"/>
                    <a:pt x="25" y="58"/>
                    <a:pt x="30" y="64"/>
                  </a:cubicBezTo>
                  <a:cubicBezTo>
                    <a:pt x="36" y="69"/>
                    <a:pt x="39" y="103"/>
                    <a:pt x="40" y="112"/>
                  </a:cubicBezTo>
                  <a:cubicBezTo>
                    <a:pt x="29" y="84"/>
                    <a:pt x="14" y="79"/>
                    <a:pt x="12" y="91"/>
                  </a:cubicBezTo>
                  <a:cubicBezTo>
                    <a:pt x="10" y="102"/>
                    <a:pt x="37" y="90"/>
                    <a:pt x="42" y="132"/>
                  </a:cubicBezTo>
                  <a:cubicBezTo>
                    <a:pt x="42" y="132"/>
                    <a:pt x="42" y="120"/>
                    <a:pt x="42" y="132"/>
                  </a:cubicBezTo>
                  <a:cubicBezTo>
                    <a:pt x="42" y="145"/>
                    <a:pt x="41" y="185"/>
                    <a:pt x="21" y="217"/>
                  </a:cubicBezTo>
                  <a:cubicBezTo>
                    <a:pt x="41" y="194"/>
                    <a:pt x="47" y="153"/>
                    <a:pt x="46" y="131"/>
                  </a:cubicBezTo>
                  <a:cubicBezTo>
                    <a:pt x="46" y="108"/>
                    <a:pt x="72" y="96"/>
                    <a:pt x="66" y="88"/>
                  </a:cubicBezTo>
                  <a:close/>
                  <a:moveTo>
                    <a:pt x="11" y="37"/>
                  </a:moveTo>
                  <a:cubicBezTo>
                    <a:pt x="18" y="37"/>
                    <a:pt x="30" y="47"/>
                    <a:pt x="33" y="56"/>
                  </a:cubicBezTo>
                  <a:cubicBezTo>
                    <a:pt x="34" y="51"/>
                    <a:pt x="30" y="27"/>
                    <a:pt x="40" y="13"/>
                  </a:cubicBezTo>
                  <a:cubicBezTo>
                    <a:pt x="37" y="23"/>
                    <a:pt x="37" y="44"/>
                    <a:pt x="37" y="58"/>
                  </a:cubicBezTo>
                  <a:cubicBezTo>
                    <a:pt x="42" y="51"/>
                    <a:pt x="52" y="38"/>
                    <a:pt x="60" y="39"/>
                  </a:cubicBezTo>
                  <a:cubicBezTo>
                    <a:pt x="54" y="43"/>
                    <a:pt x="40" y="54"/>
                    <a:pt x="37" y="70"/>
                  </a:cubicBezTo>
                  <a:cubicBezTo>
                    <a:pt x="30" y="55"/>
                    <a:pt x="22" y="45"/>
                    <a:pt x="1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6401" y="2136"/>
              <a:ext cx="541" cy="1417"/>
            </a:xfrm>
            <a:custGeom>
              <a:avLst/>
              <a:gdLst>
                <a:gd name="T0" fmla="*/ 210 w 229"/>
                <a:gd name="T1" fmla="*/ 232 h 599"/>
                <a:gd name="T2" fmla="*/ 168 w 229"/>
                <a:gd name="T3" fmla="*/ 324 h 599"/>
                <a:gd name="T4" fmla="*/ 135 w 229"/>
                <a:gd name="T5" fmla="*/ 190 h 599"/>
                <a:gd name="T6" fmla="*/ 202 w 229"/>
                <a:gd name="T7" fmla="*/ 93 h 599"/>
                <a:gd name="T8" fmla="*/ 127 w 229"/>
                <a:gd name="T9" fmla="*/ 119 h 599"/>
                <a:gd name="T10" fmla="*/ 107 w 229"/>
                <a:gd name="T11" fmla="*/ 0 h 599"/>
                <a:gd name="T12" fmla="*/ 89 w 229"/>
                <a:gd name="T13" fmla="*/ 120 h 599"/>
                <a:gd name="T14" fmla="*/ 0 w 229"/>
                <a:gd name="T15" fmla="*/ 116 h 599"/>
                <a:gd name="T16" fmla="*/ 102 w 229"/>
                <a:gd name="T17" fmla="*/ 186 h 599"/>
                <a:gd name="T18" fmla="*/ 149 w 229"/>
                <a:gd name="T19" fmla="*/ 306 h 599"/>
                <a:gd name="T20" fmla="*/ 65 w 229"/>
                <a:gd name="T21" fmla="*/ 259 h 599"/>
                <a:gd name="T22" fmla="*/ 165 w 229"/>
                <a:gd name="T23" fmla="*/ 360 h 599"/>
                <a:gd name="T24" fmla="*/ 165 w 229"/>
                <a:gd name="T25" fmla="*/ 361 h 599"/>
                <a:gd name="T26" fmla="*/ 146 w 229"/>
                <a:gd name="T27" fmla="*/ 599 h 599"/>
                <a:gd name="T28" fmla="*/ 176 w 229"/>
                <a:gd name="T29" fmla="*/ 355 h 599"/>
                <a:gd name="T30" fmla="*/ 210 w 229"/>
                <a:gd name="T31" fmla="*/ 232 h 599"/>
                <a:gd name="T32" fmla="*/ 39 w 229"/>
                <a:gd name="T33" fmla="*/ 114 h 599"/>
                <a:gd name="T34" fmla="*/ 106 w 229"/>
                <a:gd name="T35" fmla="*/ 156 h 599"/>
                <a:gd name="T36" fmla="*/ 104 w 229"/>
                <a:gd name="T37" fmla="*/ 36 h 599"/>
                <a:gd name="T38" fmla="*/ 118 w 229"/>
                <a:gd name="T39" fmla="*/ 161 h 599"/>
                <a:gd name="T40" fmla="*/ 171 w 229"/>
                <a:gd name="T41" fmla="*/ 100 h 599"/>
                <a:gd name="T42" fmla="*/ 123 w 229"/>
                <a:gd name="T43" fmla="*/ 192 h 599"/>
                <a:gd name="T44" fmla="*/ 39 w 229"/>
                <a:gd name="T45" fmla="*/ 114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9" h="599">
                  <a:moveTo>
                    <a:pt x="210" y="232"/>
                  </a:moveTo>
                  <a:cubicBezTo>
                    <a:pt x="191" y="206"/>
                    <a:pt x="163" y="283"/>
                    <a:pt x="168" y="324"/>
                  </a:cubicBezTo>
                  <a:cubicBezTo>
                    <a:pt x="157" y="306"/>
                    <a:pt x="130" y="211"/>
                    <a:pt x="135" y="190"/>
                  </a:cubicBezTo>
                  <a:cubicBezTo>
                    <a:pt x="145" y="166"/>
                    <a:pt x="173" y="110"/>
                    <a:pt x="202" y="93"/>
                  </a:cubicBezTo>
                  <a:cubicBezTo>
                    <a:pt x="158" y="71"/>
                    <a:pt x="140" y="81"/>
                    <a:pt x="127" y="119"/>
                  </a:cubicBezTo>
                  <a:cubicBezTo>
                    <a:pt x="130" y="88"/>
                    <a:pt x="133" y="35"/>
                    <a:pt x="107" y="0"/>
                  </a:cubicBezTo>
                  <a:cubicBezTo>
                    <a:pt x="69" y="32"/>
                    <a:pt x="69" y="77"/>
                    <a:pt x="89" y="120"/>
                  </a:cubicBezTo>
                  <a:cubicBezTo>
                    <a:pt x="63" y="92"/>
                    <a:pt x="20" y="96"/>
                    <a:pt x="0" y="116"/>
                  </a:cubicBezTo>
                  <a:cubicBezTo>
                    <a:pt x="36" y="135"/>
                    <a:pt x="84" y="164"/>
                    <a:pt x="102" y="186"/>
                  </a:cubicBezTo>
                  <a:cubicBezTo>
                    <a:pt x="120" y="208"/>
                    <a:pt x="144" y="283"/>
                    <a:pt x="149" y="306"/>
                  </a:cubicBezTo>
                  <a:cubicBezTo>
                    <a:pt x="109" y="235"/>
                    <a:pt x="64" y="226"/>
                    <a:pt x="65" y="259"/>
                  </a:cubicBezTo>
                  <a:cubicBezTo>
                    <a:pt x="64" y="292"/>
                    <a:pt x="132" y="248"/>
                    <a:pt x="165" y="360"/>
                  </a:cubicBezTo>
                  <a:cubicBezTo>
                    <a:pt x="165" y="360"/>
                    <a:pt x="160" y="326"/>
                    <a:pt x="165" y="361"/>
                  </a:cubicBezTo>
                  <a:cubicBezTo>
                    <a:pt x="170" y="395"/>
                    <a:pt x="186" y="506"/>
                    <a:pt x="146" y="599"/>
                  </a:cubicBezTo>
                  <a:cubicBezTo>
                    <a:pt x="189" y="528"/>
                    <a:pt x="188" y="416"/>
                    <a:pt x="176" y="355"/>
                  </a:cubicBezTo>
                  <a:cubicBezTo>
                    <a:pt x="164" y="294"/>
                    <a:pt x="229" y="259"/>
                    <a:pt x="210" y="232"/>
                  </a:cubicBezTo>
                  <a:close/>
                  <a:moveTo>
                    <a:pt x="39" y="114"/>
                  </a:moveTo>
                  <a:cubicBezTo>
                    <a:pt x="57" y="110"/>
                    <a:pt x="95" y="133"/>
                    <a:pt x="106" y="156"/>
                  </a:cubicBezTo>
                  <a:cubicBezTo>
                    <a:pt x="106" y="142"/>
                    <a:pt x="85" y="80"/>
                    <a:pt x="104" y="36"/>
                  </a:cubicBezTo>
                  <a:cubicBezTo>
                    <a:pt x="101" y="67"/>
                    <a:pt x="111" y="124"/>
                    <a:pt x="118" y="161"/>
                  </a:cubicBezTo>
                  <a:cubicBezTo>
                    <a:pt x="127" y="140"/>
                    <a:pt x="148" y="100"/>
                    <a:pt x="171" y="100"/>
                  </a:cubicBezTo>
                  <a:cubicBezTo>
                    <a:pt x="157" y="114"/>
                    <a:pt x="125" y="148"/>
                    <a:pt x="123" y="192"/>
                  </a:cubicBezTo>
                  <a:cubicBezTo>
                    <a:pt x="98" y="155"/>
                    <a:pt x="72" y="131"/>
                    <a:pt x="39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148" y="4440"/>
              <a:ext cx="80" cy="116"/>
            </a:xfrm>
            <a:custGeom>
              <a:avLst/>
              <a:gdLst>
                <a:gd name="T0" fmla="*/ 12 w 34"/>
                <a:gd name="T1" fmla="*/ 49 h 49"/>
                <a:gd name="T2" fmla="*/ 31 w 34"/>
                <a:gd name="T3" fmla="*/ 27 h 49"/>
                <a:gd name="T4" fmla="*/ 21 w 34"/>
                <a:gd name="T5" fmla="*/ 2 h 49"/>
                <a:gd name="T6" fmla="*/ 4 w 34"/>
                <a:gd name="T7" fmla="*/ 20 h 49"/>
                <a:gd name="T8" fmla="*/ 9 w 34"/>
                <a:gd name="T9" fmla="*/ 48 h 49"/>
                <a:gd name="T10" fmla="*/ 11 w 34"/>
                <a:gd name="T11" fmla="*/ 27 h 49"/>
                <a:gd name="T12" fmla="*/ 11 w 34"/>
                <a:gd name="T13" fmla="*/ 48 h 49"/>
                <a:gd name="T14" fmla="*/ 21 w 34"/>
                <a:gd name="T15" fmla="*/ 28 h 49"/>
                <a:gd name="T16" fmla="*/ 12 w 34"/>
                <a:gd name="T1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49">
                  <a:moveTo>
                    <a:pt x="12" y="49"/>
                  </a:moveTo>
                  <a:cubicBezTo>
                    <a:pt x="16" y="46"/>
                    <a:pt x="28" y="38"/>
                    <a:pt x="31" y="27"/>
                  </a:cubicBezTo>
                  <a:cubicBezTo>
                    <a:pt x="34" y="16"/>
                    <a:pt x="28" y="3"/>
                    <a:pt x="21" y="2"/>
                  </a:cubicBezTo>
                  <a:cubicBezTo>
                    <a:pt x="13" y="0"/>
                    <a:pt x="8" y="10"/>
                    <a:pt x="4" y="20"/>
                  </a:cubicBezTo>
                  <a:cubicBezTo>
                    <a:pt x="0" y="30"/>
                    <a:pt x="8" y="43"/>
                    <a:pt x="9" y="48"/>
                  </a:cubicBezTo>
                  <a:cubicBezTo>
                    <a:pt x="12" y="43"/>
                    <a:pt x="10" y="26"/>
                    <a:pt x="11" y="27"/>
                  </a:cubicBezTo>
                  <a:cubicBezTo>
                    <a:pt x="12" y="28"/>
                    <a:pt x="13" y="44"/>
                    <a:pt x="11" y="48"/>
                  </a:cubicBezTo>
                  <a:cubicBezTo>
                    <a:pt x="14" y="45"/>
                    <a:pt x="21" y="27"/>
                    <a:pt x="21" y="28"/>
                  </a:cubicBezTo>
                  <a:cubicBezTo>
                    <a:pt x="21" y="30"/>
                    <a:pt x="18" y="40"/>
                    <a:pt x="12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193" y="4506"/>
              <a:ext cx="102" cy="86"/>
            </a:xfrm>
            <a:custGeom>
              <a:avLst/>
              <a:gdLst>
                <a:gd name="T0" fmla="*/ 0 w 43"/>
                <a:gd name="T1" fmla="*/ 22 h 36"/>
                <a:gd name="T2" fmla="*/ 20 w 43"/>
                <a:gd name="T3" fmla="*/ 0 h 36"/>
                <a:gd name="T4" fmla="*/ 42 w 43"/>
                <a:gd name="T5" fmla="*/ 10 h 36"/>
                <a:gd name="T6" fmla="*/ 27 w 43"/>
                <a:gd name="T7" fmla="*/ 34 h 36"/>
                <a:gd name="T8" fmla="*/ 1 w 43"/>
                <a:gd name="T9" fmla="*/ 26 h 36"/>
                <a:gd name="T10" fmla="*/ 22 w 43"/>
                <a:gd name="T11" fmla="*/ 23 h 36"/>
                <a:gd name="T12" fmla="*/ 1 w 43"/>
                <a:gd name="T13" fmla="*/ 24 h 36"/>
                <a:gd name="T14" fmla="*/ 17 w 43"/>
                <a:gd name="T15" fmla="*/ 11 h 36"/>
                <a:gd name="T16" fmla="*/ 0 w 43"/>
                <a:gd name="T17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36">
                  <a:moveTo>
                    <a:pt x="0" y="22"/>
                  </a:moveTo>
                  <a:cubicBezTo>
                    <a:pt x="1" y="18"/>
                    <a:pt x="15" y="0"/>
                    <a:pt x="20" y="0"/>
                  </a:cubicBezTo>
                  <a:cubicBezTo>
                    <a:pt x="26" y="0"/>
                    <a:pt x="41" y="4"/>
                    <a:pt x="42" y="10"/>
                  </a:cubicBezTo>
                  <a:cubicBezTo>
                    <a:pt x="43" y="17"/>
                    <a:pt x="32" y="31"/>
                    <a:pt x="27" y="34"/>
                  </a:cubicBezTo>
                  <a:cubicBezTo>
                    <a:pt x="22" y="36"/>
                    <a:pt x="4" y="28"/>
                    <a:pt x="1" y="26"/>
                  </a:cubicBezTo>
                  <a:cubicBezTo>
                    <a:pt x="10" y="28"/>
                    <a:pt x="21" y="24"/>
                    <a:pt x="22" y="23"/>
                  </a:cubicBezTo>
                  <a:cubicBezTo>
                    <a:pt x="22" y="21"/>
                    <a:pt x="8" y="27"/>
                    <a:pt x="1" y="24"/>
                  </a:cubicBezTo>
                  <a:cubicBezTo>
                    <a:pt x="9" y="24"/>
                    <a:pt x="17" y="12"/>
                    <a:pt x="17" y="11"/>
                  </a:cubicBezTo>
                  <a:cubicBezTo>
                    <a:pt x="17" y="10"/>
                    <a:pt x="7" y="23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075" y="4504"/>
              <a:ext cx="92" cy="81"/>
            </a:xfrm>
            <a:custGeom>
              <a:avLst/>
              <a:gdLst>
                <a:gd name="T0" fmla="*/ 39 w 39"/>
                <a:gd name="T1" fmla="*/ 22 h 34"/>
                <a:gd name="T2" fmla="*/ 22 w 39"/>
                <a:gd name="T3" fmla="*/ 1 h 34"/>
                <a:gd name="T4" fmla="*/ 2 w 39"/>
                <a:gd name="T5" fmla="*/ 11 h 34"/>
                <a:gd name="T6" fmla="*/ 16 w 39"/>
                <a:gd name="T7" fmla="*/ 31 h 34"/>
                <a:gd name="T8" fmla="*/ 39 w 39"/>
                <a:gd name="T9" fmla="*/ 27 h 34"/>
                <a:gd name="T10" fmla="*/ 18 w 39"/>
                <a:gd name="T11" fmla="*/ 22 h 34"/>
                <a:gd name="T12" fmla="*/ 38 w 39"/>
                <a:gd name="T13" fmla="*/ 23 h 34"/>
                <a:gd name="T14" fmla="*/ 21 w 39"/>
                <a:gd name="T15" fmla="*/ 14 h 34"/>
                <a:gd name="T16" fmla="*/ 39 w 39"/>
                <a:gd name="T17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4">
                  <a:moveTo>
                    <a:pt x="39" y="22"/>
                  </a:moveTo>
                  <a:cubicBezTo>
                    <a:pt x="39" y="19"/>
                    <a:pt x="30" y="2"/>
                    <a:pt x="22" y="1"/>
                  </a:cubicBezTo>
                  <a:cubicBezTo>
                    <a:pt x="15" y="0"/>
                    <a:pt x="4" y="4"/>
                    <a:pt x="2" y="11"/>
                  </a:cubicBezTo>
                  <a:cubicBezTo>
                    <a:pt x="0" y="18"/>
                    <a:pt x="9" y="29"/>
                    <a:pt x="16" y="31"/>
                  </a:cubicBezTo>
                  <a:cubicBezTo>
                    <a:pt x="23" y="34"/>
                    <a:pt x="37" y="28"/>
                    <a:pt x="39" y="27"/>
                  </a:cubicBezTo>
                  <a:cubicBezTo>
                    <a:pt x="37" y="23"/>
                    <a:pt x="17" y="23"/>
                    <a:pt x="18" y="22"/>
                  </a:cubicBezTo>
                  <a:cubicBezTo>
                    <a:pt x="19" y="21"/>
                    <a:pt x="33" y="21"/>
                    <a:pt x="38" y="23"/>
                  </a:cubicBezTo>
                  <a:cubicBezTo>
                    <a:pt x="35" y="19"/>
                    <a:pt x="20" y="14"/>
                    <a:pt x="21" y="14"/>
                  </a:cubicBezTo>
                  <a:cubicBezTo>
                    <a:pt x="22" y="13"/>
                    <a:pt x="38" y="19"/>
                    <a:pt x="3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086" y="4573"/>
              <a:ext cx="93" cy="85"/>
            </a:xfrm>
            <a:custGeom>
              <a:avLst/>
              <a:gdLst>
                <a:gd name="T0" fmla="*/ 36 w 39"/>
                <a:gd name="T1" fmla="*/ 0 h 36"/>
                <a:gd name="T2" fmla="*/ 9 w 39"/>
                <a:gd name="T3" fmla="*/ 8 h 36"/>
                <a:gd name="T4" fmla="*/ 6 w 39"/>
                <a:gd name="T5" fmla="*/ 31 h 36"/>
                <a:gd name="T6" fmla="*/ 32 w 39"/>
                <a:gd name="T7" fmla="*/ 28 h 36"/>
                <a:gd name="T8" fmla="*/ 39 w 39"/>
                <a:gd name="T9" fmla="*/ 3 h 36"/>
                <a:gd name="T10" fmla="*/ 27 w 39"/>
                <a:gd name="T11" fmla="*/ 19 h 36"/>
                <a:gd name="T12" fmla="*/ 37 w 39"/>
                <a:gd name="T13" fmla="*/ 3 h 36"/>
                <a:gd name="T14" fmla="*/ 19 w 39"/>
                <a:gd name="T15" fmla="*/ 13 h 36"/>
                <a:gd name="T16" fmla="*/ 36 w 39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6">
                  <a:moveTo>
                    <a:pt x="36" y="0"/>
                  </a:moveTo>
                  <a:cubicBezTo>
                    <a:pt x="36" y="0"/>
                    <a:pt x="12" y="4"/>
                    <a:pt x="9" y="8"/>
                  </a:cubicBezTo>
                  <a:cubicBezTo>
                    <a:pt x="6" y="11"/>
                    <a:pt x="0" y="25"/>
                    <a:pt x="6" y="31"/>
                  </a:cubicBezTo>
                  <a:cubicBezTo>
                    <a:pt x="11" y="36"/>
                    <a:pt x="29" y="32"/>
                    <a:pt x="32" y="28"/>
                  </a:cubicBezTo>
                  <a:cubicBezTo>
                    <a:pt x="36" y="24"/>
                    <a:pt x="39" y="7"/>
                    <a:pt x="39" y="3"/>
                  </a:cubicBezTo>
                  <a:cubicBezTo>
                    <a:pt x="35" y="3"/>
                    <a:pt x="28" y="19"/>
                    <a:pt x="27" y="19"/>
                  </a:cubicBezTo>
                  <a:cubicBezTo>
                    <a:pt x="26" y="20"/>
                    <a:pt x="35" y="3"/>
                    <a:pt x="37" y="3"/>
                  </a:cubicBezTo>
                  <a:cubicBezTo>
                    <a:pt x="32" y="4"/>
                    <a:pt x="19" y="15"/>
                    <a:pt x="19" y="13"/>
                  </a:cubicBezTo>
                  <a:cubicBezTo>
                    <a:pt x="20" y="12"/>
                    <a:pt x="36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174" y="4573"/>
              <a:ext cx="85" cy="106"/>
            </a:xfrm>
            <a:custGeom>
              <a:avLst/>
              <a:gdLst>
                <a:gd name="T0" fmla="*/ 4 w 36"/>
                <a:gd name="T1" fmla="*/ 3 h 45"/>
                <a:gd name="T2" fmla="*/ 0 w 36"/>
                <a:gd name="T3" fmla="*/ 29 h 45"/>
                <a:gd name="T4" fmla="*/ 28 w 36"/>
                <a:gd name="T5" fmla="*/ 41 h 45"/>
                <a:gd name="T6" fmla="*/ 31 w 36"/>
                <a:gd name="T7" fmla="*/ 11 h 45"/>
                <a:gd name="T8" fmla="*/ 8 w 36"/>
                <a:gd name="T9" fmla="*/ 0 h 45"/>
                <a:gd name="T10" fmla="*/ 20 w 36"/>
                <a:gd name="T11" fmla="*/ 17 h 45"/>
                <a:gd name="T12" fmla="*/ 6 w 36"/>
                <a:gd name="T13" fmla="*/ 2 h 45"/>
                <a:gd name="T14" fmla="*/ 10 w 36"/>
                <a:gd name="T15" fmla="*/ 23 h 45"/>
                <a:gd name="T16" fmla="*/ 4 w 36"/>
                <a:gd name="T17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5">
                  <a:moveTo>
                    <a:pt x="4" y="3"/>
                  </a:moveTo>
                  <a:cubicBezTo>
                    <a:pt x="3" y="6"/>
                    <a:pt x="0" y="19"/>
                    <a:pt x="0" y="29"/>
                  </a:cubicBezTo>
                  <a:cubicBezTo>
                    <a:pt x="0" y="38"/>
                    <a:pt x="21" y="45"/>
                    <a:pt x="28" y="41"/>
                  </a:cubicBezTo>
                  <a:cubicBezTo>
                    <a:pt x="36" y="37"/>
                    <a:pt x="36" y="15"/>
                    <a:pt x="31" y="11"/>
                  </a:cubicBezTo>
                  <a:cubicBezTo>
                    <a:pt x="27" y="7"/>
                    <a:pt x="11" y="1"/>
                    <a:pt x="8" y="0"/>
                  </a:cubicBezTo>
                  <a:cubicBezTo>
                    <a:pt x="16" y="4"/>
                    <a:pt x="22" y="18"/>
                    <a:pt x="20" y="17"/>
                  </a:cubicBezTo>
                  <a:cubicBezTo>
                    <a:pt x="18" y="15"/>
                    <a:pt x="12" y="4"/>
                    <a:pt x="6" y="2"/>
                  </a:cubicBezTo>
                  <a:cubicBezTo>
                    <a:pt x="9" y="4"/>
                    <a:pt x="11" y="26"/>
                    <a:pt x="10" y="23"/>
                  </a:cubicBezTo>
                  <a:cubicBezTo>
                    <a:pt x="9" y="21"/>
                    <a:pt x="7" y="7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出自【趣你的PPT】(微信:qunideppt)：最优质的PPT资源库"/>
            <p:cNvSpPr>
              <a:spLocks/>
            </p:cNvSpPr>
            <p:nvPr/>
          </p:nvSpPr>
          <p:spPr bwMode="auto">
            <a:xfrm>
              <a:off x="7065" y="3044"/>
              <a:ext cx="159" cy="114"/>
            </a:xfrm>
            <a:custGeom>
              <a:avLst/>
              <a:gdLst>
                <a:gd name="T0" fmla="*/ 1 w 67"/>
                <a:gd name="T1" fmla="*/ 37 h 48"/>
                <a:gd name="T2" fmla="*/ 41 w 67"/>
                <a:gd name="T3" fmla="*/ 43 h 48"/>
                <a:gd name="T4" fmla="*/ 63 w 67"/>
                <a:gd name="T5" fmla="*/ 10 h 48"/>
                <a:gd name="T6" fmla="*/ 28 w 67"/>
                <a:gd name="T7" fmla="*/ 5 h 48"/>
                <a:gd name="T8" fmla="*/ 0 w 67"/>
                <a:gd name="T9" fmla="*/ 32 h 48"/>
                <a:gd name="T10" fmla="*/ 26 w 67"/>
                <a:gd name="T11" fmla="*/ 19 h 48"/>
                <a:gd name="T12" fmla="*/ 1 w 67"/>
                <a:gd name="T13" fmla="*/ 35 h 48"/>
                <a:gd name="T14" fmla="*/ 32 w 67"/>
                <a:gd name="T15" fmla="*/ 32 h 48"/>
                <a:gd name="T16" fmla="*/ 1 w 67"/>
                <a:gd name="T17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48">
                  <a:moveTo>
                    <a:pt x="1" y="37"/>
                  </a:moveTo>
                  <a:cubicBezTo>
                    <a:pt x="7" y="39"/>
                    <a:pt x="26" y="48"/>
                    <a:pt x="41" y="43"/>
                  </a:cubicBezTo>
                  <a:cubicBezTo>
                    <a:pt x="57" y="38"/>
                    <a:pt x="67" y="20"/>
                    <a:pt x="63" y="10"/>
                  </a:cubicBezTo>
                  <a:cubicBezTo>
                    <a:pt x="60" y="0"/>
                    <a:pt x="43" y="3"/>
                    <a:pt x="28" y="5"/>
                  </a:cubicBezTo>
                  <a:cubicBezTo>
                    <a:pt x="13" y="8"/>
                    <a:pt x="5" y="28"/>
                    <a:pt x="0" y="32"/>
                  </a:cubicBezTo>
                  <a:cubicBezTo>
                    <a:pt x="7" y="32"/>
                    <a:pt x="26" y="17"/>
                    <a:pt x="26" y="19"/>
                  </a:cubicBezTo>
                  <a:cubicBezTo>
                    <a:pt x="25" y="21"/>
                    <a:pt x="7" y="35"/>
                    <a:pt x="1" y="35"/>
                  </a:cubicBezTo>
                  <a:cubicBezTo>
                    <a:pt x="7" y="37"/>
                    <a:pt x="33" y="30"/>
                    <a:pt x="32" y="32"/>
                  </a:cubicBezTo>
                  <a:cubicBezTo>
                    <a:pt x="31" y="33"/>
                    <a:pt x="16" y="38"/>
                    <a:pt x="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出自【趣你的PPT】(微信:qunideppt)：最优质的PPT资源库"/>
            <p:cNvSpPr>
              <a:spLocks/>
            </p:cNvSpPr>
            <p:nvPr/>
          </p:nvSpPr>
          <p:spPr bwMode="auto">
            <a:xfrm>
              <a:off x="7068" y="3149"/>
              <a:ext cx="135" cy="115"/>
            </a:xfrm>
            <a:custGeom>
              <a:avLst/>
              <a:gdLst>
                <a:gd name="T0" fmla="*/ 4 w 57"/>
                <a:gd name="T1" fmla="*/ 2 h 49"/>
                <a:gd name="T2" fmla="*/ 46 w 57"/>
                <a:gd name="T3" fmla="*/ 9 h 49"/>
                <a:gd name="T4" fmla="*/ 50 w 57"/>
                <a:gd name="T5" fmla="*/ 43 h 49"/>
                <a:gd name="T6" fmla="*/ 11 w 57"/>
                <a:gd name="T7" fmla="*/ 43 h 49"/>
                <a:gd name="T8" fmla="*/ 0 w 57"/>
                <a:gd name="T9" fmla="*/ 6 h 49"/>
                <a:gd name="T10" fmla="*/ 20 w 57"/>
                <a:gd name="T11" fmla="*/ 28 h 49"/>
                <a:gd name="T12" fmla="*/ 2 w 57"/>
                <a:gd name="T13" fmla="*/ 5 h 49"/>
                <a:gd name="T14" fmla="*/ 30 w 57"/>
                <a:gd name="T15" fmla="*/ 13 h 49"/>
                <a:gd name="T16" fmla="*/ 4 w 57"/>
                <a:gd name="T17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9">
                  <a:moveTo>
                    <a:pt x="4" y="2"/>
                  </a:moveTo>
                  <a:cubicBezTo>
                    <a:pt x="9" y="0"/>
                    <a:pt x="42" y="3"/>
                    <a:pt x="46" y="9"/>
                  </a:cubicBezTo>
                  <a:cubicBezTo>
                    <a:pt x="50" y="16"/>
                    <a:pt x="57" y="36"/>
                    <a:pt x="50" y="43"/>
                  </a:cubicBezTo>
                  <a:cubicBezTo>
                    <a:pt x="43" y="49"/>
                    <a:pt x="19" y="47"/>
                    <a:pt x="11" y="43"/>
                  </a:cubicBezTo>
                  <a:cubicBezTo>
                    <a:pt x="4" y="39"/>
                    <a:pt x="0" y="12"/>
                    <a:pt x="0" y="6"/>
                  </a:cubicBezTo>
                  <a:cubicBezTo>
                    <a:pt x="5" y="19"/>
                    <a:pt x="18" y="29"/>
                    <a:pt x="20" y="28"/>
                  </a:cubicBezTo>
                  <a:cubicBezTo>
                    <a:pt x="22" y="28"/>
                    <a:pt x="4" y="16"/>
                    <a:pt x="2" y="5"/>
                  </a:cubicBezTo>
                  <a:cubicBezTo>
                    <a:pt x="9" y="14"/>
                    <a:pt x="29" y="14"/>
                    <a:pt x="30" y="13"/>
                  </a:cubicBezTo>
                  <a:cubicBezTo>
                    <a:pt x="31" y="12"/>
                    <a:pt x="8" y="11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985" y="2992"/>
              <a:ext cx="114" cy="138"/>
            </a:xfrm>
            <a:custGeom>
              <a:avLst/>
              <a:gdLst>
                <a:gd name="T0" fmla="*/ 32 w 48"/>
                <a:gd name="T1" fmla="*/ 55 h 58"/>
                <a:gd name="T2" fmla="*/ 43 w 48"/>
                <a:gd name="T3" fmla="*/ 19 h 58"/>
                <a:gd name="T4" fmla="*/ 16 w 48"/>
                <a:gd name="T5" fmla="*/ 3 h 58"/>
                <a:gd name="T6" fmla="*/ 2 w 48"/>
                <a:gd name="T7" fmla="*/ 35 h 58"/>
                <a:gd name="T8" fmla="*/ 25 w 48"/>
                <a:gd name="T9" fmla="*/ 58 h 58"/>
                <a:gd name="T10" fmla="*/ 15 w 48"/>
                <a:gd name="T11" fmla="*/ 30 h 58"/>
                <a:gd name="T12" fmla="*/ 29 w 48"/>
                <a:gd name="T13" fmla="*/ 54 h 58"/>
                <a:gd name="T14" fmla="*/ 27 w 48"/>
                <a:gd name="T15" fmla="*/ 26 h 58"/>
                <a:gd name="T16" fmla="*/ 32 w 48"/>
                <a:gd name="T17" fmla="*/ 5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8">
                  <a:moveTo>
                    <a:pt x="32" y="55"/>
                  </a:moveTo>
                  <a:cubicBezTo>
                    <a:pt x="35" y="52"/>
                    <a:pt x="48" y="28"/>
                    <a:pt x="43" y="19"/>
                  </a:cubicBezTo>
                  <a:cubicBezTo>
                    <a:pt x="38" y="9"/>
                    <a:pt x="26" y="0"/>
                    <a:pt x="16" y="3"/>
                  </a:cubicBezTo>
                  <a:cubicBezTo>
                    <a:pt x="6" y="6"/>
                    <a:pt x="0" y="24"/>
                    <a:pt x="2" y="35"/>
                  </a:cubicBezTo>
                  <a:cubicBezTo>
                    <a:pt x="5" y="45"/>
                    <a:pt x="23" y="57"/>
                    <a:pt x="25" y="58"/>
                  </a:cubicBezTo>
                  <a:cubicBezTo>
                    <a:pt x="29" y="52"/>
                    <a:pt x="13" y="29"/>
                    <a:pt x="15" y="30"/>
                  </a:cubicBezTo>
                  <a:cubicBezTo>
                    <a:pt x="17" y="30"/>
                    <a:pt x="28" y="47"/>
                    <a:pt x="29" y="54"/>
                  </a:cubicBezTo>
                  <a:cubicBezTo>
                    <a:pt x="32" y="48"/>
                    <a:pt x="25" y="26"/>
                    <a:pt x="27" y="26"/>
                  </a:cubicBezTo>
                  <a:cubicBezTo>
                    <a:pt x="29" y="27"/>
                    <a:pt x="34" y="51"/>
                    <a:pt x="32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898" y="3078"/>
              <a:ext cx="146" cy="106"/>
            </a:xfrm>
            <a:custGeom>
              <a:avLst/>
              <a:gdLst>
                <a:gd name="T0" fmla="*/ 61 w 62"/>
                <a:gd name="T1" fmla="*/ 26 h 45"/>
                <a:gd name="T2" fmla="*/ 32 w 62"/>
                <a:gd name="T3" fmla="*/ 1 h 45"/>
                <a:gd name="T4" fmla="*/ 2 w 62"/>
                <a:gd name="T5" fmla="*/ 15 h 45"/>
                <a:gd name="T6" fmla="*/ 26 w 62"/>
                <a:gd name="T7" fmla="*/ 44 h 45"/>
                <a:gd name="T8" fmla="*/ 62 w 62"/>
                <a:gd name="T9" fmla="*/ 32 h 45"/>
                <a:gd name="T10" fmla="*/ 32 w 62"/>
                <a:gd name="T11" fmla="*/ 31 h 45"/>
                <a:gd name="T12" fmla="*/ 60 w 62"/>
                <a:gd name="T13" fmla="*/ 30 h 45"/>
                <a:gd name="T14" fmla="*/ 33 w 62"/>
                <a:gd name="T15" fmla="*/ 17 h 45"/>
                <a:gd name="T16" fmla="*/ 61 w 62"/>
                <a:gd name="T17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45">
                  <a:moveTo>
                    <a:pt x="61" y="26"/>
                  </a:moveTo>
                  <a:cubicBezTo>
                    <a:pt x="61" y="26"/>
                    <a:pt x="38" y="1"/>
                    <a:pt x="32" y="1"/>
                  </a:cubicBezTo>
                  <a:cubicBezTo>
                    <a:pt x="25" y="0"/>
                    <a:pt x="4" y="4"/>
                    <a:pt x="2" y="15"/>
                  </a:cubicBezTo>
                  <a:cubicBezTo>
                    <a:pt x="0" y="25"/>
                    <a:pt x="18" y="43"/>
                    <a:pt x="26" y="44"/>
                  </a:cubicBezTo>
                  <a:cubicBezTo>
                    <a:pt x="33" y="45"/>
                    <a:pt x="56" y="35"/>
                    <a:pt x="62" y="32"/>
                  </a:cubicBezTo>
                  <a:cubicBezTo>
                    <a:pt x="57" y="28"/>
                    <a:pt x="34" y="32"/>
                    <a:pt x="32" y="31"/>
                  </a:cubicBezTo>
                  <a:cubicBezTo>
                    <a:pt x="30" y="29"/>
                    <a:pt x="58" y="28"/>
                    <a:pt x="60" y="30"/>
                  </a:cubicBezTo>
                  <a:cubicBezTo>
                    <a:pt x="55" y="25"/>
                    <a:pt x="31" y="18"/>
                    <a:pt x="33" y="17"/>
                  </a:cubicBezTo>
                  <a:cubicBezTo>
                    <a:pt x="35" y="16"/>
                    <a:pt x="61" y="26"/>
                    <a:pt x="6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938" y="3158"/>
              <a:ext cx="137" cy="154"/>
            </a:xfrm>
            <a:custGeom>
              <a:avLst/>
              <a:gdLst>
                <a:gd name="T0" fmla="*/ 46 w 58"/>
                <a:gd name="T1" fmla="*/ 0 h 65"/>
                <a:gd name="T2" fmla="*/ 12 w 58"/>
                <a:gd name="T3" fmla="*/ 16 h 65"/>
                <a:gd name="T4" fmla="*/ 19 w 58"/>
                <a:gd name="T5" fmla="*/ 59 h 65"/>
                <a:gd name="T6" fmla="*/ 57 w 58"/>
                <a:gd name="T7" fmla="*/ 39 h 65"/>
                <a:gd name="T8" fmla="*/ 52 w 58"/>
                <a:gd name="T9" fmla="*/ 2 h 65"/>
                <a:gd name="T10" fmla="*/ 41 w 58"/>
                <a:gd name="T11" fmla="*/ 30 h 65"/>
                <a:gd name="T12" fmla="*/ 48 w 58"/>
                <a:gd name="T13" fmla="*/ 2 h 65"/>
                <a:gd name="T14" fmla="*/ 26 w 58"/>
                <a:gd name="T15" fmla="*/ 23 h 65"/>
                <a:gd name="T16" fmla="*/ 46 w 58"/>
                <a:gd name="T1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65">
                  <a:moveTo>
                    <a:pt x="46" y="0"/>
                  </a:moveTo>
                  <a:cubicBezTo>
                    <a:pt x="41" y="2"/>
                    <a:pt x="23" y="9"/>
                    <a:pt x="12" y="16"/>
                  </a:cubicBezTo>
                  <a:cubicBezTo>
                    <a:pt x="0" y="23"/>
                    <a:pt x="9" y="53"/>
                    <a:pt x="19" y="59"/>
                  </a:cubicBezTo>
                  <a:cubicBezTo>
                    <a:pt x="30" y="65"/>
                    <a:pt x="55" y="47"/>
                    <a:pt x="57" y="39"/>
                  </a:cubicBezTo>
                  <a:cubicBezTo>
                    <a:pt x="58" y="31"/>
                    <a:pt x="53" y="7"/>
                    <a:pt x="52" y="2"/>
                  </a:cubicBezTo>
                  <a:cubicBezTo>
                    <a:pt x="53" y="16"/>
                    <a:pt x="41" y="34"/>
                    <a:pt x="41" y="30"/>
                  </a:cubicBezTo>
                  <a:cubicBezTo>
                    <a:pt x="42" y="26"/>
                    <a:pt x="50" y="11"/>
                    <a:pt x="48" y="2"/>
                  </a:cubicBezTo>
                  <a:cubicBezTo>
                    <a:pt x="47" y="7"/>
                    <a:pt x="24" y="26"/>
                    <a:pt x="26" y="23"/>
                  </a:cubicBezTo>
                  <a:cubicBezTo>
                    <a:pt x="28" y="21"/>
                    <a:pt x="43" y="8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202" y="4137"/>
              <a:ext cx="703" cy="429"/>
            </a:xfrm>
            <a:custGeom>
              <a:avLst/>
              <a:gdLst>
                <a:gd name="T0" fmla="*/ 200 w 297"/>
                <a:gd name="T1" fmla="*/ 57 h 181"/>
                <a:gd name="T2" fmla="*/ 227 w 297"/>
                <a:gd name="T3" fmla="*/ 90 h 181"/>
                <a:gd name="T4" fmla="*/ 177 w 297"/>
                <a:gd name="T5" fmla="*/ 119 h 181"/>
                <a:gd name="T6" fmla="*/ 147 w 297"/>
                <a:gd name="T7" fmla="*/ 63 h 181"/>
                <a:gd name="T8" fmla="*/ 192 w 297"/>
                <a:gd name="T9" fmla="*/ 16 h 181"/>
                <a:gd name="T10" fmla="*/ 255 w 297"/>
                <a:gd name="T11" fmla="*/ 22 h 181"/>
                <a:gd name="T12" fmla="*/ 292 w 297"/>
                <a:gd name="T13" fmla="*/ 68 h 181"/>
                <a:gd name="T14" fmla="*/ 292 w 297"/>
                <a:gd name="T15" fmla="*/ 119 h 181"/>
                <a:gd name="T16" fmla="*/ 271 w 297"/>
                <a:gd name="T17" fmla="*/ 153 h 181"/>
                <a:gd name="T18" fmla="*/ 239 w 297"/>
                <a:gd name="T19" fmla="*/ 173 h 181"/>
                <a:gd name="T20" fmla="*/ 195 w 297"/>
                <a:gd name="T21" fmla="*/ 180 h 181"/>
                <a:gd name="T22" fmla="*/ 149 w 297"/>
                <a:gd name="T23" fmla="*/ 164 h 181"/>
                <a:gd name="T24" fmla="*/ 115 w 297"/>
                <a:gd name="T25" fmla="*/ 126 h 181"/>
                <a:gd name="T26" fmla="*/ 90 w 297"/>
                <a:gd name="T27" fmla="*/ 84 h 181"/>
                <a:gd name="T28" fmla="*/ 64 w 297"/>
                <a:gd name="T29" fmla="*/ 46 h 181"/>
                <a:gd name="T30" fmla="*/ 33 w 297"/>
                <a:gd name="T31" fmla="*/ 18 h 181"/>
                <a:gd name="T32" fmla="*/ 0 w 297"/>
                <a:gd name="T33" fmla="*/ 0 h 181"/>
                <a:gd name="T34" fmla="*/ 36 w 297"/>
                <a:gd name="T35" fmla="*/ 12 h 181"/>
                <a:gd name="T36" fmla="*/ 71 w 297"/>
                <a:gd name="T37" fmla="*/ 39 h 181"/>
                <a:gd name="T38" fmla="*/ 101 w 297"/>
                <a:gd name="T39" fmla="*/ 77 h 181"/>
                <a:gd name="T40" fmla="*/ 127 w 297"/>
                <a:gd name="T41" fmla="*/ 118 h 181"/>
                <a:gd name="T42" fmla="*/ 157 w 297"/>
                <a:gd name="T43" fmla="*/ 151 h 181"/>
                <a:gd name="T44" fmla="*/ 196 w 297"/>
                <a:gd name="T45" fmla="*/ 164 h 181"/>
                <a:gd name="T46" fmla="*/ 233 w 297"/>
                <a:gd name="T47" fmla="*/ 159 h 181"/>
                <a:gd name="T48" fmla="*/ 260 w 297"/>
                <a:gd name="T49" fmla="*/ 142 h 181"/>
                <a:gd name="T50" fmla="*/ 277 w 297"/>
                <a:gd name="T51" fmla="*/ 115 h 181"/>
                <a:gd name="T52" fmla="*/ 277 w 297"/>
                <a:gd name="T53" fmla="*/ 73 h 181"/>
                <a:gd name="T54" fmla="*/ 248 w 297"/>
                <a:gd name="T55" fmla="*/ 35 h 181"/>
                <a:gd name="T56" fmla="*/ 196 w 297"/>
                <a:gd name="T57" fmla="*/ 29 h 181"/>
                <a:gd name="T58" fmla="*/ 159 w 297"/>
                <a:gd name="T59" fmla="*/ 66 h 181"/>
                <a:gd name="T60" fmla="*/ 179 w 297"/>
                <a:gd name="T61" fmla="*/ 111 h 181"/>
                <a:gd name="T62" fmla="*/ 223 w 297"/>
                <a:gd name="T63" fmla="*/ 88 h 181"/>
                <a:gd name="T64" fmla="*/ 200 w 297"/>
                <a:gd name="T65" fmla="*/ 57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7" h="181">
                  <a:moveTo>
                    <a:pt x="200" y="57"/>
                  </a:moveTo>
                  <a:cubicBezTo>
                    <a:pt x="218" y="45"/>
                    <a:pt x="237" y="72"/>
                    <a:pt x="227" y="90"/>
                  </a:cubicBezTo>
                  <a:cubicBezTo>
                    <a:pt x="222" y="108"/>
                    <a:pt x="200" y="127"/>
                    <a:pt x="177" y="119"/>
                  </a:cubicBezTo>
                  <a:cubicBezTo>
                    <a:pt x="154" y="112"/>
                    <a:pt x="142" y="86"/>
                    <a:pt x="147" y="63"/>
                  </a:cubicBezTo>
                  <a:cubicBezTo>
                    <a:pt x="151" y="41"/>
                    <a:pt x="170" y="21"/>
                    <a:pt x="192" y="16"/>
                  </a:cubicBezTo>
                  <a:cubicBezTo>
                    <a:pt x="213" y="10"/>
                    <a:pt x="237" y="10"/>
                    <a:pt x="255" y="22"/>
                  </a:cubicBezTo>
                  <a:cubicBezTo>
                    <a:pt x="275" y="32"/>
                    <a:pt x="285" y="51"/>
                    <a:pt x="292" y="68"/>
                  </a:cubicBezTo>
                  <a:cubicBezTo>
                    <a:pt x="297" y="86"/>
                    <a:pt x="297" y="104"/>
                    <a:pt x="292" y="119"/>
                  </a:cubicBezTo>
                  <a:cubicBezTo>
                    <a:pt x="287" y="134"/>
                    <a:pt x="279" y="146"/>
                    <a:pt x="271" y="153"/>
                  </a:cubicBezTo>
                  <a:cubicBezTo>
                    <a:pt x="263" y="161"/>
                    <a:pt x="252" y="168"/>
                    <a:pt x="239" y="173"/>
                  </a:cubicBezTo>
                  <a:cubicBezTo>
                    <a:pt x="226" y="178"/>
                    <a:pt x="211" y="181"/>
                    <a:pt x="195" y="180"/>
                  </a:cubicBezTo>
                  <a:cubicBezTo>
                    <a:pt x="179" y="179"/>
                    <a:pt x="163" y="174"/>
                    <a:pt x="149" y="164"/>
                  </a:cubicBezTo>
                  <a:cubicBezTo>
                    <a:pt x="134" y="154"/>
                    <a:pt x="124" y="140"/>
                    <a:pt x="115" y="126"/>
                  </a:cubicBezTo>
                  <a:cubicBezTo>
                    <a:pt x="106" y="112"/>
                    <a:pt x="98" y="98"/>
                    <a:pt x="90" y="84"/>
                  </a:cubicBezTo>
                  <a:cubicBezTo>
                    <a:pt x="81" y="71"/>
                    <a:pt x="74" y="57"/>
                    <a:pt x="64" y="46"/>
                  </a:cubicBezTo>
                  <a:cubicBezTo>
                    <a:pt x="55" y="34"/>
                    <a:pt x="43" y="27"/>
                    <a:pt x="33" y="18"/>
                  </a:cubicBezTo>
                  <a:cubicBezTo>
                    <a:pt x="21" y="11"/>
                    <a:pt x="10" y="6"/>
                    <a:pt x="0" y="0"/>
                  </a:cubicBezTo>
                  <a:cubicBezTo>
                    <a:pt x="11" y="4"/>
                    <a:pt x="23" y="7"/>
                    <a:pt x="36" y="12"/>
                  </a:cubicBezTo>
                  <a:cubicBezTo>
                    <a:pt x="47" y="20"/>
                    <a:pt x="61" y="27"/>
                    <a:pt x="71" y="39"/>
                  </a:cubicBezTo>
                  <a:cubicBezTo>
                    <a:pt x="83" y="50"/>
                    <a:pt x="92" y="63"/>
                    <a:pt x="101" y="77"/>
                  </a:cubicBezTo>
                  <a:cubicBezTo>
                    <a:pt x="127" y="118"/>
                    <a:pt x="127" y="118"/>
                    <a:pt x="127" y="118"/>
                  </a:cubicBezTo>
                  <a:cubicBezTo>
                    <a:pt x="136" y="131"/>
                    <a:pt x="146" y="143"/>
                    <a:pt x="157" y="151"/>
                  </a:cubicBezTo>
                  <a:cubicBezTo>
                    <a:pt x="169" y="159"/>
                    <a:pt x="183" y="163"/>
                    <a:pt x="196" y="164"/>
                  </a:cubicBezTo>
                  <a:cubicBezTo>
                    <a:pt x="210" y="165"/>
                    <a:pt x="222" y="163"/>
                    <a:pt x="233" y="159"/>
                  </a:cubicBezTo>
                  <a:cubicBezTo>
                    <a:pt x="244" y="155"/>
                    <a:pt x="253" y="148"/>
                    <a:pt x="260" y="142"/>
                  </a:cubicBezTo>
                  <a:cubicBezTo>
                    <a:pt x="267" y="136"/>
                    <a:pt x="273" y="126"/>
                    <a:pt x="277" y="115"/>
                  </a:cubicBezTo>
                  <a:cubicBezTo>
                    <a:pt x="281" y="103"/>
                    <a:pt x="282" y="88"/>
                    <a:pt x="277" y="73"/>
                  </a:cubicBezTo>
                  <a:cubicBezTo>
                    <a:pt x="272" y="58"/>
                    <a:pt x="263" y="43"/>
                    <a:pt x="248" y="35"/>
                  </a:cubicBezTo>
                  <a:cubicBezTo>
                    <a:pt x="234" y="25"/>
                    <a:pt x="214" y="24"/>
                    <a:pt x="196" y="29"/>
                  </a:cubicBezTo>
                  <a:cubicBezTo>
                    <a:pt x="177" y="33"/>
                    <a:pt x="163" y="48"/>
                    <a:pt x="159" y="66"/>
                  </a:cubicBezTo>
                  <a:cubicBezTo>
                    <a:pt x="154" y="83"/>
                    <a:pt x="162" y="104"/>
                    <a:pt x="179" y="111"/>
                  </a:cubicBezTo>
                  <a:cubicBezTo>
                    <a:pt x="197" y="118"/>
                    <a:pt x="216" y="105"/>
                    <a:pt x="223" y="88"/>
                  </a:cubicBezTo>
                  <a:cubicBezTo>
                    <a:pt x="232" y="73"/>
                    <a:pt x="218" y="48"/>
                    <a:pt x="200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893" y="4632"/>
              <a:ext cx="605" cy="343"/>
            </a:xfrm>
            <a:custGeom>
              <a:avLst/>
              <a:gdLst>
                <a:gd name="T0" fmla="*/ 168 w 256"/>
                <a:gd name="T1" fmla="*/ 98 h 145"/>
                <a:gd name="T2" fmla="*/ 194 w 256"/>
                <a:gd name="T3" fmla="*/ 82 h 145"/>
                <a:gd name="T4" fmla="*/ 169 w 256"/>
                <a:gd name="T5" fmla="*/ 52 h 145"/>
                <a:gd name="T6" fmla="*/ 139 w 256"/>
                <a:gd name="T7" fmla="*/ 79 h 145"/>
                <a:gd name="T8" fmla="*/ 155 w 256"/>
                <a:gd name="T9" fmla="*/ 118 h 145"/>
                <a:gd name="T10" fmla="*/ 196 w 256"/>
                <a:gd name="T11" fmla="*/ 130 h 145"/>
                <a:gd name="T12" fmla="*/ 230 w 256"/>
                <a:gd name="T13" fmla="*/ 111 h 145"/>
                <a:gd name="T14" fmla="*/ 243 w 256"/>
                <a:gd name="T15" fmla="*/ 79 h 145"/>
                <a:gd name="T16" fmla="*/ 238 w 256"/>
                <a:gd name="T17" fmla="*/ 54 h 145"/>
                <a:gd name="T18" fmla="*/ 224 w 256"/>
                <a:gd name="T19" fmla="*/ 33 h 145"/>
                <a:gd name="T20" fmla="*/ 198 w 256"/>
                <a:gd name="T21" fmla="*/ 18 h 145"/>
                <a:gd name="T22" fmla="*/ 165 w 256"/>
                <a:gd name="T23" fmla="*/ 15 h 145"/>
                <a:gd name="T24" fmla="*/ 132 w 256"/>
                <a:gd name="T25" fmla="*/ 30 h 145"/>
                <a:gd name="T26" fmla="*/ 100 w 256"/>
                <a:gd name="T27" fmla="*/ 53 h 145"/>
                <a:gd name="T28" fmla="*/ 66 w 256"/>
                <a:gd name="T29" fmla="*/ 71 h 145"/>
                <a:gd name="T30" fmla="*/ 31 w 256"/>
                <a:gd name="T31" fmla="*/ 80 h 145"/>
                <a:gd name="T32" fmla="*/ 0 w 256"/>
                <a:gd name="T33" fmla="*/ 78 h 145"/>
                <a:gd name="T34" fmla="*/ 30 w 256"/>
                <a:gd name="T35" fmla="*/ 75 h 145"/>
                <a:gd name="T36" fmla="*/ 62 w 256"/>
                <a:gd name="T37" fmla="*/ 63 h 145"/>
                <a:gd name="T38" fmla="*/ 94 w 256"/>
                <a:gd name="T39" fmla="*/ 44 h 145"/>
                <a:gd name="T40" fmla="*/ 125 w 256"/>
                <a:gd name="T41" fmla="*/ 20 h 145"/>
                <a:gd name="T42" fmla="*/ 162 w 256"/>
                <a:gd name="T43" fmla="*/ 2 h 145"/>
                <a:gd name="T44" fmla="*/ 202 w 256"/>
                <a:gd name="T45" fmla="*/ 5 h 145"/>
                <a:gd name="T46" fmla="*/ 233 w 256"/>
                <a:gd name="T47" fmla="*/ 24 h 145"/>
                <a:gd name="T48" fmla="*/ 250 w 256"/>
                <a:gd name="T49" fmla="*/ 49 h 145"/>
                <a:gd name="T50" fmla="*/ 255 w 256"/>
                <a:gd name="T51" fmla="*/ 81 h 145"/>
                <a:gd name="T52" fmla="*/ 239 w 256"/>
                <a:gd name="T53" fmla="*/ 118 h 145"/>
                <a:gd name="T54" fmla="*/ 197 w 256"/>
                <a:gd name="T55" fmla="*/ 141 h 145"/>
                <a:gd name="T56" fmla="*/ 148 w 256"/>
                <a:gd name="T57" fmla="*/ 126 h 145"/>
                <a:gd name="T58" fmla="*/ 130 w 256"/>
                <a:gd name="T59" fmla="*/ 77 h 145"/>
                <a:gd name="T60" fmla="*/ 169 w 256"/>
                <a:gd name="T61" fmla="*/ 44 h 145"/>
                <a:gd name="T62" fmla="*/ 198 w 256"/>
                <a:gd name="T63" fmla="*/ 82 h 145"/>
                <a:gd name="T64" fmla="*/ 168 w 256"/>
                <a:gd name="T65" fmla="*/ 9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6" h="145">
                  <a:moveTo>
                    <a:pt x="168" y="98"/>
                  </a:moveTo>
                  <a:cubicBezTo>
                    <a:pt x="178" y="110"/>
                    <a:pt x="196" y="96"/>
                    <a:pt x="194" y="82"/>
                  </a:cubicBezTo>
                  <a:cubicBezTo>
                    <a:pt x="194" y="68"/>
                    <a:pt x="184" y="51"/>
                    <a:pt x="169" y="52"/>
                  </a:cubicBezTo>
                  <a:cubicBezTo>
                    <a:pt x="154" y="51"/>
                    <a:pt x="141" y="64"/>
                    <a:pt x="139" y="79"/>
                  </a:cubicBezTo>
                  <a:cubicBezTo>
                    <a:pt x="137" y="93"/>
                    <a:pt x="143" y="109"/>
                    <a:pt x="155" y="118"/>
                  </a:cubicBezTo>
                  <a:cubicBezTo>
                    <a:pt x="167" y="127"/>
                    <a:pt x="182" y="133"/>
                    <a:pt x="196" y="130"/>
                  </a:cubicBezTo>
                  <a:cubicBezTo>
                    <a:pt x="210" y="129"/>
                    <a:pt x="221" y="120"/>
                    <a:pt x="230" y="111"/>
                  </a:cubicBezTo>
                  <a:cubicBezTo>
                    <a:pt x="237" y="100"/>
                    <a:pt x="242" y="90"/>
                    <a:pt x="243" y="79"/>
                  </a:cubicBezTo>
                  <a:cubicBezTo>
                    <a:pt x="243" y="70"/>
                    <a:pt x="242" y="60"/>
                    <a:pt x="238" y="54"/>
                  </a:cubicBezTo>
                  <a:cubicBezTo>
                    <a:pt x="236" y="46"/>
                    <a:pt x="231" y="40"/>
                    <a:pt x="224" y="33"/>
                  </a:cubicBezTo>
                  <a:cubicBezTo>
                    <a:pt x="217" y="27"/>
                    <a:pt x="209" y="20"/>
                    <a:pt x="198" y="18"/>
                  </a:cubicBezTo>
                  <a:cubicBezTo>
                    <a:pt x="188" y="13"/>
                    <a:pt x="176" y="13"/>
                    <a:pt x="165" y="15"/>
                  </a:cubicBezTo>
                  <a:cubicBezTo>
                    <a:pt x="154" y="17"/>
                    <a:pt x="143" y="23"/>
                    <a:pt x="132" y="30"/>
                  </a:cubicBezTo>
                  <a:cubicBezTo>
                    <a:pt x="100" y="53"/>
                    <a:pt x="100" y="53"/>
                    <a:pt x="100" y="53"/>
                  </a:cubicBezTo>
                  <a:cubicBezTo>
                    <a:pt x="89" y="60"/>
                    <a:pt x="78" y="67"/>
                    <a:pt x="66" y="71"/>
                  </a:cubicBezTo>
                  <a:cubicBezTo>
                    <a:pt x="55" y="77"/>
                    <a:pt x="42" y="78"/>
                    <a:pt x="31" y="80"/>
                  </a:cubicBezTo>
                  <a:cubicBezTo>
                    <a:pt x="20" y="80"/>
                    <a:pt x="9" y="79"/>
                    <a:pt x="0" y="78"/>
                  </a:cubicBezTo>
                  <a:cubicBezTo>
                    <a:pt x="10" y="77"/>
                    <a:pt x="20" y="76"/>
                    <a:pt x="30" y="75"/>
                  </a:cubicBezTo>
                  <a:cubicBezTo>
                    <a:pt x="41" y="71"/>
                    <a:pt x="52" y="70"/>
                    <a:pt x="62" y="63"/>
                  </a:cubicBezTo>
                  <a:cubicBezTo>
                    <a:pt x="73" y="59"/>
                    <a:pt x="83" y="51"/>
                    <a:pt x="94" y="44"/>
                  </a:cubicBezTo>
                  <a:cubicBezTo>
                    <a:pt x="104" y="36"/>
                    <a:pt x="114" y="28"/>
                    <a:pt x="125" y="20"/>
                  </a:cubicBezTo>
                  <a:cubicBezTo>
                    <a:pt x="136" y="12"/>
                    <a:pt x="148" y="5"/>
                    <a:pt x="162" y="2"/>
                  </a:cubicBezTo>
                  <a:cubicBezTo>
                    <a:pt x="176" y="0"/>
                    <a:pt x="190" y="1"/>
                    <a:pt x="202" y="5"/>
                  </a:cubicBezTo>
                  <a:cubicBezTo>
                    <a:pt x="215" y="8"/>
                    <a:pt x="224" y="17"/>
                    <a:pt x="233" y="24"/>
                  </a:cubicBezTo>
                  <a:cubicBezTo>
                    <a:pt x="241" y="32"/>
                    <a:pt x="247" y="40"/>
                    <a:pt x="250" y="49"/>
                  </a:cubicBezTo>
                  <a:cubicBezTo>
                    <a:pt x="254" y="56"/>
                    <a:pt x="256" y="68"/>
                    <a:pt x="255" y="81"/>
                  </a:cubicBezTo>
                  <a:cubicBezTo>
                    <a:pt x="254" y="93"/>
                    <a:pt x="248" y="106"/>
                    <a:pt x="239" y="118"/>
                  </a:cubicBezTo>
                  <a:cubicBezTo>
                    <a:pt x="229" y="129"/>
                    <a:pt x="215" y="140"/>
                    <a:pt x="197" y="141"/>
                  </a:cubicBezTo>
                  <a:cubicBezTo>
                    <a:pt x="180" y="145"/>
                    <a:pt x="162" y="137"/>
                    <a:pt x="148" y="126"/>
                  </a:cubicBezTo>
                  <a:cubicBezTo>
                    <a:pt x="134" y="116"/>
                    <a:pt x="126" y="95"/>
                    <a:pt x="130" y="77"/>
                  </a:cubicBezTo>
                  <a:cubicBezTo>
                    <a:pt x="133" y="58"/>
                    <a:pt x="150" y="43"/>
                    <a:pt x="169" y="44"/>
                  </a:cubicBezTo>
                  <a:cubicBezTo>
                    <a:pt x="189" y="46"/>
                    <a:pt x="200" y="67"/>
                    <a:pt x="198" y="82"/>
                  </a:cubicBezTo>
                  <a:cubicBezTo>
                    <a:pt x="199" y="99"/>
                    <a:pt x="177" y="112"/>
                    <a:pt x="168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514" y="4213"/>
              <a:ext cx="1213" cy="632"/>
            </a:xfrm>
            <a:custGeom>
              <a:avLst/>
              <a:gdLst>
                <a:gd name="T0" fmla="*/ 467 w 513"/>
                <a:gd name="T1" fmla="*/ 196 h 267"/>
                <a:gd name="T2" fmla="*/ 412 w 513"/>
                <a:gd name="T3" fmla="*/ 221 h 267"/>
                <a:gd name="T4" fmla="*/ 483 w 513"/>
                <a:gd name="T5" fmla="*/ 241 h 267"/>
                <a:gd name="T6" fmla="*/ 475 w 513"/>
                <a:gd name="T7" fmla="*/ 162 h 267"/>
                <a:gd name="T8" fmla="*/ 385 w 513"/>
                <a:gd name="T9" fmla="*/ 174 h 267"/>
                <a:gd name="T10" fmla="*/ 295 w 513"/>
                <a:gd name="T11" fmla="*/ 216 h 267"/>
                <a:gd name="T12" fmla="*/ 214 w 513"/>
                <a:gd name="T13" fmla="*/ 176 h 267"/>
                <a:gd name="T14" fmla="*/ 178 w 513"/>
                <a:gd name="T15" fmla="*/ 113 h 267"/>
                <a:gd name="T16" fmla="*/ 154 w 513"/>
                <a:gd name="T17" fmla="*/ 63 h 267"/>
                <a:gd name="T18" fmla="*/ 111 w 513"/>
                <a:gd name="T19" fmla="*/ 25 h 267"/>
                <a:gd name="T20" fmla="*/ 48 w 513"/>
                <a:gd name="T21" fmla="*/ 25 h 267"/>
                <a:gd name="T22" fmla="*/ 18 w 513"/>
                <a:gd name="T23" fmla="*/ 84 h 267"/>
                <a:gd name="T24" fmla="*/ 58 w 513"/>
                <a:gd name="T25" fmla="*/ 136 h 267"/>
                <a:gd name="T26" fmla="*/ 109 w 513"/>
                <a:gd name="T27" fmla="*/ 103 h 267"/>
                <a:gd name="T28" fmla="*/ 74 w 513"/>
                <a:gd name="T29" fmla="*/ 58 h 267"/>
                <a:gd name="T30" fmla="*/ 61 w 513"/>
                <a:gd name="T31" fmla="*/ 98 h 267"/>
                <a:gd name="T32" fmla="*/ 59 w 513"/>
                <a:gd name="T33" fmla="*/ 102 h 267"/>
                <a:gd name="T34" fmla="*/ 74 w 513"/>
                <a:gd name="T35" fmla="*/ 48 h 267"/>
                <a:gd name="T36" fmla="*/ 122 w 513"/>
                <a:gd name="T37" fmla="*/ 105 h 267"/>
                <a:gd name="T38" fmla="*/ 54 w 513"/>
                <a:gd name="T39" fmla="*/ 152 h 267"/>
                <a:gd name="T40" fmla="*/ 0 w 513"/>
                <a:gd name="T41" fmla="*/ 85 h 267"/>
                <a:gd name="T42" fmla="*/ 39 w 513"/>
                <a:gd name="T43" fmla="*/ 10 h 267"/>
                <a:gd name="T44" fmla="*/ 118 w 513"/>
                <a:gd name="T45" fmla="*/ 9 h 267"/>
                <a:gd name="T46" fmla="*/ 169 w 513"/>
                <a:gd name="T47" fmla="*/ 55 h 267"/>
                <a:gd name="T48" fmla="*/ 193 w 513"/>
                <a:gd name="T49" fmla="*/ 106 h 267"/>
                <a:gd name="T50" fmla="*/ 227 w 513"/>
                <a:gd name="T51" fmla="*/ 165 h 267"/>
                <a:gd name="T52" fmla="*/ 292 w 513"/>
                <a:gd name="T53" fmla="*/ 199 h 267"/>
                <a:gd name="T54" fmla="*/ 377 w 513"/>
                <a:gd name="T55" fmla="*/ 160 h 267"/>
                <a:gd name="T56" fmla="*/ 482 w 513"/>
                <a:gd name="T57" fmla="*/ 149 h 267"/>
                <a:gd name="T58" fmla="*/ 491 w 513"/>
                <a:gd name="T59" fmla="*/ 250 h 267"/>
                <a:gd name="T60" fmla="*/ 404 w 513"/>
                <a:gd name="T61" fmla="*/ 222 h 267"/>
                <a:gd name="T62" fmla="*/ 470 w 513"/>
                <a:gd name="T63" fmla="*/ 19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3" h="267">
                  <a:moveTo>
                    <a:pt x="447" y="224"/>
                  </a:moveTo>
                  <a:cubicBezTo>
                    <a:pt x="461" y="229"/>
                    <a:pt x="472" y="209"/>
                    <a:pt x="467" y="196"/>
                  </a:cubicBezTo>
                  <a:cubicBezTo>
                    <a:pt x="463" y="182"/>
                    <a:pt x="444" y="180"/>
                    <a:pt x="431" y="185"/>
                  </a:cubicBezTo>
                  <a:cubicBezTo>
                    <a:pt x="416" y="190"/>
                    <a:pt x="410" y="206"/>
                    <a:pt x="412" y="221"/>
                  </a:cubicBezTo>
                  <a:cubicBezTo>
                    <a:pt x="414" y="237"/>
                    <a:pt x="425" y="250"/>
                    <a:pt x="440" y="253"/>
                  </a:cubicBezTo>
                  <a:cubicBezTo>
                    <a:pt x="455" y="256"/>
                    <a:pt x="472" y="251"/>
                    <a:pt x="483" y="241"/>
                  </a:cubicBezTo>
                  <a:cubicBezTo>
                    <a:pt x="495" y="231"/>
                    <a:pt x="500" y="215"/>
                    <a:pt x="499" y="199"/>
                  </a:cubicBezTo>
                  <a:cubicBezTo>
                    <a:pt x="498" y="183"/>
                    <a:pt x="488" y="169"/>
                    <a:pt x="475" y="162"/>
                  </a:cubicBezTo>
                  <a:cubicBezTo>
                    <a:pt x="462" y="155"/>
                    <a:pt x="445" y="153"/>
                    <a:pt x="430" y="156"/>
                  </a:cubicBezTo>
                  <a:cubicBezTo>
                    <a:pt x="414" y="159"/>
                    <a:pt x="399" y="166"/>
                    <a:pt x="385" y="174"/>
                  </a:cubicBezTo>
                  <a:cubicBezTo>
                    <a:pt x="342" y="198"/>
                    <a:pt x="342" y="198"/>
                    <a:pt x="342" y="198"/>
                  </a:cubicBezTo>
                  <a:cubicBezTo>
                    <a:pt x="327" y="206"/>
                    <a:pt x="312" y="213"/>
                    <a:pt x="295" y="216"/>
                  </a:cubicBezTo>
                  <a:cubicBezTo>
                    <a:pt x="278" y="218"/>
                    <a:pt x="260" y="215"/>
                    <a:pt x="246" y="206"/>
                  </a:cubicBezTo>
                  <a:cubicBezTo>
                    <a:pt x="232" y="198"/>
                    <a:pt x="224" y="186"/>
                    <a:pt x="214" y="176"/>
                  </a:cubicBezTo>
                  <a:cubicBezTo>
                    <a:pt x="205" y="165"/>
                    <a:pt x="199" y="154"/>
                    <a:pt x="193" y="143"/>
                  </a:cubicBezTo>
                  <a:cubicBezTo>
                    <a:pt x="187" y="132"/>
                    <a:pt x="182" y="122"/>
                    <a:pt x="178" y="113"/>
                  </a:cubicBezTo>
                  <a:cubicBezTo>
                    <a:pt x="174" y="103"/>
                    <a:pt x="170" y="95"/>
                    <a:pt x="166" y="87"/>
                  </a:cubicBezTo>
                  <a:cubicBezTo>
                    <a:pt x="162" y="80"/>
                    <a:pt x="158" y="72"/>
                    <a:pt x="154" y="63"/>
                  </a:cubicBezTo>
                  <a:cubicBezTo>
                    <a:pt x="148" y="56"/>
                    <a:pt x="143" y="48"/>
                    <a:pt x="136" y="41"/>
                  </a:cubicBezTo>
                  <a:cubicBezTo>
                    <a:pt x="128" y="36"/>
                    <a:pt x="122" y="27"/>
                    <a:pt x="111" y="25"/>
                  </a:cubicBezTo>
                  <a:cubicBezTo>
                    <a:pt x="101" y="21"/>
                    <a:pt x="91" y="18"/>
                    <a:pt x="80" y="18"/>
                  </a:cubicBezTo>
                  <a:cubicBezTo>
                    <a:pt x="69" y="18"/>
                    <a:pt x="58" y="20"/>
                    <a:pt x="48" y="25"/>
                  </a:cubicBezTo>
                  <a:cubicBezTo>
                    <a:pt x="38" y="31"/>
                    <a:pt x="30" y="39"/>
                    <a:pt x="25" y="50"/>
                  </a:cubicBezTo>
                  <a:cubicBezTo>
                    <a:pt x="20" y="60"/>
                    <a:pt x="17" y="72"/>
                    <a:pt x="18" y="84"/>
                  </a:cubicBezTo>
                  <a:cubicBezTo>
                    <a:pt x="18" y="96"/>
                    <a:pt x="22" y="108"/>
                    <a:pt x="29" y="117"/>
                  </a:cubicBezTo>
                  <a:cubicBezTo>
                    <a:pt x="36" y="126"/>
                    <a:pt x="47" y="135"/>
                    <a:pt x="58" y="136"/>
                  </a:cubicBezTo>
                  <a:cubicBezTo>
                    <a:pt x="69" y="141"/>
                    <a:pt x="80" y="136"/>
                    <a:pt x="90" y="131"/>
                  </a:cubicBezTo>
                  <a:cubicBezTo>
                    <a:pt x="99" y="123"/>
                    <a:pt x="107" y="114"/>
                    <a:pt x="109" y="103"/>
                  </a:cubicBezTo>
                  <a:cubicBezTo>
                    <a:pt x="112" y="92"/>
                    <a:pt x="109" y="80"/>
                    <a:pt x="103" y="72"/>
                  </a:cubicBezTo>
                  <a:cubicBezTo>
                    <a:pt x="96" y="63"/>
                    <a:pt x="85" y="58"/>
                    <a:pt x="74" y="58"/>
                  </a:cubicBezTo>
                  <a:cubicBezTo>
                    <a:pt x="64" y="57"/>
                    <a:pt x="53" y="62"/>
                    <a:pt x="52" y="72"/>
                  </a:cubicBezTo>
                  <a:cubicBezTo>
                    <a:pt x="49" y="82"/>
                    <a:pt x="52" y="93"/>
                    <a:pt x="61" y="98"/>
                  </a:cubicBezTo>
                  <a:cubicBezTo>
                    <a:pt x="69" y="104"/>
                    <a:pt x="82" y="103"/>
                    <a:pt x="85" y="94"/>
                  </a:cubicBezTo>
                  <a:cubicBezTo>
                    <a:pt x="83" y="104"/>
                    <a:pt x="69" y="107"/>
                    <a:pt x="59" y="102"/>
                  </a:cubicBezTo>
                  <a:cubicBezTo>
                    <a:pt x="48" y="97"/>
                    <a:pt x="43" y="84"/>
                    <a:pt x="45" y="71"/>
                  </a:cubicBezTo>
                  <a:cubicBezTo>
                    <a:pt x="45" y="57"/>
                    <a:pt x="61" y="48"/>
                    <a:pt x="74" y="48"/>
                  </a:cubicBezTo>
                  <a:cubicBezTo>
                    <a:pt x="87" y="48"/>
                    <a:pt x="102" y="52"/>
                    <a:pt x="112" y="64"/>
                  </a:cubicBezTo>
                  <a:cubicBezTo>
                    <a:pt x="121" y="75"/>
                    <a:pt x="126" y="91"/>
                    <a:pt x="122" y="105"/>
                  </a:cubicBezTo>
                  <a:cubicBezTo>
                    <a:pt x="121" y="121"/>
                    <a:pt x="110" y="133"/>
                    <a:pt x="99" y="143"/>
                  </a:cubicBezTo>
                  <a:cubicBezTo>
                    <a:pt x="86" y="151"/>
                    <a:pt x="70" y="157"/>
                    <a:pt x="54" y="152"/>
                  </a:cubicBezTo>
                  <a:cubicBezTo>
                    <a:pt x="39" y="149"/>
                    <a:pt x="26" y="139"/>
                    <a:pt x="16" y="128"/>
                  </a:cubicBezTo>
                  <a:cubicBezTo>
                    <a:pt x="6" y="115"/>
                    <a:pt x="1" y="100"/>
                    <a:pt x="0" y="85"/>
                  </a:cubicBezTo>
                  <a:cubicBezTo>
                    <a:pt x="0" y="70"/>
                    <a:pt x="3" y="55"/>
                    <a:pt x="9" y="42"/>
                  </a:cubicBezTo>
                  <a:cubicBezTo>
                    <a:pt x="16" y="29"/>
                    <a:pt x="26" y="17"/>
                    <a:pt x="39" y="10"/>
                  </a:cubicBezTo>
                  <a:cubicBezTo>
                    <a:pt x="52" y="3"/>
                    <a:pt x="66" y="0"/>
                    <a:pt x="80" y="0"/>
                  </a:cubicBezTo>
                  <a:cubicBezTo>
                    <a:pt x="94" y="0"/>
                    <a:pt x="106" y="4"/>
                    <a:pt x="118" y="9"/>
                  </a:cubicBezTo>
                  <a:cubicBezTo>
                    <a:pt x="130" y="12"/>
                    <a:pt x="139" y="22"/>
                    <a:pt x="148" y="29"/>
                  </a:cubicBezTo>
                  <a:cubicBezTo>
                    <a:pt x="157" y="37"/>
                    <a:pt x="162" y="46"/>
                    <a:pt x="169" y="55"/>
                  </a:cubicBezTo>
                  <a:cubicBezTo>
                    <a:pt x="173" y="63"/>
                    <a:pt x="178" y="72"/>
                    <a:pt x="182" y="80"/>
                  </a:cubicBezTo>
                  <a:cubicBezTo>
                    <a:pt x="185" y="88"/>
                    <a:pt x="189" y="96"/>
                    <a:pt x="193" y="106"/>
                  </a:cubicBezTo>
                  <a:cubicBezTo>
                    <a:pt x="198" y="115"/>
                    <a:pt x="203" y="125"/>
                    <a:pt x="208" y="135"/>
                  </a:cubicBezTo>
                  <a:cubicBezTo>
                    <a:pt x="214" y="145"/>
                    <a:pt x="219" y="156"/>
                    <a:pt x="227" y="165"/>
                  </a:cubicBezTo>
                  <a:cubicBezTo>
                    <a:pt x="236" y="175"/>
                    <a:pt x="244" y="185"/>
                    <a:pt x="255" y="192"/>
                  </a:cubicBezTo>
                  <a:cubicBezTo>
                    <a:pt x="266" y="198"/>
                    <a:pt x="279" y="201"/>
                    <a:pt x="292" y="199"/>
                  </a:cubicBezTo>
                  <a:cubicBezTo>
                    <a:pt x="306" y="197"/>
                    <a:pt x="320" y="191"/>
                    <a:pt x="334" y="184"/>
                  </a:cubicBezTo>
                  <a:cubicBezTo>
                    <a:pt x="348" y="177"/>
                    <a:pt x="362" y="168"/>
                    <a:pt x="377" y="160"/>
                  </a:cubicBezTo>
                  <a:cubicBezTo>
                    <a:pt x="392" y="152"/>
                    <a:pt x="409" y="144"/>
                    <a:pt x="427" y="141"/>
                  </a:cubicBezTo>
                  <a:cubicBezTo>
                    <a:pt x="445" y="138"/>
                    <a:pt x="465" y="140"/>
                    <a:pt x="482" y="149"/>
                  </a:cubicBezTo>
                  <a:cubicBezTo>
                    <a:pt x="499" y="160"/>
                    <a:pt x="511" y="178"/>
                    <a:pt x="512" y="198"/>
                  </a:cubicBezTo>
                  <a:cubicBezTo>
                    <a:pt x="513" y="217"/>
                    <a:pt x="506" y="237"/>
                    <a:pt x="491" y="250"/>
                  </a:cubicBezTo>
                  <a:cubicBezTo>
                    <a:pt x="476" y="262"/>
                    <a:pt x="456" y="267"/>
                    <a:pt x="438" y="262"/>
                  </a:cubicBezTo>
                  <a:cubicBezTo>
                    <a:pt x="419" y="258"/>
                    <a:pt x="405" y="240"/>
                    <a:pt x="404" y="222"/>
                  </a:cubicBezTo>
                  <a:cubicBezTo>
                    <a:pt x="402" y="205"/>
                    <a:pt x="411" y="185"/>
                    <a:pt x="429" y="180"/>
                  </a:cubicBezTo>
                  <a:cubicBezTo>
                    <a:pt x="444" y="174"/>
                    <a:pt x="466" y="178"/>
                    <a:pt x="470" y="195"/>
                  </a:cubicBezTo>
                  <a:cubicBezTo>
                    <a:pt x="474" y="210"/>
                    <a:pt x="461" y="230"/>
                    <a:pt x="447" y="2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885" y="4137"/>
              <a:ext cx="599" cy="462"/>
            </a:xfrm>
            <a:custGeom>
              <a:avLst/>
              <a:gdLst>
                <a:gd name="T0" fmla="*/ 63 w 253"/>
                <a:gd name="T1" fmla="*/ 76 h 195"/>
                <a:gd name="T2" fmla="*/ 91 w 253"/>
                <a:gd name="T3" fmla="*/ 40 h 195"/>
                <a:gd name="T4" fmla="*/ 52 w 253"/>
                <a:gd name="T5" fmla="*/ 5 h 195"/>
                <a:gd name="T6" fmla="*/ 10 w 253"/>
                <a:gd name="T7" fmla="*/ 38 h 195"/>
                <a:gd name="T8" fmla="*/ 24 w 253"/>
                <a:gd name="T9" fmla="*/ 92 h 195"/>
                <a:gd name="T10" fmla="*/ 68 w 253"/>
                <a:gd name="T11" fmla="*/ 122 h 195"/>
                <a:gd name="T12" fmla="*/ 116 w 253"/>
                <a:gd name="T13" fmla="*/ 117 h 195"/>
                <a:gd name="T14" fmla="*/ 154 w 253"/>
                <a:gd name="T15" fmla="*/ 100 h 195"/>
                <a:gd name="T16" fmla="*/ 188 w 253"/>
                <a:gd name="T17" fmla="*/ 93 h 195"/>
                <a:gd name="T18" fmla="*/ 227 w 253"/>
                <a:gd name="T19" fmla="*/ 101 h 195"/>
                <a:gd name="T20" fmla="*/ 252 w 253"/>
                <a:gd name="T21" fmla="*/ 139 h 195"/>
                <a:gd name="T22" fmla="*/ 234 w 253"/>
                <a:gd name="T23" fmla="*/ 185 h 195"/>
                <a:gd name="T24" fmla="*/ 185 w 253"/>
                <a:gd name="T25" fmla="*/ 184 h 195"/>
                <a:gd name="T26" fmla="*/ 177 w 253"/>
                <a:gd name="T27" fmla="*/ 137 h 195"/>
                <a:gd name="T28" fmla="*/ 220 w 253"/>
                <a:gd name="T29" fmla="*/ 135 h 195"/>
                <a:gd name="T30" fmla="*/ 213 w 253"/>
                <a:gd name="T31" fmla="*/ 170 h 195"/>
                <a:gd name="T32" fmla="*/ 212 w 253"/>
                <a:gd name="T33" fmla="*/ 168 h 195"/>
                <a:gd name="T34" fmla="*/ 217 w 253"/>
                <a:gd name="T35" fmla="*/ 139 h 195"/>
                <a:gd name="T36" fmla="*/ 183 w 253"/>
                <a:gd name="T37" fmla="*/ 141 h 195"/>
                <a:gd name="T38" fmla="*/ 190 w 253"/>
                <a:gd name="T39" fmla="*/ 178 h 195"/>
                <a:gd name="T40" fmla="*/ 229 w 253"/>
                <a:gd name="T41" fmla="*/ 178 h 195"/>
                <a:gd name="T42" fmla="*/ 243 w 253"/>
                <a:gd name="T43" fmla="*/ 140 h 195"/>
                <a:gd name="T44" fmla="*/ 222 w 253"/>
                <a:gd name="T45" fmla="*/ 109 h 195"/>
                <a:gd name="T46" fmla="*/ 188 w 253"/>
                <a:gd name="T47" fmla="*/ 101 h 195"/>
                <a:gd name="T48" fmla="*/ 157 w 253"/>
                <a:gd name="T49" fmla="*/ 108 h 195"/>
                <a:gd name="T50" fmla="*/ 119 w 253"/>
                <a:gd name="T51" fmla="*/ 125 h 195"/>
                <a:gd name="T52" fmla="*/ 66 w 253"/>
                <a:gd name="T53" fmla="*/ 130 h 195"/>
                <a:gd name="T54" fmla="*/ 17 w 253"/>
                <a:gd name="T55" fmla="*/ 97 h 195"/>
                <a:gd name="T56" fmla="*/ 3 w 253"/>
                <a:gd name="T57" fmla="*/ 36 h 195"/>
                <a:gd name="T58" fmla="*/ 52 w 253"/>
                <a:gd name="T59" fmla="*/ 0 h 195"/>
                <a:gd name="T60" fmla="*/ 95 w 253"/>
                <a:gd name="T61" fmla="*/ 39 h 195"/>
                <a:gd name="T62" fmla="*/ 63 w 253"/>
                <a:gd name="T63" fmla="*/ 78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3" h="195">
                  <a:moveTo>
                    <a:pt x="39" y="67"/>
                  </a:moveTo>
                  <a:cubicBezTo>
                    <a:pt x="46" y="72"/>
                    <a:pt x="54" y="76"/>
                    <a:pt x="63" y="76"/>
                  </a:cubicBezTo>
                  <a:cubicBezTo>
                    <a:pt x="71" y="77"/>
                    <a:pt x="81" y="74"/>
                    <a:pt x="86" y="66"/>
                  </a:cubicBezTo>
                  <a:cubicBezTo>
                    <a:pt x="91" y="59"/>
                    <a:pt x="92" y="49"/>
                    <a:pt x="91" y="40"/>
                  </a:cubicBezTo>
                  <a:cubicBezTo>
                    <a:pt x="90" y="31"/>
                    <a:pt x="86" y="21"/>
                    <a:pt x="78" y="15"/>
                  </a:cubicBezTo>
                  <a:cubicBezTo>
                    <a:pt x="71" y="9"/>
                    <a:pt x="61" y="6"/>
                    <a:pt x="52" y="5"/>
                  </a:cubicBezTo>
                  <a:cubicBezTo>
                    <a:pt x="42" y="6"/>
                    <a:pt x="32" y="8"/>
                    <a:pt x="25" y="14"/>
                  </a:cubicBezTo>
                  <a:cubicBezTo>
                    <a:pt x="17" y="20"/>
                    <a:pt x="12" y="29"/>
                    <a:pt x="10" y="38"/>
                  </a:cubicBezTo>
                  <a:cubicBezTo>
                    <a:pt x="8" y="47"/>
                    <a:pt x="9" y="57"/>
                    <a:pt x="11" y="67"/>
                  </a:cubicBezTo>
                  <a:cubicBezTo>
                    <a:pt x="14" y="76"/>
                    <a:pt x="18" y="85"/>
                    <a:pt x="24" y="92"/>
                  </a:cubicBezTo>
                  <a:cubicBezTo>
                    <a:pt x="30" y="100"/>
                    <a:pt x="36" y="107"/>
                    <a:pt x="44" y="112"/>
                  </a:cubicBezTo>
                  <a:cubicBezTo>
                    <a:pt x="51" y="117"/>
                    <a:pt x="60" y="120"/>
                    <a:pt x="68" y="122"/>
                  </a:cubicBezTo>
                  <a:cubicBezTo>
                    <a:pt x="76" y="124"/>
                    <a:pt x="85" y="124"/>
                    <a:pt x="93" y="123"/>
                  </a:cubicBezTo>
                  <a:cubicBezTo>
                    <a:pt x="101" y="122"/>
                    <a:pt x="109" y="120"/>
                    <a:pt x="116" y="117"/>
                  </a:cubicBezTo>
                  <a:cubicBezTo>
                    <a:pt x="123" y="115"/>
                    <a:pt x="130" y="111"/>
                    <a:pt x="136" y="109"/>
                  </a:cubicBezTo>
                  <a:cubicBezTo>
                    <a:pt x="154" y="100"/>
                    <a:pt x="154" y="100"/>
                    <a:pt x="154" y="100"/>
                  </a:cubicBezTo>
                  <a:cubicBezTo>
                    <a:pt x="160" y="98"/>
                    <a:pt x="166" y="96"/>
                    <a:pt x="171" y="95"/>
                  </a:cubicBezTo>
                  <a:cubicBezTo>
                    <a:pt x="176" y="94"/>
                    <a:pt x="182" y="92"/>
                    <a:pt x="188" y="93"/>
                  </a:cubicBezTo>
                  <a:cubicBezTo>
                    <a:pt x="194" y="92"/>
                    <a:pt x="200" y="93"/>
                    <a:pt x="207" y="94"/>
                  </a:cubicBezTo>
                  <a:cubicBezTo>
                    <a:pt x="213" y="95"/>
                    <a:pt x="220" y="97"/>
                    <a:pt x="227" y="101"/>
                  </a:cubicBezTo>
                  <a:cubicBezTo>
                    <a:pt x="233" y="105"/>
                    <a:pt x="239" y="110"/>
                    <a:pt x="244" y="117"/>
                  </a:cubicBezTo>
                  <a:cubicBezTo>
                    <a:pt x="247" y="123"/>
                    <a:pt x="251" y="131"/>
                    <a:pt x="252" y="139"/>
                  </a:cubicBezTo>
                  <a:cubicBezTo>
                    <a:pt x="253" y="147"/>
                    <a:pt x="253" y="156"/>
                    <a:pt x="250" y="164"/>
                  </a:cubicBezTo>
                  <a:cubicBezTo>
                    <a:pt x="247" y="172"/>
                    <a:pt x="241" y="179"/>
                    <a:pt x="234" y="185"/>
                  </a:cubicBezTo>
                  <a:cubicBezTo>
                    <a:pt x="227" y="190"/>
                    <a:pt x="219" y="194"/>
                    <a:pt x="210" y="194"/>
                  </a:cubicBezTo>
                  <a:cubicBezTo>
                    <a:pt x="200" y="195"/>
                    <a:pt x="191" y="190"/>
                    <a:pt x="185" y="184"/>
                  </a:cubicBezTo>
                  <a:cubicBezTo>
                    <a:pt x="178" y="178"/>
                    <a:pt x="173" y="171"/>
                    <a:pt x="172" y="162"/>
                  </a:cubicBezTo>
                  <a:cubicBezTo>
                    <a:pt x="170" y="153"/>
                    <a:pt x="170" y="143"/>
                    <a:pt x="177" y="137"/>
                  </a:cubicBezTo>
                  <a:cubicBezTo>
                    <a:pt x="182" y="129"/>
                    <a:pt x="191" y="126"/>
                    <a:pt x="199" y="125"/>
                  </a:cubicBezTo>
                  <a:cubicBezTo>
                    <a:pt x="207" y="127"/>
                    <a:pt x="216" y="128"/>
                    <a:pt x="220" y="135"/>
                  </a:cubicBezTo>
                  <a:cubicBezTo>
                    <a:pt x="226" y="141"/>
                    <a:pt x="228" y="149"/>
                    <a:pt x="227" y="156"/>
                  </a:cubicBezTo>
                  <a:cubicBezTo>
                    <a:pt x="225" y="164"/>
                    <a:pt x="219" y="168"/>
                    <a:pt x="213" y="170"/>
                  </a:cubicBezTo>
                  <a:cubicBezTo>
                    <a:pt x="206" y="172"/>
                    <a:pt x="200" y="170"/>
                    <a:pt x="195" y="167"/>
                  </a:cubicBezTo>
                  <a:cubicBezTo>
                    <a:pt x="200" y="169"/>
                    <a:pt x="207" y="170"/>
                    <a:pt x="212" y="168"/>
                  </a:cubicBezTo>
                  <a:cubicBezTo>
                    <a:pt x="218" y="166"/>
                    <a:pt x="223" y="162"/>
                    <a:pt x="224" y="155"/>
                  </a:cubicBezTo>
                  <a:cubicBezTo>
                    <a:pt x="224" y="149"/>
                    <a:pt x="222" y="143"/>
                    <a:pt x="217" y="139"/>
                  </a:cubicBezTo>
                  <a:cubicBezTo>
                    <a:pt x="213" y="133"/>
                    <a:pt x="205" y="132"/>
                    <a:pt x="199" y="131"/>
                  </a:cubicBezTo>
                  <a:cubicBezTo>
                    <a:pt x="192" y="132"/>
                    <a:pt x="186" y="134"/>
                    <a:pt x="183" y="141"/>
                  </a:cubicBezTo>
                  <a:cubicBezTo>
                    <a:pt x="177" y="145"/>
                    <a:pt x="177" y="154"/>
                    <a:pt x="179" y="160"/>
                  </a:cubicBezTo>
                  <a:cubicBezTo>
                    <a:pt x="180" y="167"/>
                    <a:pt x="185" y="174"/>
                    <a:pt x="190" y="178"/>
                  </a:cubicBezTo>
                  <a:cubicBezTo>
                    <a:pt x="195" y="183"/>
                    <a:pt x="203" y="186"/>
                    <a:pt x="209" y="186"/>
                  </a:cubicBezTo>
                  <a:cubicBezTo>
                    <a:pt x="216" y="186"/>
                    <a:pt x="223" y="182"/>
                    <a:pt x="229" y="178"/>
                  </a:cubicBezTo>
                  <a:cubicBezTo>
                    <a:pt x="235" y="174"/>
                    <a:pt x="239" y="168"/>
                    <a:pt x="242" y="161"/>
                  </a:cubicBezTo>
                  <a:cubicBezTo>
                    <a:pt x="244" y="155"/>
                    <a:pt x="245" y="147"/>
                    <a:pt x="243" y="140"/>
                  </a:cubicBezTo>
                  <a:cubicBezTo>
                    <a:pt x="243" y="133"/>
                    <a:pt x="239" y="127"/>
                    <a:pt x="237" y="121"/>
                  </a:cubicBezTo>
                  <a:cubicBezTo>
                    <a:pt x="232" y="116"/>
                    <a:pt x="228" y="111"/>
                    <a:pt x="222" y="109"/>
                  </a:cubicBezTo>
                  <a:cubicBezTo>
                    <a:pt x="217" y="105"/>
                    <a:pt x="211" y="103"/>
                    <a:pt x="205" y="102"/>
                  </a:cubicBezTo>
                  <a:cubicBezTo>
                    <a:pt x="199" y="101"/>
                    <a:pt x="194" y="101"/>
                    <a:pt x="188" y="101"/>
                  </a:cubicBezTo>
                  <a:cubicBezTo>
                    <a:pt x="183" y="101"/>
                    <a:pt x="177" y="103"/>
                    <a:pt x="173" y="103"/>
                  </a:cubicBezTo>
                  <a:cubicBezTo>
                    <a:pt x="168" y="104"/>
                    <a:pt x="163" y="106"/>
                    <a:pt x="157" y="108"/>
                  </a:cubicBezTo>
                  <a:cubicBezTo>
                    <a:pt x="152" y="111"/>
                    <a:pt x="146" y="113"/>
                    <a:pt x="140" y="116"/>
                  </a:cubicBezTo>
                  <a:cubicBezTo>
                    <a:pt x="133" y="119"/>
                    <a:pt x="126" y="122"/>
                    <a:pt x="119" y="125"/>
                  </a:cubicBezTo>
                  <a:cubicBezTo>
                    <a:pt x="111" y="128"/>
                    <a:pt x="103" y="130"/>
                    <a:pt x="94" y="132"/>
                  </a:cubicBezTo>
                  <a:cubicBezTo>
                    <a:pt x="85" y="132"/>
                    <a:pt x="76" y="133"/>
                    <a:pt x="66" y="130"/>
                  </a:cubicBezTo>
                  <a:cubicBezTo>
                    <a:pt x="57" y="128"/>
                    <a:pt x="47" y="124"/>
                    <a:pt x="40" y="118"/>
                  </a:cubicBezTo>
                  <a:cubicBezTo>
                    <a:pt x="31" y="113"/>
                    <a:pt x="24" y="105"/>
                    <a:pt x="17" y="97"/>
                  </a:cubicBezTo>
                  <a:cubicBezTo>
                    <a:pt x="12" y="88"/>
                    <a:pt x="7" y="79"/>
                    <a:pt x="4" y="69"/>
                  </a:cubicBezTo>
                  <a:cubicBezTo>
                    <a:pt x="1" y="58"/>
                    <a:pt x="0" y="47"/>
                    <a:pt x="3" y="36"/>
                  </a:cubicBezTo>
                  <a:cubicBezTo>
                    <a:pt x="6" y="26"/>
                    <a:pt x="12" y="15"/>
                    <a:pt x="21" y="9"/>
                  </a:cubicBezTo>
                  <a:cubicBezTo>
                    <a:pt x="30" y="2"/>
                    <a:pt x="41" y="0"/>
                    <a:pt x="52" y="0"/>
                  </a:cubicBezTo>
                  <a:cubicBezTo>
                    <a:pt x="63" y="1"/>
                    <a:pt x="74" y="4"/>
                    <a:pt x="81" y="12"/>
                  </a:cubicBezTo>
                  <a:cubicBezTo>
                    <a:pt x="90" y="18"/>
                    <a:pt x="94" y="29"/>
                    <a:pt x="95" y="39"/>
                  </a:cubicBezTo>
                  <a:cubicBezTo>
                    <a:pt x="96" y="49"/>
                    <a:pt x="94" y="60"/>
                    <a:pt x="88" y="68"/>
                  </a:cubicBezTo>
                  <a:cubicBezTo>
                    <a:pt x="82" y="76"/>
                    <a:pt x="71" y="79"/>
                    <a:pt x="63" y="78"/>
                  </a:cubicBezTo>
                  <a:cubicBezTo>
                    <a:pt x="53" y="77"/>
                    <a:pt x="46" y="72"/>
                    <a:pt x="39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841" y="2678"/>
              <a:ext cx="430" cy="653"/>
            </a:xfrm>
            <a:custGeom>
              <a:avLst/>
              <a:gdLst>
                <a:gd name="T0" fmla="*/ 7 w 182"/>
                <a:gd name="T1" fmla="*/ 276 h 276"/>
                <a:gd name="T2" fmla="*/ 87 w 182"/>
                <a:gd name="T3" fmla="*/ 39 h 276"/>
                <a:gd name="T4" fmla="*/ 106 w 182"/>
                <a:gd name="T5" fmla="*/ 74 h 276"/>
                <a:gd name="T6" fmla="*/ 7 w 182"/>
                <a:gd name="T7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" h="276">
                  <a:moveTo>
                    <a:pt x="7" y="276"/>
                  </a:moveTo>
                  <a:cubicBezTo>
                    <a:pt x="0" y="173"/>
                    <a:pt x="11" y="79"/>
                    <a:pt x="87" y="39"/>
                  </a:cubicBezTo>
                  <a:cubicBezTo>
                    <a:pt x="159" y="0"/>
                    <a:pt x="182" y="56"/>
                    <a:pt x="106" y="74"/>
                  </a:cubicBezTo>
                  <a:cubicBezTo>
                    <a:pt x="30" y="92"/>
                    <a:pt x="13" y="182"/>
                    <a:pt x="7" y="2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373" y="2964"/>
              <a:ext cx="423" cy="248"/>
            </a:xfrm>
            <a:custGeom>
              <a:avLst/>
              <a:gdLst>
                <a:gd name="T0" fmla="*/ 179 w 179"/>
                <a:gd name="T1" fmla="*/ 105 h 105"/>
                <a:gd name="T2" fmla="*/ 53 w 179"/>
                <a:gd name="T3" fmla="*/ 4 h 105"/>
                <a:gd name="T4" fmla="*/ 55 w 179"/>
                <a:gd name="T5" fmla="*/ 30 h 105"/>
                <a:gd name="T6" fmla="*/ 179 w 179"/>
                <a:gd name="T7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9" h="105">
                  <a:moveTo>
                    <a:pt x="179" y="105"/>
                  </a:moveTo>
                  <a:cubicBezTo>
                    <a:pt x="156" y="51"/>
                    <a:pt x="109" y="0"/>
                    <a:pt x="53" y="4"/>
                  </a:cubicBezTo>
                  <a:cubicBezTo>
                    <a:pt x="0" y="8"/>
                    <a:pt x="7" y="46"/>
                    <a:pt x="55" y="30"/>
                  </a:cubicBezTo>
                  <a:cubicBezTo>
                    <a:pt x="103" y="13"/>
                    <a:pt x="148" y="60"/>
                    <a:pt x="179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295" y="2848"/>
              <a:ext cx="506" cy="355"/>
            </a:xfrm>
            <a:custGeom>
              <a:avLst/>
              <a:gdLst>
                <a:gd name="T0" fmla="*/ 214 w 214"/>
                <a:gd name="T1" fmla="*/ 150 h 150"/>
                <a:gd name="T2" fmla="*/ 68 w 214"/>
                <a:gd name="T3" fmla="*/ 2 h 150"/>
                <a:gd name="T4" fmla="*/ 67 w 214"/>
                <a:gd name="T5" fmla="*/ 36 h 150"/>
                <a:gd name="T6" fmla="*/ 214 w 214"/>
                <a:gd name="T7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" h="150">
                  <a:moveTo>
                    <a:pt x="214" y="150"/>
                  </a:moveTo>
                  <a:cubicBezTo>
                    <a:pt x="195" y="47"/>
                    <a:pt x="140" y="5"/>
                    <a:pt x="68" y="2"/>
                  </a:cubicBezTo>
                  <a:cubicBezTo>
                    <a:pt x="0" y="0"/>
                    <a:pt x="4" y="50"/>
                    <a:pt x="67" y="36"/>
                  </a:cubicBezTo>
                  <a:cubicBezTo>
                    <a:pt x="130" y="21"/>
                    <a:pt x="189" y="67"/>
                    <a:pt x="214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583" y="4540"/>
              <a:ext cx="468" cy="210"/>
            </a:xfrm>
            <a:custGeom>
              <a:avLst/>
              <a:gdLst>
                <a:gd name="T0" fmla="*/ 198 w 198"/>
                <a:gd name="T1" fmla="*/ 58 h 89"/>
                <a:gd name="T2" fmla="*/ 43 w 198"/>
                <a:gd name="T3" fmla="*/ 30 h 89"/>
                <a:gd name="T4" fmla="*/ 58 w 198"/>
                <a:gd name="T5" fmla="*/ 53 h 89"/>
                <a:gd name="T6" fmla="*/ 198 w 198"/>
                <a:gd name="T7" fmla="*/ 5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89">
                  <a:moveTo>
                    <a:pt x="198" y="58"/>
                  </a:moveTo>
                  <a:cubicBezTo>
                    <a:pt x="142" y="4"/>
                    <a:pt x="88" y="0"/>
                    <a:pt x="43" y="30"/>
                  </a:cubicBezTo>
                  <a:cubicBezTo>
                    <a:pt x="0" y="57"/>
                    <a:pt x="26" y="89"/>
                    <a:pt x="58" y="53"/>
                  </a:cubicBezTo>
                  <a:cubicBezTo>
                    <a:pt x="91" y="17"/>
                    <a:pt x="146" y="19"/>
                    <a:pt x="198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696" y="4629"/>
              <a:ext cx="360" cy="239"/>
            </a:xfrm>
            <a:custGeom>
              <a:avLst/>
              <a:gdLst>
                <a:gd name="T0" fmla="*/ 152 w 152"/>
                <a:gd name="T1" fmla="*/ 24 h 101"/>
                <a:gd name="T2" fmla="*/ 24 w 152"/>
                <a:gd name="T3" fmla="*/ 45 h 101"/>
                <a:gd name="T4" fmla="*/ 43 w 152"/>
                <a:gd name="T5" fmla="*/ 63 h 101"/>
                <a:gd name="T6" fmla="*/ 152 w 152"/>
                <a:gd name="T7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101">
                  <a:moveTo>
                    <a:pt x="152" y="24"/>
                  </a:moveTo>
                  <a:cubicBezTo>
                    <a:pt x="92" y="0"/>
                    <a:pt x="50" y="9"/>
                    <a:pt x="24" y="45"/>
                  </a:cubicBezTo>
                  <a:cubicBezTo>
                    <a:pt x="0" y="80"/>
                    <a:pt x="29" y="101"/>
                    <a:pt x="43" y="63"/>
                  </a:cubicBezTo>
                  <a:cubicBezTo>
                    <a:pt x="57" y="25"/>
                    <a:pt x="101" y="10"/>
                    <a:pt x="15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4" name="Group 4出自【趣你的PPT】(微信:qunideppt)：最优质的PPT资源库"/>
          <p:cNvGrpSpPr>
            <a:grpSpLocks noChangeAspect="1"/>
          </p:cNvGrpSpPr>
          <p:nvPr/>
        </p:nvGrpSpPr>
        <p:grpSpPr bwMode="auto">
          <a:xfrm rot="10800000">
            <a:off x="301139" y="370685"/>
            <a:ext cx="3054945" cy="2080274"/>
            <a:chOff x="6" y="2"/>
            <a:chExt cx="7303" cy="4973"/>
          </a:xfrm>
          <a:solidFill>
            <a:srgbClr val="AD4F1F"/>
          </a:solidFill>
        </p:grpSpPr>
        <p:sp>
          <p:nvSpPr>
            <p:cNvPr id="105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" y="4398"/>
              <a:ext cx="4508" cy="2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635" y="2"/>
              <a:ext cx="31" cy="218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843" y="3141"/>
              <a:ext cx="998" cy="1505"/>
            </a:xfrm>
            <a:custGeom>
              <a:avLst/>
              <a:gdLst>
                <a:gd name="T0" fmla="*/ 162 w 422"/>
                <a:gd name="T1" fmla="*/ 366 h 636"/>
                <a:gd name="T2" fmla="*/ 151 w 422"/>
                <a:gd name="T3" fmla="*/ 476 h 636"/>
                <a:gd name="T4" fmla="*/ 276 w 422"/>
                <a:gd name="T5" fmla="*/ 440 h 636"/>
                <a:gd name="T6" fmla="*/ 201 w 422"/>
                <a:gd name="T7" fmla="*/ 317 h 636"/>
                <a:gd name="T8" fmla="*/ 56 w 422"/>
                <a:gd name="T9" fmla="*/ 347 h 636"/>
                <a:gd name="T10" fmla="*/ 38 w 422"/>
                <a:gd name="T11" fmla="*/ 492 h 636"/>
                <a:gd name="T12" fmla="*/ 135 w 422"/>
                <a:gd name="T13" fmla="*/ 589 h 636"/>
                <a:gd name="T14" fmla="*/ 254 w 422"/>
                <a:gd name="T15" fmla="*/ 608 h 636"/>
                <a:gd name="T16" fmla="*/ 337 w 422"/>
                <a:gd name="T17" fmla="*/ 568 h 636"/>
                <a:gd name="T18" fmla="*/ 385 w 422"/>
                <a:gd name="T19" fmla="*/ 493 h 636"/>
                <a:gd name="T20" fmla="*/ 391 w 422"/>
                <a:gd name="T21" fmla="*/ 388 h 636"/>
                <a:gd name="T22" fmla="*/ 342 w 422"/>
                <a:gd name="T23" fmla="*/ 278 h 636"/>
                <a:gd name="T24" fmla="*/ 265 w 422"/>
                <a:gd name="T25" fmla="*/ 173 h 636"/>
                <a:gd name="T26" fmla="*/ 257 w 422"/>
                <a:gd name="T27" fmla="*/ 39 h 636"/>
                <a:gd name="T28" fmla="*/ 383 w 422"/>
                <a:gd name="T29" fmla="*/ 46 h 636"/>
                <a:gd name="T30" fmla="*/ 351 w 422"/>
                <a:gd name="T31" fmla="*/ 146 h 636"/>
                <a:gd name="T32" fmla="*/ 311 w 422"/>
                <a:gd name="T33" fmla="*/ 79 h 636"/>
                <a:gd name="T34" fmla="*/ 350 w 422"/>
                <a:gd name="T35" fmla="*/ 137 h 636"/>
                <a:gd name="T36" fmla="*/ 372 w 422"/>
                <a:gd name="T37" fmla="*/ 56 h 636"/>
                <a:gd name="T38" fmla="*/ 271 w 422"/>
                <a:gd name="T39" fmla="*/ 52 h 636"/>
                <a:gd name="T40" fmla="*/ 282 w 422"/>
                <a:gd name="T41" fmla="*/ 160 h 636"/>
                <a:gd name="T42" fmla="*/ 362 w 422"/>
                <a:gd name="T43" fmla="*/ 266 h 636"/>
                <a:gd name="T44" fmla="*/ 413 w 422"/>
                <a:gd name="T45" fmla="*/ 384 h 636"/>
                <a:gd name="T46" fmla="*/ 407 w 422"/>
                <a:gd name="T47" fmla="*/ 501 h 636"/>
                <a:gd name="T48" fmla="*/ 353 w 422"/>
                <a:gd name="T49" fmla="*/ 584 h 636"/>
                <a:gd name="T50" fmla="*/ 258 w 422"/>
                <a:gd name="T51" fmla="*/ 630 h 636"/>
                <a:gd name="T52" fmla="*/ 126 w 422"/>
                <a:gd name="T53" fmla="*/ 610 h 636"/>
                <a:gd name="T54" fmla="*/ 18 w 422"/>
                <a:gd name="T55" fmla="*/ 500 h 636"/>
                <a:gd name="T56" fmla="*/ 41 w 422"/>
                <a:gd name="T57" fmla="*/ 334 h 636"/>
                <a:gd name="T58" fmla="*/ 207 w 422"/>
                <a:gd name="T59" fmla="*/ 302 h 636"/>
                <a:gd name="T60" fmla="*/ 288 w 422"/>
                <a:gd name="T61" fmla="*/ 444 h 636"/>
                <a:gd name="T62" fmla="*/ 147 w 422"/>
                <a:gd name="T63" fmla="*/ 481 h 636"/>
                <a:gd name="T64" fmla="*/ 162 w 422"/>
                <a:gd name="T65" fmla="*/ 36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22" h="636">
                  <a:moveTo>
                    <a:pt x="162" y="366"/>
                  </a:moveTo>
                  <a:cubicBezTo>
                    <a:pt x="110" y="374"/>
                    <a:pt x="105" y="449"/>
                    <a:pt x="151" y="476"/>
                  </a:cubicBezTo>
                  <a:cubicBezTo>
                    <a:pt x="191" y="505"/>
                    <a:pt x="263" y="496"/>
                    <a:pt x="276" y="440"/>
                  </a:cubicBezTo>
                  <a:cubicBezTo>
                    <a:pt x="293" y="389"/>
                    <a:pt x="250" y="336"/>
                    <a:pt x="201" y="317"/>
                  </a:cubicBezTo>
                  <a:cubicBezTo>
                    <a:pt x="152" y="297"/>
                    <a:pt x="87" y="305"/>
                    <a:pt x="56" y="347"/>
                  </a:cubicBezTo>
                  <a:cubicBezTo>
                    <a:pt x="23" y="387"/>
                    <a:pt x="21" y="447"/>
                    <a:pt x="38" y="492"/>
                  </a:cubicBezTo>
                  <a:cubicBezTo>
                    <a:pt x="55" y="539"/>
                    <a:pt x="94" y="573"/>
                    <a:pt x="135" y="589"/>
                  </a:cubicBezTo>
                  <a:cubicBezTo>
                    <a:pt x="176" y="607"/>
                    <a:pt x="218" y="614"/>
                    <a:pt x="254" y="608"/>
                  </a:cubicBezTo>
                  <a:cubicBezTo>
                    <a:pt x="290" y="602"/>
                    <a:pt x="318" y="585"/>
                    <a:pt x="337" y="568"/>
                  </a:cubicBezTo>
                  <a:cubicBezTo>
                    <a:pt x="357" y="550"/>
                    <a:pt x="375" y="525"/>
                    <a:pt x="385" y="493"/>
                  </a:cubicBezTo>
                  <a:cubicBezTo>
                    <a:pt x="396" y="462"/>
                    <a:pt x="399" y="425"/>
                    <a:pt x="391" y="388"/>
                  </a:cubicBezTo>
                  <a:cubicBezTo>
                    <a:pt x="383" y="352"/>
                    <a:pt x="364" y="314"/>
                    <a:pt x="342" y="278"/>
                  </a:cubicBezTo>
                  <a:cubicBezTo>
                    <a:pt x="321" y="241"/>
                    <a:pt x="293" y="209"/>
                    <a:pt x="265" y="173"/>
                  </a:cubicBezTo>
                  <a:cubicBezTo>
                    <a:pt x="236" y="139"/>
                    <a:pt x="219" y="77"/>
                    <a:pt x="257" y="39"/>
                  </a:cubicBezTo>
                  <a:cubicBezTo>
                    <a:pt x="293" y="0"/>
                    <a:pt x="356" y="10"/>
                    <a:pt x="383" y="46"/>
                  </a:cubicBezTo>
                  <a:cubicBezTo>
                    <a:pt x="416" y="80"/>
                    <a:pt x="398" y="148"/>
                    <a:pt x="351" y="146"/>
                  </a:cubicBezTo>
                  <a:cubicBezTo>
                    <a:pt x="312" y="152"/>
                    <a:pt x="272" y="97"/>
                    <a:pt x="311" y="79"/>
                  </a:cubicBezTo>
                  <a:cubicBezTo>
                    <a:pt x="276" y="100"/>
                    <a:pt x="318" y="144"/>
                    <a:pt x="350" y="137"/>
                  </a:cubicBezTo>
                  <a:cubicBezTo>
                    <a:pt x="388" y="137"/>
                    <a:pt x="398" y="82"/>
                    <a:pt x="372" y="56"/>
                  </a:cubicBezTo>
                  <a:cubicBezTo>
                    <a:pt x="347" y="27"/>
                    <a:pt x="297" y="22"/>
                    <a:pt x="271" y="52"/>
                  </a:cubicBezTo>
                  <a:cubicBezTo>
                    <a:pt x="244" y="82"/>
                    <a:pt x="255" y="128"/>
                    <a:pt x="282" y="160"/>
                  </a:cubicBezTo>
                  <a:cubicBezTo>
                    <a:pt x="309" y="193"/>
                    <a:pt x="340" y="228"/>
                    <a:pt x="362" y="266"/>
                  </a:cubicBezTo>
                  <a:cubicBezTo>
                    <a:pt x="384" y="304"/>
                    <a:pt x="404" y="342"/>
                    <a:pt x="413" y="384"/>
                  </a:cubicBezTo>
                  <a:cubicBezTo>
                    <a:pt x="422" y="425"/>
                    <a:pt x="419" y="466"/>
                    <a:pt x="407" y="501"/>
                  </a:cubicBezTo>
                  <a:cubicBezTo>
                    <a:pt x="395" y="536"/>
                    <a:pt x="374" y="564"/>
                    <a:pt x="353" y="584"/>
                  </a:cubicBezTo>
                  <a:cubicBezTo>
                    <a:pt x="331" y="604"/>
                    <a:pt x="298" y="624"/>
                    <a:pt x="258" y="630"/>
                  </a:cubicBezTo>
                  <a:cubicBezTo>
                    <a:pt x="217" y="636"/>
                    <a:pt x="170" y="629"/>
                    <a:pt x="126" y="610"/>
                  </a:cubicBezTo>
                  <a:cubicBezTo>
                    <a:pt x="81" y="591"/>
                    <a:pt x="37" y="553"/>
                    <a:pt x="18" y="500"/>
                  </a:cubicBezTo>
                  <a:cubicBezTo>
                    <a:pt x="0" y="448"/>
                    <a:pt x="2" y="382"/>
                    <a:pt x="41" y="334"/>
                  </a:cubicBezTo>
                  <a:cubicBezTo>
                    <a:pt x="80" y="285"/>
                    <a:pt x="153" y="278"/>
                    <a:pt x="207" y="302"/>
                  </a:cubicBezTo>
                  <a:cubicBezTo>
                    <a:pt x="261" y="323"/>
                    <a:pt x="309" y="384"/>
                    <a:pt x="288" y="444"/>
                  </a:cubicBezTo>
                  <a:cubicBezTo>
                    <a:pt x="270" y="508"/>
                    <a:pt x="187" y="515"/>
                    <a:pt x="147" y="481"/>
                  </a:cubicBezTo>
                  <a:cubicBezTo>
                    <a:pt x="98" y="451"/>
                    <a:pt x="109" y="369"/>
                    <a:pt x="162" y="3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715" y="4499"/>
              <a:ext cx="535" cy="322"/>
            </a:xfrm>
            <a:custGeom>
              <a:avLst/>
              <a:gdLst>
                <a:gd name="T0" fmla="*/ 226 w 226"/>
                <a:gd name="T1" fmla="*/ 47 h 136"/>
                <a:gd name="T2" fmla="*/ 190 w 226"/>
                <a:gd name="T3" fmla="*/ 52 h 136"/>
                <a:gd name="T4" fmla="*/ 151 w 226"/>
                <a:gd name="T5" fmla="*/ 44 h 136"/>
                <a:gd name="T6" fmla="*/ 114 w 226"/>
                <a:gd name="T7" fmla="*/ 27 h 136"/>
                <a:gd name="T8" fmla="*/ 77 w 226"/>
                <a:gd name="T9" fmla="*/ 13 h 136"/>
                <a:gd name="T10" fmla="*/ 41 w 226"/>
                <a:gd name="T11" fmla="*/ 19 h 136"/>
                <a:gd name="T12" fmla="*/ 18 w 226"/>
                <a:gd name="T13" fmla="*/ 42 h 136"/>
                <a:gd name="T14" fmla="*/ 12 w 226"/>
                <a:gd name="T15" fmla="*/ 69 h 136"/>
                <a:gd name="T16" fmla="*/ 18 w 226"/>
                <a:gd name="T17" fmla="*/ 90 h 136"/>
                <a:gd name="T18" fmla="*/ 30 w 226"/>
                <a:gd name="T19" fmla="*/ 107 h 136"/>
                <a:gd name="T20" fmla="*/ 51 w 226"/>
                <a:gd name="T21" fmla="*/ 120 h 136"/>
                <a:gd name="T22" fmla="*/ 78 w 226"/>
                <a:gd name="T23" fmla="*/ 121 h 136"/>
                <a:gd name="T24" fmla="*/ 102 w 226"/>
                <a:gd name="T25" fmla="*/ 107 h 136"/>
                <a:gd name="T26" fmla="*/ 107 w 226"/>
                <a:gd name="T27" fmla="*/ 82 h 136"/>
                <a:gd name="T28" fmla="*/ 92 w 226"/>
                <a:gd name="T29" fmla="*/ 58 h 136"/>
                <a:gd name="T30" fmla="*/ 67 w 226"/>
                <a:gd name="T31" fmla="*/ 51 h 136"/>
                <a:gd name="T32" fmla="*/ 52 w 226"/>
                <a:gd name="T33" fmla="*/ 66 h 136"/>
                <a:gd name="T34" fmla="*/ 66 w 226"/>
                <a:gd name="T35" fmla="*/ 46 h 136"/>
                <a:gd name="T36" fmla="*/ 96 w 226"/>
                <a:gd name="T37" fmla="*/ 52 h 136"/>
                <a:gd name="T38" fmla="*/ 116 w 226"/>
                <a:gd name="T39" fmla="*/ 79 h 136"/>
                <a:gd name="T40" fmla="*/ 110 w 226"/>
                <a:gd name="T41" fmla="*/ 114 h 136"/>
                <a:gd name="T42" fmla="*/ 80 w 226"/>
                <a:gd name="T43" fmla="*/ 133 h 136"/>
                <a:gd name="T44" fmla="*/ 48 w 226"/>
                <a:gd name="T45" fmla="*/ 131 h 136"/>
                <a:gd name="T46" fmla="*/ 23 w 226"/>
                <a:gd name="T47" fmla="*/ 115 h 136"/>
                <a:gd name="T48" fmla="*/ 8 w 226"/>
                <a:gd name="T49" fmla="*/ 95 h 136"/>
                <a:gd name="T50" fmla="*/ 1 w 226"/>
                <a:gd name="T51" fmla="*/ 69 h 136"/>
                <a:gd name="T52" fmla="*/ 8 w 226"/>
                <a:gd name="T53" fmla="*/ 36 h 136"/>
                <a:gd name="T54" fmla="*/ 37 w 226"/>
                <a:gd name="T55" fmla="*/ 10 h 136"/>
                <a:gd name="T56" fmla="*/ 78 w 226"/>
                <a:gd name="T57" fmla="*/ 3 h 136"/>
                <a:gd name="T58" fmla="*/ 118 w 226"/>
                <a:gd name="T59" fmla="*/ 19 h 136"/>
                <a:gd name="T60" fmla="*/ 154 w 226"/>
                <a:gd name="T61" fmla="*/ 38 h 136"/>
                <a:gd name="T62" fmla="*/ 191 w 226"/>
                <a:gd name="T63" fmla="*/ 49 h 136"/>
                <a:gd name="T64" fmla="*/ 226 w 226"/>
                <a:gd name="T65" fmla="*/ 4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6" h="136">
                  <a:moveTo>
                    <a:pt x="226" y="47"/>
                  </a:moveTo>
                  <a:cubicBezTo>
                    <a:pt x="215" y="49"/>
                    <a:pt x="203" y="54"/>
                    <a:pt x="190" y="52"/>
                  </a:cubicBezTo>
                  <a:cubicBezTo>
                    <a:pt x="177" y="53"/>
                    <a:pt x="164" y="49"/>
                    <a:pt x="151" y="44"/>
                  </a:cubicBezTo>
                  <a:cubicBezTo>
                    <a:pt x="138" y="39"/>
                    <a:pt x="126" y="33"/>
                    <a:pt x="114" y="27"/>
                  </a:cubicBezTo>
                  <a:cubicBezTo>
                    <a:pt x="101" y="21"/>
                    <a:pt x="89" y="14"/>
                    <a:pt x="77" y="13"/>
                  </a:cubicBezTo>
                  <a:cubicBezTo>
                    <a:pt x="65" y="10"/>
                    <a:pt x="51" y="14"/>
                    <a:pt x="41" y="19"/>
                  </a:cubicBezTo>
                  <a:cubicBezTo>
                    <a:pt x="31" y="24"/>
                    <a:pt x="23" y="33"/>
                    <a:pt x="18" y="42"/>
                  </a:cubicBezTo>
                  <a:cubicBezTo>
                    <a:pt x="14" y="51"/>
                    <a:pt x="12" y="60"/>
                    <a:pt x="12" y="69"/>
                  </a:cubicBezTo>
                  <a:cubicBezTo>
                    <a:pt x="12" y="77"/>
                    <a:pt x="16" y="84"/>
                    <a:pt x="18" y="90"/>
                  </a:cubicBezTo>
                  <a:cubicBezTo>
                    <a:pt x="22" y="95"/>
                    <a:pt x="25" y="102"/>
                    <a:pt x="30" y="107"/>
                  </a:cubicBezTo>
                  <a:cubicBezTo>
                    <a:pt x="36" y="112"/>
                    <a:pt x="43" y="117"/>
                    <a:pt x="51" y="120"/>
                  </a:cubicBezTo>
                  <a:cubicBezTo>
                    <a:pt x="59" y="123"/>
                    <a:pt x="69" y="124"/>
                    <a:pt x="78" y="121"/>
                  </a:cubicBezTo>
                  <a:cubicBezTo>
                    <a:pt x="87" y="120"/>
                    <a:pt x="95" y="114"/>
                    <a:pt x="102" y="107"/>
                  </a:cubicBezTo>
                  <a:cubicBezTo>
                    <a:pt x="107" y="100"/>
                    <a:pt x="109" y="91"/>
                    <a:pt x="107" y="82"/>
                  </a:cubicBezTo>
                  <a:cubicBezTo>
                    <a:pt x="105" y="72"/>
                    <a:pt x="98" y="64"/>
                    <a:pt x="92" y="58"/>
                  </a:cubicBezTo>
                  <a:cubicBezTo>
                    <a:pt x="84" y="53"/>
                    <a:pt x="75" y="49"/>
                    <a:pt x="67" y="51"/>
                  </a:cubicBezTo>
                  <a:cubicBezTo>
                    <a:pt x="59" y="51"/>
                    <a:pt x="54" y="59"/>
                    <a:pt x="52" y="66"/>
                  </a:cubicBezTo>
                  <a:cubicBezTo>
                    <a:pt x="52" y="59"/>
                    <a:pt x="56" y="48"/>
                    <a:pt x="66" y="46"/>
                  </a:cubicBezTo>
                  <a:cubicBezTo>
                    <a:pt x="76" y="43"/>
                    <a:pt x="87" y="46"/>
                    <a:pt x="96" y="52"/>
                  </a:cubicBezTo>
                  <a:cubicBezTo>
                    <a:pt x="105" y="58"/>
                    <a:pt x="113" y="67"/>
                    <a:pt x="116" y="79"/>
                  </a:cubicBezTo>
                  <a:cubicBezTo>
                    <a:pt x="120" y="90"/>
                    <a:pt x="117" y="104"/>
                    <a:pt x="110" y="114"/>
                  </a:cubicBezTo>
                  <a:cubicBezTo>
                    <a:pt x="102" y="123"/>
                    <a:pt x="92" y="130"/>
                    <a:pt x="80" y="133"/>
                  </a:cubicBezTo>
                  <a:cubicBezTo>
                    <a:pt x="69" y="136"/>
                    <a:pt x="57" y="134"/>
                    <a:pt x="48" y="131"/>
                  </a:cubicBezTo>
                  <a:cubicBezTo>
                    <a:pt x="37" y="128"/>
                    <a:pt x="29" y="121"/>
                    <a:pt x="23" y="115"/>
                  </a:cubicBezTo>
                  <a:cubicBezTo>
                    <a:pt x="16" y="109"/>
                    <a:pt x="12" y="101"/>
                    <a:pt x="8" y="95"/>
                  </a:cubicBezTo>
                  <a:cubicBezTo>
                    <a:pt x="6" y="88"/>
                    <a:pt x="1" y="80"/>
                    <a:pt x="1" y="69"/>
                  </a:cubicBezTo>
                  <a:cubicBezTo>
                    <a:pt x="0" y="59"/>
                    <a:pt x="3" y="47"/>
                    <a:pt x="8" y="36"/>
                  </a:cubicBezTo>
                  <a:cubicBezTo>
                    <a:pt x="14" y="26"/>
                    <a:pt x="24" y="15"/>
                    <a:pt x="37" y="10"/>
                  </a:cubicBezTo>
                  <a:cubicBezTo>
                    <a:pt x="49" y="3"/>
                    <a:pt x="64" y="0"/>
                    <a:pt x="78" y="3"/>
                  </a:cubicBezTo>
                  <a:cubicBezTo>
                    <a:pt x="93" y="5"/>
                    <a:pt x="105" y="12"/>
                    <a:pt x="118" y="19"/>
                  </a:cubicBezTo>
                  <a:cubicBezTo>
                    <a:pt x="130" y="26"/>
                    <a:pt x="142" y="33"/>
                    <a:pt x="154" y="38"/>
                  </a:cubicBezTo>
                  <a:cubicBezTo>
                    <a:pt x="166" y="43"/>
                    <a:pt x="178" y="48"/>
                    <a:pt x="191" y="49"/>
                  </a:cubicBezTo>
                  <a:cubicBezTo>
                    <a:pt x="203" y="52"/>
                    <a:pt x="215" y="47"/>
                    <a:pt x="226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812" y="3924"/>
              <a:ext cx="320" cy="533"/>
            </a:xfrm>
            <a:custGeom>
              <a:avLst/>
              <a:gdLst>
                <a:gd name="T0" fmla="*/ 47 w 135"/>
                <a:gd name="T1" fmla="*/ 0 h 225"/>
                <a:gd name="T2" fmla="*/ 52 w 135"/>
                <a:gd name="T3" fmla="*/ 35 h 225"/>
                <a:gd name="T4" fmla="*/ 44 w 135"/>
                <a:gd name="T5" fmla="*/ 74 h 225"/>
                <a:gd name="T6" fmla="*/ 26 w 135"/>
                <a:gd name="T7" fmla="*/ 112 h 225"/>
                <a:gd name="T8" fmla="*/ 12 w 135"/>
                <a:gd name="T9" fmla="*/ 149 h 225"/>
                <a:gd name="T10" fmla="*/ 19 w 135"/>
                <a:gd name="T11" fmla="*/ 184 h 225"/>
                <a:gd name="T12" fmla="*/ 41 w 135"/>
                <a:gd name="T13" fmla="*/ 207 h 225"/>
                <a:gd name="T14" fmla="*/ 69 w 135"/>
                <a:gd name="T15" fmla="*/ 213 h 225"/>
                <a:gd name="T16" fmla="*/ 90 w 135"/>
                <a:gd name="T17" fmla="*/ 208 h 225"/>
                <a:gd name="T18" fmla="*/ 106 w 135"/>
                <a:gd name="T19" fmla="*/ 195 h 225"/>
                <a:gd name="T20" fmla="*/ 120 w 135"/>
                <a:gd name="T21" fmla="*/ 174 h 225"/>
                <a:gd name="T22" fmla="*/ 121 w 135"/>
                <a:gd name="T23" fmla="*/ 148 h 225"/>
                <a:gd name="T24" fmla="*/ 107 w 135"/>
                <a:gd name="T25" fmla="*/ 124 h 225"/>
                <a:gd name="T26" fmla="*/ 81 w 135"/>
                <a:gd name="T27" fmla="*/ 119 h 225"/>
                <a:gd name="T28" fmla="*/ 58 w 135"/>
                <a:gd name="T29" fmla="*/ 134 h 225"/>
                <a:gd name="T30" fmla="*/ 50 w 135"/>
                <a:gd name="T31" fmla="*/ 158 h 225"/>
                <a:gd name="T32" fmla="*/ 66 w 135"/>
                <a:gd name="T33" fmla="*/ 174 h 225"/>
                <a:gd name="T34" fmla="*/ 46 w 135"/>
                <a:gd name="T35" fmla="*/ 159 h 225"/>
                <a:gd name="T36" fmla="*/ 52 w 135"/>
                <a:gd name="T37" fmla="*/ 129 h 225"/>
                <a:gd name="T38" fmla="*/ 79 w 135"/>
                <a:gd name="T39" fmla="*/ 109 h 225"/>
                <a:gd name="T40" fmla="*/ 114 w 135"/>
                <a:gd name="T41" fmla="*/ 115 h 225"/>
                <a:gd name="T42" fmla="*/ 132 w 135"/>
                <a:gd name="T43" fmla="*/ 145 h 225"/>
                <a:gd name="T44" fmla="*/ 130 w 135"/>
                <a:gd name="T45" fmla="*/ 178 h 225"/>
                <a:gd name="T46" fmla="*/ 115 w 135"/>
                <a:gd name="T47" fmla="*/ 203 h 225"/>
                <a:gd name="T48" fmla="*/ 95 w 135"/>
                <a:gd name="T49" fmla="*/ 218 h 225"/>
                <a:gd name="T50" fmla="*/ 69 w 135"/>
                <a:gd name="T51" fmla="*/ 224 h 225"/>
                <a:gd name="T52" fmla="*/ 36 w 135"/>
                <a:gd name="T53" fmla="*/ 217 h 225"/>
                <a:gd name="T54" fmla="*/ 9 w 135"/>
                <a:gd name="T55" fmla="*/ 189 h 225"/>
                <a:gd name="T56" fmla="*/ 3 w 135"/>
                <a:gd name="T57" fmla="*/ 147 h 225"/>
                <a:gd name="T58" fmla="*/ 19 w 135"/>
                <a:gd name="T59" fmla="*/ 108 h 225"/>
                <a:gd name="T60" fmla="*/ 38 w 135"/>
                <a:gd name="T61" fmla="*/ 72 h 225"/>
                <a:gd name="T62" fmla="*/ 48 w 135"/>
                <a:gd name="T63" fmla="*/ 35 h 225"/>
                <a:gd name="T64" fmla="*/ 47 w 135"/>
                <a:gd name="T6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5">
                  <a:moveTo>
                    <a:pt x="47" y="0"/>
                  </a:moveTo>
                  <a:cubicBezTo>
                    <a:pt x="48" y="10"/>
                    <a:pt x="54" y="22"/>
                    <a:pt x="52" y="35"/>
                  </a:cubicBezTo>
                  <a:cubicBezTo>
                    <a:pt x="52" y="48"/>
                    <a:pt x="48" y="61"/>
                    <a:pt x="44" y="74"/>
                  </a:cubicBezTo>
                  <a:cubicBezTo>
                    <a:pt x="39" y="87"/>
                    <a:pt x="33" y="100"/>
                    <a:pt x="26" y="112"/>
                  </a:cubicBezTo>
                  <a:cubicBezTo>
                    <a:pt x="20" y="124"/>
                    <a:pt x="14" y="136"/>
                    <a:pt x="12" y="149"/>
                  </a:cubicBezTo>
                  <a:cubicBezTo>
                    <a:pt x="10" y="161"/>
                    <a:pt x="13" y="174"/>
                    <a:pt x="19" y="184"/>
                  </a:cubicBezTo>
                  <a:cubicBezTo>
                    <a:pt x="24" y="195"/>
                    <a:pt x="33" y="202"/>
                    <a:pt x="41" y="207"/>
                  </a:cubicBezTo>
                  <a:cubicBezTo>
                    <a:pt x="50" y="212"/>
                    <a:pt x="60" y="214"/>
                    <a:pt x="69" y="213"/>
                  </a:cubicBezTo>
                  <a:cubicBezTo>
                    <a:pt x="77" y="214"/>
                    <a:pt x="84" y="209"/>
                    <a:pt x="90" y="208"/>
                  </a:cubicBezTo>
                  <a:cubicBezTo>
                    <a:pt x="95" y="204"/>
                    <a:pt x="102" y="201"/>
                    <a:pt x="106" y="195"/>
                  </a:cubicBezTo>
                  <a:cubicBezTo>
                    <a:pt x="112" y="189"/>
                    <a:pt x="117" y="183"/>
                    <a:pt x="120" y="174"/>
                  </a:cubicBezTo>
                  <a:cubicBezTo>
                    <a:pt x="123" y="166"/>
                    <a:pt x="123" y="157"/>
                    <a:pt x="121" y="148"/>
                  </a:cubicBezTo>
                  <a:cubicBezTo>
                    <a:pt x="120" y="138"/>
                    <a:pt x="114" y="130"/>
                    <a:pt x="107" y="124"/>
                  </a:cubicBezTo>
                  <a:cubicBezTo>
                    <a:pt x="100" y="119"/>
                    <a:pt x="91" y="116"/>
                    <a:pt x="81" y="119"/>
                  </a:cubicBezTo>
                  <a:cubicBezTo>
                    <a:pt x="72" y="121"/>
                    <a:pt x="64" y="127"/>
                    <a:pt x="58" y="134"/>
                  </a:cubicBezTo>
                  <a:cubicBezTo>
                    <a:pt x="53" y="141"/>
                    <a:pt x="49" y="150"/>
                    <a:pt x="50" y="158"/>
                  </a:cubicBezTo>
                  <a:cubicBezTo>
                    <a:pt x="51" y="167"/>
                    <a:pt x="59" y="171"/>
                    <a:pt x="66" y="174"/>
                  </a:cubicBezTo>
                  <a:cubicBezTo>
                    <a:pt x="59" y="173"/>
                    <a:pt x="48" y="170"/>
                    <a:pt x="46" y="159"/>
                  </a:cubicBezTo>
                  <a:cubicBezTo>
                    <a:pt x="42" y="149"/>
                    <a:pt x="46" y="138"/>
                    <a:pt x="52" y="129"/>
                  </a:cubicBezTo>
                  <a:cubicBezTo>
                    <a:pt x="58" y="121"/>
                    <a:pt x="67" y="112"/>
                    <a:pt x="79" y="109"/>
                  </a:cubicBezTo>
                  <a:cubicBezTo>
                    <a:pt x="90" y="105"/>
                    <a:pt x="104" y="108"/>
                    <a:pt x="114" y="115"/>
                  </a:cubicBezTo>
                  <a:cubicBezTo>
                    <a:pt x="123" y="123"/>
                    <a:pt x="130" y="134"/>
                    <a:pt x="132" y="145"/>
                  </a:cubicBezTo>
                  <a:cubicBezTo>
                    <a:pt x="135" y="156"/>
                    <a:pt x="134" y="168"/>
                    <a:pt x="130" y="178"/>
                  </a:cubicBezTo>
                  <a:cubicBezTo>
                    <a:pt x="127" y="188"/>
                    <a:pt x="121" y="196"/>
                    <a:pt x="115" y="203"/>
                  </a:cubicBezTo>
                  <a:cubicBezTo>
                    <a:pt x="109" y="210"/>
                    <a:pt x="101" y="213"/>
                    <a:pt x="95" y="218"/>
                  </a:cubicBezTo>
                  <a:cubicBezTo>
                    <a:pt x="88" y="220"/>
                    <a:pt x="80" y="225"/>
                    <a:pt x="69" y="224"/>
                  </a:cubicBezTo>
                  <a:cubicBezTo>
                    <a:pt x="59" y="225"/>
                    <a:pt x="47" y="223"/>
                    <a:pt x="36" y="217"/>
                  </a:cubicBezTo>
                  <a:cubicBezTo>
                    <a:pt x="25" y="211"/>
                    <a:pt x="15" y="202"/>
                    <a:pt x="9" y="189"/>
                  </a:cubicBezTo>
                  <a:cubicBezTo>
                    <a:pt x="3" y="177"/>
                    <a:pt x="0" y="162"/>
                    <a:pt x="3" y="147"/>
                  </a:cubicBezTo>
                  <a:cubicBezTo>
                    <a:pt x="5" y="133"/>
                    <a:pt x="12" y="120"/>
                    <a:pt x="19" y="108"/>
                  </a:cubicBezTo>
                  <a:cubicBezTo>
                    <a:pt x="26" y="96"/>
                    <a:pt x="32" y="84"/>
                    <a:pt x="38" y="72"/>
                  </a:cubicBezTo>
                  <a:cubicBezTo>
                    <a:pt x="43" y="60"/>
                    <a:pt x="48" y="47"/>
                    <a:pt x="48" y="35"/>
                  </a:cubicBezTo>
                  <a:cubicBezTo>
                    <a:pt x="51" y="23"/>
                    <a:pt x="47" y="11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325" y="3636"/>
              <a:ext cx="440" cy="369"/>
            </a:xfrm>
            <a:custGeom>
              <a:avLst/>
              <a:gdLst>
                <a:gd name="T0" fmla="*/ 60 w 186"/>
                <a:gd name="T1" fmla="*/ 86 h 156"/>
                <a:gd name="T2" fmla="*/ 47 w 186"/>
                <a:gd name="T3" fmla="*/ 59 h 156"/>
                <a:gd name="T4" fmla="*/ 86 w 186"/>
                <a:gd name="T5" fmla="*/ 47 h 156"/>
                <a:gd name="T6" fmla="*/ 97 w 186"/>
                <a:gd name="T7" fmla="*/ 90 h 156"/>
                <a:gd name="T8" fmla="*/ 59 w 186"/>
                <a:gd name="T9" fmla="*/ 115 h 156"/>
                <a:gd name="T10" fmla="*/ 17 w 186"/>
                <a:gd name="T11" fmla="*/ 101 h 156"/>
                <a:gd name="T12" fmla="*/ 0 w 186"/>
                <a:gd name="T13" fmla="*/ 64 h 156"/>
                <a:gd name="T14" fmla="*/ 8 w 186"/>
                <a:gd name="T15" fmla="*/ 29 h 156"/>
                <a:gd name="T16" fmla="*/ 28 w 186"/>
                <a:gd name="T17" fmla="*/ 10 h 156"/>
                <a:gd name="T18" fmla="*/ 52 w 186"/>
                <a:gd name="T19" fmla="*/ 1 h 156"/>
                <a:gd name="T20" fmla="*/ 83 w 186"/>
                <a:gd name="T21" fmla="*/ 4 h 156"/>
                <a:gd name="T22" fmla="*/ 112 w 186"/>
                <a:gd name="T23" fmla="*/ 22 h 156"/>
                <a:gd name="T24" fmla="*/ 129 w 186"/>
                <a:gd name="T25" fmla="*/ 53 h 156"/>
                <a:gd name="T26" fmla="*/ 139 w 186"/>
                <a:gd name="T27" fmla="*/ 85 h 156"/>
                <a:gd name="T28" fmla="*/ 150 w 186"/>
                <a:gd name="T29" fmla="*/ 114 h 156"/>
                <a:gd name="T30" fmla="*/ 167 w 186"/>
                <a:gd name="T31" fmla="*/ 139 h 156"/>
                <a:gd name="T32" fmla="*/ 186 w 186"/>
                <a:gd name="T33" fmla="*/ 156 h 156"/>
                <a:gd name="T34" fmla="*/ 164 w 186"/>
                <a:gd name="T35" fmla="*/ 142 h 156"/>
                <a:gd name="T36" fmla="*/ 144 w 186"/>
                <a:gd name="T37" fmla="*/ 118 h 156"/>
                <a:gd name="T38" fmla="*/ 130 w 186"/>
                <a:gd name="T39" fmla="*/ 88 h 156"/>
                <a:gd name="T40" fmla="*/ 119 w 186"/>
                <a:gd name="T41" fmla="*/ 56 h 156"/>
                <a:gd name="T42" fmla="*/ 104 w 186"/>
                <a:gd name="T43" fmla="*/ 29 h 156"/>
                <a:gd name="T44" fmla="*/ 79 w 186"/>
                <a:gd name="T45" fmla="*/ 14 h 156"/>
                <a:gd name="T46" fmla="*/ 54 w 186"/>
                <a:gd name="T47" fmla="*/ 12 h 156"/>
                <a:gd name="T48" fmla="*/ 33 w 186"/>
                <a:gd name="T49" fmla="*/ 19 h 156"/>
                <a:gd name="T50" fmla="*/ 17 w 186"/>
                <a:gd name="T51" fmla="*/ 35 h 156"/>
                <a:gd name="T52" fmla="*/ 11 w 186"/>
                <a:gd name="T53" fmla="*/ 63 h 156"/>
                <a:gd name="T54" fmla="*/ 24 w 186"/>
                <a:gd name="T55" fmla="*/ 93 h 156"/>
                <a:gd name="T56" fmla="*/ 58 w 186"/>
                <a:gd name="T57" fmla="*/ 105 h 156"/>
                <a:gd name="T58" fmla="*/ 89 w 186"/>
                <a:gd name="T59" fmla="*/ 86 h 156"/>
                <a:gd name="T60" fmla="*/ 82 w 186"/>
                <a:gd name="T61" fmla="*/ 53 h 156"/>
                <a:gd name="T62" fmla="*/ 50 w 186"/>
                <a:gd name="T63" fmla="*/ 61 h 156"/>
                <a:gd name="T64" fmla="*/ 60 w 186"/>
                <a:gd name="T65" fmla="*/ 8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6" h="156">
                  <a:moveTo>
                    <a:pt x="60" y="86"/>
                  </a:moveTo>
                  <a:cubicBezTo>
                    <a:pt x="46" y="91"/>
                    <a:pt x="38" y="70"/>
                    <a:pt x="47" y="59"/>
                  </a:cubicBezTo>
                  <a:cubicBezTo>
                    <a:pt x="54" y="48"/>
                    <a:pt x="71" y="38"/>
                    <a:pt x="86" y="47"/>
                  </a:cubicBezTo>
                  <a:cubicBezTo>
                    <a:pt x="100" y="56"/>
                    <a:pt x="104" y="76"/>
                    <a:pt x="97" y="90"/>
                  </a:cubicBezTo>
                  <a:cubicBezTo>
                    <a:pt x="91" y="104"/>
                    <a:pt x="75" y="115"/>
                    <a:pt x="59" y="115"/>
                  </a:cubicBezTo>
                  <a:cubicBezTo>
                    <a:pt x="44" y="116"/>
                    <a:pt x="28" y="111"/>
                    <a:pt x="17" y="101"/>
                  </a:cubicBezTo>
                  <a:cubicBezTo>
                    <a:pt x="6" y="91"/>
                    <a:pt x="2" y="76"/>
                    <a:pt x="0" y="64"/>
                  </a:cubicBezTo>
                  <a:cubicBezTo>
                    <a:pt x="0" y="51"/>
                    <a:pt x="2" y="39"/>
                    <a:pt x="8" y="29"/>
                  </a:cubicBezTo>
                  <a:cubicBezTo>
                    <a:pt x="14" y="21"/>
                    <a:pt x="21" y="13"/>
                    <a:pt x="28" y="10"/>
                  </a:cubicBezTo>
                  <a:cubicBezTo>
                    <a:pt x="34" y="6"/>
                    <a:pt x="43" y="3"/>
                    <a:pt x="52" y="1"/>
                  </a:cubicBezTo>
                  <a:cubicBezTo>
                    <a:pt x="62" y="1"/>
                    <a:pt x="73" y="0"/>
                    <a:pt x="83" y="4"/>
                  </a:cubicBezTo>
                  <a:cubicBezTo>
                    <a:pt x="93" y="7"/>
                    <a:pt x="103" y="14"/>
                    <a:pt x="112" y="22"/>
                  </a:cubicBezTo>
                  <a:cubicBezTo>
                    <a:pt x="120" y="31"/>
                    <a:pt x="125" y="42"/>
                    <a:pt x="129" y="53"/>
                  </a:cubicBezTo>
                  <a:cubicBezTo>
                    <a:pt x="139" y="85"/>
                    <a:pt x="139" y="85"/>
                    <a:pt x="139" y="85"/>
                  </a:cubicBezTo>
                  <a:cubicBezTo>
                    <a:pt x="142" y="95"/>
                    <a:pt x="145" y="106"/>
                    <a:pt x="150" y="114"/>
                  </a:cubicBezTo>
                  <a:cubicBezTo>
                    <a:pt x="154" y="124"/>
                    <a:pt x="162" y="131"/>
                    <a:pt x="167" y="139"/>
                  </a:cubicBezTo>
                  <a:cubicBezTo>
                    <a:pt x="173" y="145"/>
                    <a:pt x="180" y="150"/>
                    <a:pt x="186" y="156"/>
                  </a:cubicBezTo>
                  <a:cubicBezTo>
                    <a:pt x="179" y="152"/>
                    <a:pt x="172" y="147"/>
                    <a:pt x="164" y="142"/>
                  </a:cubicBezTo>
                  <a:cubicBezTo>
                    <a:pt x="157" y="135"/>
                    <a:pt x="149" y="128"/>
                    <a:pt x="144" y="118"/>
                  </a:cubicBezTo>
                  <a:cubicBezTo>
                    <a:pt x="138" y="109"/>
                    <a:pt x="134" y="99"/>
                    <a:pt x="130" y="88"/>
                  </a:cubicBezTo>
                  <a:cubicBezTo>
                    <a:pt x="119" y="56"/>
                    <a:pt x="119" y="56"/>
                    <a:pt x="119" y="56"/>
                  </a:cubicBezTo>
                  <a:cubicBezTo>
                    <a:pt x="115" y="46"/>
                    <a:pt x="110" y="36"/>
                    <a:pt x="104" y="29"/>
                  </a:cubicBezTo>
                  <a:cubicBezTo>
                    <a:pt x="97" y="23"/>
                    <a:pt x="88" y="16"/>
                    <a:pt x="79" y="14"/>
                  </a:cubicBezTo>
                  <a:cubicBezTo>
                    <a:pt x="71" y="11"/>
                    <a:pt x="62" y="11"/>
                    <a:pt x="54" y="12"/>
                  </a:cubicBezTo>
                  <a:cubicBezTo>
                    <a:pt x="46" y="13"/>
                    <a:pt x="39" y="15"/>
                    <a:pt x="33" y="19"/>
                  </a:cubicBezTo>
                  <a:cubicBezTo>
                    <a:pt x="27" y="22"/>
                    <a:pt x="22" y="28"/>
                    <a:pt x="17" y="35"/>
                  </a:cubicBezTo>
                  <a:cubicBezTo>
                    <a:pt x="12" y="42"/>
                    <a:pt x="11" y="52"/>
                    <a:pt x="11" y="63"/>
                  </a:cubicBezTo>
                  <a:cubicBezTo>
                    <a:pt x="12" y="74"/>
                    <a:pt x="15" y="85"/>
                    <a:pt x="24" y="93"/>
                  </a:cubicBezTo>
                  <a:cubicBezTo>
                    <a:pt x="32" y="102"/>
                    <a:pt x="46" y="106"/>
                    <a:pt x="58" y="105"/>
                  </a:cubicBezTo>
                  <a:cubicBezTo>
                    <a:pt x="72" y="106"/>
                    <a:pt x="84" y="98"/>
                    <a:pt x="89" y="86"/>
                  </a:cubicBezTo>
                  <a:cubicBezTo>
                    <a:pt x="96" y="75"/>
                    <a:pt x="93" y="60"/>
                    <a:pt x="82" y="53"/>
                  </a:cubicBezTo>
                  <a:cubicBezTo>
                    <a:pt x="72" y="45"/>
                    <a:pt x="57" y="51"/>
                    <a:pt x="50" y="61"/>
                  </a:cubicBezTo>
                  <a:cubicBezTo>
                    <a:pt x="41" y="70"/>
                    <a:pt x="46" y="89"/>
                    <a:pt x="60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552" y="3958"/>
              <a:ext cx="308" cy="229"/>
            </a:xfrm>
            <a:custGeom>
              <a:avLst/>
              <a:gdLst>
                <a:gd name="T0" fmla="*/ 61 w 130"/>
                <a:gd name="T1" fmla="*/ 65 h 97"/>
                <a:gd name="T2" fmla="*/ 48 w 130"/>
                <a:gd name="T3" fmla="*/ 84 h 97"/>
                <a:gd name="T4" fmla="*/ 24 w 130"/>
                <a:gd name="T5" fmla="*/ 86 h 97"/>
                <a:gd name="T6" fmla="*/ 4 w 130"/>
                <a:gd name="T7" fmla="*/ 69 h 97"/>
                <a:gd name="T8" fmla="*/ 0 w 130"/>
                <a:gd name="T9" fmla="*/ 43 h 97"/>
                <a:gd name="T10" fmla="*/ 9 w 130"/>
                <a:gd name="T11" fmla="*/ 21 h 97"/>
                <a:gd name="T12" fmla="*/ 25 w 130"/>
                <a:gd name="T13" fmla="*/ 6 h 97"/>
                <a:gd name="T14" fmla="*/ 41 w 130"/>
                <a:gd name="T15" fmla="*/ 1 h 97"/>
                <a:gd name="T16" fmla="*/ 55 w 130"/>
                <a:gd name="T17" fmla="*/ 1 h 97"/>
                <a:gd name="T18" fmla="*/ 71 w 130"/>
                <a:gd name="T19" fmla="*/ 4 h 97"/>
                <a:gd name="T20" fmla="*/ 87 w 130"/>
                <a:gd name="T21" fmla="*/ 12 h 97"/>
                <a:gd name="T22" fmla="*/ 101 w 130"/>
                <a:gd name="T23" fmla="*/ 24 h 97"/>
                <a:gd name="T24" fmla="*/ 113 w 130"/>
                <a:gd name="T25" fmla="*/ 40 h 97"/>
                <a:gd name="T26" fmla="*/ 122 w 130"/>
                <a:gd name="T27" fmla="*/ 57 h 97"/>
                <a:gd name="T28" fmla="*/ 127 w 130"/>
                <a:gd name="T29" fmla="*/ 74 h 97"/>
                <a:gd name="T30" fmla="*/ 130 w 130"/>
                <a:gd name="T31" fmla="*/ 90 h 97"/>
                <a:gd name="T32" fmla="*/ 128 w 130"/>
                <a:gd name="T33" fmla="*/ 91 h 97"/>
                <a:gd name="T34" fmla="*/ 123 w 130"/>
                <a:gd name="T35" fmla="*/ 75 h 97"/>
                <a:gd name="T36" fmla="*/ 117 w 130"/>
                <a:gd name="T37" fmla="*/ 59 h 97"/>
                <a:gd name="T38" fmla="*/ 108 w 130"/>
                <a:gd name="T39" fmla="*/ 44 h 97"/>
                <a:gd name="T40" fmla="*/ 96 w 130"/>
                <a:gd name="T41" fmla="*/ 29 h 97"/>
                <a:gd name="T42" fmla="*/ 82 w 130"/>
                <a:gd name="T43" fmla="*/ 18 h 97"/>
                <a:gd name="T44" fmla="*/ 68 w 130"/>
                <a:gd name="T45" fmla="*/ 11 h 97"/>
                <a:gd name="T46" fmla="*/ 54 w 130"/>
                <a:gd name="T47" fmla="*/ 8 h 97"/>
                <a:gd name="T48" fmla="*/ 42 w 130"/>
                <a:gd name="T49" fmla="*/ 8 h 97"/>
                <a:gd name="T50" fmla="*/ 28 w 130"/>
                <a:gd name="T51" fmla="*/ 13 h 97"/>
                <a:gd name="T52" fmla="*/ 15 w 130"/>
                <a:gd name="T53" fmla="*/ 25 h 97"/>
                <a:gd name="T54" fmla="*/ 7 w 130"/>
                <a:gd name="T55" fmla="*/ 44 h 97"/>
                <a:gd name="T56" fmla="*/ 10 w 130"/>
                <a:gd name="T57" fmla="*/ 66 h 97"/>
                <a:gd name="T58" fmla="*/ 25 w 130"/>
                <a:gd name="T59" fmla="*/ 81 h 97"/>
                <a:gd name="T60" fmla="*/ 47 w 130"/>
                <a:gd name="T61" fmla="*/ 81 h 97"/>
                <a:gd name="T62" fmla="*/ 60 w 130"/>
                <a:gd name="T63" fmla="*/ 6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0" h="97">
                  <a:moveTo>
                    <a:pt x="60" y="55"/>
                  </a:moveTo>
                  <a:cubicBezTo>
                    <a:pt x="60" y="58"/>
                    <a:pt x="61" y="62"/>
                    <a:pt x="61" y="65"/>
                  </a:cubicBezTo>
                  <a:cubicBezTo>
                    <a:pt x="60" y="69"/>
                    <a:pt x="60" y="73"/>
                    <a:pt x="57" y="76"/>
                  </a:cubicBezTo>
                  <a:cubicBezTo>
                    <a:pt x="55" y="79"/>
                    <a:pt x="52" y="81"/>
                    <a:pt x="48" y="84"/>
                  </a:cubicBezTo>
                  <a:cubicBezTo>
                    <a:pt x="45" y="85"/>
                    <a:pt x="41" y="87"/>
                    <a:pt x="36" y="87"/>
                  </a:cubicBezTo>
                  <a:cubicBezTo>
                    <a:pt x="32" y="88"/>
                    <a:pt x="28" y="87"/>
                    <a:pt x="24" y="86"/>
                  </a:cubicBezTo>
                  <a:cubicBezTo>
                    <a:pt x="19" y="85"/>
                    <a:pt x="16" y="81"/>
                    <a:pt x="12" y="79"/>
                  </a:cubicBezTo>
                  <a:cubicBezTo>
                    <a:pt x="9" y="76"/>
                    <a:pt x="6" y="72"/>
                    <a:pt x="4" y="69"/>
                  </a:cubicBezTo>
                  <a:cubicBezTo>
                    <a:pt x="3" y="64"/>
                    <a:pt x="1" y="60"/>
                    <a:pt x="0" y="56"/>
                  </a:cubicBezTo>
                  <a:cubicBezTo>
                    <a:pt x="0" y="52"/>
                    <a:pt x="0" y="47"/>
                    <a:pt x="0" y="43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1" y="17"/>
                    <a:pt x="14" y="15"/>
                    <a:pt x="16" y="12"/>
                  </a:cubicBezTo>
                  <a:cubicBezTo>
                    <a:pt x="18" y="9"/>
                    <a:pt x="22" y="8"/>
                    <a:pt x="25" y="6"/>
                  </a:cubicBezTo>
                  <a:cubicBezTo>
                    <a:pt x="28" y="5"/>
                    <a:pt x="30" y="3"/>
                    <a:pt x="33" y="2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5" y="2"/>
                    <a:pt x="68" y="3"/>
                    <a:pt x="71" y="4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82" y="8"/>
                    <a:pt x="84" y="10"/>
                    <a:pt x="87" y="12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4" y="27"/>
                    <a:pt x="106" y="29"/>
                    <a:pt x="108" y="32"/>
                  </a:cubicBezTo>
                  <a:cubicBezTo>
                    <a:pt x="113" y="40"/>
                    <a:pt x="113" y="40"/>
                    <a:pt x="113" y="40"/>
                  </a:cubicBezTo>
                  <a:cubicBezTo>
                    <a:pt x="115" y="42"/>
                    <a:pt x="117" y="45"/>
                    <a:pt x="118" y="48"/>
                  </a:cubicBezTo>
                  <a:cubicBezTo>
                    <a:pt x="122" y="57"/>
                    <a:pt x="122" y="57"/>
                    <a:pt x="122" y="57"/>
                  </a:cubicBezTo>
                  <a:cubicBezTo>
                    <a:pt x="124" y="60"/>
                    <a:pt x="124" y="63"/>
                    <a:pt x="125" y="66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7"/>
                    <a:pt x="130" y="97"/>
                    <a:pt x="130" y="97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6" y="83"/>
                    <a:pt x="126" y="83"/>
                    <a:pt x="126" y="83"/>
                  </a:cubicBezTo>
                  <a:cubicBezTo>
                    <a:pt x="123" y="75"/>
                    <a:pt x="123" y="75"/>
                    <a:pt x="123" y="75"/>
                  </a:cubicBezTo>
                  <a:cubicBezTo>
                    <a:pt x="120" y="67"/>
                    <a:pt x="120" y="67"/>
                    <a:pt x="120" y="67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08" y="44"/>
                    <a:pt x="108" y="44"/>
                    <a:pt x="108" y="44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1" y="33"/>
                    <a:pt x="98" y="32"/>
                    <a:pt x="96" y="29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0" y="17"/>
                    <a:pt x="78" y="15"/>
                    <a:pt x="75" y="14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6" y="10"/>
                    <a:pt x="63" y="9"/>
                    <a:pt x="61" y="9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3" y="10"/>
                    <a:pt x="31" y="12"/>
                    <a:pt x="28" y="13"/>
                  </a:cubicBezTo>
                  <a:cubicBezTo>
                    <a:pt x="26" y="14"/>
                    <a:pt x="23" y="15"/>
                    <a:pt x="21" y="18"/>
                  </a:cubicBezTo>
                  <a:cubicBezTo>
                    <a:pt x="19" y="20"/>
                    <a:pt x="16" y="22"/>
                    <a:pt x="15" y="25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8"/>
                    <a:pt x="7" y="51"/>
                    <a:pt x="7" y="55"/>
                  </a:cubicBezTo>
                  <a:cubicBezTo>
                    <a:pt x="7" y="59"/>
                    <a:pt x="9" y="62"/>
                    <a:pt x="10" y="66"/>
                  </a:cubicBezTo>
                  <a:cubicBezTo>
                    <a:pt x="16" y="75"/>
                    <a:pt x="16" y="75"/>
                    <a:pt x="16" y="75"/>
                  </a:cubicBezTo>
                  <a:cubicBezTo>
                    <a:pt x="19" y="77"/>
                    <a:pt x="22" y="80"/>
                    <a:pt x="25" y="81"/>
                  </a:cubicBezTo>
                  <a:cubicBezTo>
                    <a:pt x="29" y="82"/>
                    <a:pt x="32" y="83"/>
                    <a:pt x="36" y="83"/>
                  </a:cubicBezTo>
                  <a:cubicBezTo>
                    <a:pt x="40" y="83"/>
                    <a:pt x="43" y="82"/>
                    <a:pt x="47" y="81"/>
                  </a:cubicBezTo>
                  <a:cubicBezTo>
                    <a:pt x="50" y="79"/>
                    <a:pt x="53" y="77"/>
                    <a:pt x="55" y="74"/>
                  </a:cubicBezTo>
                  <a:cubicBezTo>
                    <a:pt x="58" y="72"/>
                    <a:pt x="58" y="68"/>
                    <a:pt x="60" y="65"/>
                  </a:cubicBezTo>
                  <a:cubicBezTo>
                    <a:pt x="60" y="62"/>
                    <a:pt x="60" y="58"/>
                    <a:pt x="6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711" y="2929"/>
              <a:ext cx="598" cy="1000"/>
            </a:xfrm>
            <a:custGeom>
              <a:avLst/>
              <a:gdLst>
                <a:gd name="T0" fmla="*/ 108 w 253"/>
                <a:gd name="T1" fmla="*/ 303 h 423"/>
                <a:gd name="T2" fmla="*/ 135 w 253"/>
                <a:gd name="T3" fmla="*/ 355 h 423"/>
                <a:gd name="T4" fmla="*/ 105 w 253"/>
                <a:gd name="T5" fmla="*/ 414 h 423"/>
                <a:gd name="T6" fmla="*/ 37 w 253"/>
                <a:gd name="T7" fmla="*/ 411 h 423"/>
                <a:gd name="T8" fmla="*/ 2 w 253"/>
                <a:gd name="T9" fmla="*/ 353 h 423"/>
                <a:gd name="T10" fmla="*/ 9 w 253"/>
                <a:gd name="T11" fmla="*/ 291 h 423"/>
                <a:gd name="T12" fmla="*/ 33 w 253"/>
                <a:gd name="T13" fmla="*/ 240 h 423"/>
                <a:gd name="T14" fmla="*/ 65 w 253"/>
                <a:gd name="T15" fmla="*/ 207 h 423"/>
                <a:gd name="T16" fmla="*/ 97 w 253"/>
                <a:gd name="T17" fmla="*/ 188 h 423"/>
                <a:gd name="T18" fmla="*/ 135 w 253"/>
                <a:gd name="T19" fmla="*/ 175 h 423"/>
                <a:gd name="T20" fmla="*/ 176 w 253"/>
                <a:gd name="T21" fmla="*/ 160 h 423"/>
                <a:gd name="T22" fmla="*/ 213 w 253"/>
                <a:gd name="T23" fmla="*/ 133 h 423"/>
                <a:gd name="T24" fmla="*/ 235 w 253"/>
                <a:gd name="T25" fmla="*/ 92 h 423"/>
                <a:gd name="T26" fmla="*/ 234 w 253"/>
                <a:gd name="T27" fmla="*/ 47 h 423"/>
                <a:gd name="T28" fmla="*/ 211 w 253"/>
                <a:gd name="T29" fmla="*/ 13 h 423"/>
                <a:gd name="T30" fmla="*/ 172 w 253"/>
                <a:gd name="T31" fmla="*/ 8 h 423"/>
                <a:gd name="T32" fmla="*/ 171 w 253"/>
                <a:gd name="T33" fmla="*/ 5 h 423"/>
                <a:gd name="T34" fmla="*/ 215 w 253"/>
                <a:gd name="T35" fmla="*/ 5 h 423"/>
                <a:gd name="T36" fmla="*/ 247 w 253"/>
                <a:gd name="T37" fmla="*/ 43 h 423"/>
                <a:gd name="T38" fmla="*/ 250 w 253"/>
                <a:gd name="T39" fmla="*/ 96 h 423"/>
                <a:gd name="T40" fmla="*/ 226 w 253"/>
                <a:gd name="T41" fmla="*/ 144 h 423"/>
                <a:gd name="T42" fmla="*/ 184 w 253"/>
                <a:gd name="T43" fmla="*/ 175 h 423"/>
                <a:gd name="T44" fmla="*/ 140 w 253"/>
                <a:gd name="T45" fmla="*/ 192 h 423"/>
                <a:gd name="T46" fmla="*/ 103 w 253"/>
                <a:gd name="T47" fmla="*/ 204 h 423"/>
                <a:gd name="T48" fmla="*/ 76 w 253"/>
                <a:gd name="T49" fmla="*/ 220 h 423"/>
                <a:gd name="T50" fmla="*/ 47 w 253"/>
                <a:gd name="T51" fmla="*/ 250 h 423"/>
                <a:gd name="T52" fmla="*/ 25 w 253"/>
                <a:gd name="T53" fmla="*/ 296 h 423"/>
                <a:gd name="T54" fmla="*/ 17 w 253"/>
                <a:gd name="T55" fmla="*/ 351 h 423"/>
                <a:gd name="T56" fmla="*/ 45 w 253"/>
                <a:gd name="T57" fmla="*/ 399 h 423"/>
                <a:gd name="T58" fmla="*/ 99 w 253"/>
                <a:gd name="T59" fmla="*/ 404 h 423"/>
                <a:gd name="T60" fmla="*/ 127 w 253"/>
                <a:gd name="T61" fmla="*/ 355 h 423"/>
                <a:gd name="T62" fmla="*/ 107 w 253"/>
                <a:gd name="T63" fmla="*/ 306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3" h="423">
                  <a:moveTo>
                    <a:pt x="81" y="307"/>
                  </a:moveTo>
                  <a:cubicBezTo>
                    <a:pt x="89" y="302"/>
                    <a:pt x="98" y="301"/>
                    <a:pt x="108" y="303"/>
                  </a:cubicBezTo>
                  <a:cubicBezTo>
                    <a:pt x="117" y="307"/>
                    <a:pt x="125" y="315"/>
                    <a:pt x="129" y="324"/>
                  </a:cubicBezTo>
                  <a:cubicBezTo>
                    <a:pt x="133" y="334"/>
                    <a:pt x="135" y="345"/>
                    <a:pt x="135" y="355"/>
                  </a:cubicBezTo>
                  <a:cubicBezTo>
                    <a:pt x="132" y="366"/>
                    <a:pt x="133" y="377"/>
                    <a:pt x="127" y="387"/>
                  </a:cubicBezTo>
                  <a:cubicBezTo>
                    <a:pt x="123" y="398"/>
                    <a:pt x="116" y="407"/>
                    <a:pt x="105" y="414"/>
                  </a:cubicBezTo>
                  <a:cubicBezTo>
                    <a:pt x="95" y="420"/>
                    <a:pt x="83" y="423"/>
                    <a:pt x="71" y="422"/>
                  </a:cubicBezTo>
                  <a:cubicBezTo>
                    <a:pt x="59" y="422"/>
                    <a:pt x="47" y="417"/>
                    <a:pt x="37" y="411"/>
                  </a:cubicBezTo>
                  <a:cubicBezTo>
                    <a:pt x="26" y="405"/>
                    <a:pt x="19" y="396"/>
                    <a:pt x="12" y="386"/>
                  </a:cubicBezTo>
                  <a:cubicBezTo>
                    <a:pt x="7" y="376"/>
                    <a:pt x="2" y="364"/>
                    <a:pt x="2" y="353"/>
                  </a:cubicBezTo>
                  <a:cubicBezTo>
                    <a:pt x="1" y="342"/>
                    <a:pt x="0" y="331"/>
                    <a:pt x="3" y="321"/>
                  </a:cubicBezTo>
                  <a:cubicBezTo>
                    <a:pt x="4" y="310"/>
                    <a:pt x="5" y="300"/>
                    <a:pt x="9" y="291"/>
                  </a:cubicBezTo>
                  <a:cubicBezTo>
                    <a:pt x="13" y="281"/>
                    <a:pt x="15" y="272"/>
                    <a:pt x="20" y="264"/>
                  </a:cubicBezTo>
                  <a:cubicBezTo>
                    <a:pt x="33" y="240"/>
                    <a:pt x="33" y="240"/>
                    <a:pt x="33" y="240"/>
                  </a:cubicBezTo>
                  <a:cubicBezTo>
                    <a:pt x="49" y="222"/>
                    <a:pt x="49" y="222"/>
                    <a:pt x="49" y="222"/>
                  </a:cubicBezTo>
                  <a:cubicBezTo>
                    <a:pt x="54" y="215"/>
                    <a:pt x="60" y="211"/>
                    <a:pt x="65" y="207"/>
                  </a:cubicBezTo>
                  <a:cubicBezTo>
                    <a:pt x="71" y="203"/>
                    <a:pt x="76" y="199"/>
                    <a:pt x="80" y="196"/>
                  </a:cubicBezTo>
                  <a:cubicBezTo>
                    <a:pt x="85" y="192"/>
                    <a:pt x="91" y="191"/>
                    <a:pt x="97" y="188"/>
                  </a:cubicBezTo>
                  <a:cubicBezTo>
                    <a:pt x="116" y="181"/>
                    <a:pt x="116" y="181"/>
                    <a:pt x="116" y="181"/>
                  </a:cubicBezTo>
                  <a:cubicBezTo>
                    <a:pt x="135" y="175"/>
                    <a:pt x="135" y="175"/>
                    <a:pt x="135" y="175"/>
                  </a:cubicBezTo>
                  <a:cubicBezTo>
                    <a:pt x="142" y="174"/>
                    <a:pt x="149" y="172"/>
                    <a:pt x="156" y="168"/>
                  </a:cubicBezTo>
                  <a:cubicBezTo>
                    <a:pt x="162" y="165"/>
                    <a:pt x="170" y="163"/>
                    <a:pt x="176" y="160"/>
                  </a:cubicBezTo>
                  <a:cubicBezTo>
                    <a:pt x="183" y="156"/>
                    <a:pt x="190" y="152"/>
                    <a:pt x="196" y="148"/>
                  </a:cubicBezTo>
                  <a:cubicBezTo>
                    <a:pt x="201" y="143"/>
                    <a:pt x="208" y="138"/>
                    <a:pt x="213" y="133"/>
                  </a:cubicBezTo>
                  <a:cubicBezTo>
                    <a:pt x="218" y="126"/>
                    <a:pt x="224" y="121"/>
                    <a:pt x="227" y="114"/>
                  </a:cubicBezTo>
                  <a:cubicBezTo>
                    <a:pt x="230" y="107"/>
                    <a:pt x="234" y="100"/>
                    <a:pt x="235" y="92"/>
                  </a:cubicBezTo>
                  <a:cubicBezTo>
                    <a:pt x="237" y="85"/>
                    <a:pt x="237" y="77"/>
                    <a:pt x="237" y="69"/>
                  </a:cubicBezTo>
                  <a:cubicBezTo>
                    <a:pt x="238" y="61"/>
                    <a:pt x="236" y="54"/>
                    <a:pt x="234" y="47"/>
                  </a:cubicBezTo>
                  <a:cubicBezTo>
                    <a:pt x="234" y="39"/>
                    <a:pt x="229" y="33"/>
                    <a:pt x="226" y="27"/>
                  </a:cubicBezTo>
                  <a:cubicBezTo>
                    <a:pt x="221" y="22"/>
                    <a:pt x="217" y="15"/>
                    <a:pt x="211" y="13"/>
                  </a:cubicBezTo>
                  <a:cubicBezTo>
                    <a:pt x="205" y="9"/>
                    <a:pt x="198" y="8"/>
                    <a:pt x="192" y="7"/>
                  </a:cubicBezTo>
                  <a:cubicBezTo>
                    <a:pt x="185" y="7"/>
                    <a:pt x="178" y="6"/>
                    <a:pt x="172" y="8"/>
                  </a:cubicBezTo>
                  <a:cubicBezTo>
                    <a:pt x="166" y="9"/>
                    <a:pt x="160" y="12"/>
                    <a:pt x="155" y="14"/>
                  </a:cubicBezTo>
                  <a:cubicBezTo>
                    <a:pt x="160" y="11"/>
                    <a:pt x="165" y="7"/>
                    <a:pt x="171" y="5"/>
                  </a:cubicBezTo>
                  <a:cubicBezTo>
                    <a:pt x="177" y="1"/>
                    <a:pt x="185" y="1"/>
                    <a:pt x="192" y="0"/>
                  </a:cubicBezTo>
                  <a:cubicBezTo>
                    <a:pt x="199" y="1"/>
                    <a:pt x="207" y="1"/>
                    <a:pt x="215" y="5"/>
                  </a:cubicBezTo>
                  <a:cubicBezTo>
                    <a:pt x="223" y="7"/>
                    <a:pt x="229" y="14"/>
                    <a:pt x="236" y="19"/>
                  </a:cubicBezTo>
                  <a:cubicBezTo>
                    <a:pt x="240" y="27"/>
                    <a:pt x="246" y="34"/>
                    <a:pt x="247" y="43"/>
                  </a:cubicBezTo>
                  <a:cubicBezTo>
                    <a:pt x="250" y="51"/>
                    <a:pt x="252" y="60"/>
                    <a:pt x="252" y="69"/>
                  </a:cubicBezTo>
                  <a:cubicBezTo>
                    <a:pt x="253" y="78"/>
                    <a:pt x="253" y="87"/>
                    <a:pt x="250" y="96"/>
                  </a:cubicBezTo>
                  <a:cubicBezTo>
                    <a:pt x="249" y="105"/>
                    <a:pt x="245" y="113"/>
                    <a:pt x="241" y="122"/>
                  </a:cubicBezTo>
                  <a:cubicBezTo>
                    <a:pt x="238" y="131"/>
                    <a:pt x="231" y="137"/>
                    <a:pt x="226" y="144"/>
                  </a:cubicBezTo>
                  <a:cubicBezTo>
                    <a:pt x="220" y="151"/>
                    <a:pt x="213" y="156"/>
                    <a:pt x="206" y="162"/>
                  </a:cubicBezTo>
                  <a:cubicBezTo>
                    <a:pt x="199" y="167"/>
                    <a:pt x="191" y="171"/>
                    <a:pt x="184" y="175"/>
                  </a:cubicBezTo>
                  <a:cubicBezTo>
                    <a:pt x="177" y="179"/>
                    <a:pt x="169" y="182"/>
                    <a:pt x="162" y="185"/>
                  </a:cubicBezTo>
                  <a:cubicBezTo>
                    <a:pt x="155" y="188"/>
                    <a:pt x="147" y="190"/>
                    <a:pt x="140" y="192"/>
                  </a:cubicBezTo>
                  <a:cubicBezTo>
                    <a:pt x="120" y="198"/>
                    <a:pt x="120" y="198"/>
                    <a:pt x="120" y="198"/>
                  </a:cubicBezTo>
                  <a:cubicBezTo>
                    <a:pt x="103" y="204"/>
                    <a:pt x="103" y="204"/>
                    <a:pt x="103" y="204"/>
                  </a:cubicBezTo>
                  <a:cubicBezTo>
                    <a:pt x="98" y="207"/>
                    <a:pt x="93" y="207"/>
                    <a:pt x="89" y="211"/>
                  </a:cubicBezTo>
                  <a:cubicBezTo>
                    <a:pt x="85" y="214"/>
                    <a:pt x="81" y="217"/>
                    <a:pt x="76" y="220"/>
                  </a:cubicBezTo>
                  <a:cubicBezTo>
                    <a:pt x="71" y="224"/>
                    <a:pt x="66" y="228"/>
                    <a:pt x="62" y="233"/>
                  </a:cubicBezTo>
                  <a:cubicBezTo>
                    <a:pt x="47" y="250"/>
                    <a:pt x="47" y="250"/>
                    <a:pt x="47" y="250"/>
                  </a:cubicBezTo>
                  <a:cubicBezTo>
                    <a:pt x="35" y="271"/>
                    <a:pt x="35" y="271"/>
                    <a:pt x="35" y="271"/>
                  </a:cubicBezTo>
                  <a:cubicBezTo>
                    <a:pt x="30" y="278"/>
                    <a:pt x="29" y="287"/>
                    <a:pt x="25" y="296"/>
                  </a:cubicBezTo>
                  <a:cubicBezTo>
                    <a:pt x="21" y="304"/>
                    <a:pt x="20" y="313"/>
                    <a:pt x="19" y="323"/>
                  </a:cubicBezTo>
                  <a:cubicBezTo>
                    <a:pt x="16" y="332"/>
                    <a:pt x="17" y="342"/>
                    <a:pt x="17" y="351"/>
                  </a:cubicBezTo>
                  <a:cubicBezTo>
                    <a:pt x="18" y="361"/>
                    <a:pt x="22" y="370"/>
                    <a:pt x="25" y="378"/>
                  </a:cubicBezTo>
                  <a:cubicBezTo>
                    <a:pt x="30" y="386"/>
                    <a:pt x="36" y="394"/>
                    <a:pt x="45" y="399"/>
                  </a:cubicBezTo>
                  <a:cubicBezTo>
                    <a:pt x="52" y="404"/>
                    <a:pt x="62" y="409"/>
                    <a:pt x="72" y="409"/>
                  </a:cubicBezTo>
                  <a:cubicBezTo>
                    <a:pt x="81" y="411"/>
                    <a:pt x="91" y="408"/>
                    <a:pt x="99" y="404"/>
                  </a:cubicBezTo>
                  <a:cubicBezTo>
                    <a:pt x="108" y="399"/>
                    <a:pt x="114" y="392"/>
                    <a:pt x="118" y="383"/>
                  </a:cubicBezTo>
                  <a:cubicBezTo>
                    <a:pt x="124" y="375"/>
                    <a:pt x="124" y="364"/>
                    <a:pt x="127" y="355"/>
                  </a:cubicBezTo>
                  <a:cubicBezTo>
                    <a:pt x="127" y="345"/>
                    <a:pt x="127" y="335"/>
                    <a:pt x="124" y="326"/>
                  </a:cubicBezTo>
                  <a:cubicBezTo>
                    <a:pt x="121" y="318"/>
                    <a:pt x="115" y="310"/>
                    <a:pt x="107" y="306"/>
                  </a:cubicBezTo>
                  <a:cubicBezTo>
                    <a:pt x="98" y="303"/>
                    <a:pt x="89" y="303"/>
                    <a:pt x="81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056" y="4312"/>
              <a:ext cx="560" cy="220"/>
            </a:xfrm>
            <a:custGeom>
              <a:avLst/>
              <a:gdLst>
                <a:gd name="T0" fmla="*/ 237 w 237"/>
                <a:gd name="T1" fmla="*/ 83 h 93"/>
                <a:gd name="T2" fmla="*/ 218 w 237"/>
                <a:gd name="T3" fmla="*/ 91 h 93"/>
                <a:gd name="T4" fmla="*/ 194 w 237"/>
                <a:gd name="T5" fmla="*/ 91 h 93"/>
                <a:gd name="T6" fmla="*/ 171 w 237"/>
                <a:gd name="T7" fmla="*/ 81 h 93"/>
                <a:gd name="T8" fmla="*/ 152 w 237"/>
                <a:gd name="T9" fmla="*/ 66 h 93"/>
                <a:gd name="T10" fmla="*/ 135 w 237"/>
                <a:gd name="T11" fmla="*/ 50 h 93"/>
                <a:gd name="T12" fmla="*/ 120 w 237"/>
                <a:gd name="T13" fmla="*/ 36 h 93"/>
                <a:gd name="T14" fmla="*/ 107 w 237"/>
                <a:gd name="T15" fmla="*/ 25 h 93"/>
                <a:gd name="T16" fmla="*/ 96 w 237"/>
                <a:gd name="T17" fmla="*/ 19 h 93"/>
                <a:gd name="T18" fmla="*/ 85 w 237"/>
                <a:gd name="T19" fmla="*/ 16 h 93"/>
                <a:gd name="T20" fmla="*/ 71 w 237"/>
                <a:gd name="T21" fmla="*/ 15 h 93"/>
                <a:gd name="T22" fmla="*/ 56 w 237"/>
                <a:gd name="T23" fmla="*/ 18 h 93"/>
                <a:gd name="T24" fmla="*/ 41 w 237"/>
                <a:gd name="T25" fmla="*/ 25 h 93"/>
                <a:gd name="T26" fmla="*/ 27 w 237"/>
                <a:gd name="T27" fmla="*/ 34 h 93"/>
                <a:gd name="T28" fmla="*/ 15 w 237"/>
                <a:gd name="T29" fmla="*/ 46 h 93"/>
                <a:gd name="T30" fmla="*/ 6 w 237"/>
                <a:gd name="T31" fmla="*/ 59 h 93"/>
                <a:gd name="T32" fmla="*/ 1 w 237"/>
                <a:gd name="T33" fmla="*/ 72 h 93"/>
                <a:gd name="T34" fmla="*/ 1 w 237"/>
                <a:gd name="T35" fmla="*/ 57 h 93"/>
                <a:gd name="T36" fmla="*/ 6 w 237"/>
                <a:gd name="T37" fmla="*/ 40 h 93"/>
                <a:gd name="T38" fmla="*/ 18 w 237"/>
                <a:gd name="T39" fmla="*/ 24 h 93"/>
                <a:gd name="T40" fmla="*/ 33 w 237"/>
                <a:gd name="T41" fmla="*/ 12 h 93"/>
                <a:gd name="T42" fmla="*/ 52 w 237"/>
                <a:gd name="T43" fmla="*/ 4 h 93"/>
                <a:gd name="T44" fmla="*/ 70 w 237"/>
                <a:gd name="T45" fmla="*/ 0 h 93"/>
                <a:gd name="T46" fmla="*/ 88 w 237"/>
                <a:gd name="T47" fmla="*/ 1 h 93"/>
                <a:gd name="T48" fmla="*/ 102 w 237"/>
                <a:gd name="T49" fmla="*/ 6 h 93"/>
                <a:gd name="T50" fmla="*/ 116 w 237"/>
                <a:gd name="T51" fmla="*/ 13 h 93"/>
                <a:gd name="T52" fmla="*/ 130 w 237"/>
                <a:gd name="T53" fmla="*/ 25 h 93"/>
                <a:gd name="T54" fmla="*/ 145 w 237"/>
                <a:gd name="T55" fmla="*/ 40 h 93"/>
                <a:gd name="T56" fmla="*/ 161 w 237"/>
                <a:gd name="T57" fmla="*/ 56 h 93"/>
                <a:gd name="T58" fmla="*/ 178 w 237"/>
                <a:gd name="T59" fmla="*/ 72 h 93"/>
                <a:gd name="T60" fmla="*/ 197 w 237"/>
                <a:gd name="T61" fmla="*/ 83 h 93"/>
                <a:gd name="T62" fmla="*/ 217 w 237"/>
                <a:gd name="T63" fmla="*/ 86 h 93"/>
                <a:gd name="T64" fmla="*/ 237 w 237"/>
                <a:gd name="T65" fmla="*/ 8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7" h="93">
                  <a:moveTo>
                    <a:pt x="237" y="83"/>
                  </a:moveTo>
                  <a:cubicBezTo>
                    <a:pt x="232" y="86"/>
                    <a:pt x="225" y="89"/>
                    <a:pt x="218" y="91"/>
                  </a:cubicBezTo>
                  <a:cubicBezTo>
                    <a:pt x="211" y="93"/>
                    <a:pt x="202" y="93"/>
                    <a:pt x="194" y="91"/>
                  </a:cubicBezTo>
                  <a:cubicBezTo>
                    <a:pt x="186" y="89"/>
                    <a:pt x="178" y="86"/>
                    <a:pt x="171" y="81"/>
                  </a:cubicBezTo>
                  <a:cubicBezTo>
                    <a:pt x="164" y="77"/>
                    <a:pt x="158" y="71"/>
                    <a:pt x="152" y="66"/>
                  </a:cubicBezTo>
                  <a:cubicBezTo>
                    <a:pt x="135" y="50"/>
                    <a:pt x="135" y="50"/>
                    <a:pt x="135" y="50"/>
                  </a:cubicBezTo>
                  <a:cubicBezTo>
                    <a:pt x="130" y="45"/>
                    <a:pt x="125" y="40"/>
                    <a:pt x="120" y="36"/>
                  </a:cubicBezTo>
                  <a:cubicBezTo>
                    <a:pt x="115" y="32"/>
                    <a:pt x="111" y="28"/>
                    <a:pt x="107" y="25"/>
                  </a:cubicBezTo>
                  <a:cubicBezTo>
                    <a:pt x="103" y="23"/>
                    <a:pt x="99" y="20"/>
                    <a:pt x="96" y="19"/>
                  </a:cubicBezTo>
                  <a:cubicBezTo>
                    <a:pt x="93" y="18"/>
                    <a:pt x="89" y="17"/>
                    <a:pt x="85" y="16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3" y="38"/>
                    <a:pt x="18" y="42"/>
                    <a:pt x="15" y="46"/>
                  </a:cubicBezTo>
                  <a:cubicBezTo>
                    <a:pt x="12" y="50"/>
                    <a:pt x="9" y="54"/>
                    <a:pt x="6" y="59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68"/>
                    <a:pt x="0" y="62"/>
                    <a:pt x="1" y="57"/>
                  </a:cubicBezTo>
                  <a:cubicBezTo>
                    <a:pt x="1" y="51"/>
                    <a:pt x="4" y="46"/>
                    <a:pt x="6" y="40"/>
                  </a:cubicBezTo>
                  <a:cubicBezTo>
                    <a:pt x="9" y="35"/>
                    <a:pt x="14" y="30"/>
                    <a:pt x="18" y="24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9" y="9"/>
                    <a:pt x="45" y="6"/>
                    <a:pt x="52" y="4"/>
                  </a:cubicBezTo>
                  <a:cubicBezTo>
                    <a:pt x="58" y="2"/>
                    <a:pt x="64" y="1"/>
                    <a:pt x="70" y="0"/>
                  </a:cubicBezTo>
                  <a:cubicBezTo>
                    <a:pt x="77" y="0"/>
                    <a:pt x="82" y="1"/>
                    <a:pt x="88" y="1"/>
                  </a:cubicBezTo>
                  <a:cubicBezTo>
                    <a:pt x="93" y="2"/>
                    <a:pt x="98" y="4"/>
                    <a:pt x="102" y="6"/>
                  </a:cubicBezTo>
                  <a:cubicBezTo>
                    <a:pt x="106" y="7"/>
                    <a:pt x="111" y="10"/>
                    <a:pt x="116" y="13"/>
                  </a:cubicBezTo>
                  <a:cubicBezTo>
                    <a:pt x="120" y="16"/>
                    <a:pt x="125" y="20"/>
                    <a:pt x="130" y="25"/>
                  </a:cubicBezTo>
                  <a:cubicBezTo>
                    <a:pt x="135" y="30"/>
                    <a:pt x="140" y="35"/>
                    <a:pt x="145" y="40"/>
                  </a:cubicBezTo>
                  <a:cubicBezTo>
                    <a:pt x="161" y="56"/>
                    <a:pt x="161" y="56"/>
                    <a:pt x="161" y="56"/>
                  </a:cubicBezTo>
                  <a:cubicBezTo>
                    <a:pt x="166" y="62"/>
                    <a:pt x="172" y="67"/>
                    <a:pt x="178" y="72"/>
                  </a:cubicBezTo>
                  <a:cubicBezTo>
                    <a:pt x="183" y="77"/>
                    <a:pt x="190" y="80"/>
                    <a:pt x="197" y="83"/>
                  </a:cubicBezTo>
                  <a:cubicBezTo>
                    <a:pt x="203" y="85"/>
                    <a:pt x="210" y="86"/>
                    <a:pt x="217" y="86"/>
                  </a:cubicBezTo>
                  <a:cubicBezTo>
                    <a:pt x="224" y="86"/>
                    <a:pt x="231" y="84"/>
                    <a:pt x="237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394" y="3958"/>
              <a:ext cx="385" cy="522"/>
            </a:xfrm>
            <a:custGeom>
              <a:avLst/>
              <a:gdLst>
                <a:gd name="T0" fmla="*/ 163 w 163"/>
                <a:gd name="T1" fmla="*/ 50 h 221"/>
                <a:gd name="T2" fmla="*/ 140 w 163"/>
                <a:gd name="T3" fmla="*/ 29 h 221"/>
                <a:gd name="T4" fmla="*/ 110 w 163"/>
                <a:gd name="T5" fmla="*/ 14 h 221"/>
                <a:gd name="T6" fmla="*/ 78 w 163"/>
                <a:gd name="T7" fmla="*/ 18 h 221"/>
                <a:gd name="T8" fmla="*/ 71 w 163"/>
                <a:gd name="T9" fmla="*/ 45 h 221"/>
                <a:gd name="T10" fmla="*/ 89 w 163"/>
                <a:gd name="T11" fmla="*/ 71 h 221"/>
                <a:gd name="T12" fmla="*/ 113 w 163"/>
                <a:gd name="T13" fmla="*/ 93 h 221"/>
                <a:gd name="T14" fmla="*/ 131 w 163"/>
                <a:gd name="T15" fmla="*/ 118 h 221"/>
                <a:gd name="T16" fmla="*/ 138 w 163"/>
                <a:gd name="T17" fmla="*/ 141 h 221"/>
                <a:gd name="T18" fmla="*/ 139 w 163"/>
                <a:gd name="T19" fmla="*/ 164 h 221"/>
                <a:gd name="T20" fmla="*/ 130 w 163"/>
                <a:gd name="T21" fmla="*/ 190 h 221"/>
                <a:gd name="T22" fmla="*/ 108 w 163"/>
                <a:gd name="T23" fmla="*/ 211 h 221"/>
                <a:gd name="T24" fmla="*/ 77 w 163"/>
                <a:gd name="T25" fmla="*/ 220 h 221"/>
                <a:gd name="T26" fmla="*/ 46 w 163"/>
                <a:gd name="T27" fmla="*/ 215 h 221"/>
                <a:gd name="T28" fmla="*/ 21 w 163"/>
                <a:gd name="T29" fmla="*/ 198 h 221"/>
                <a:gd name="T30" fmla="*/ 6 w 163"/>
                <a:gd name="T31" fmla="*/ 175 h 221"/>
                <a:gd name="T32" fmla="*/ 0 w 163"/>
                <a:gd name="T33" fmla="*/ 153 h 221"/>
                <a:gd name="T34" fmla="*/ 12 w 163"/>
                <a:gd name="T35" fmla="*/ 172 h 221"/>
                <a:gd name="T36" fmla="*/ 28 w 163"/>
                <a:gd name="T37" fmla="*/ 190 h 221"/>
                <a:gd name="T38" fmla="*/ 50 w 163"/>
                <a:gd name="T39" fmla="*/ 203 h 221"/>
                <a:gd name="T40" fmla="*/ 76 w 163"/>
                <a:gd name="T41" fmla="*/ 206 h 221"/>
                <a:gd name="T42" fmla="*/ 100 w 163"/>
                <a:gd name="T43" fmla="*/ 198 h 221"/>
                <a:gd name="T44" fmla="*/ 117 w 163"/>
                <a:gd name="T45" fmla="*/ 182 h 221"/>
                <a:gd name="T46" fmla="*/ 124 w 163"/>
                <a:gd name="T47" fmla="*/ 162 h 221"/>
                <a:gd name="T48" fmla="*/ 123 w 163"/>
                <a:gd name="T49" fmla="*/ 143 h 221"/>
                <a:gd name="T50" fmla="*/ 118 w 163"/>
                <a:gd name="T51" fmla="*/ 124 h 221"/>
                <a:gd name="T52" fmla="*/ 102 w 163"/>
                <a:gd name="T53" fmla="*/ 104 h 221"/>
                <a:gd name="T54" fmla="*/ 79 w 163"/>
                <a:gd name="T55" fmla="*/ 81 h 221"/>
                <a:gd name="T56" fmla="*/ 58 w 163"/>
                <a:gd name="T57" fmla="*/ 48 h 221"/>
                <a:gd name="T58" fmla="*/ 72 w 163"/>
                <a:gd name="T59" fmla="*/ 9 h 221"/>
                <a:gd name="T60" fmla="*/ 112 w 163"/>
                <a:gd name="T61" fmla="*/ 5 h 221"/>
                <a:gd name="T62" fmla="*/ 143 w 163"/>
                <a:gd name="T63" fmla="*/ 25 h 221"/>
                <a:gd name="T64" fmla="*/ 163 w 163"/>
                <a:gd name="T65" fmla="*/ 5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3" h="221">
                  <a:moveTo>
                    <a:pt x="163" y="50"/>
                  </a:moveTo>
                  <a:cubicBezTo>
                    <a:pt x="156" y="44"/>
                    <a:pt x="149" y="35"/>
                    <a:pt x="140" y="29"/>
                  </a:cubicBezTo>
                  <a:cubicBezTo>
                    <a:pt x="131" y="22"/>
                    <a:pt x="121" y="17"/>
                    <a:pt x="110" y="14"/>
                  </a:cubicBezTo>
                  <a:cubicBezTo>
                    <a:pt x="99" y="12"/>
                    <a:pt x="86" y="11"/>
                    <a:pt x="78" y="18"/>
                  </a:cubicBezTo>
                  <a:cubicBezTo>
                    <a:pt x="70" y="24"/>
                    <a:pt x="68" y="35"/>
                    <a:pt x="71" y="45"/>
                  </a:cubicBezTo>
                  <a:cubicBezTo>
                    <a:pt x="73" y="55"/>
                    <a:pt x="81" y="63"/>
                    <a:pt x="89" y="71"/>
                  </a:cubicBezTo>
                  <a:cubicBezTo>
                    <a:pt x="97" y="78"/>
                    <a:pt x="106" y="85"/>
                    <a:pt x="113" y="93"/>
                  </a:cubicBezTo>
                  <a:cubicBezTo>
                    <a:pt x="121" y="101"/>
                    <a:pt x="126" y="110"/>
                    <a:pt x="131" y="118"/>
                  </a:cubicBezTo>
                  <a:cubicBezTo>
                    <a:pt x="134" y="127"/>
                    <a:pt x="138" y="134"/>
                    <a:pt x="138" y="141"/>
                  </a:cubicBezTo>
                  <a:cubicBezTo>
                    <a:pt x="138" y="148"/>
                    <a:pt x="140" y="155"/>
                    <a:pt x="139" y="164"/>
                  </a:cubicBezTo>
                  <a:cubicBezTo>
                    <a:pt x="138" y="172"/>
                    <a:pt x="135" y="181"/>
                    <a:pt x="130" y="190"/>
                  </a:cubicBezTo>
                  <a:cubicBezTo>
                    <a:pt x="125" y="199"/>
                    <a:pt x="117" y="205"/>
                    <a:pt x="108" y="211"/>
                  </a:cubicBezTo>
                  <a:cubicBezTo>
                    <a:pt x="98" y="216"/>
                    <a:pt x="88" y="220"/>
                    <a:pt x="77" y="220"/>
                  </a:cubicBezTo>
                  <a:cubicBezTo>
                    <a:pt x="66" y="221"/>
                    <a:pt x="55" y="219"/>
                    <a:pt x="46" y="215"/>
                  </a:cubicBezTo>
                  <a:cubicBezTo>
                    <a:pt x="36" y="211"/>
                    <a:pt x="27" y="205"/>
                    <a:pt x="21" y="198"/>
                  </a:cubicBezTo>
                  <a:cubicBezTo>
                    <a:pt x="14" y="191"/>
                    <a:pt x="9" y="183"/>
                    <a:pt x="6" y="175"/>
                  </a:cubicBezTo>
                  <a:cubicBezTo>
                    <a:pt x="2" y="167"/>
                    <a:pt x="2" y="159"/>
                    <a:pt x="0" y="153"/>
                  </a:cubicBezTo>
                  <a:cubicBezTo>
                    <a:pt x="4" y="159"/>
                    <a:pt x="6" y="166"/>
                    <a:pt x="12" y="172"/>
                  </a:cubicBezTo>
                  <a:cubicBezTo>
                    <a:pt x="16" y="179"/>
                    <a:pt x="21" y="185"/>
                    <a:pt x="28" y="190"/>
                  </a:cubicBezTo>
                  <a:cubicBezTo>
                    <a:pt x="34" y="196"/>
                    <a:pt x="42" y="200"/>
                    <a:pt x="50" y="203"/>
                  </a:cubicBezTo>
                  <a:cubicBezTo>
                    <a:pt x="58" y="205"/>
                    <a:pt x="67" y="206"/>
                    <a:pt x="76" y="206"/>
                  </a:cubicBezTo>
                  <a:cubicBezTo>
                    <a:pt x="85" y="205"/>
                    <a:pt x="93" y="202"/>
                    <a:pt x="100" y="198"/>
                  </a:cubicBezTo>
                  <a:cubicBezTo>
                    <a:pt x="107" y="193"/>
                    <a:pt x="113" y="188"/>
                    <a:pt x="117" y="182"/>
                  </a:cubicBezTo>
                  <a:cubicBezTo>
                    <a:pt x="121" y="175"/>
                    <a:pt x="123" y="168"/>
                    <a:pt x="124" y="162"/>
                  </a:cubicBezTo>
                  <a:cubicBezTo>
                    <a:pt x="125" y="155"/>
                    <a:pt x="123" y="149"/>
                    <a:pt x="123" y="143"/>
                  </a:cubicBezTo>
                  <a:cubicBezTo>
                    <a:pt x="124" y="137"/>
                    <a:pt x="120" y="132"/>
                    <a:pt x="118" y="124"/>
                  </a:cubicBezTo>
                  <a:cubicBezTo>
                    <a:pt x="113" y="118"/>
                    <a:pt x="109" y="110"/>
                    <a:pt x="102" y="104"/>
                  </a:cubicBezTo>
                  <a:cubicBezTo>
                    <a:pt x="96" y="96"/>
                    <a:pt x="87" y="89"/>
                    <a:pt x="79" y="81"/>
                  </a:cubicBezTo>
                  <a:cubicBezTo>
                    <a:pt x="71" y="72"/>
                    <a:pt x="61" y="62"/>
                    <a:pt x="58" y="48"/>
                  </a:cubicBezTo>
                  <a:cubicBezTo>
                    <a:pt x="54" y="35"/>
                    <a:pt x="59" y="16"/>
                    <a:pt x="72" y="9"/>
                  </a:cubicBezTo>
                  <a:cubicBezTo>
                    <a:pt x="85" y="0"/>
                    <a:pt x="100" y="3"/>
                    <a:pt x="112" y="5"/>
                  </a:cubicBezTo>
                  <a:cubicBezTo>
                    <a:pt x="124" y="10"/>
                    <a:pt x="135" y="17"/>
                    <a:pt x="143" y="25"/>
                  </a:cubicBezTo>
                  <a:cubicBezTo>
                    <a:pt x="152" y="32"/>
                    <a:pt x="157" y="43"/>
                    <a:pt x="163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6155" y="3922"/>
              <a:ext cx="246" cy="369"/>
            </a:xfrm>
            <a:custGeom>
              <a:avLst/>
              <a:gdLst>
                <a:gd name="T0" fmla="*/ 38 w 104"/>
                <a:gd name="T1" fmla="*/ 87 h 156"/>
                <a:gd name="T2" fmla="*/ 79 w 104"/>
                <a:gd name="T3" fmla="*/ 83 h 156"/>
                <a:gd name="T4" fmla="*/ 55 w 104"/>
                <a:gd name="T5" fmla="*/ 115 h 156"/>
                <a:gd name="T6" fmla="*/ 23 w 104"/>
                <a:gd name="T7" fmla="*/ 86 h 156"/>
                <a:gd name="T8" fmla="*/ 36 w 104"/>
                <a:gd name="T9" fmla="*/ 116 h 156"/>
                <a:gd name="T10" fmla="*/ 0 w 104"/>
                <a:gd name="T11" fmla="*/ 119 h 156"/>
                <a:gd name="T12" fmla="*/ 36 w 104"/>
                <a:gd name="T13" fmla="*/ 126 h 156"/>
                <a:gd name="T14" fmla="*/ 34 w 104"/>
                <a:gd name="T15" fmla="*/ 156 h 156"/>
                <a:gd name="T16" fmla="*/ 56 w 104"/>
                <a:gd name="T17" fmla="*/ 120 h 156"/>
                <a:gd name="T18" fmla="*/ 80 w 104"/>
                <a:gd name="T19" fmla="*/ 91 h 156"/>
                <a:gd name="T20" fmla="*/ 98 w 104"/>
                <a:gd name="T21" fmla="*/ 118 h 156"/>
                <a:gd name="T22" fmla="*/ 85 w 104"/>
                <a:gd name="T23" fmla="*/ 74 h 156"/>
                <a:gd name="T24" fmla="*/ 80 w 104"/>
                <a:gd name="T25" fmla="*/ 38 h 156"/>
                <a:gd name="T26" fmla="*/ 104 w 104"/>
                <a:gd name="T27" fmla="*/ 4 h 156"/>
                <a:gd name="T28" fmla="*/ 74 w 104"/>
                <a:gd name="T29" fmla="*/ 41 h 156"/>
                <a:gd name="T30" fmla="*/ 82 w 104"/>
                <a:gd name="T31" fmla="*/ 73 h 156"/>
                <a:gd name="T32" fmla="*/ 38 w 104"/>
                <a:gd name="T33" fmla="*/ 87 h 156"/>
                <a:gd name="T34" fmla="*/ 33 w 104"/>
                <a:gd name="T35" fmla="*/ 142 h 156"/>
                <a:gd name="T36" fmla="*/ 45 w 104"/>
                <a:gd name="T37" fmla="*/ 122 h 156"/>
                <a:gd name="T38" fmla="*/ 16 w 104"/>
                <a:gd name="T39" fmla="*/ 121 h 156"/>
                <a:gd name="T40" fmla="*/ 46 w 104"/>
                <a:gd name="T41" fmla="*/ 119 h 156"/>
                <a:gd name="T42" fmla="*/ 31 w 104"/>
                <a:gd name="T43" fmla="*/ 105 h 156"/>
                <a:gd name="T44" fmla="*/ 54 w 104"/>
                <a:gd name="T45" fmla="*/ 118 h 156"/>
                <a:gd name="T46" fmla="*/ 33 w 104"/>
                <a:gd name="T47" fmla="*/ 142 h 156"/>
                <a:gd name="T48" fmla="*/ 82 w 104"/>
                <a:gd name="T49" fmla="*/ 93 h 156"/>
                <a:gd name="T50" fmla="*/ 93 w 104"/>
                <a:gd name="T51" fmla="*/ 113 h 156"/>
                <a:gd name="T52" fmla="*/ 82 w 104"/>
                <a:gd name="T53" fmla="*/ 93 h 156"/>
                <a:gd name="T54" fmla="*/ 76 w 104"/>
                <a:gd name="T55" fmla="*/ 82 h 156"/>
                <a:gd name="T56" fmla="*/ 47 w 104"/>
                <a:gd name="T57" fmla="*/ 87 h 156"/>
                <a:gd name="T58" fmla="*/ 76 w 104"/>
                <a:gd name="T59" fmla="*/ 8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4" h="156">
                  <a:moveTo>
                    <a:pt x="38" y="87"/>
                  </a:moveTo>
                  <a:cubicBezTo>
                    <a:pt x="39" y="101"/>
                    <a:pt x="74" y="92"/>
                    <a:pt x="79" y="83"/>
                  </a:cubicBezTo>
                  <a:cubicBezTo>
                    <a:pt x="78" y="93"/>
                    <a:pt x="60" y="116"/>
                    <a:pt x="55" y="115"/>
                  </a:cubicBezTo>
                  <a:cubicBezTo>
                    <a:pt x="49" y="112"/>
                    <a:pt x="30" y="100"/>
                    <a:pt x="23" y="86"/>
                  </a:cubicBezTo>
                  <a:cubicBezTo>
                    <a:pt x="13" y="98"/>
                    <a:pt x="27" y="113"/>
                    <a:pt x="36" y="116"/>
                  </a:cubicBezTo>
                  <a:cubicBezTo>
                    <a:pt x="26" y="112"/>
                    <a:pt x="9" y="113"/>
                    <a:pt x="0" y="119"/>
                  </a:cubicBezTo>
                  <a:cubicBezTo>
                    <a:pt x="8" y="129"/>
                    <a:pt x="22" y="134"/>
                    <a:pt x="36" y="126"/>
                  </a:cubicBezTo>
                  <a:cubicBezTo>
                    <a:pt x="27" y="132"/>
                    <a:pt x="25" y="144"/>
                    <a:pt x="34" y="156"/>
                  </a:cubicBezTo>
                  <a:cubicBezTo>
                    <a:pt x="35" y="142"/>
                    <a:pt x="48" y="124"/>
                    <a:pt x="56" y="120"/>
                  </a:cubicBezTo>
                  <a:cubicBezTo>
                    <a:pt x="65" y="117"/>
                    <a:pt x="74" y="106"/>
                    <a:pt x="80" y="91"/>
                  </a:cubicBezTo>
                  <a:cubicBezTo>
                    <a:pt x="77" y="110"/>
                    <a:pt x="92" y="127"/>
                    <a:pt x="98" y="118"/>
                  </a:cubicBezTo>
                  <a:cubicBezTo>
                    <a:pt x="104" y="110"/>
                    <a:pt x="76" y="105"/>
                    <a:pt x="85" y="74"/>
                  </a:cubicBezTo>
                  <a:cubicBezTo>
                    <a:pt x="88" y="64"/>
                    <a:pt x="86" y="51"/>
                    <a:pt x="80" y="38"/>
                  </a:cubicBezTo>
                  <a:cubicBezTo>
                    <a:pt x="75" y="26"/>
                    <a:pt x="85" y="8"/>
                    <a:pt x="104" y="4"/>
                  </a:cubicBezTo>
                  <a:cubicBezTo>
                    <a:pt x="79" y="0"/>
                    <a:pt x="67" y="25"/>
                    <a:pt x="74" y="41"/>
                  </a:cubicBezTo>
                  <a:cubicBezTo>
                    <a:pt x="80" y="56"/>
                    <a:pt x="84" y="67"/>
                    <a:pt x="82" y="73"/>
                  </a:cubicBezTo>
                  <a:cubicBezTo>
                    <a:pt x="77" y="87"/>
                    <a:pt x="37" y="72"/>
                    <a:pt x="38" y="87"/>
                  </a:cubicBezTo>
                  <a:close/>
                  <a:moveTo>
                    <a:pt x="33" y="142"/>
                  </a:moveTo>
                  <a:cubicBezTo>
                    <a:pt x="32" y="137"/>
                    <a:pt x="39" y="124"/>
                    <a:pt x="45" y="122"/>
                  </a:cubicBezTo>
                  <a:cubicBezTo>
                    <a:pt x="41" y="122"/>
                    <a:pt x="26" y="127"/>
                    <a:pt x="16" y="121"/>
                  </a:cubicBezTo>
                  <a:cubicBezTo>
                    <a:pt x="23" y="122"/>
                    <a:pt x="37" y="120"/>
                    <a:pt x="46" y="119"/>
                  </a:cubicBezTo>
                  <a:cubicBezTo>
                    <a:pt x="41" y="117"/>
                    <a:pt x="31" y="111"/>
                    <a:pt x="31" y="105"/>
                  </a:cubicBezTo>
                  <a:cubicBezTo>
                    <a:pt x="35" y="109"/>
                    <a:pt x="43" y="117"/>
                    <a:pt x="54" y="118"/>
                  </a:cubicBezTo>
                  <a:cubicBezTo>
                    <a:pt x="45" y="124"/>
                    <a:pt x="38" y="134"/>
                    <a:pt x="33" y="142"/>
                  </a:cubicBezTo>
                  <a:close/>
                  <a:moveTo>
                    <a:pt x="82" y="93"/>
                  </a:moveTo>
                  <a:cubicBezTo>
                    <a:pt x="83" y="100"/>
                    <a:pt x="90" y="111"/>
                    <a:pt x="93" y="113"/>
                  </a:cubicBezTo>
                  <a:cubicBezTo>
                    <a:pt x="86" y="112"/>
                    <a:pt x="80" y="100"/>
                    <a:pt x="82" y="93"/>
                  </a:cubicBezTo>
                  <a:close/>
                  <a:moveTo>
                    <a:pt x="76" y="82"/>
                  </a:moveTo>
                  <a:cubicBezTo>
                    <a:pt x="70" y="88"/>
                    <a:pt x="55" y="92"/>
                    <a:pt x="47" y="87"/>
                  </a:cubicBezTo>
                  <a:cubicBezTo>
                    <a:pt x="54" y="85"/>
                    <a:pt x="69" y="84"/>
                    <a:pt x="76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5954" y="3920"/>
              <a:ext cx="170" cy="513"/>
            </a:xfrm>
            <a:custGeom>
              <a:avLst/>
              <a:gdLst>
                <a:gd name="T0" fmla="*/ 66 w 72"/>
                <a:gd name="T1" fmla="*/ 88 h 217"/>
                <a:gd name="T2" fmla="*/ 45 w 72"/>
                <a:gd name="T3" fmla="*/ 119 h 217"/>
                <a:gd name="T4" fmla="*/ 44 w 72"/>
                <a:gd name="T5" fmla="*/ 70 h 217"/>
                <a:gd name="T6" fmla="*/ 72 w 72"/>
                <a:gd name="T7" fmla="*/ 38 h 217"/>
                <a:gd name="T8" fmla="*/ 43 w 72"/>
                <a:gd name="T9" fmla="*/ 43 h 217"/>
                <a:gd name="T10" fmla="*/ 43 w 72"/>
                <a:gd name="T11" fmla="*/ 0 h 217"/>
                <a:gd name="T12" fmla="*/ 29 w 72"/>
                <a:gd name="T13" fmla="*/ 42 h 217"/>
                <a:gd name="T14" fmla="*/ 0 w 72"/>
                <a:gd name="T15" fmla="*/ 34 h 217"/>
                <a:gd name="T16" fmla="*/ 30 w 72"/>
                <a:gd name="T17" fmla="*/ 64 h 217"/>
                <a:gd name="T18" fmla="*/ 40 w 72"/>
                <a:gd name="T19" fmla="*/ 112 h 217"/>
                <a:gd name="T20" fmla="*/ 12 w 72"/>
                <a:gd name="T21" fmla="*/ 91 h 217"/>
                <a:gd name="T22" fmla="*/ 42 w 72"/>
                <a:gd name="T23" fmla="*/ 132 h 217"/>
                <a:gd name="T24" fmla="*/ 42 w 72"/>
                <a:gd name="T25" fmla="*/ 132 h 217"/>
                <a:gd name="T26" fmla="*/ 21 w 72"/>
                <a:gd name="T27" fmla="*/ 217 h 217"/>
                <a:gd name="T28" fmla="*/ 46 w 72"/>
                <a:gd name="T29" fmla="*/ 131 h 217"/>
                <a:gd name="T30" fmla="*/ 66 w 72"/>
                <a:gd name="T31" fmla="*/ 88 h 217"/>
                <a:gd name="T32" fmla="*/ 11 w 72"/>
                <a:gd name="T33" fmla="*/ 37 h 217"/>
                <a:gd name="T34" fmla="*/ 33 w 72"/>
                <a:gd name="T35" fmla="*/ 56 h 217"/>
                <a:gd name="T36" fmla="*/ 40 w 72"/>
                <a:gd name="T37" fmla="*/ 13 h 217"/>
                <a:gd name="T38" fmla="*/ 37 w 72"/>
                <a:gd name="T39" fmla="*/ 58 h 217"/>
                <a:gd name="T40" fmla="*/ 60 w 72"/>
                <a:gd name="T41" fmla="*/ 39 h 217"/>
                <a:gd name="T42" fmla="*/ 37 w 72"/>
                <a:gd name="T43" fmla="*/ 70 h 217"/>
                <a:gd name="T44" fmla="*/ 11 w 72"/>
                <a:gd name="T45" fmla="*/ 3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2" h="217">
                  <a:moveTo>
                    <a:pt x="66" y="88"/>
                  </a:moveTo>
                  <a:cubicBezTo>
                    <a:pt x="58" y="79"/>
                    <a:pt x="46" y="104"/>
                    <a:pt x="45" y="119"/>
                  </a:cubicBezTo>
                  <a:cubicBezTo>
                    <a:pt x="42" y="112"/>
                    <a:pt x="40" y="77"/>
                    <a:pt x="44" y="70"/>
                  </a:cubicBezTo>
                  <a:cubicBezTo>
                    <a:pt x="48" y="62"/>
                    <a:pt x="61" y="45"/>
                    <a:pt x="72" y="38"/>
                  </a:cubicBezTo>
                  <a:cubicBezTo>
                    <a:pt x="57" y="28"/>
                    <a:pt x="50" y="31"/>
                    <a:pt x="43" y="43"/>
                  </a:cubicBezTo>
                  <a:cubicBezTo>
                    <a:pt x="46" y="32"/>
                    <a:pt x="50" y="14"/>
                    <a:pt x="43" y="0"/>
                  </a:cubicBezTo>
                  <a:cubicBezTo>
                    <a:pt x="27" y="9"/>
                    <a:pt x="24" y="25"/>
                    <a:pt x="29" y="42"/>
                  </a:cubicBezTo>
                  <a:cubicBezTo>
                    <a:pt x="21" y="30"/>
                    <a:pt x="8" y="28"/>
                    <a:pt x="0" y="34"/>
                  </a:cubicBezTo>
                  <a:cubicBezTo>
                    <a:pt x="12" y="43"/>
                    <a:pt x="25" y="58"/>
                    <a:pt x="30" y="64"/>
                  </a:cubicBezTo>
                  <a:cubicBezTo>
                    <a:pt x="36" y="69"/>
                    <a:pt x="39" y="103"/>
                    <a:pt x="40" y="112"/>
                  </a:cubicBezTo>
                  <a:cubicBezTo>
                    <a:pt x="29" y="84"/>
                    <a:pt x="14" y="79"/>
                    <a:pt x="12" y="91"/>
                  </a:cubicBezTo>
                  <a:cubicBezTo>
                    <a:pt x="10" y="102"/>
                    <a:pt x="37" y="90"/>
                    <a:pt x="42" y="132"/>
                  </a:cubicBezTo>
                  <a:cubicBezTo>
                    <a:pt x="42" y="132"/>
                    <a:pt x="42" y="120"/>
                    <a:pt x="42" y="132"/>
                  </a:cubicBezTo>
                  <a:cubicBezTo>
                    <a:pt x="42" y="145"/>
                    <a:pt x="41" y="185"/>
                    <a:pt x="21" y="217"/>
                  </a:cubicBezTo>
                  <a:cubicBezTo>
                    <a:pt x="41" y="194"/>
                    <a:pt x="47" y="153"/>
                    <a:pt x="46" y="131"/>
                  </a:cubicBezTo>
                  <a:cubicBezTo>
                    <a:pt x="46" y="108"/>
                    <a:pt x="72" y="96"/>
                    <a:pt x="66" y="88"/>
                  </a:cubicBezTo>
                  <a:close/>
                  <a:moveTo>
                    <a:pt x="11" y="37"/>
                  </a:moveTo>
                  <a:cubicBezTo>
                    <a:pt x="18" y="37"/>
                    <a:pt x="30" y="47"/>
                    <a:pt x="33" y="56"/>
                  </a:cubicBezTo>
                  <a:cubicBezTo>
                    <a:pt x="34" y="51"/>
                    <a:pt x="30" y="27"/>
                    <a:pt x="40" y="13"/>
                  </a:cubicBezTo>
                  <a:cubicBezTo>
                    <a:pt x="37" y="23"/>
                    <a:pt x="37" y="44"/>
                    <a:pt x="37" y="58"/>
                  </a:cubicBezTo>
                  <a:cubicBezTo>
                    <a:pt x="42" y="51"/>
                    <a:pt x="52" y="38"/>
                    <a:pt x="60" y="39"/>
                  </a:cubicBezTo>
                  <a:cubicBezTo>
                    <a:pt x="54" y="43"/>
                    <a:pt x="40" y="54"/>
                    <a:pt x="37" y="70"/>
                  </a:cubicBezTo>
                  <a:cubicBezTo>
                    <a:pt x="30" y="55"/>
                    <a:pt x="22" y="45"/>
                    <a:pt x="1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6401" y="2136"/>
              <a:ext cx="541" cy="1417"/>
            </a:xfrm>
            <a:custGeom>
              <a:avLst/>
              <a:gdLst>
                <a:gd name="T0" fmla="*/ 210 w 229"/>
                <a:gd name="T1" fmla="*/ 232 h 599"/>
                <a:gd name="T2" fmla="*/ 168 w 229"/>
                <a:gd name="T3" fmla="*/ 324 h 599"/>
                <a:gd name="T4" fmla="*/ 135 w 229"/>
                <a:gd name="T5" fmla="*/ 190 h 599"/>
                <a:gd name="T6" fmla="*/ 202 w 229"/>
                <a:gd name="T7" fmla="*/ 93 h 599"/>
                <a:gd name="T8" fmla="*/ 127 w 229"/>
                <a:gd name="T9" fmla="*/ 119 h 599"/>
                <a:gd name="T10" fmla="*/ 107 w 229"/>
                <a:gd name="T11" fmla="*/ 0 h 599"/>
                <a:gd name="T12" fmla="*/ 89 w 229"/>
                <a:gd name="T13" fmla="*/ 120 h 599"/>
                <a:gd name="T14" fmla="*/ 0 w 229"/>
                <a:gd name="T15" fmla="*/ 116 h 599"/>
                <a:gd name="T16" fmla="*/ 102 w 229"/>
                <a:gd name="T17" fmla="*/ 186 h 599"/>
                <a:gd name="T18" fmla="*/ 149 w 229"/>
                <a:gd name="T19" fmla="*/ 306 h 599"/>
                <a:gd name="T20" fmla="*/ 65 w 229"/>
                <a:gd name="T21" fmla="*/ 259 h 599"/>
                <a:gd name="T22" fmla="*/ 165 w 229"/>
                <a:gd name="T23" fmla="*/ 360 h 599"/>
                <a:gd name="T24" fmla="*/ 165 w 229"/>
                <a:gd name="T25" fmla="*/ 361 h 599"/>
                <a:gd name="T26" fmla="*/ 146 w 229"/>
                <a:gd name="T27" fmla="*/ 599 h 599"/>
                <a:gd name="T28" fmla="*/ 176 w 229"/>
                <a:gd name="T29" fmla="*/ 355 h 599"/>
                <a:gd name="T30" fmla="*/ 210 w 229"/>
                <a:gd name="T31" fmla="*/ 232 h 599"/>
                <a:gd name="T32" fmla="*/ 39 w 229"/>
                <a:gd name="T33" fmla="*/ 114 h 599"/>
                <a:gd name="T34" fmla="*/ 106 w 229"/>
                <a:gd name="T35" fmla="*/ 156 h 599"/>
                <a:gd name="T36" fmla="*/ 104 w 229"/>
                <a:gd name="T37" fmla="*/ 36 h 599"/>
                <a:gd name="T38" fmla="*/ 118 w 229"/>
                <a:gd name="T39" fmla="*/ 161 h 599"/>
                <a:gd name="T40" fmla="*/ 171 w 229"/>
                <a:gd name="T41" fmla="*/ 100 h 599"/>
                <a:gd name="T42" fmla="*/ 123 w 229"/>
                <a:gd name="T43" fmla="*/ 192 h 599"/>
                <a:gd name="T44" fmla="*/ 39 w 229"/>
                <a:gd name="T45" fmla="*/ 114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9" h="599">
                  <a:moveTo>
                    <a:pt x="210" y="232"/>
                  </a:moveTo>
                  <a:cubicBezTo>
                    <a:pt x="191" y="206"/>
                    <a:pt x="163" y="283"/>
                    <a:pt x="168" y="324"/>
                  </a:cubicBezTo>
                  <a:cubicBezTo>
                    <a:pt x="157" y="306"/>
                    <a:pt x="130" y="211"/>
                    <a:pt x="135" y="190"/>
                  </a:cubicBezTo>
                  <a:cubicBezTo>
                    <a:pt x="145" y="166"/>
                    <a:pt x="173" y="110"/>
                    <a:pt x="202" y="93"/>
                  </a:cubicBezTo>
                  <a:cubicBezTo>
                    <a:pt x="158" y="71"/>
                    <a:pt x="140" y="81"/>
                    <a:pt x="127" y="119"/>
                  </a:cubicBezTo>
                  <a:cubicBezTo>
                    <a:pt x="130" y="88"/>
                    <a:pt x="133" y="35"/>
                    <a:pt x="107" y="0"/>
                  </a:cubicBezTo>
                  <a:cubicBezTo>
                    <a:pt x="69" y="32"/>
                    <a:pt x="69" y="77"/>
                    <a:pt x="89" y="120"/>
                  </a:cubicBezTo>
                  <a:cubicBezTo>
                    <a:pt x="63" y="92"/>
                    <a:pt x="20" y="96"/>
                    <a:pt x="0" y="116"/>
                  </a:cubicBezTo>
                  <a:cubicBezTo>
                    <a:pt x="36" y="135"/>
                    <a:pt x="84" y="164"/>
                    <a:pt x="102" y="186"/>
                  </a:cubicBezTo>
                  <a:cubicBezTo>
                    <a:pt x="120" y="208"/>
                    <a:pt x="144" y="283"/>
                    <a:pt x="149" y="306"/>
                  </a:cubicBezTo>
                  <a:cubicBezTo>
                    <a:pt x="109" y="235"/>
                    <a:pt x="64" y="226"/>
                    <a:pt x="65" y="259"/>
                  </a:cubicBezTo>
                  <a:cubicBezTo>
                    <a:pt x="64" y="292"/>
                    <a:pt x="132" y="248"/>
                    <a:pt x="165" y="360"/>
                  </a:cubicBezTo>
                  <a:cubicBezTo>
                    <a:pt x="165" y="360"/>
                    <a:pt x="160" y="326"/>
                    <a:pt x="165" y="361"/>
                  </a:cubicBezTo>
                  <a:cubicBezTo>
                    <a:pt x="170" y="395"/>
                    <a:pt x="186" y="506"/>
                    <a:pt x="146" y="599"/>
                  </a:cubicBezTo>
                  <a:cubicBezTo>
                    <a:pt x="189" y="528"/>
                    <a:pt x="188" y="416"/>
                    <a:pt x="176" y="355"/>
                  </a:cubicBezTo>
                  <a:cubicBezTo>
                    <a:pt x="164" y="294"/>
                    <a:pt x="229" y="259"/>
                    <a:pt x="210" y="232"/>
                  </a:cubicBezTo>
                  <a:close/>
                  <a:moveTo>
                    <a:pt x="39" y="114"/>
                  </a:moveTo>
                  <a:cubicBezTo>
                    <a:pt x="57" y="110"/>
                    <a:pt x="95" y="133"/>
                    <a:pt x="106" y="156"/>
                  </a:cubicBezTo>
                  <a:cubicBezTo>
                    <a:pt x="106" y="142"/>
                    <a:pt x="85" y="80"/>
                    <a:pt x="104" y="36"/>
                  </a:cubicBezTo>
                  <a:cubicBezTo>
                    <a:pt x="101" y="67"/>
                    <a:pt x="111" y="124"/>
                    <a:pt x="118" y="161"/>
                  </a:cubicBezTo>
                  <a:cubicBezTo>
                    <a:pt x="127" y="140"/>
                    <a:pt x="148" y="100"/>
                    <a:pt x="171" y="100"/>
                  </a:cubicBezTo>
                  <a:cubicBezTo>
                    <a:pt x="157" y="114"/>
                    <a:pt x="125" y="148"/>
                    <a:pt x="123" y="192"/>
                  </a:cubicBezTo>
                  <a:cubicBezTo>
                    <a:pt x="98" y="155"/>
                    <a:pt x="72" y="131"/>
                    <a:pt x="39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148" y="4440"/>
              <a:ext cx="80" cy="116"/>
            </a:xfrm>
            <a:custGeom>
              <a:avLst/>
              <a:gdLst>
                <a:gd name="T0" fmla="*/ 12 w 34"/>
                <a:gd name="T1" fmla="*/ 49 h 49"/>
                <a:gd name="T2" fmla="*/ 31 w 34"/>
                <a:gd name="T3" fmla="*/ 27 h 49"/>
                <a:gd name="T4" fmla="*/ 21 w 34"/>
                <a:gd name="T5" fmla="*/ 2 h 49"/>
                <a:gd name="T6" fmla="*/ 4 w 34"/>
                <a:gd name="T7" fmla="*/ 20 h 49"/>
                <a:gd name="T8" fmla="*/ 9 w 34"/>
                <a:gd name="T9" fmla="*/ 48 h 49"/>
                <a:gd name="T10" fmla="*/ 11 w 34"/>
                <a:gd name="T11" fmla="*/ 27 h 49"/>
                <a:gd name="T12" fmla="*/ 11 w 34"/>
                <a:gd name="T13" fmla="*/ 48 h 49"/>
                <a:gd name="T14" fmla="*/ 21 w 34"/>
                <a:gd name="T15" fmla="*/ 28 h 49"/>
                <a:gd name="T16" fmla="*/ 12 w 34"/>
                <a:gd name="T1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49">
                  <a:moveTo>
                    <a:pt x="12" y="49"/>
                  </a:moveTo>
                  <a:cubicBezTo>
                    <a:pt x="16" y="46"/>
                    <a:pt x="28" y="38"/>
                    <a:pt x="31" y="27"/>
                  </a:cubicBezTo>
                  <a:cubicBezTo>
                    <a:pt x="34" y="16"/>
                    <a:pt x="28" y="3"/>
                    <a:pt x="21" y="2"/>
                  </a:cubicBezTo>
                  <a:cubicBezTo>
                    <a:pt x="13" y="0"/>
                    <a:pt x="8" y="10"/>
                    <a:pt x="4" y="20"/>
                  </a:cubicBezTo>
                  <a:cubicBezTo>
                    <a:pt x="0" y="30"/>
                    <a:pt x="8" y="43"/>
                    <a:pt x="9" y="48"/>
                  </a:cubicBezTo>
                  <a:cubicBezTo>
                    <a:pt x="12" y="43"/>
                    <a:pt x="10" y="26"/>
                    <a:pt x="11" y="27"/>
                  </a:cubicBezTo>
                  <a:cubicBezTo>
                    <a:pt x="12" y="28"/>
                    <a:pt x="13" y="44"/>
                    <a:pt x="11" y="48"/>
                  </a:cubicBezTo>
                  <a:cubicBezTo>
                    <a:pt x="14" y="45"/>
                    <a:pt x="21" y="27"/>
                    <a:pt x="21" y="28"/>
                  </a:cubicBezTo>
                  <a:cubicBezTo>
                    <a:pt x="21" y="30"/>
                    <a:pt x="18" y="40"/>
                    <a:pt x="12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193" y="4506"/>
              <a:ext cx="102" cy="86"/>
            </a:xfrm>
            <a:custGeom>
              <a:avLst/>
              <a:gdLst>
                <a:gd name="T0" fmla="*/ 0 w 43"/>
                <a:gd name="T1" fmla="*/ 22 h 36"/>
                <a:gd name="T2" fmla="*/ 20 w 43"/>
                <a:gd name="T3" fmla="*/ 0 h 36"/>
                <a:gd name="T4" fmla="*/ 42 w 43"/>
                <a:gd name="T5" fmla="*/ 10 h 36"/>
                <a:gd name="T6" fmla="*/ 27 w 43"/>
                <a:gd name="T7" fmla="*/ 34 h 36"/>
                <a:gd name="T8" fmla="*/ 1 w 43"/>
                <a:gd name="T9" fmla="*/ 26 h 36"/>
                <a:gd name="T10" fmla="*/ 22 w 43"/>
                <a:gd name="T11" fmla="*/ 23 h 36"/>
                <a:gd name="T12" fmla="*/ 1 w 43"/>
                <a:gd name="T13" fmla="*/ 24 h 36"/>
                <a:gd name="T14" fmla="*/ 17 w 43"/>
                <a:gd name="T15" fmla="*/ 11 h 36"/>
                <a:gd name="T16" fmla="*/ 0 w 43"/>
                <a:gd name="T17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36">
                  <a:moveTo>
                    <a:pt x="0" y="22"/>
                  </a:moveTo>
                  <a:cubicBezTo>
                    <a:pt x="1" y="18"/>
                    <a:pt x="15" y="0"/>
                    <a:pt x="20" y="0"/>
                  </a:cubicBezTo>
                  <a:cubicBezTo>
                    <a:pt x="26" y="0"/>
                    <a:pt x="41" y="4"/>
                    <a:pt x="42" y="10"/>
                  </a:cubicBezTo>
                  <a:cubicBezTo>
                    <a:pt x="43" y="17"/>
                    <a:pt x="32" y="31"/>
                    <a:pt x="27" y="34"/>
                  </a:cubicBezTo>
                  <a:cubicBezTo>
                    <a:pt x="22" y="36"/>
                    <a:pt x="4" y="28"/>
                    <a:pt x="1" y="26"/>
                  </a:cubicBezTo>
                  <a:cubicBezTo>
                    <a:pt x="10" y="28"/>
                    <a:pt x="21" y="24"/>
                    <a:pt x="22" y="23"/>
                  </a:cubicBezTo>
                  <a:cubicBezTo>
                    <a:pt x="22" y="21"/>
                    <a:pt x="8" y="27"/>
                    <a:pt x="1" y="24"/>
                  </a:cubicBezTo>
                  <a:cubicBezTo>
                    <a:pt x="9" y="24"/>
                    <a:pt x="17" y="12"/>
                    <a:pt x="17" y="11"/>
                  </a:cubicBezTo>
                  <a:cubicBezTo>
                    <a:pt x="17" y="10"/>
                    <a:pt x="7" y="23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075" y="4504"/>
              <a:ext cx="92" cy="81"/>
            </a:xfrm>
            <a:custGeom>
              <a:avLst/>
              <a:gdLst>
                <a:gd name="T0" fmla="*/ 39 w 39"/>
                <a:gd name="T1" fmla="*/ 22 h 34"/>
                <a:gd name="T2" fmla="*/ 22 w 39"/>
                <a:gd name="T3" fmla="*/ 1 h 34"/>
                <a:gd name="T4" fmla="*/ 2 w 39"/>
                <a:gd name="T5" fmla="*/ 11 h 34"/>
                <a:gd name="T6" fmla="*/ 16 w 39"/>
                <a:gd name="T7" fmla="*/ 31 h 34"/>
                <a:gd name="T8" fmla="*/ 39 w 39"/>
                <a:gd name="T9" fmla="*/ 27 h 34"/>
                <a:gd name="T10" fmla="*/ 18 w 39"/>
                <a:gd name="T11" fmla="*/ 22 h 34"/>
                <a:gd name="T12" fmla="*/ 38 w 39"/>
                <a:gd name="T13" fmla="*/ 23 h 34"/>
                <a:gd name="T14" fmla="*/ 21 w 39"/>
                <a:gd name="T15" fmla="*/ 14 h 34"/>
                <a:gd name="T16" fmla="*/ 39 w 39"/>
                <a:gd name="T17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4">
                  <a:moveTo>
                    <a:pt x="39" y="22"/>
                  </a:moveTo>
                  <a:cubicBezTo>
                    <a:pt x="39" y="19"/>
                    <a:pt x="30" y="2"/>
                    <a:pt x="22" y="1"/>
                  </a:cubicBezTo>
                  <a:cubicBezTo>
                    <a:pt x="15" y="0"/>
                    <a:pt x="4" y="4"/>
                    <a:pt x="2" y="11"/>
                  </a:cubicBezTo>
                  <a:cubicBezTo>
                    <a:pt x="0" y="18"/>
                    <a:pt x="9" y="29"/>
                    <a:pt x="16" y="31"/>
                  </a:cubicBezTo>
                  <a:cubicBezTo>
                    <a:pt x="23" y="34"/>
                    <a:pt x="37" y="28"/>
                    <a:pt x="39" y="27"/>
                  </a:cubicBezTo>
                  <a:cubicBezTo>
                    <a:pt x="37" y="23"/>
                    <a:pt x="17" y="23"/>
                    <a:pt x="18" y="22"/>
                  </a:cubicBezTo>
                  <a:cubicBezTo>
                    <a:pt x="19" y="21"/>
                    <a:pt x="33" y="21"/>
                    <a:pt x="38" y="23"/>
                  </a:cubicBezTo>
                  <a:cubicBezTo>
                    <a:pt x="35" y="19"/>
                    <a:pt x="20" y="14"/>
                    <a:pt x="21" y="14"/>
                  </a:cubicBezTo>
                  <a:cubicBezTo>
                    <a:pt x="22" y="13"/>
                    <a:pt x="38" y="19"/>
                    <a:pt x="3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086" y="4573"/>
              <a:ext cx="93" cy="85"/>
            </a:xfrm>
            <a:custGeom>
              <a:avLst/>
              <a:gdLst>
                <a:gd name="T0" fmla="*/ 36 w 39"/>
                <a:gd name="T1" fmla="*/ 0 h 36"/>
                <a:gd name="T2" fmla="*/ 9 w 39"/>
                <a:gd name="T3" fmla="*/ 8 h 36"/>
                <a:gd name="T4" fmla="*/ 6 w 39"/>
                <a:gd name="T5" fmla="*/ 31 h 36"/>
                <a:gd name="T6" fmla="*/ 32 w 39"/>
                <a:gd name="T7" fmla="*/ 28 h 36"/>
                <a:gd name="T8" fmla="*/ 39 w 39"/>
                <a:gd name="T9" fmla="*/ 3 h 36"/>
                <a:gd name="T10" fmla="*/ 27 w 39"/>
                <a:gd name="T11" fmla="*/ 19 h 36"/>
                <a:gd name="T12" fmla="*/ 37 w 39"/>
                <a:gd name="T13" fmla="*/ 3 h 36"/>
                <a:gd name="T14" fmla="*/ 19 w 39"/>
                <a:gd name="T15" fmla="*/ 13 h 36"/>
                <a:gd name="T16" fmla="*/ 36 w 39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6">
                  <a:moveTo>
                    <a:pt x="36" y="0"/>
                  </a:moveTo>
                  <a:cubicBezTo>
                    <a:pt x="36" y="0"/>
                    <a:pt x="12" y="4"/>
                    <a:pt x="9" y="8"/>
                  </a:cubicBezTo>
                  <a:cubicBezTo>
                    <a:pt x="6" y="11"/>
                    <a:pt x="0" y="25"/>
                    <a:pt x="6" y="31"/>
                  </a:cubicBezTo>
                  <a:cubicBezTo>
                    <a:pt x="11" y="36"/>
                    <a:pt x="29" y="32"/>
                    <a:pt x="32" y="28"/>
                  </a:cubicBezTo>
                  <a:cubicBezTo>
                    <a:pt x="36" y="24"/>
                    <a:pt x="39" y="7"/>
                    <a:pt x="39" y="3"/>
                  </a:cubicBezTo>
                  <a:cubicBezTo>
                    <a:pt x="35" y="3"/>
                    <a:pt x="28" y="19"/>
                    <a:pt x="27" y="19"/>
                  </a:cubicBezTo>
                  <a:cubicBezTo>
                    <a:pt x="26" y="20"/>
                    <a:pt x="35" y="3"/>
                    <a:pt x="37" y="3"/>
                  </a:cubicBezTo>
                  <a:cubicBezTo>
                    <a:pt x="32" y="4"/>
                    <a:pt x="19" y="15"/>
                    <a:pt x="19" y="13"/>
                  </a:cubicBezTo>
                  <a:cubicBezTo>
                    <a:pt x="20" y="12"/>
                    <a:pt x="36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174" y="4573"/>
              <a:ext cx="85" cy="106"/>
            </a:xfrm>
            <a:custGeom>
              <a:avLst/>
              <a:gdLst>
                <a:gd name="T0" fmla="*/ 4 w 36"/>
                <a:gd name="T1" fmla="*/ 3 h 45"/>
                <a:gd name="T2" fmla="*/ 0 w 36"/>
                <a:gd name="T3" fmla="*/ 29 h 45"/>
                <a:gd name="T4" fmla="*/ 28 w 36"/>
                <a:gd name="T5" fmla="*/ 41 h 45"/>
                <a:gd name="T6" fmla="*/ 31 w 36"/>
                <a:gd name="T7" fmla="*/ 11 h 45"/>
                <a:gd name="T8" fmla="*/ 8 w 36"/>
                <a:gd name="T9" fmla="*/ 0 h 45"/>
                <a:gd name="T10" fmla="*/ 20 w 36"/>
                <a:gd name="T11" fmla="*/ 17 h 45"/>
                <a:gd name="T12" fmla="*/ 6 w 36"/>
                <a:gd name="T13" fmla="*/ 2 h 45"/>
                <a:gd name="T14" fmla="*/ 10 w 36"/>
                <a:gd name="T15" fmla="*/ 23 h 45"/>
                <a:gd name="T16" fmla="*/ 4 w 36"/>
                <a:gd name="T17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5">
                  <a:moveTo>
                    <a:pt x="4" y="3"/>
                  </a:moveTo>
                  <a:cubicBezTo>
                    <a:pt x="3" y="6"/>
                    <a:pt x="0" y="19"/>
                    <a:pt x="0" y="29"/>
                  </a:cubicBezTo>
                  <a:cubicBezTo>
                    <a:pt x="0" y="38"/>
                    <a:pt x="21" y="45"/>
                    <a:pt x="28" y="41"/>
                  </a:cubicBezTo>
                  <a:cubicBezTo>
                    <a:pt x="36" y="37"/>
                    <a:pt x="36" y="15"/>
                    <a:pt x="31" y="11"/>
                  </a:cubicBezTo>
                  <a:cubicBezTo>
                    <a:pt x="27" y="7"/>
                    <a:pt x="11" y="1"/>
                    <a:pt x="8" y="0"/>
                  </a:cubicBezTo>
                  <a:cubicBezTo>
                    <a:pt x="16" y="4"/>
                    <a:pt x="22" y="18"/>
                    <a:pt x="20" y="17"/>
                  </a:cubicBezTo>
                  <a:cubicBezTo>
                    <a:pt x="18" y="15"/>
                    <a:pt x="12" y="4"/>
                    <a:pt x="6" y="2"/>
                  </a:cubicBezTo>
                  <a:cubicBezTo>
                    <a:pt x="9" y="4"/>
                    <a:pt x="11" y="26"/>
                    <a:pt x="10" y="23"/>
                  </a:cubicBezTo>
                  <a:cubicBezTo>
                    <a:pt x="9" y="21"/>
                    <a:pt x="7" y="7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出自【趣你的PPT】(微信:qunideppt)：最优质的PPT资源库"/>
            <p:cNvSpPr>
              <a:spLocks/>
            </p:cNvSpPr>
            <p:nvPr/>
          </p:nvSpPr>
          <p:spPr bwMode="auto">
            <a:xfrm>
              <a:off x="7065" y="3044"/>
              <a:ext cx="159" cy="114"/>
            </a:xfrm>
            <a:custGeom>
              <a:avLst/>
              <a:gdLst>
                <a:gd name="T0" fmla="*/ 1 w 67"/>
                <a:gd name="T1" fmla="*/ 37 h 48"/>
                <a:gd name="T2" fmla="*/ 41 w 67"/>
                <a:gd name="T3" fmla="*/ 43 h 48"/>
                <a:gd name="T4" fmla="*/ 63 w 67"/>
                <a:gd name="T5" fmla="*/ 10 h 48"/>
                <a:gd name="T6" fmla="*/ 28 w 67"/>
                <a:gd name="T7" fmla="*/ 5 h 48"/>
                <a:gd name="T8" fmla="*/ 0 w 67"/>
                <a:gd name="T9" fmla="*/ 32 h 48"/>
                <a:gd name="T10" fmla="*/ 26 w 67"/>
                <a:gd name="T11" fmla="*/ 19 h 48"/>
                <a:gd name="T12" fmla="*/ 1 w 67"/>
                <a:gd name="T13" fmla="*/ 35 h 48"/>
                <a:gd name="T14" fmla="*/ 32 w 67"/>
                <a:gd name="T15" fmla="*/ 32 h 48"/>
                <a:gd name="T16" fmla="*/ 1 w 67"/>
                <a:gd name="T17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48">
                  <a:moveTo>
                    <a:pt x="1" y="37"/>
                  </a:moveTo>
                  <a:cubicBezTo>
                    <a:pt x="7" y="39"/>
                    <a:pt x="26" y="48"/>
                    <a:pt x="41" y="43"/>
                  </a:cubicBezTo>
                  <a:cubicBezTo>
                    <a:pt x="57" y="38"/>
                    <a:pt x="67" y="20"/>
                    <a:pt x="63" y="10"/>
                  </a:cubicBezTo>
                  <a:cubicBezTo>
                    <a:pt x="60" y="0"/>
                    <a:pt x="43" y="3"/>
                    <a:pt x="28" y="5"/>
                  </a:cubicBezTo>
                  <a:cubicBezTo>
                    <a:pt x="13" y="8"/>
                    <a:pt x="5" y="28"/>
                    <a:pt x="0" y="32"/>
                  </a:cubicBezTo>
                  <a:cubicBezTo>
                    <a:pt x="7" y="32"/>
                    <a:pt x="26" y="17"/>
                    <a:pt x="26" y="19"/>
                  </a:cubicBezTo>
                  <a:cubicBezTo>
                    <a:pt x="25" y="21"/>
                    <a:pt x="7" y="35"/>
                    <a:pt x="1" y="35"/>
                  </a:cubicBezTo>
                  <a:cubicBezTo>
                    <a:pt x="7" y="37"/>
                    <a:pt x="33" y="30"/>
                    <a:pt x="32" y="32"/>
                  </a:cubicBezTo>
                  <a:cubicBezTo>
                    <a:pt x="31" y="33"/>
                    <a:pt x="16" y="38"/>
                    <a:pt x="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出自【趣你的PPT】(微信:qunideppt)：最优质的PPT资源库"/>
            <p:cNvSpPr>
              <a:spLocks/>
            </p:cNvSpPr>
            <p:nvPr/>
          </p:nvSpPr>
          <p:spPr bwMode="auto">
            <a:xfrm>
              <a:off x="7068" y="3149"/>
              <a:ext cx="135" cy="115"/>
            </a:xfrm>
            <a:custGeom>
              <a:avLst/>
              <a:gdLst>
                <a:gd name="T0" fmla="*/ 4 w 57"/>
                <a:gd name="T1" fmla="*/ 2 h 49"/>
                <a:gd name="T2" fmla="*/ 46 w 57"/>
                <a:gd name="T3" fmla="*/ 9 h 49"/>
                <a:gd name="T4" fmla="*/ 50 w 57"/>
                <a:gd name="T5" fmla="*/ 43 h 49"/>
                <a:gd name="T6" fmla="*/ 11 w 57"/>
                <a:gd name="T7" fmla="*/ 43 h 49"/>
                <a:gd name="T8" fmla="*/ 0 w 57"/>
                <a:gd name="T9" fmla="*/ 6 h 49"/>
                <a:gd name="T10" fmla="*/ 20 w 57"/>
                <a:gd name="T11" fmla="*/ 28 h 49"/>
                <a:gd name="T12" fmla="*/ 2 w 57"/>
                <a:gd name="T13" fmla="*/ 5 h 49"/>
                <a:gd name="T14" fmla="*/ 30 w 57"/>
                <a:gd name="T15" fmla="*/ 13 h 49"/>
                <a:gd name="T16" fmla="*/ 4 w 57"/>
                <a:gd name="T17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9">
                  <a:moveTo>
                    <a:pt x="4" y="2"/>
                  </a:moveTo>
                  <a:cubicBezTo>
                    <a:pt x="9" y="0"/>
                    <a:pt x="42" y="3"/>
                    <a:pt x="46" y="9"/>
                  </a:cubicBezTo>
                  <a:cubicBezTo>
                    <a:pt x="50" y="16"/>
                    <a:pt x="57" y="36"/>
                    <a:pt x="50" y="43"/>
                  </a:cubicBezTo>
                  <a:cubicBezTo>
                    <a:pt x="43" y="49"/>
                    <a:pt x="19" y="47"/>
                    <a:pt x="11" y="43"/>
                  </a:cubicBezTo>
                  <a:cubicBezTo>
                    <a:pt x="4" y="39"/>
                    <a:pt x="0" y="12"/>
                    <a:pt x="0" y="6"/>
                  </a:cubicBezTo>
                  <a:cubicBezTo>
                    <a:pt x="5" y="19"/>
                    <a:pt x="18" y="29"/>
                    <a:pt x="20" y="28"/>
                  </a:cubicBezTo>
                  <a:cubicBezTo>
                    <a:pt x="22" y="28"/>
                    <a:pt x="4" y="16"/>
                    <a:pt x="2" y="5"/>
                  </a:cubicBezTo>
                  <a:cubicBezTo>
                    <a:pt x="9" y="14"/>
                    <a:pt x="29" y="14"/>
                    <a:pt x="30" y="13"/>
                  </a:cubicBezTo>
                  <a:cubicBezTo>
                    <a:pt x="31" y="12"/>
                    <a:pt x="8" y="11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985" y="2992"/>
              <a:ext cx="114" cy="138"/>
            </a:xfrm>
            <a:custGeom>
              <a:avLst/>
              <a:gdLst>
                <a:gd name="T0" fmla="*/ 32 w 48"/>
                <a:gd name="T1" fmla="*/ 55 h 58"/>
                <a:gd name="T2" fmla="*/ 43 w 48"/>
                <a:gd name="T3" fmla="*/ 19 h 58"/>
                <a:gd name="T4" fmla="*/ 16 w 48"/>
                <a:gd name="T5" fmla="*/ 3 h 58"/>
                <a:gd name="T6" fmla="*/ 2 w 48"/>
                <a:gd name="T7" fmla="*/ 35 h 58"/>
                <a:gd name="T8" fmla="*/ 25 w 48"/>
                <a:gd name="T9" fmla="*/ 58 h 58"/>
                <a:gd name="T10" fmla="*/ 15 w 48"/>
                <a:gd name="T11" fmla="*/ 30 h 58"/>
                <a:gd name="T12" fmla="*/ 29 w 48"/>
                <a:gd name="T13" fmla="*/ 54 h 58"/>
                <a:gd name="T14" fmla="*/ 27 w 48"/>
                <a:gd name="T15" fmla="*/ 26 h 58"/>
                <a:gd name="T16" fmla="*/ 32 w 48"/>
                <a:gd name="T17" fmla="*/ 5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8">
                  <a:moveTo>
                    <a:pt x="32" y="55"/>
                  </a:moveTo>
                  <a:cubicBezTo>
                    <a:pt x="35" y="52"/>
                    <a:pt x="48" y="28"/>
                    <a:pt x="43" y="19"/>
                  </a:cubicBezTo>
                  <a:cubicBezTo>
                    <a:pt x="38" y="9"/>
                    <a:pt x="26" y="0"/>
                    <a:pt x="16" y="3"/>
                  </a:cubicBezTo>
                  <a:cubicBezTo>
                    <a:pt x="6" y="6"/>
                    <a:pt x="0" y="24"/>
                    <a:pt x="2" y="35"/>
                  </a:cubicBezTo>
                  <a:cubicBezTo>
                    <a:pt x="5" y="45"/>
                    <a:pt x="23" y="57"/>
                    <a:pt x="25" y="58"/>
                  </a:cubicBezTo>
                  <a:cubicBezTo>
                    <a:pt x="29" y="52"/>
                    <a:pt x="13" y="29"/>
                    <a:pt x="15" y="30"/>
                  </a:cubicBezTo>
                  <a:cubicBezTo>
                    <a:pt x="17" y="30"/>
                    <a:pt x="28" y="47"/>
                    <a:pt x="29" y="54"/>
                  </a:cubicBezTo>
                  <a:cubicBezTo>
                    <a:pt x="32" y="48"/>
                    <a:pt x="25" y="26"/>
                    <a:pt x="27" y="26"/>
                  </a:cubicBezTo>
                  <a:cubicBezTo>
                    <a:pt x="29" y="27"/>
                    <a:pt x="34" y="51"/>
                    <a:pt x="32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898" y="3078"/>
              <a:ext cx="146" cy="106"/>
            </a:xfrm>
            <a:custGeom>
              <a:avLst/>
              <a:gdLst>
                <a:gd name="T0" fmla="*/ 61 w 62"/>
                <a:gd name="T1" fmla="*/ 26 h 45"/>
                <a:gd name="T2" fmla="*/ 32 w 62"/>
                <a:gd name="T3" fmla="*/ 1 h 45"/>
                <a:gd name="T4" fmla="*/ 2 w 62"/>
                <a:gd name="T5" fmla="*/ 15 h 45"/>
                <a:gd name="T6" fmla="*/ 26 w 62"/>
                <a:gd name="T7" fmla="*/ 44 h 45"/>
                <a:gd name="T8" fmla="*/ 62 w 62"/>
                <a:gd name="T9" fmla="*/ 32 h 45"/>
                <a:gd name="T10" fmla="*/ 32 w 62"/>
                <a:gd name="T11" fmla="*/ 31 h 45"/>
                <a:gd name="T12" fmla="*/ 60 w 62"/>
                <a:gd name="T13" fmla="*/ 30 h 45"/>
                <a:gd name="T14" fmla="*/ 33 w 62"/>
                <a:gd name="T15" fmla="*/ 17 h 45"/>
                <a:gd name="T16" fmla="*/ 61 w 62"/>
                <a:gd name="T17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45">
                  <a:moveTo>
                    <a:pt x="61" y="26"/>
                  </a:moveTo>
                  <a:cubicBezTo>
                    <a:pt x="61" y="26"/>
                    <a:pt x="38" y="1"/>
                    <a:pt x="32" y="1"/>
                  </a:cubicBezTo>
                  <a:cubicBezTo>
                    <a:pt x="25" y="0"/>
                    <a:pt x="4" y="4"/>
                    <a:pt x="2" y="15"/>
                  </a:cubicBezTo>
                  <a:cubicBezTo>
                    <a:pt x="0" y="25"/>
                    <a:pt x="18" y="43"/>
                    <a:pt x="26" y="44"/>
                  </a:cubicBezTo>
                  <a:cubicBezTo>
                    <a:pt x="33" y="45"/>
                    <a:pt x="56" y="35"/>
                    <a:pt x="62" y="32"/>
                  </a:cubicBezTo>
                  <a:cubicBezTo>
                    <a:pt x="57" y="28"/>
                    <a:pt x="34" y="32"/>
                    <a:pt x="32" y="31"/>
                  </a:cubicBezTo>
                  <a:cubicBezTo>
                    <a:pt x="30" y="29"/>
                    <a:pt x="58" y="28"/>
                    <a:pt x="60" y="30"/>
                  </a:cubicBezTo>
                  <a:cubicBezTo>
                    <a:pt x="55" y="25"/>
                    <a:pt x="31" y="18"/>
                    <a:pt x="33" y="17"/>
                  </a:cubicBezTo>
                  <a:cubicBezTo>
                    <a:pt x="35" y="16"/>
                    <a:pt x="61" y="26"/>
                    <a:pt x="6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938" y="3158"/>
              <a:ext cx="137" cy="154"/>
            </a:xfrm>
            <a:custGeom>
              <a:avLst/>
              <a:gdLst>
                <a:gd name="T0" fmla="*/ 46 w 58"/>
                <a:gd name="T1" fmla="*/ 0 h 65"/>
                <a:gd name="T2" fmla="*/ 12 w 58"/>
                <a:gd name="T3" fmla="*/ 16 h 65"/>
                <a:gd name="T4" fmla="*/ 19 w 58"/>
                <a:gd name="T5" fmla="*/ 59 h 65"/>
                <a:gd name="T6" fmla="*/ 57 w 58"/>
                <a:gd name="T7" fmla="*/ 39 h 65"/>
                <a:gd name="T8" fmla="*/ 52 w 58"/>
                <a:gd name="T9" fmla="*/ 2 h 65"/>
                <a:gd name="T10" fmla="*/ 41 w 58"/>
                <a:gd name="T11" fmla="*/ 30 h 65"/>
                <a:gd name="T12" fmla="*/ 48 w 58"/>
                <a:gd name="T13" fmla="*/ 2 h 65"/>
                <a:gd name="T14" fmla="*/ 26 w 58"/>
                <a:gd name="T15" fmla="*/ 23 h 65"/>
                <a:gd name="T16" fmla="*/ 46 w 58"/>
                <a:gd name="T1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65">
                  <a:moveTo>
                    <a:pt x="46" y="0"/>
                  </a:moveTo>
                  <a:cubicBezTo>
                    <a:pt x="41" y="2"/>
                    <a:pt x="23" y="9"/>
                    <a:pt x="12" y="16"/>
                  </a:cubicBezTo>
                  <a:cubicBezTo>
                    <a:pt x="0" y="23"/>
                    <a:pt x="9" y="53"/>
                    <a:pt x="19" y="59"/>
                  </a:cubicBezTo>
                  <a:cubicBezTo>
                    <a:pt x="30" y="65"/>
                    <a:pt x="55" y="47"/>
                    <a:pt x="57" y="39"/>
                  </a:cubicBezTo>
                  <a:cubicBezTo>
                    <a:pt x="58" y="31"/>
                    <a:pt x="53" y="7"/>
                    <a:pt x="52" y="2"/>
                  </a:cubicBezTo>
                  <a:cubicBezTo>
                    <a:pt x="53" y="16"/>
                    <a:pt x="41" y="34"/>
                    <a:pt x="41" y="30"/>
                  </a:cubicBezTo>
                  <a:cubicBezTo>
                    <a:pt x="42" y="26"/>
                    <a:pt x="50" y="11"/>
                    <a:pt x="48" y="2"/>
                  </a:cubicBezTo>
                  <a:cubicBezTo>
                    <a:pt x="47" y="7"/>
                    <a:pt x="24" y="26"/>
                    <a:pt x="26" y="23"/>
                  </a:cubicBezTo>
                  <a:cubicBezTo>
                    <a:pt x="28" y="21"/>
                    <a:pt x="43" y="8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202" y="4137"/>
              <a:ext cx="703" cy="429"/>
            </a:xfrm>
            <a:custGeom>
              <a:avLst/>
              <a:gdLst>
                <a:gd name="T0" fmla="*/ 200 w 297"/>
                <a:gd name="T1" fmla="*/ 57 h 181"/>
                <a:gd name="T2" fmla="*/ 227 w 297"/>
                <a:gd name="T3" fmla="*/ 90 h 181"/>
                <a:gd name="T4" fmla="*/ 177 w 297"/>
                <a:gd name="T5" fmla="*/ 119 h 181"/>
                <a:gd name="T6" fmla="*/ 147 w 297"/>
                <a:gd name="T7" fmla="*/ 63 h 181"/>
                <a:gd name="T8" fmla="*/ 192 w 297"/>
                <a:gd name="T9" fmla="*/ 16 h 181"/>
                <a:gd name="T10" fmla="*/ 255 w 297"/>
                <a:gd name="T11" fmla="*/ 22 h 181"/>
                <a:gd name="T12" fmla="*/ 292 w 297"/>
                <a:gd name="T13" fmla="*/ 68 h 181"/>
                <a:gd name="T14" fmla="*/ 292 w 297"/>
                <a:gd name="T15" fmla="*/ 119 h 181"/>
                <a:gd name="T16" fmla="*/ 271 w 297"/>
                <a:gd name="T17" fmla="*/ 153 h 181"/>
                <a:gd name="T18" fmla="*/ 239 w 297"/>
                <a:gd name="T19" fmla="*/ 173 h 181"/>
                <a:gd name="T20" fmla="*/ 195 w 297"/>
                <a:gd name="T21" fmla="*/ 180 h 181"/>
                <a:gd name="T22" fmla="*/ 149 w 297"/>
                <a:gd name="T23" fmla="*/ 164 h 181"/>
                <a:gd name="T24" fmla="*/ 115 w 297"/>
                <a:gd name="T25" fmla="*/ 126 h 181"/>
                <a:gd name="T26" fmla="*/ 90 w 297"/>
                <a:gd name="T27" fmla="*/ 84 h 181"/>
                <a:gd name="T28" fmla="*/ 64 w 297"/>
                <a:gd name="T29" fmla="*/ 46 h 181"/>
                <a:gd name="T30" fmla="*/ 33 w 297"/>
                <a:gd name="T31" fmla="*/ 18 h 181"/>
                <a:gd name="T32" fmla="*/ 0 w 297"/>
                <a:gd name="T33" fmla="*/ 0 h 181"/>
                <a:gd name="T34" fmla="*/ 36 w 297"/>
                <a:gd name="T35" fmla="*/ 12 h 181"/>
                <a:gd name="T36" fmla="*/ 71 w 297"/>
                <a:gd name="T37" fmla="*/ 39 h 181"/>
                <a:gd name="T38" fmla="*/ 101 w 297"/>
                <a:gd name="T39" fmla="*/ 77 h 181"/>
                <a:gd name="T40" fmla="*/ 127 w 297"/>
                <a:gd name="T41" fmla="*/ 118 h 181"/>
                <a:gd name="T42" fmla="*/ 157 w 297"/>
                <a:gd name="T43" fmla="*/ 151 h 181"/>
                <a:gd name="T44" fmla="*/ 196 w 297"/>
                <a:gd name="T45" fmla="*/ 164 h 181"/>
                <a:gd name="T46" fmla="*/ 233 w 297"/>
                <a:gd name="T47" fmla="*/ 159 h 181"/>
                <a:gd name="T48" fmla="*/ 260 w 297"/>
                <a:gd name="T49" fmla="*/ 142 h 181"/>
                <a:gd name="T50" fmla="*/ 277 w 297"/>
                <a:gd name="T51" fmla="*/ 115 h 181"/>
                <a:gd name="T52" fmla="*/ 277 w 297"/>
                <a:gd name="T53" fmla="*/ 73 h 181"/>
                <a:gd name="T54" fmla="*/ 248 w 297"/>
                <a:gd name="T55" fmla="*/ 35 h 181"/>
                <a:gd name="T56" fmla="*/ 196 w 297"/>
                <a:gd name="T57" fmla="*/ 29 h 181"/>
                <a:gd name="T58" fmla="*/ 159 w 297"/>
                <a:gd name="T59" fmla="*/ 66 h 181"/>
                <a:gd name="T60" fmla="*/ 179 w 297"/>
                <a:gd name="T61" fmla="*/ 111 h 181"/>
                <a:gd name="T62" fmla="*/ 223 w 297"/>
                <a:gd name="T63" fmla="*/ 88 h 181"/>
                <a:gd name="T64" fmla="*/ 200 w 297"/>
                <a:gd name="T65" fmla="*/ 57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7" h="181">
                  <a:moveTo>
                    <a:pt x="200" y="57"/>
                  </a:moveTo>
                  <a:cubicBezTo>
                    <a:pt x="218" y="45"/>
                    <a:pt x="237" y="72"/>
                    <a:pt x="227" y="90"/>
                  </a:cubicBezTo>
                  <a:cubicBezTo>
                    <a:pt x="222" y="108"/>
                    <a:pt x="200" y="127"/>
                    <a:pt x="177" y="119"/>
                  </a:cubicBezTo>
                  <a:cubicBezTo>
                    <a:pt x="154" y="112"/>
                    <a:pt x="142" y="86"/>
                    <a:pt x="147" y="63"/>
                  </a:cubicBezTo>
                  <a:cubicBezTo>
                    <a:pt x="151" y="41"/>
                    <a:pt x="170" y="21"/>
                    <a:pt x="192" y="16"/>
                  </a:cubicBezTo>
                  <a:cubicBezTo>
                    <a:pt x="213" y="10"/>
                    <a:pt x="237" y="10"/>
                    <a:pt x="255" y="22"/>
                  </a:cubicBezTo>
                  <a:cubicBezTo>
                    <a:pt x="275" y="32"/>
                    <a:pt x="285" y="51"/>
                    <a:pt x="292" y="68"/>
                  </a:cubicBezTo>
                  <a:cubicBezTo>
                    <a:pt x="297" y="86"/>
                    <a:pt x="297" y="104"/>
                    <a:pt x="292" y="119"/>
                  </a:cubicBezTo>
                  <a:cubicBezTo>
                    <a:pt x="287" y="134"/>
                    <a:pt x="279" y="146"/>
                    <a:pt x="271" y="153"/>
                  </a:cubicBezTo>
                  <a:cubicBezTo>
                    <a:pt x="263" y="161"/>
                    <a:pt x="252" y="168"/>
                    <a:pt x="239" y="173"/>
                  </a:cubicBezTo>
                  <a:cubicBezTo>
                    <a:pt x="226" y="178"/>
                    <a:pt x="211" y="181"/>
                    <a:pt x="195" y="180"/>
                  </a:cubicBezTo>
                  <a:cubicBezTo>
                    <a:pt x="179" y="179"/>
                    <a:pt x="163" y="174"/>
                    <a:pt x="149" y="164"/>
                  </a:cubicBezTo>
                  <a:cubicBezTo>
                    <a:pt x="134" y="154"/>
                    <a:pt x="124" y="140"/>
                    <a:pt x="115" y="126"/>
                  </a:cubicBezTo>
                  <a:cubicBezTo>
                    <a:pt x="106" y="112"/>
                    <a:pt x="98" y="98"/>
                    <a:pt x="90" y="84"/>
                  </a:cubicBezTo>
                  <a:cubicBezTo>
                    <a:pt x="81" y="71"/>
                    <a:pt x="74" y="57"/>
                    <a:pt x="64" y="46"/>
                  </a:cubicBezTo>
                  <a:cubicBezTo>
                    <a:pt x="55" y="34"/>
                    <a:pt x="43" y="27"/>
                    <a:pt x="33" y="18"/>
                  </a:cubicBezTo>
                  <a:cubicBezTo>
                    <a:pt x="21" y="11"/>
                    <a:pt x="10" y="6"/>
                    <a:pt x="0" y="0"/>
                  </a:cubicBezTo>
                  <a:cubicBezTo>
                    <a:pt x="11" y="4"/>
                    <a:pt x="23" y="7"/>
                    <a:pt x="36" y="12"/>
                  </a:cubicBezTo>
                  <a:cubicBezTo>
                    <a:pt x="47" y="20"/>
                    <a:pt x="61" y="27"/>
                    <a:pt x="71" y="39"/>
                  </a:cubicBezTo>
                  <a:cubicBezTo>
                    <a:pt x="83" y="50"/>
                    <a:pt x="92" y="63"/>
                    <a:pt x="101" y="77"/>
                  </a:cubicBezTo>
                  <a:cubicBezTo>
                    <a:pt x="127" y="118"/>
                    <a:pt x="127" y="118"/>
                    <a:pt x="127" y="118"/>
                  </a:cubicBezTo>
                  <a:cubicBezTo>
                    <a:pt x="136" y="131"/>
                    <a:pt x="146" y="143"/>
                    <a:pt x="157" y="151"/>
                  </a:cubicBezTo>
                  <a:cubicBezTo>
                    <a:pt x="169" y="159"/>
                    <a:pt x="183" y="163"/>
                    <a:pt x="196" y="164"/>
                  </a:cubicBezTo>
                  <a:cubicBezTo>
                    <a:pt x="210" y="165"/>
                    <a:pt x="222" y="163"/>
                    <a:pt x="233" y="159"/>
                  </a:cubicBezTo>
                  <a:cubicBezTo>
                    <a:pt x="244" y="155"/>
                    <a:pt x="253" y="148"/>
                    <a:pt x="260" y="142"/>
                  </a:cubicBezTo>
                  <a:cubicBezTo>
                    <a:pt x="267" y="136"/>
                    <a:pt x="273" y="126"/>
                    <a:pt x="277" y="115"/>
                  </a:cubicBezTo>
                  <a:cubicBezTo>
                    <a:pt x="281" y="103"/>
                    <a:pt x="282" y="88"/>
                    <a:pt x="277" y="73"/>
                  </a:cubicBezTo>
                  <a:cubicBezTo>
                    <a:pt x="272" y="58"/>
                    <a:pt x="263" y="43"/>
                    <a:pt x="248" y="35"/>
                  </a:cubicBezTo>
                  <a:cubicBezTo>
                    <a:pt x="234" y="25"/>
                    <a:pt x="214" y="24"/>
                    <a:pt x="196" y="29"/>
                  </a:cubicBezTo>
                  <a:cubicBezTo>
                    <a:pt x="177" y="33"/>
                    <a:pt x="163" y="48"/>
                    <a:pt x="159" y="66"/>
                  </a:cubicBezTo>
                  <a:cubicBezTo>
                    <a:pt x="154" y="83"/>
                    <a:pt x="162" y="104"/>
                    <a:pt x="179" y="111"/>
                  </a:cubicBezTo>
                  <a:cubicBezTo>
                    <a:pt x="197" y="118"/>
                    <a:pt x="216" y="105"/>
                    <a:pt x="223" y="88"/>
                  </a:cubicBezTo>
                  <a:cubicBezTo>
                    <a:pt x="232" y="73"/>
                    <a:pt x="218" y="48"/>
                    <a:pt x="200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893" y="4632"/>
              <a:ext cx="605" cy="343"/>
            </a:xfrm>
            <a:custGeom>
              <a:avLst/>
              <a:gdLst>
                <a:gd name="T0" fmla="*/ 168 w 256"/>
                <a:gd name="T1" fmla="*/ 98 h 145"/>
                <a:gd name="T2" fmla="*/ 194 w 256"/>
                <a:gd name="T3" fmla="*/ 82 h 145"/>
                <a:gd name="T4" fmla="*/ 169 w 256"/>
                <a:gd name="T5" fmla="*/ 52 h 145"/>
                <a:gd name="T6" fmla="*/ 139 w 256"/>
                <a:gd name="T7" fmla="*/ 79 h 145"/>
                <a:gd name="T8" fmla="*/ 155 w 256"/>
                <a:gd name="T9" fmla="*/ 118 h 145"/>
                <a:gd name="T10" fmla="*/ 196 w 256"/>
                <a:gd name="T11" fmla="*/ 130 h 145"/>
                <a:gd name="T12" fmla="*/ 230 w 256"/>
                <a:gd name="T13" fmla="*/ 111 h 145"/>
                <a:gd name="T14" fmla="*/ 243 w 256"/>
                <a:gd name="T15" fmla="*/ 79 h 145"/>
                <a:gd name="T16" fmla="*/ 238 w 256"/>
                <a:gd name="T17" fmla="*/ 54 h 145"/>
                <a:gd name="T18" fmla="*/ 224 w 256"/>
                <a:gd name="T19" fmla="*/ 33 h 145"/>
                <a:gd name="T20" fmla="*/ 198 w 256"/>
                <a:gd name="T21" fmla="*/ 18 h 145"/>
                <a:gd name="T22" fmla="*/ 165 w 256"/>
                <a:gd name="T23" fmla="*/ 15 h 145"/>
                <a:gd name="T24" fmla="*/ 132 w 256"/>
                <a:gd name="T25" fmla="*/ 30 h 145"/>
                <a:gd name="T26" fmla="*/ 100 w 256"/>
                <a:gd name="T27" fmla="*/ 53 h 145"/>
                <a:gd name="T28" fmla="*/ 66 w 256"/>
                <a:gd name="T29" fmla="*/ 71 h 145"/>
                <a:gd name="T30" fmla="*/ 31 w 256"/>
                <a:gd name="T31" fmla="*/ 80 h 145"/>
                <a:gd name="T32" fmla="*/ 0 w 256"/>
                <a:gd name="T33" fmla="*/ 78 h 145"/>
                <a:gd name="T34" fmla="*/ 30 w 256"/>
                <a:gd name="T35" fmla="*/ 75 h 145"/>
                <a:gd name="T36" fmla="*/ 62 w 256"/>
                <a:gd name="T37" fmla="*/ 63 h 145"/>
                <a:gd name="T38" fmla="*/ 94 w 256"/>
                <a:gd name="T39" fmla="*/ 44 h 145"/>
                <a:gd name="T40" fmla="*/ 125 w 256"/>
                <a:gd name="T41" fmla="*/ 20 h 145"/>
                <a:gd name="T42" fmla="*/ 162 w 256"/>
                <a:gd name="T43" fmla="*/ 2 h 145"/>
                <a:gd name="T44" fmla="*/ 202 w 256"/>
                <a:gd name="T45" fmla="*/ 5 h 145"/>
                <a:gd name="T46" fmla="*/ 233 w 256"/>
                <a:gd name="T47" fmla="*/ 24 h 145"/>
                <a:gd name="T48" fmla="*/ 250 w 256"/>
                <a:gd name="T49" fmla="*/ 49 h 145"/>
                <a:gd name="T50" fmla="*/ 255 w 256"/>
                <a:gd name="T51" fmla="*/ 81 h 145"/>
                <a:gd name="T52" fmla="*/ 239 w 256"/>
                <a:gd name="T53" fmla="*/ 118 h 145"/>
                <a:gd name="T54" fmla="*/ 197 w 256"/>
                <a:gd name="T55" fmla="*/ 141 h 145"/>
                <a:gd name="T56" fmla="*/ 148 w 256"/>
                <a:gd name="T57" fmla="*/ 126 h 145"/>
                <a:gd name="T58" fmla="*/ 130 w 256"/>
                <a:gd name="T59" fmla="*/ 77 h 145"/>
                <a:gd name="T60" fmla="*/ 169 w 256"/>
                <a:gd name="T61" fmla="*/ 44 h 145"/>
                <a:gd name="T62" fmla="*/ 198 w 256"/>
                <a:gd name="T63" fmla="*/ 82 h 145"/>
                <a:gd name="T64" fmla="*/ 168 w 256"/>
                <a:gd name="T65" fmla="*/ 9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6" h="145">
                  <a:moveTo>
                    <a:pt x="168" y="98"/>
                  </a:moveTo>
                  <a:cubicBezTo>
                    <a:pt x="178" y="110"/>
                    <a:pt x="196" y="96"/>
                    <a:pt x="194" y="82"/>
                  </a:cubicBezTo>
                  <a:cubicBezTo>
                    <a:pt x="194" y="68"/>
                    <a:pt x="184" y="51"/>
                    <a:pt x="169" y="52"/>
                  </a:cubicBezTo>
                  <a:cubicBezTo>
                    <a:pt x="154" y="51"/>
                    <a:pt x="141" y="64"/>
                    <a:pt x="139" y="79"/>
                  </a:cubicBezTo>
                  <a:cubicBezTo>
                    <a:pt x="137" y="93"/>
                    <a:pt x="143" y="109"/>
                    <a:pt x="155" y="118"/>
                  </a:cubicBezTo>
                  <a:cubicBezTo>
                    <a:pt x="167" y="127"/>
                    <a:pt x="182" y="133"/>
                    <a:pt x="196" y="130"/>
                  </a:cubicBezTo>
                  <a:cubicBezTo>
                    <a:pt x="210" y="129"/>
                    <a:pt x="221" y="120"/>
                    <a:pt x="230" y="111"/>
                  </a:cubicBezTo>
                  <a:cubicBezTo>
                    <a:pt x="237" y="100"/>
                    <a:pt x="242" y="90"/>
                    <a:pt x="243" y="79"/>
                  </a:cubicBezTo>
                  <a:cubicBezTo>
                    <a:pt x="243" y="70"/>
                    <a:pt x="242" y="60"/>
                    <a:pt x="238" y="54"/>
                  </a:cubicBezTo>
                  <a:cubicBezTo>
                    <a:pt x="236" y="46"/>
                    <a:pt x="231" y="40"/>
                    <a:pt x="224" y="33"/>
                  </a:cubicBezTo>
                  <a:cubicBezTo>
                    <a:pt x="217" y="27"/>
                    <a:pt x="209" y="20"/>
                    <a:pt x="198" y="18"/>
                  </a:cubicBezTo>
                  <a:cubicBezTo>
                    <a:pt x="188" y="13"/>
                    <a:pt x="176" y="13"/>
                    <a:pt x="165" y="15"/>
                  </a:cubicBezTo>
                  <a:cubicBezTo>
                    <a:pt x="154" y="17"/>
                    <a:pt x="143" y="23"/>
                    <a:pt x="132" y="30"/>
                  </a:cubicBezTo>
                  <a:cubicBezTo>
                    <a:pt x="100" y="53"/>
                    <a:pt x="100" y="53"/>
                    <a:pt x="100" y="53"/>
                  </a:cubicBezTo>
                  <a:cubicBezTo>
                    <a:pt x="89" y="60"/>
                    <a:pt x="78" y="67"/>
                    <a:pt x="66" y="71"/>
                  </a:cubicBezTo>
                  <a:cubicBezTo>
                    <a:pt x="55" y="77"/>
                    <a:pt x="42" y="78"/>
                    <a:pt x="31" y="80"/>
                  </a:cubicBezTo>
                  <a:cubicBezTo>
                    <a:pt x="20" y="80"/>
                    <a:pt x="9" y="79"/>
                    <a:pt x="0" y="78"/>
                  </a:cubicBezTo>
                  <a:cubicBezTo>
                    <a:pt x="10" y="77"/>
                    <a:pt x="20" y="76"/>
                    <a:pt x="30" y="75"/>
                  </a:cubicBezTo>
                  <a:cubicBezTo>
                    <a:pt x="41" y="71"/>
                    <a:pt x="52" y="70"/>
                    <a:pt x="62" y="63"/>
                  </a:cubicBezTo>
                  <a:cubicBezTo>
                    <a:pt x="73" y="59"/>
                    <a:pt x="83" y="51"/>
                    <a:pt x="94" y="44"/>
                  </a:cubicBezTo>
                  <a:cubicBezTo>
                    <a:pt x="104" y="36"/>
                    <a:pt x="114" y="28"/>
                    <a:pt x="125" y="20"/>
                  </a:cubicBezTo>
                  <a:cubicBezTo>
                    <a:pt x="136" y="12"/>
                    <a:pt x="148" y="5"/>
                    <a:pt x="162" y="2"/>
                  </a:cubicBezTo>
                  <a:cubicBezTo>
                    <a:pt x="176" y="0"/>
                    <a:pt x="190" y="1"/>
                    <a:pt x="202" y="5"/>
                  </a:cubicBezTo>
                  <a:cubicBezTo>
                    <a:pt x="215" y="8"/>
                    <a:pt x="224" y="17"/>
                    <a:pt x="233" y="24"/>
                  </a:cubicBezTo>
                  <a:cubicBezTo>
                    <a:pt x="241" y="32"/>
                    <a:pt x="247" y="40"/>
                    <a:pt x="250" y="49"/>
                  </a:cubicBezTo>
                  <a:cubicBezTo>
                    <a:pt x="254" y="56"/>
                    <a:pt x="256" y="68"/>
                    <a:pt x="255" y="81"/>
                  </a:cubicBezTo>
                  <a:cubicBezTo>
                    <a:pt x="254" y="93"/>
                    <a:pt x="248" y="106"/>
                    <a:pt x="239" y="118"/>
                  </a:cubicBezTo>
                  <a:cubicBezTo>
                    <a:pt x="229" y="129"/>
                    <a:pt x="215" y="140"/>
                    <a:pt x="197" y="141"/>
                  </a:cubicBezTo>
                  <a:cubicBezTo>
                    <a:pt x="180" y="145"/>
                    <a:pt x="162" y="137"/>
                    <a:pt x="148" y="126"/>
                  </a:cubicBezTo>
                  <a:cubicBezTo>
                    <a:pt x="134" y="116"/>
                    <a:pt x="126" y="95"/>
                    <a:pt x="130" y="77"/>
                  </a:cubicBezTo>
                  <a:cubicBezTo>
                    <a:pt x="133" y="58"/>
                    <a:pt x="150" y="43"/>
                    <a:pt x="169" y="44"/>
                  </a:cubicBezTo>
                  <a:cubicBezTo>
                    <a:pt x="189" y="46"/>
                    <a:pt x="200" y="67"/>
                    <a:pt x="198" y="82"/>
                  </a:cubicBezTo>
                  <a:cubicBezTo>
                    <a:pt x="199" y="99"/>
                    <a:pt x="177" y="112"/>
                    <a:pt x="168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514" y="4213"/>
              <a:ext cx="1213" cy="632"/>
            </a:xfrm>
            <a:custGeom>
              <a:avLst/>
              <a:gdLst>
                <a:gd name="T0" fmla="*/ 467 w 513"/>
                <a:gd name="T1" fmla="*/ 196 h 267"/>
                <a:gd name="T2" fmla="*/ 412 w 513"/>
                <a:gd name="T3" fmla="*/ 221 h 267"/>
                <a:gd name="T4" fmla="*/ 483 w 513"/>
                <a:gd name="T5" fmla="*/ 241 h 267"/>
                <a:gd name="T6" fmla="*/ 475 w 513"/>
                <a:gd name="T7" fmla="*/ 162 h 267"/>
                <a:gd name="T8" fmla="*/ 385 w 513"/>
                <a:gd name="T9" fmla="*/ 174 h 267"/>
                <a:gd name="T10" fmla="*/ 295 w 513"/>
                <a:gd name="T11" fmla="*/ 216 h 267"/>
                <a:gd name="T12" fmla="*/ 214 w 513"/>
                <a:gd name="T13" fmla="*/ 176 h 267"/>
                <a:gd name="T14" fmla="*/ 178 w 513"/>
                <a:gd name="T15" fmla="*/ 113 h 267"/>
                <a:gd name="T16" fmla="*/ 154 w 513"/>
                <a:gd name="T17" fmla="*/ 63 h 267"/>
                <a:gd name="T18" fmla="*/ 111 w 513"/>
                <a:gd name="T19" fmla="*/ 25 h 267"/>
                <a:gd name="T20" fmla="*/ 48 w 513"/>
                <a:gd name="T21" fmla="*/ 25 h 267"/>
                <a:gd name="T22" fmla="*/ 18 w 513"/>
                <a:gd name="T23" fmla="*/ 84 h 267"/>
                <a:gd name="T24" fmla="*/ 58 w 513"/>
                <a:gd name="T25" fmla="*/ 136 h 267"/>
                <a:gd name="T26" fmla="*/ 109 w 513"/>
                <a:gd name="T27" fmla="*/ 103 h 267"/>
                <a:gd name="T28" fmla="*/ 74 w 513"/>
                <a:gd name="T29" fmla="*/ 58 h 267"/>
                <a:gd name="T30" fmla="*/ 61 w 513"/>
                <a:gd name="T31" fmla="*/ 98 h 267"/>
                <a:gd name="T32" fmla="*/ 59 w 513"/>
                <a:gd name="T33" fmla="*/ 102 h 267"/>
                <a:gd name="T34" fmla="*/ 74 w 513"/>
                <a:gd name="T35" fmla="*/ 48 h 267"/>
                <a:gd name="T36" fmla="*/ 122 w 513"/>
                <a:gd name="T37" fmla="*/ 105 h 267"/>
                <a:gd name="T38" fmla="*/ 54 w 513"/>
                <a:gd name="T39" fmla="*/ 152 h 267"/>
                <a:gd name="T40" fmla="*/ 0 w 513"/>
                <a:gd name="T41" fmla="*/ 85 h 267"/>
                <a:gd name="T42" fmla="*/ 39 w 513"/>
                <a:gd name="T43" fmla="*/ 10 h 267"/>
                <a:gd name="T44" fmla="*/ 118 w 513"/>
                <a:gd name="T45" fmla="*/ 9 h 267"/>
                <a:gd name="T46" fmla="*/ 169 w 513"/>
                <a:gd name="T47" fmla="*/ 55 h 267"/>
                <a:gd name="T48" fmla="*/ 193 w 513"/>
                <a:gd name="T49" fmla="*/ 106 h 267"/>
                <a:gd name="T50" fmla="*/ 227 w 513"/>
                <a:gd name="T51" fmla="*/ 165 h 267"/>
                <a:gd name="T52" fmla="*/ 292 w 513"/>
                <a:gd name="T53" fmla="*/ 199 h 267"/>
                <a:gd name="T54" fmla="*/ 377 w 513"/>
                <a:gd name="T55" fmla="*/ 160 h 267"/>
                <a:gd name="T56" fmla="*/ 482 w 513"/>
                <a:gd name="T57" fmla="*/ 149 h 267"/>
                <a:gd name="T58" fmla="*/ 491 w 513"/>
                <a:gd name="T59" fmla="*/ 250 h 267"/>
                <a:gd name="T60" fmla="*/ 404 w 513"/>
                <a:gd name="T61" fmla="*/ 222 h 267"/>
                <a:gd name="T62" fmla="*/ 470 w 513"/>
                <a:gd name="T63" fmla="*/ 19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3" h="267">
                  <a:moveTo>
                    <a:pt x="447" y="224"/>
                  </a:moveTo>
                  <a:cubicBezTo>
                    <a:pt x="461" y="229"/>
                    <a:pt x="472" y="209"/>
                    <a:pt x="467" y="196"/>
                  </a:cubicBezTo>
                  <a:cubicBezTo>
                    <a:pt x="463" y="182"/>
                    <a:pt x="444" y="180"/>
                    <a:pt x="431" y="185"/>
                  </a:cubicBezTo>
                  <a:cubicBezTo>
                    <a:pt x="416" y="190"/>
                    <a:pt x="410" y="206"/>
                    <a:pt x="412" y="221"/>
                  </a:cubicBezTo>
                  <a:cubicBezTo>
                    <a:pt x="414" y="237"/>
                    <a:pt x="425" y="250"/>
                    <a:pt x="440" y="253"/>
                  </a:cubicBezTo>
                  <a:cubicBezTo>
                    <a:pt x="455" y="256"/>
                    <a:pt x="472" y="251"/>
                    <a:pt x="483" y="241"/>
                  </a:cubicBezTo>
                  <a:cubicBezTo>
                    <a:pt x="495" y="231"/>
                    <a:pt x="500" y="215"/>
                    <a:pt x="499" y="199"/>
                  </a:cubicBezTo>
                  <a:cubicBezTo>
                    <a:pt x="498" y="183"/>
                    <a:pt x="488" y="169"/>
                    <a:pt x="475" y="162"/>
                  </a:cubicBezTo>
                  <a:cubicBezTo>
                    <a:pt x="462" y="155"/>
                    <a:pt x="445" y="153"/>
                    <a:pt x="430" y="156"/>
                  </a:cubicBezTo>
                  <a:cubicBezTo>
                    <a:pt x="414" y="159"/>
                    <a:pt x="399" y="166"/>
                    <a:pt x="385" y="174"/>
                  </a:cubicBezTo>
                  <a:cubicBezTo>
                    <a:pt x="342" y="198"/>
                    <a:pt x="342" y="198"/>
                    <a:pt x="342" y="198"/>
                  </a:cubicBezTo>
                  <a:cubicBezTo>
                    <a:pt x="327" y="206"/>
                    <a:pt x="312" y="213"/>
                    <a:pt x="295" y="216"/>
                  </a:cubicBezTo>
                  <a:cubicBezTo>
                    <a:pt x="278" y="218"/>
                    <a:pt x="260" y="215"/>
                    <a:pt x="246" y="206"/>
                  </a:cubicBezTo>
                  <a:cubicBezTo>
                    <a:pt x="232" y="198"/>
                    <a:pt x="224" y="186"/>
                    <a:pt x="214" y="176"/>
                  </a:cubicBezTo>
                  <a:cubicBezTo>
                    <a:pt x="205" y="165"/>
                    <a:pt x="199" y="154"/>
                    <a:pt x="193" y="143"/>
                  </a:cubicBezTo>
                  <a:cubicBezTo>
                    <a:pt x="187" y="132"/>
                    <a:pt x="182" y="122"/>
                    <a:pt x="178" y="113"/>
                  </a:cubicBezTo>
                  <a:cubicBezTo>
                    <a:pt x="174" y="103"/>
                    <a:pt x="170" y="95"/>
                    <a:pt x="166" y="87"/>
                  </a:cubicBezTo>
                  <a:cubicBezTo>
                    <a:pt x="162" y="80"/>
                    <a:pt x="158" y="72"/>
                    <a:pt x="154" y="63"/>
                  </a:cubicBezTo>
                  <a:cubicBezTo>
                    <a:pt x="148" y="56"/>
                    <a:pt x="143" y="48"/>
                    <a:pt x="136" y="41"/>
                  </a:cubicBezTo>
                  <a:cubicBezTo>
                    <a:pt x="128" y="36"/>
                    <a:pt x="122" y="27"/>
                    <a:pt x="111" y="25"/>
                  </a:cubicBezTo>
                  <a:cubicBezTo>
                    <a:pt x="101" y="21"/>
                    <a:pt x="91" y="18"/>
                    <a:pt x="80" y="18"/>
                  </a:cubicBezTo>
                  <a:cubicBezTo>
                    <a:pt x="69" y="18"/>
                    <a:pt x="58" y="20"/>
                    <a:pt x="48" y="25"/>
                  </a:cubicBezTo>
                  <a:cubicBezTo>
                    <a:pt x="38" y="31"/>
                    <a:pt x="30" y="39"/>
                    <a:pt x="25" y="50"/>
                  </a:cubicBezTo>
                  <a:cubicBezTo>
                    <a:pt x="20" y="60"/>
                    <a:pt x="17" y="72"/>
                    <a:pt x="18" y="84"/>
                  </a:cubicBezTo>
                  <a:cubicBezTo>
                    <a:pt x="18" y="96"/>
                    <a:pt x="22" y="108"/>
                    <a:pt x="29" y="117"/>
                  </a:cubicBezTo>
                  <a:cubicBezTo>
                    <a:pt x="36" y="126"/>
                    <a:pt x="47" y="135"/>
                    <a:pt x="58" y="136"/>
                  </a:cubicBezTo>
                  <a:cubicBezTo>
                    <a:pt x="69" y="141"/>
                    <a:pt x="80" y="136"/>
                    <a:pt x="90" y="131"/>
                  </a:cubicBezTo>
                  <a:cubicBezTo>
                    <a:pt x="99" y="123"/>
                    <a:pt x="107" y="114"/>
                    <a:pt x="109" y="103"/>
                  </a:cubicBezTo>
                  <a:cubicBezTo>
                    <a:pt x="112" y="92"/>
                    <a:pt x="109" y="80"/>
                    <a:pt x="103" y="72"/>
                  </a:cubicBezTo>
                  <a:cubicBezTo>
                    <a:pt x="96" y="63"/>
                    <a:pt x="85" y="58"/>
                    <a:pt x="74" y="58"/>
                  </a:cubicBezTo>
                  <a:cubicBezTo>
                    <a:pt x="64" y="57"/>
                    <a:pt x="53" y="62"/>
                    <a:pt x="52" y="72"/>
                  </a:cubicBezTo>
                  <a:cubicBezTo>
                    <a:pt x="49" y="82"/>
                    <a:pt x="52" y="93"/>
                    <a:pt x="61" y="98"/>
                  </a:cubicBezTo>
                  <a:cubicBezTo>
                    <a:pt x="69" y="104"/>
                    <a:pt x="82" y="103"/>
                    <a:pt x="85" y="94"/>
                  </a:cubicBezTo>
                  <a:cubicBezTo>
                    <a:pt x="83" y="104"/>
                    <a:pt x="69" y="107"/>
                    <a:pt x="59" y="102"/>
                  </a:cubicBezTo>
                  <a:cubicBezTo>
                    <a:pt x="48" y="97"/>
                    <a:pt x="43" y="84"/>
                    <a:pt x="45" y="71"/>
                  </a:cubicBezTo>
                  <a:cubicBezTo>
                    <a:pt x="45" y="57"/>
                    <a:pt x="61" y="48"/>
                    <a:pt x="74" y="48"/>
                  </a:cubicBezTo>
                  <a:cubicBezTo>
                    <a:pt x="87" y="48"/>
                    <a:pt x="102" y="52"/>
                    <a:pt x="112" y="64"/>
                  </a:cubicBezTo>
                  <a:cubicBezTo>
                    <a:pt x="121" y="75"/>
                    <a:pt x="126" y="91"/>
                    <a:pt x="122" y="105"/>
                  </a:cubicBezTo>
                  <a:cubicBezTo>
                    <a:pt x="121" y="121"/>
                    <a:pt x="110" y="133"/>
                    <a:pt x="99" y="143"/>
                  </a:cubicBezTo>
                  <a:cubicBezTo>
                    <a:pt x="86" y="151"/>
                    <a:pt x="70" y="157"/>
                    <a:pt x="54" y="152"/>
                  </a:cubicBezTo>
                  <a:cubicBezTo>
                    <a:pt x="39" y="149"/>
                    <a:pt x="26" y="139"/>
                    <a:pt x="16" y="128"/>
                  </a:cubicBezTo>
                  <a:cubicBezTo>
                    <a:pt x="6" y="115"/>
                    <a:pt x="1" y="100"/>
                    <a:pt x="0" y="85"/>
                  </a:cubicBezTo>
                  <a:cubicBezTo>
                    <a:pt x="0" y="70"/>
                    <a:pt x="3" y="55"/>
                    <a:pt x="9" y="42"/>
                  </a:cubicBezTo>
                  <a:cubicBezTo>
                    <a:pt x="16" y="29"/>
                    <a:pt x="26" y="17"/>
                    <a:pt x="39" y="10"/>
                  </a:cubicBezTo>
                  <a:cubicBezTo>
                    <a:pt x="52" y="3"/>
                    <a:pt x="66" y="0"/>
                    <a:pt x="80" y="0"/>
                  </a:cubicBezTo>
                  <a:cubicBezTo>
                    <a:pt x="94" y="0"/>
                    <a:pt x="106" y="4"/>
                    <a:pt x="118" y="9"/>
                  </a:cubicBezTo>
                  <a:cubicBezTo>
                    <a:pt x="130" y="12"/>
                    <a:pt x="139" y="22"/>
                    <a:pt x="148" y="29"/>
                  </a:cubicBezTo>
                  <a:cubicBezTo>
                    <a:pt x="157" y="37"/>
                    <a:pt x="162" y="46"/>
                    <a:pt x="169" y="55"/>
                  </a:cubicBezTo>
                  <a:cubicBezTo>
                    <a:pt x="173" y="63"/>
                    <a:pt x="178" y="72"/>
                    <a:pt x="182" y="80"/>
                  </a:cubicBezTo>
                  <a:cubicBezTo>
                    <a:pt x="185" y="88"/>
                    <a:pt x="189" y="96"/>
                    <a:pt x="193" y="106"/>
                  </a:cubicBezTo>
                  <a:cubicBezTo>
                    <a:pt x="198" y="115"/>
                    <a:pt x="203" y="125"/>
                    <a:pt x="208" y="135"/>
                  </a:cubicBezTo>
                  <a:cubicBezTo>
                    <a:pt x="214" y="145"/>
                    <a:pt x="219" y="156"/>
                    <a:pt x="227" y="165"/>
                  </a:cubicBezTo>
                  <a:cubicBezTo>
                    <a:pt x="236" y="175"/>
                    <a:pt x="244" y="185"/>
                    <a:pt x="255" y="192"/>
                  </a:cubicBezTo>
                  <a:cubicBezTo>
                    <a:pt x="266" y="198"/>
                    <a:pt x="279" y="201"/>
                    <a:pt x="292" y="199"/>
                  </a:cubicBezTo>
                  <a:cubicBezTo>
                    <a:pt x="306" y="197"/>
                    <a:pt x="320" y="191"/>
                    <a:pt x="334" y="184"/>
                  </a:cubicBezTo>
                  <a:cubicBezTo>
                    <a:pt x="348" y="177"/>
                    <a:pt x="362" y="168"/>
                    <a:pt x="377" y="160"/>
                  </a:cubicBezTo>
                  <a:cubicBezTo>
                    <a:pt x="392" y="152"/>
                    <a:pt x="409" y="144"/>
                    <a:pt x="427" y="141"/>
                  </a:cubicBezTo>
                  <a:cubicBezTo>
                    <a:pt x="445" y="138"/>
                    <a:pt x="465" y="140"/>
                    <a:pt x="482" y="149"/>
                  </a:cubicBezTo>
                  <a:cubicBezTo>
                    <a:pt x="499" y="160"/>
                    <a:pt x="511" y="178"/>
                    <a:pt x="512" y="198"/>
                  </a:cubicBezTo>
                  <a:cubicBezTo>
                    <a:pt x="513" y="217"/>
                    <a:pt x="506" y="237"/>
                    <a:pt x="491" y="250"/>
                  </a:cubicBezTo>
                  <a:cubicBezTo>
                    <a:pt x="476" y="262"/>
                    <a:pt x="456" y="267"/>
                    <a:pt x="438" y="262"/>
                  </a:cubicBezTo>
                  <a:cubicBezTo>
                    <a:pt x="419" y="258"/>
                    <a:pt x="405" y="240"/>
                    <a:pt x="404" y="222"/>
                  </a:cubicBezTo>
                  <a:cubicBezTo>
                    <a:pt x="402" y="205"/>
                    <a:pt x="411" y="185"/>
                    <a:pt x="429" y="180"/>
                  </a:cubicBezTo>
                  <a:cubicBezTo>
                    <a:pt x="444" y="174"/>
                    <a:pt x="466" y="178"/>
                    <a:pt x="470" y="195"/>
                  </a:cubicBezTo>
                  <a:cubicBezTo>
                    <a:pt x="474" y="210"/>
                    <a:pt x="461" y="230"/>
                    <a:pt x="447" y="2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885" y="4137"/>
              <a:ext cx="599" cy="462"/>
            </a:xfrm>
            <a:custGeom>
              <a:avLst/>
              <a:gdLst>
                <a:gd name="T0" fmla="*/ 63 w 253"/>
                <a:gd name="T1" fmla="*/ 76 h 195"/>
                <a:gd name="T2" fmla="*/ 91 w 253"/>
                <a:gd name="T3" fmla="*/ 40 h 195"/>
                <a:gd name="T4" fmla="*/ 52 w 253"/>
                <a:gd name="T5" fmla="*/ 5 h 195"/>
                <a:gd name="T6" fmla="*/ 10 w 253"/>
                <a:gd name="T7" fmla="*/ 38 h 195"/>
                <a:gd name="T8" fmla="*/ 24 w 253"/>
                <a:gd name="T9" fmla="*/ 92 h 195"/>
                <a:gd name="T10" fmla="*/ 68 w 253"/>
                <a:gd name="T11" fmla="*/ 122 h 195"/>
                <a:gd name="T12" fmla="*/ 116 w 253"/>
                <a:gd name="T13" fmla="*/ 117 h 195"/>
                <a:gd name="T14" fmla="*/ 154 w 253"/>
                <a:gd name="T15" fmla="*/ 100 h 195"/>
                <a:gd name="T16" fmla="*/ 188 w 253"/>
                <a:gd name="T17" fmla="*/ 93 h 195"/>
                <a:gd name="T18" fmla="*/ 227 w 253"/>
                <a:gd name="T19" fmla="*/ 101 h 195"/>
                <a:gd name="T20" fmla="*/ 252 w 253"/>
                <a:gd name="T21" fmla="*/ 139 h 195"/>
                <a:gd name="T22" fmla="*/ 234 w 253"/>
                <a:gd name="T23" fmla="*/ 185 h 195"/>
                <a:gd name="T24" fmla="*/ 185 w 253"/>
                <a:gd name="T25" fmla="*/ 184 h 195"/>
                <a:gd name="T26" fmla="*/ 177 w 253"/>
                <a:gd name="T27" fmla="*/ 137 h 195"/>
                <a:gd name="T28" fmla="*/ 220 w 253"/>
                <a:gd name="T29" fmla="*/ 135 h 195"/>
                <a:gd name="T30" fmla="*/ 213 w 253"/>
                <a:gd name="T31" fmla="*/ 170 h 195"/>
                <a:gd name="T32" fmla="*/ 212 w 253"/>
                <a:gd name="T33" fmla="*/ 168 h 195"/>
                <a:gd name="T34" fmla="*/ 217 w 253"/>
                <a:gd name="T35" fmla="*/ 139 h 195"/>
                <a:gd name="T36" fmla="*/ 183 w 253"/>
                <a:gd name="T37" fmla="*/ 141 h 195"/>
                <a:gd name="T38" fmla="*/ 190 w 253"/>
                <a:gd name="T39" fmla="*/ 178 h 195"/>
                <a:gd name="T40" fmla="*/ 229 w 253"/>
                <a:gd name="T41" fmla="*/ 178 h 195"/>
                <a:gd name="T42" fmla="*/ 243 w 253"/>
                <a:gd name="T43" fmla="*/ 140 h 195"/>
                <a:gd name="T44" fmla="*/ 222 w 253"/>
                <a:gd name="T45" fmla="*/ 109 h 195"/>
                <a:gd name="T46" fmla="*/ 188 w 253"/>
                <a:gd name="T47" fmla="*/ 101 h 195"/>
                <a:gd name="T48" fmla="*/ 157 w 253"/>
                <a:gd name="T49" fmla="*/ 108 h 195"/>
                <a:gd name="T50" fmla="*/ 119 w 253"/>
                <a:gd name="T51" fmla="*/ 125 h 195"/>
                <a:gd name="T52" fmla="*/ 66 w 253"/>
                <a:gd name="T53" fmla="*/ 130 h 195"/>
                <a:gd name="T54" fmla="*/ 17 w 253"/>
                <a:gd name="T55" fmla="*/ 97 h 195"/>
                <a:gd name="T56" fmla="*/ 3 w 253"/>
                <a:gd name="T57" fmla="*/ 36 h 195"/>
                <a:gd name="T58" fmla="*/ 52 w 253"/>
                <a:gd name="T59" fmla="*/ 0 h 195"/>
                <a:gd name="T60" fmla="*/ 95 w 253"/>
                <a:gd name="T61" fmla="*/ 39 h 195"/>
                <a:gd name="T62" fmla="*/ 63 w 253"/>
                <a:gd name="T63" fmla="*/ 78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3" h="195">
                  <a:moveTo>
                    <a:pt x="39" y="67"/>
                  </a:moveTo>
                  <a:cubicBezTo>
                    <a:pt x="46" y="72"/>
                    <a:pt x="54" y="76"/>
                    <a:pt x="63" y="76"/>
                  </a:cubicBezTo>
                  <a:cubicBezTo>
                    <a:pt x="71" y="77"/>
                    <a:pt x="81" y="74"/>
                    <a:pt x="86" y="66"/>
                  </a:cubicBezTo>
                  <a:cubicBezTo>
                    <a:pt x="91" y="59"/>
                    <a:pt x="92" y="49"/>
                    <a:pt x="91" y="40"/>
                  </a:cubicBezTo>
                  <a:cubicBezTo>
                    <a:pt x="90" y="31"/>
                    <a:pt x="86" y="21"/>
                    <a:pt x="78" y="15"/>
                  </a:cubicBezTo>
                  <a:cubicBezTo>
                    <a:pt x="71" y="9"/>
                    <a:pt x="61" y="6"/>
                    <a:pt x="52" y="5"/>
                  </a:cubicBezTo>
                  <a:cubicBezTo>
                    <a:pt x="42" y="6"/>
                    <a:pt x="32" y="8"/>
                    <a:pt x="25" y="14"/>
                  </a:cubicBezTo>
                  <a:cubicBezTo>
                    <a:pt x="17" y="20"/>
                    <a:pt x="12" y="29"/>
                    <a:pt x="10" y="38"/>
                  </a:cubicBezTo>
                  <a:cubicBezTo>
                    <a:pt x="8" y="47"/>
                    <a:pt x="9" y="57"/>
                    <a:pt x="11" y="67"/>
                  </a:cubicBezTo>
                  <a:cubicBezTo>
                    <a:pt x="14" y="76"/>
                    <a:pt x="18" y="85"/>
                    <a:pt x="24" y="92"/>
                  </a:cubicBezTo>
                  <a:cubicBezTo>
                    <a:pt x="30" y="100"/>
                    <a:pt x="36" y="107"/>
                    <a:pt x="44" y="112"/>
                  </a:cubicBezTo>
                  <a:cubicBezTo>
                    <a:pt x="51" y="117"/>
                    <a:pt x="60" y="120"/>
                    <a:pt x="68" y="122"/>
                  </a:cubicBezTo>
                  <a:cubicBezTo>
                    <a:pt x="76" y="124"/>
                    <a:pt x="85" y="124"/>
                    <a:pt x="93" y="123"/>
                  </a:cubicBezTo>
                  <a:cubicBezTo>
                    <a:pt x="101" y="122"/>
                    <a:pt x="109" y="120"/>
                    <a:pt x="116" y="117"/>
                  </a:cubicBezTo>
                  <a:cubicBezTo>
                    <a:pt x="123" y="115"/>
                    <a:pt x="130" y="111"/>
                    <a:pt x="136" y="109"/>
                  </a:cubicBezTo>
                  <a:cubicBezTo>
                    <a:pt x="154" y="100"/>
                    <a:pt x="154" y="100"/>
                    <a:pt x="154" y="100"/>
                  </a:cubicBezTo>
                  <a:cubicBezTo>
                    <a:pt x="160" y="98"/>
                    <a:pt x="166" y="96"/>
                    <a:pt x="171" y="95"/>
                  </a:cubicBezTo>
                  <a:cubicBezTo>
                    <a:pt x="176" y="94"/>
                    <a:pt x="182" y="92"/>
                    <a:pt x="188" y="93"/>
                  </a:cubicBezTo>
                  <a:cubicBezTo>
                    <a:pt x="194" y="92"/>
                    <a:pt x="200" y="93"/>
                    <a:pt x="207" y="94"/>
                  </a:cubicBezTo>
                  <a:cubicBezTo>
                    <a:pt x="213" y="95"/>
                    <a:pt x="220" y="97"/>
                    <a:pt x="227" y="101"/>
                  </a:cubicBezTo>
                  <a:cubicBezTo>
                    <a:pt x="233" y="105"/>
                    <a:pt x="239" y="110"/>
                    <a:pt x="244" y="117"/>
                  </a:cubicBezTo>
                  <a:cubicBezTo>
                    <a:pt x="247" y="123"/>
                    <a:pt x="251" y="131"/>
                    <a:pt x="252" y="139"/>
                  </a:cubicBezTo>
                  <a:cubicBezTo>
                    <a:pt x="253" y="147"/>
                    <a:pt x="253" y="156"/>
                    <a:pt x="250" y="164"/>
                  </a:cubicBezTo>
                  <a:cubicBezTo>
                    <a:pt x="247" y="172"/>
                    <a:pt x="241" y="179"/>
                    <a:pt x="234" y="185"/>
                  </a:cubicBezTo>
                  <a:cubicBezTo>
                    <a:pt x="227" y="190"/>
                    <a:pt x="219" y="194"/>
                    <a:pt x="210" y="194"/>
                  </a:cubicBezTo>
                  <a:cubicBezTo>
                    <a:pt x="200" y="195"/>
                    <a:pt x="191" y="190"/>
                    <a:pt x="185" y="184"/>
                  </a:cubicBezTo>
                  <a:cubicBezTo>
                    <a:pt x="178" y="178"/>
                    <a:pt x="173" y="171"/>
                    <a:pt x="172" y="162"/>
                  </a:cubicBezTo>
                  <a:cubicBezTo>
                    <a:pt x="170" y="153"/>
                    <a:pt x="170" y="143"/>
                    <a:pt x="177" y="137"/>
                  </a:cubicBezTo>
                  <a:cubicBezTo>
                    <a:pt x="182" y="129"/>
                    <a:pt x="191" y="126"/>
                    <a:pt x="199" y="125"/>
                  </a:cubicBezTo>
                  <a:cubicBezTo>
                    <a:pt x="207" y="127"/>
                    <a:pt x="216" y="128"/>
                    <a:pt x="220" y="135"/>
                  </a:cubicBezTo>
                  <a:cubicBezTo>
                    <a:pt x="226" y="141"/>
                    <a:pt x="228" y="149"/>
                    <a:pt x="227" y="156"/>
                  </a:cubicBezTo>
                  <a:cubicBezTo>
                    <a:pt x="225" y="164"/>
                    <a:pt x="219" y="168"/>
                    <a:pt x="213" y="170"/>
                  </a:cubicBezTo>
                  <a:cubicBezTo>
                    <a:pt x="206" y="172"/>
                    <a:pt x="200" y="170"/>
                    <a:pt x="195" y="167"/>
                  </a:cubicBezTo>
                  <a:cubicBezTo>
                    <a:pt x="200" y="169"/>
                    <a:pt x="207" y="170"/>
                    <a:pt x="212" y="168"/>
                  </a:cubicBezTo>
                  <a:cubicBezTo>
                    <a:pt x="218" y="166"/>
                    <a:pt x="223" y="162"/>
                    <a:pt x="224" y="155"/>
                  </a:cubicBezTo>
                  <a:cubicBezTo>
                    <a:pt x="224" y="149"/>
                    <a:pt x="222" y="143"/>
                    <a:pt x="217" y="139"/>
                  </a:cubicBezTo>
                  <a:cubicBezTo>
                    <a:pt x="213" y="133"/>
                    <a:pt x="205" y="132"/>
                    <a:pt x="199" y="131"/>
                  </a:cubicBezTo>
                  <a:cubicBezTo>
                    <a:pt x="192" y="132"/>
                    <a:pt x="186" y="134"/>
                    <a:pt x="183" y="141"/>
                  </a:cubicBezTo>
                  <a:cubicBezTo>
                    <a:pt x="177" y="145"/>
                    <a:pt x="177" y="154"/>
                    <a:pt x="179" y="160"/>
                  </a:cubicBezTo>
                  <a:cubicBezTo>
                    <a:pt x="180" y="167"/>
                    <a:pt x="185" y="174"/>
                    <a:pt x="190" y="178"/>
                  </a:cubicBezTo>
                  <a:cubicBezTo>
                    <a:pt x="195" y="183"/>
                    <a:pt x="203" y="186"/>
                    <a:pt x="209" y="186"/>
                  </a:cubicBezTo>
                  <a:cubicBezTo>
                    <a:pt x="216" y="186"/>
                    <a:pt x="223" y="182"/>
                    <a:pt x="229" y="178"/>
                  </a:cubicBezTo>
                  <a:cubicBezTo>
                    <a:pt x="235" y="174"/>
                    <a:pt x="239" y="168"/>
                    <a:pt x="242" y="161"/>
                  </a:cubicBezTo>
                  <a:cubicBezTo>
                    <a:pt x="244" y="155"/>
                    <a:pt x="245" y="147"/>
                    <a:pt x="243" y="140"/>
                  </a:cubicBezTo>
                  <a:cubicBezTo>
                    <a:pt x="243" y="133"/>
                    <a:pt x="239" y="127"/>
                    <a:pt x="237" y="121"/>
                  </a:cubicBezTo>
                  <a:cubicBezTo>
                    <a:pt x="232" y="116"/>
                    <a:pt x="228" y="111"/>
                    <a:pt x="222" y="109"/>
                  </a:cubicBezTo>
                  <a:cubicBezTo>
                    <a:pt x="217" y="105"/>
                    <a:pt x="211" y="103"/>
                    <a:pt x="205" y="102"/>
                  </a:cubicBezTo>
                  <a:cubicBezTo>
                    <a:pt x="199" y="101"/>
                    <a:pt x="194" y="101"/>
                    <a:pt x="188" y="101"/>
                  </a:cubicBezTo>
                  <a:cubicBezTo>
                    <a:pt x="183" y="101"/>
                    <a:pt x="177" y="103"/>
                    <a:pt x="173" y="103"/>
                  </a:cubicBezTo>
                  <a:cubicBezTo>
                    <a:pt x="168" y="104"/>
                    <a:pt x="163" y="106"/>
                    <a:pt x="157" y="108"/>
                  </a:cubicBezTo>
                  <a:cubicBezTo>
                    <a:pt x="152" y="111"/>
                    <a:pt x="146" y="113"/>
                    <a:pt x="140" y="116"/>
                  </a:cubicBezTo>
                  <a:cubicBezTo>
                    <a:pt x="133" y="119"/>
                    <a:pt x="126" y="122"/>
                    <a:pt x="119" y="125"/>
                  </a:cubicBezTo>
                  <a:cubicBezTo>
                    <a:pt x="111" y="128"/>
                    <a:pt x="103" y="130"/>
                    <a:pt x="94" y="132"/>
                  </a:cubicBezTo>
                  <a:cubicBezTo>
                    <a:pt x="85" y="132"/>
                    <a:pt x="76" y="133"/>
                    <a:pt x="66" y="130"/>
                  </a:cubicBezTo>
                  <a:cubicBezTo>
                    <a:pt x="57" y="128"/>
                    <a:pt x="47" y="124"/>
                    <a:pt x="40" y="118"/>
                  </a:cubicBezTo>
                  <a:cubicBezTo>
                    <a:pt x="31" y="113"/>
                    <a:pt x="24" y="105"/>
                    <a:pt x="17" y="97"/>
                  </a:cubicBezTo>
                  <a:cubicBezTo>
                    <a:pt x="12" y="88"/>
                    <a:pt x="7" y="79"/>
                    <a:pt x="4" y="69"/>
                  </a:cubicBezTo>
                  <a:cubicBezTo>
                    <a:pt x="1" y="58"/>
                    <a:pt x="0" y="47"/>
                    <a:pt x="3" y="36"/>
                  </a:cubicBezTo>
                  <a:cubicBezTo>
                    <a:pt x="6" y="26"/>
                    <a:pt x="12" y="15"/>
                    <a:pt x="21" y="9"/>
                  </a:cubicBezTo>
                  <a:cubicBezTo>
                    <a:pt x="30" y="2"/>
                    <a:pt x="41" y="0"/>
                    <a:pt x="52" y="0"/>
                  </a:cubicBezTo>
                  <a:cubicBezTo>
                    <a:pt x="63" y="1"/>
                    <a:pt x="74" y="4"/>
                    <a:pt x="81" y="12"/>
                  </a:cubicBezTo>
                  <a:cubicBezTo>
                    <a:pt x="90" y="18"/>
                    <a:pt x="94" y="29"/>
                    <a:pt x="95" y="39"/>
                  </a:cubicBezTo>
                  <a:cubicBezTo>
                    <a:pt x="96" y="49"/>
                    <a:pt x="94" y="60"/>
                    <a:pt x="88" y="68"/>
                  </a:cubicBezTo>
                  <a:cubicBezTo>
                    <a:pt x="82" y="76"/>
                    <a:pt x="71" y="79"/>
                    <a:pt x="63" y="78"/>
                  </a:cubicBezTo>
                  <a:cubicBezTo>
                    <a:pt x="53" y="77"/>
                    <a:pt x="46" y="72"/>
                    <a:pt x="39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841" y="2678"/>
              <a:ext cx="430" cy="653"/>
            </a:xfrm>
            <a:custGeom>
              <a:avLst/>
              <a:gdLst>
                <a:gd name="T0" fmla="*/ 7 w 182"/>
                <a:gd name="T1" fmla="*/ 276 h 276"/>
                <a:gd name="T2" fmla="*/ 87 w 182"/>
                <a:gd name="T3" fmla="*/ 39 h 276"/>
                <a:gd name="T4" fmla="*/ 106 w 182"/>
                <a:gd name="T5" fmla="*/ 74 h 276"/>
                <a:gd name="T6" fmla="*/ 7 w 182"/>
                <a:gd name="T7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" h="276">
                  <a:moveTo>
                    <a:pt x="7" y="276"/>
                  </a:moveTo>
                  <a:cubicBezTo>
                    <a:pt x="0" y="173"/>
                    <a:pt x="11" y="79"/>
                    <a:pt x="87" y="39"/>
                  </a:cubicBezTo>
                  <a:cubicBezTo>
                    <a:pt x="159" y="0"/>
                    <a:pt x="182" y="56"/>
                    <a:pt x="106" y="74"/>
                  </a:cubicBezTo>
                  <a:cubicBezTo>
                    <a:pt x="30" y="92"/>
                    <a:pt x="13" y="182"/>
                    <a:pt x="7" y="2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373" y="2964"/>
              <a:ext cx="423" cy="248"/>
            </a:xfrm>
            <a:custGeom>
              <a:avLst/>
              <a:gdLst>
                <a:gd name="T0" fmla="*/ 179 w 179"/>
                <a:gd name="T1" fmla="*/ 105 h 105"/>
                <a:gd name="T2" fmla="*/ 53 w 179"/>
                <a:gd name="T3" fmla="*/ 4 h 105"/>
                <a:gd name="T4" fmla="*/ 55 w 179"/>
                <a:gd name="T5" fmla="*/ 30 h 105"/>
                <a:gd name="T6" fmla="*/ 179 w 179"/>
                <a:gd name="T7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9" h="105">
                  <a:moveTo>
                    <a:pt x="179" y="105"/>
                  </a:moveTo>
                  <a:cubicBezTo>
                    <a:pt x="156" y="51"/>
                    <a:pt x="109" y="0"/>
                    <a:pt x="53" y="4"/>
                  </a:cubicBezTo>
                  <a:cubicBezTo>
                    <a:pt x="0" y="8"/>
                    <a:pt x="7" y="46"/>
                    <a:pt x="55" y="30"/>
                  </a:cubicBezTo>
                  <a:cubicBezTo>
                    <a:pt x="103" y="13"/>
                    <a:pt x="148" y="60"/>
                    <a:pt x="179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295" y="2848"/>
              <a:ext cx="506" cy="355"/>
            </a:xfrm>
            <a:custGeom>
              <a:avLst/>
              <a:gdLst>
                <a:gd name="T0" fmla="*/ 214 w 214"/>
                <a:gd name="T1" fmla="*/ 150 h 150"/>
                <a:gd name="T2" fmla="*/ 68 w 214"/>
                <a:gd name="T3" fmla="*/ 2 h 150"/>
                <a:gd name="T4" fmla="*/ 67 w 214"/>
                <a:gd name="T5" fmla="*/ 36 h 150"/>
                <a:gd name="T6" fmla="*/ 214 w 214"/>
                <a:gd name="T7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" h="150">
                  <a:moveTo>
                    <a:pt x="214" y="150"/>
                  </a:moveTo>
                  <a:cubicBezTo>
                    <a:pt x="195" y="47"/>
                    <a:pt x="140" y="5"/>
                    <a:pt x="68" y="2"/>
                  </a:cubicBezTo>
                  <a:cubicBezTo>
                    <a:pt x="0" y="0"/>
                    <a:pt x="4" y="50"/>
                    <a:pt x="67" y="36"/>
                  </a:cubicBezTo>
                  <a:cubicBezTo>
                    <a:pt x="130" y="21"/>
                    <a:pt x="189" y="67"/>
                    <a:pt x="214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583" y="4540"/>
              <a:ext cx="468" cy="210"/>
            </a:xfrm>
            <a:custGeom>
              <a:avLst/>
              <a:gdLst>
                <a:gd name="T0" fmla="*/ 198 w 198"/>
                <a:gd name="T1" fmla="*/ 58 h 89"/>
                <a:gd name="T2" fmla="*/ 43 w 198"/>
                <a:gd name="T3" fmla="*/ 30 h 89"/>
                <a:gd name="T4" fmla="*/ 58 w 198"/>
                <a:gd name="T5" fmla="*/ 53 h 89"/>
                <a:gd name="T6" fmla="*/ 198 w 198"/>
                <a:gd name="T7" fmla="*/ 5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89">
                  <a:moveTo>
                    <a:pt x="198" y="58"/>
                  </a:moveTo>
                  <a:cubicBezTo>
                    <a:pt x="142" y="4"/>
                    <a:pt x="88" y="0"/>
                    <a:pt x="43" y="30"/>
                  </a:cubicBezTo>
                  <a:cubicBezTo>
                    <a:pt x="0" y="57"/>
                    <a:pt x="26" y="89"/>
                    <a:pt x="58" y="53"/>
                  </a:cubicBezTo>
                  <a:cubicBezTo>
                    <a:pt x="91" y="17"/>
                    <a:pt x="146" y="19"/>
                    <a:pt x="198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696" y="4629"/>
              <a:ext cx="360" cy="239"/>
            </a:xfrm>
            <a:custGeom>
              <a:avLst/>
              <a:gdLst>
                <a:gd name="T0" fmla="*/ 152 w 152"/>
                <a:gd name="T1" fmla="*/ 24 h 101"/>
                <a:gd name="T2" fmla="*/ 24 w 152"/>
                <a:gd name="T3" fmla="*/ 45 h 101"/>
                <a:gd name="T4" fmla="*/ 43 w 152"/>
                <a:gd name="T5" fmla="*/ 63 h 101"/>
                <a:gd name="T6" fmla="*/ 152 w 152"/>
                <a:gd name="T7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101">
                  <a:moveTo>
                    <a:pt x="152" y="24"/>
                  </a:moveTo>
                  <a:cubicBezTo>
                    <a:pt x="92" y="0"/>
                    <a:pt x="50" y="9"/>
                    <a:pt x="24" y="45"/>
                  </a:cubicBezTo>
                  <a:cubicBezTo>
                    <a:pt x="0" y="80"/>
                    <a:pt x="29" y="101"/>
                    <a:pt x="43" y="63"/>
                  </a:cubicBezTo>
                  <a:cubicBezTo>
                    <a:pt x="57" y="25"/>
                    <a:pt x="101" y="10"/>
                    <a:pt x="15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7" name="Group 4出自【趣你的PPT】(微信:qunideppt)：最优质的PPT资源库"/>
          <p:cNvGrpSpPr>
            <a:grpSpLocks noChangeAspect="1"/>
          </p:cNvGrpSpPr>
          <p:nvPr/>
        </p:nvGrpSpPr>
        <p:grpSpPr bwMode="auto">
          <a:xfrm rot="10800000" flipH="1">
            <a:off x="8683189" y="408772"/>
            <a:ext cx="3054945" cy="2080274"/>
            <a:chOff x="6" y="2"/>
            <a:chExt cx="7303" cy="4973"/>
          </a:xfrm>
          <a:solidFill>
            <a:srgbClr val="AD4F1F"/>
          </a:solidFill>
        </p:grpSpPr>
        <p:sp>
          <p:nvSpPr>
            <p:cNvPr id="138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" y="4398"/>
              <a:ext cx="4508" cy="2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635" y="2"/>
              <a:ext cx="31" cy="218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843" y="3141"/>
              <a:ext cx="998" cy="1505"/>
            </a:xfrm>
            <a:custGeom>
              <a:avLst/>
              <a:gdLst>
                <a:gd name="T0" fmla="*/ 162 w 422"/>
                <a:gd name="T1" fmla="*/ 366 h 636"/>
                <a:gd name="T2" fmla="*/ 151 w 422"/>
                <a:gd name="T3" fmla="*/ 476 h 636"/>
                <a:gd name="T4" fmla="*/ 276 w 422"/>
                <a:gd name="T5" fmla="*/ 440 h 636"/>
                <a:gd name="T6" fmla="*/ 201 w 422"/>
                <a:gd name="T7" fmla="*/ 317 h 636"/>
                <a:gd name="T8" fmla="*/ 56 w 422"/>
                <a:gd name="T9" fmla="*/ 347 h 636"/>
                <a:gd name="T10" fmla="*/ 38 w 422"/>
                <a:gd name="T11" fmla="*/ 492 h 636"/>
                <a:gd name="T12" fmla="*/ 135 w 422"/>
                <a:gd name="T13" fmla="*/ 589 h 636"/>
                <a:gd name="T14" fmla="*/ 254 w 422"/>
                <a:gd name="T15" fmla="*/ 608 h 636"/>
                <a:gd name="T16" fmla="*/ 337 w 422"/>
                <a:gd name="T17" fmla="*/ 568 h 636"/>
                <a:gd name="T18" fmla="*/ 385 w 422"/>
                <a:gd name="T19" fmla="*/ 493 h 636"/>
                <a:gd name="T20" fmla="*/ 391 w 422"/>
                <a:gd name="T21" fmla="*/ 388 h 636"/>
                <a:gd name="T22" fmla="*/ 342 w 422"/>
                <a:gd name="T23" fmla="*/ 278 h 636"/>
                <a:gd name="T24" fmla="*/ 265 w 422"/>
                <a:gd name="T25" fmla="*/ 173 h 636"/>
                <a:gd name="T26" fmla="*/ 257 w 422"/>
                <a:gd name="T27" fmla="*/ 39 h 636"/>
                <a:gd name="T28" fmla="*/ 383 w 422"/>
                <a:gd name="T29" fmla="*/ 46 h 636"/>
                <a:gd name="T30" fmla="*/ 351 w 422"/>
                <a:gd name="T31" fmla="*/ 146 h 636"/>
                <a:gd name="T32" fmla="*/ 311 w 422"/>
                <a:gd name="T33" fmla="*/ 79 h 636"/>
                <a:gd name="T34" fmla="*/ 350 w 422"/>
                <a:gd name="T35" fmla="*/ 137 h 636"/>
                <a:gd name="T36" fmla="*/ 372 w 422"/>
                <a:gd name="T37" fmla="*/ 56 h 636"/>
                <a:gd name="T38" fmla="*/ 271 w 422"/>
                <a:gd name="T39" fmla="*/ 52 h 636"/>
                <a:gd name="T40" fmla="*/ 282 w 422"/>
                <a:gd name="T41" fmla="*/ 160 h 636"/>
                <a:gd name="T42" fmla="*/ 362 w 422"/>
                <a:gd name="T43" fmla="*/ 266 h 636"/>
                <a:gd name="T44" fmla="*/ 413 w 422"/>
                <a:gd name="T45" fmla="*/ 384 h 636"/>
                <a:gd name="T46" fmla="*/ 407 w 422"/>
                <a:gd name="T47" fmla="*/ 501 h 636"/>
                <a:gd name="T48" fmla="*/ 353 w 422"/>
                <a:gd name="T49" fmla="*/ 584 h 636"/>
                <a:gd name="T50" fmla="*/ 258 w 422"/>
                <a:gd name="T51" fmla="*/ 630 h 636"/>
                <a:gd name="T52" fmla="*/ 126 w 422"/>
                <a:gd name="T53" fmla="*/ 610 h 636"/>
                <a:gd name="T54" fmla="*/ 18 w 422"/>
                <a:gd name="T55" fmla="*/ 500 h 636"/>
                <a:gd name="T56" fmla="*/ 41 w 422"/>
                <a:gd name="T57" fmla="*/ 334 h 636"/>
                <a:gd name="T58" fmla="*/ 207 w 422"/>
                <a:gd name="T59" fmla="*/ 302 h 636"/>
                <a:gd name="T60" fmla="*/ 288 w 422"/>
                <a:gd name="T61" fmla="*/ 444 h 636"/>
                <a:gd name="T62" fmla="*/ 147 w 422"/>
                <a:gd name="T63" fmla="*/ 481 h 636"/>
                <a:gd name="T64" fmla="*/ 162 w 422"/>
                <a:gd name="T65" fmla="*/ 36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22" h="636">
                  <a:moveTo>
                    <a:pt x="162" y="366"/>
                  </a:moveTo>
                  <a:cubicBezTo>
                    <a:pt x="110" y="374"/>
                    <a:pt x="105" y="449"/>
                    <a:pt x="151" y="476"/>
                  </a:cubicBezTo>
                  <a:cubicBezTo>
                    <a:pt x="191" y="505"/>
                    <a:pt x="263" y="496"/>
                    <a:pt x="276" y="440"/>
                  </a:cubicBezTo>
                  <a:cubicBezTo>
                    <a:pt x="293" y="389"/>
                    <a:pt x="250" y="336"/>
                    <a:pt x="201" y="317"/>
                  </a:cubicBezTo>
                  <a:cubicBezTo>
                    <a:pt x="152" y="297"/>
                    <a:pt x="87" y="305"/>
                    <a:pt x="56" y="347"/>
                  </a:cubicBezTo>
                  <a:cubicBezTo>
                    <a:pt x="23" y="387"/>
                    <a:pt x="21" y="447"/>
                    <a:pt x="38" y="492"/>
                  </a:cubicBezTo>
                  <a:cubicBezTo>
                    <a:pt x="55" y="539"/>
                    <a:pt x="94" y="573"/>
                    <a:pt x="135" y="589"/>
                  </a:cubicBezTo>
                  <a:cubicBezTo>
                    <a:pt x="176" y="607"/>
                    <a:pt x="218" y="614"/>
                    <a:pt x="254" y="608"/>
                  </a:cubicBezTo>
                  <a:cubicBezTo>
                    <a:pt x="290" y="602"/>
                    <a:pt x="318" y="585"/>
                    <a:pt x="337" y="568"/>
                  </a:cubicBezTo>
                  <a:cubicBezTo>
                    <a:pt x="357" y="550"/>
                    <a:pt x="375" y="525"/>
                    <a:pt x="385" y="493"/>
                  </a:cubicBezTo>
                  <a:cubicBezTo>
                    <a:pt x="396" y="462"/>
                    <a:pt x="399" y="425"/>
                    <a:pt x="391" y="388"/>
                  </a:cubicBezTo>
                  <a:cubicBezTo>
                    <a:pt x="383" y="352"/>
                    <a:pt x="364" y="314"/>
                    <a:pt x="342" y="278"/>
                  </a:cubicBezTo>
                  <a:cubicBezTo>
                    <a:pt x="321" y="241"/>
                    <a:pt x="293" y="209"/>
                    <a:pt x="265" y="173"/>
                  </a:cubicBezTo>
                  <a:cubicBezTo>
                    <a:pt x="236" y="139"/>
                    <a:pt x="219" y="77"/>
                    <a:pt x="257" y="39"/>
                  </a:cubicBezTo>
                  <a:cubicBezTo>
                    <a:pt x="293" y="0"/>
                    <a:pt x="356" y="10"/>
                    <a:pt x="383" y="46"/>
                  </a:cubicBezTo>
                  <a:cubicBezTo>
                    <a:pt x="416" y="80"/>
                    <a:pt x="398" y="148"/>
                    <a:pt x="351" y="146"/>
                  </a:cubicBezTo>
                  <a:cubicBezTo>
                    <a:pt x="312" y="152"/>
                    <a:pt x="272" y="97"/>
                    <a:pt x="311" y="79"/>
                  </a:cubicBezTo>
                  <a:cubicBezTo>
                    <a:pt x="276" y="100"/>
                    <a:pt x="318" y="144"/>
                    <a:pt x="350" y="137"/>
                  </a:cubicBezTo>
                  <a:cubicBezTo>
                    <a:pt x="388" y="137"/>
                    <a:pt x="398" y="82"/>
                    <a:pt x="372" y="56"/>
                  </a:cubicBezTo>
                  <a:cubicBezTo>
                    <a:pt x="347" y="27"/>
                    <a:pt x="297" y="22"/>
                    <a:pt x="271" y="52"/>
                  </a:cubicBezTo>
                  <a:cubicBezTo>
                    <a:pt x="244" y="82"/>
                    <a:pt x="255" y="128"/>
                    <a:pt x="282" y="160"/>
                  </a:cubicBezTo>
                  <a:cubicBezTo>
                    <a:pt x="309" y="193"/>
                    <a:pt x="340" y="228"/>
                    <a:pt x="362" y="266"/>
                  </a:cubicBezTo>
                  <a:cubicBezTo>
                    <a:pt x="384" y="304"/>
                    <a:pt x="404" y="342"/>
                    <a:pt x="413" y="384"/>
                  </a:cubicBezTo>
                  <a:cubicBezTo>
                    <a:pt x="422" y="425"/>
                    <a:pt x="419" y="466"/>
                    <a:pt x="407" y="501"/>
                  </a:cubicBezTo>
                  <a:cubicBezTo>
                    <a:pt x="395" y="536"/>
                    <a:pt x="374" y="564"/>
                    <a:pt x="353" y="584"/>
                  </a:cubicBezTo>
                  <a:cubicBezTo>
                    <a:pt x="331" y="604"/>
                    <a:pt x="298" y="624"/>
                    <a:pt x="258" y="630"/>
                  </a:cubicBezTo>
                  <a:cubicBezTo>
                    <a:pt x="217" y="636"/>
                    <a:pt x="170" y="629"/>
                    <a:pt x="126" y="610"/>
                  </a:cubicBezTo>
                  <a:cubicBezTo>
                    <a:pt x="81" y="591"/>
                    <a:pt x="37" y="553"/>
                    <a:pt x="18" y="500"/>
                  </a:cubicBezTo>
                  <a:cubicBezTo>
                    <a:pt x="0" y="448"/>
                    <a:pt x="2" y="382"/>
                    <a:pt x="41" y="334"/>
                  </a:cubicBezTo>
                  <a:cubicBezTo>
                    <a:pt x="80" y="285"/>
                    <a:pt x="153" y="278"/>
                    <a:pt x="207" y="302"/>
                  </a:cubicBezTo>
                  <a:cubicBezTo>
                    <a:pt x="261" y="323"/>
                    <a:pt x="309" y="384"/>
                    <a:pt x="288" y="444"/>
                  </a:cubicBezTo>
                  <a:cubicBezTo>
                    <a:pt x="270" y="508"/>
                    <a:pt x="187" y="515"/>
                    <a:pt x="147" y="481"/>
                  </a:cubicBezTo>
                  <a:cubicBezTo>
                    <a:pt x="98" y="451"/>
                    <a:pt x="109" y="369"/>
                    <a:pt x="162" y="3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715" y="4499"/>
              <a:ext cx="535" cy="322"/>
            </a:xfrm>
            <a:custGeom>
              <a:avLst/>
              <a:gdLst>
                <a:gd name="T0" fmla="*/ 226 w 226"/>
                <a:gd name="T1" fmla="*/ 47 h 136"/>
                <a:gd name="T2" fmla="*/ 190 w 226"/>
                <a:gd name="T3" fmla="*/ 52 h 136"/>
                <a:gd name="T4" fmla="*/ 151 w 226"/>
                <a:gd name="T5" fmla="*/ 44 h 136"/>
                <a:gd name="T6" fmla="*/ 114 w 226"/>
                <a:gd name="T7" fmla="*/ 27 h 136"/>
                <a:gd name="T8" fmla="*/ 77 w 226"/>
                <a:gd name="T9" fmla="*/ 13 h 136"/>
                <a:gd name="T10" fmla="*/ 41 w 226"/>
                <a:gd name="T11" fmla="*/ 19 h 136"/>
                <a:gd name="T12" fmla="*/ 18 w 226"/>
                <a:gd name="T13" fmla="*/ 42 h 136"/>
                <a:gd name="T14" fmla="*/ 12 w 226"/>
                <a:gd name="T15" fmla="*/ 69 h 136"/>
                <a:gd name="T16" fmla="*/ 18 w 226"/>
                <a:gd name="T17" fmla="*/ 90 h 136"/>
                <a:gd name="T18" fmla="*/ 30 w 226"/>
                <a:gd name="T19" fmla="*/ 107 h 136"/>
                <a:gd name="T20" fmla="*/ 51 w 226"/>
                <a:gd name="T21" fmla="*/ 120 h 136"/>
                <a:gd name="T22" fmla="*/ 78 w 226"/>
                <a:gd name="T23" fmla="*/ 121 h 136"/>
                <a:gd name="T24" fmla="*/ 102 w 226"/>
                <a:gd name="T25" fmla="*/ 107 h 136"/>
                <a:gd name="T26" fmla="*/ 107 w 226"/>
                <a:gd name="T27" fmla="*/ 82 h 136"/>
                <a:gd name="T28" fmla="*/ 92 w 226"/>
                <a:gd name="T29" fmla="*/ 58 h 136"/>
                <a:gd name="T30" fmla="*/ 67 w 226"/>
                <a:gd name="T31" fmla="*/ 51 h 136"/>
                <a:gd name="T32" fmla="*/ 52 w 226"/>
                <a:gd name="T33" fmla="*/ 66 h 136"/>
                <a:gd name="T34" fmla="*/ 66 w 226"/>
                <a:gd name="T35" fmla="*/ 46 h 136"/>
                <a:gd name="T36" fmla="*/ 96 w 226"/>
                <a:gd name="T37" fmla="*/ 52 h 136"/>
                <a:gd name="T38" fmla="*/ 116 w 226"/>
                <a:gd name="T39" fmla="*/ 79 h 136"/>
                <a:gd name="T40" fmla="*/ 110 w 226"/>
                <a:gd name="T41" fmla="*/ 114 h 136"/>
                <a:gd name="T42" fmla="*/ 80 w 226"/>
                <a:gd name="T43" fmla="*/ 133 h 136"/>
                <a:gd name="T44" fmla="*/ 48 w 226"/>
                <a:gd name="T45" fmla="*/ 131 h 136"/>
                <a:gd name="T46" fmla="*/ 23 w 226"/>
                <a:gd name="T47" fmla="*/ 115 h 136"/>
                <a:gd name="T48" fmla="*/ 8 w 226"/>
                <a:gd name="T49" fmla="*/ 95 h 136"/>
                <a:gd name="T50" fmla="*/ 1 w 226"/>
                <a:gd name="T51" fmla="*/ 69 h 136"/>
                <a:gd name="T52" fmla="*/ 8 w 226"/>
                <a:gd name="T53" fmla="*/ 36 h 136"/>
                <a:gd name="T54" fmla="*/ 37 w 226"/>
                <a:gd name="T55" fmla="*/ 10 h 136"/>
                <a:gd name="T56" fmla="*/ 78 w 226"/>
                <a:gd name="T57" fmla="*/ 3 h 136"/>
                <a:gd name="T58" fmla="*/ 118 w 226"/>
                <a:gd name="T59" fmla="*/ 19 h 136"/>
                <a:gd name="T60" fmla="*/ 154 w 226"/>
                <a:gd name="T61" fmla="*/ 38 h 136"/>
                <a:gd name="T62" fmla="*/ 191 w 226"/>
                <a:gd name="T63" fmla="*/ 49 h 136"/>
                <a:gd name="T64" fmla="*/ 226 w 226"/>
                <a:gd name="T65" fmla="*/ 4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6" h="136">
                  <a:moveTo>
                    <a:pt x="226" y="47"/>
                  </a:moveTo>
                  <a:cubicBezTo>
                    <a:pt x="215" y="49"/>
                    <a:pt x="203" y="54"/>
                    <a:pt x="190" y="52"/>
                  </a:cubicBezTo>
                  <a:cubicBezTo>
                    <a:pt x="177" y="53"/>
                    <a:pt x="164" y="49"/>
                    <a:pt x="151" y="44"/>
                  </a:cubicBezTo>
                  <a:cubicBezTo>
                    <a:pt x="138" y="39"/>
                    <a:pt x="126" y="33"/>
                    <a:pt x="114" y="27"/>
                  </a:cubicBezTo>
                  <a:cubicBezTo>
                    <a:pt x="101" y="21"/>
                    <a:pt x="89" y="14"/>
                    <a:pt x="77" y="13"/>
                  </a:cubicBezTo>
                  <a:cubicBezTo>
                    <a:pt x="65" y="10"/>
                    <a:pt x="51" y="14"/>
                    <a:pt x="41" y="19"/>
                  </a:cubicBezTo>
                  <a:cubicBezTo>
                    <a:pt x="31" y="24"/>
                    <a:pt x="23" y="33"/>
                    <a:pt x="18" y="42"/>
                  </a:cubicBezTo>
                  <a:cubicBezTo>
                    <a:pt x="14" y="51"/>
                    <a:pt x="12" y="60"/>
                    <a:pt x="12" y="69"/>
                  </a:cubicBezTo>
                  <a:cubicBezTo>
                    <a:pt x="12" y="77"/>
                    <a:pt x="16" y="84"/>
                    <a:pt x="18" y="90"/>
                  </a:cubicBezTo>
                  <a:cubicBezTo>
                    <a:pt x="22" y="95"/>
                    <a:pt x="25" y="102"/>
                    <a:pt x="30" y="107"/>
                  </a:cubicBezTo>
                  <a:cubicBezTo>
                    <a:pt x="36" y="112"/>
                    <a:pt x="43" y="117"/>
                    <a:pt x="51" y="120"/>
                  </a:cubicBezTo>
                  <a:cubicBezTo>
                    <a:pt x="59" y="123"/>
                    <a:pt x="69" y="124"/>
                    <a:pt x="78" y="121"/>
                  </a:cubicBezTo>
                  <a:cubicBezTo>
                    <a:pt x="87" y="120"/>
                    <a:pt x="95" y="114"/>
                    <a:pt x="102" y="107"/>
                  </a:cubicBezTo>
                  <a:cubicBezTo>
                    <a:pt x="107" y="100"/>
                    <a:pt x="109" y="91"/>
                    <a:pt x="107" y="82"/>
                  </a:cubicBezTo>
                  <a:cubicBezTo>
                    <a:pt x="105" y="72"/>
                    <a:pt x="98" y="64"/>
                    <a:pt x="92" y="58"/>
                  </a:cubicBezTo>
                  <a:cubicBezTo>
                    <a:pt x="84" y="53"/>
                    <a:pt x="75" y="49"/>
                    <a:pt x="67" y="51"/>
                  </a:cubicBezTo>
                  <a:cubicBezTo>
                    <a:pt x="59" y="51"/>
                    <a:pt x="54" y="59"/>
                    <a:pt x="52" y="66"/>
                  </a:cubicBezTo>
                  <a:cubicBezTo>
                    <a:pt x="52" y="59"/>
                    <a:pt x="56" y="48"/>
                    <a:pt x="66" y="46"/>
                  </a:cubicBezTo>
                  <a:cubicBezTo>
                    <a:pt x="76" y="43"/>
                    <a:pt x="87" y="46"/>
                    <a:pt x="96" y="52"/>
                  </a:cubicBezTo>
                  <a:cubicBezTo>
                    <a:pt x="105" y="58"/>
                    <a:pt x="113" y="67"/>
                    <a:pt x="116" y="79"/>
                  </a:cubicBezTo>
                  <a:cubicBezTo>
                    <a:pt x="120" y="90"/>
                    <a:pt x="117" y="104"/>
                    <a:pt x="110" y="114"/>
                  </a:cubicBezTo>
                  <a:cubicBezTo>
                    <a:pt x="102" y="123"/>
                    <a:pt x="92" y="130"/>
                    <a:pt x="80" y="133"/>
                  </a:cubicBezTo>
                  <a:cubicBezTo>
                    <a:pt x="69" y="136"/>
                    <a:pt x="57" y="134"/>
                    <a:pt x="48" y="131"/>
                  </a:cubicBezTo>
                  <a:cubicBezTo>
                    <a:pt x="37" y="128"/>
                    <a:pt x="29" y="121"/>
                    <a:pt x="23" y="115"/>
                  </a:cubicBezTo>
                  <a:cubicBezTo>
                    <a:pt x="16" y="109"/>
                    <a:pt x="12" y="101"/>
                    <a:pt x="8" y="95"/>
                  </a:cubicBezTo>
                  <a:cubicBezTo>
                    <a:pt x="6" y="88"/>
                    <a:pt x="1" y="80"/>
                    <a:pt x="1" y="69"/>
                  </a:cubicBezTo>
                  <a:cubicBezTo>
                    <a:pt x="0" y="59"/>
                    <a:pt x="3" y="47"/>
                    <a:pt x="8" y="36"/>
                  </a:cubicBezTo>
                  <a:cubicBezTo>
                    <a:pt x="14" y="26"/>
                    <a:pt x="24" y="15"/>
                    <a:pt x="37" y="10"/>
                  </a:cubicBezTo>
                  <a:cubicBezTo>
                    <a:pt x="49" y="3"/>
                    <a:pt x="64" y="0"/>
                    <a:pt x="78" y="3"/>
                  </a:cubicBezTo>
                  <a:cubicBezTo>
                    <a:pt x="93" y="5"/>
                    <a:pt x="105" y="12"/>
                    <a:pt x="118" y="19"/>
                  </a:cubicBezTo>
                  <a:cubicBezTo>
                    <a:pt x="130" y="26"/>
                    <a:pt x="142" y="33"/>
                    <a:pt x="154" y="38"/>
                  </a:cubicBezTo>
                  <a:cubicBezTo>
                    <a:pt x="166" y="43"/>
                    <a:pt x="178" y="48"/>
                    <a:pt x="191" y="49"/>
                  </a:cubicBezTo>
                  <a:cubicBezTo>
                    <a:pt x="203" y="52"/>
                    <a:pt x="215" y="47"/>
                    <a:pt x="226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812" y="3924"/>
              <a:ext cx="320" cy="533"/>
            </a:xfrm>
            <a:custGeom>
              <a:avLst/>
              <a:gdLst>
                <a:gd name="T0" fmla="*/ 47 w 135"/>
                <a:gd name="T1" fmla="*/ 0 h 225"/>
                <a:gd name="T2" fmla="*/ 52 w 135"/>
                <a:gd name="T3" fmla="*/ 35 h 225"/>
                <a:gd name="T4" fmla="*/ 44 w 135"/>
                <a:gd name="T5" fmla="*/ 74 h 225"/>
                <a:gd name="T6" fmla="*/ 26 w 135"/>
                <a:gd name="T7" fmla="*/ 112 h 225"/>
                <a:gd name="T8" fmla="*/ 12 w 135"/>
                <a:gd name="T9" fmla="*/ 149 h 225"/>
                <a:gd name="T10" fmla="*/ 19 w 135"/>
                <a:gd name="T11" fmla="*/ 184 h 225"/>
                <a:gd name="T12" fmla="*/ 41 w 135"/>
                <a:gd name="T13" fmla="*/ 207 h 225"/>
                <a:gd name="T14" fmla="*/ 69 w 135"/>
                <a:gd name="T15" fmla="*/ 213 h 225"/>
                <a:gd name="T16" fmla="*/ 90 w 135"/>
                <a:gd name="T17" fmla="*/ 208 h 225"/>
                <a:gd name="T18" fmla="*/ 106 w 135"/>
                <a:gd name="T19" fmla="*/ 195 h 225"/>
                <a:gd name="T20" fmla="*/ 120 w 135"/>
                <a:gd name="T21" fmla="*/ 174 h 225"/>
                <a:gd name="T22" fmla="*/ 121 w 135"/>
                <a:gd name="T23" fmla="*/ 148 h 225"/>
                <a:gd name="T24" fmla="*/ 107 w 135"/>
                <a:gd name="T25" fmla="*/ 124 h 225"/>
                <a:gd name="T26" fmla="*/ 81 w 135"/>
                <a:gd name="T27" fmla="*/ 119 h 225"/>
                <a:gd name="T28" fmla="*/ 58 w 135"/>
                <a:gd name="T29" fmla="*/ 134 h 225"/>
                <a:gd name="T30" fmla="*/ 50 w 135"/>
                <a:gd name="T31" fmla="*/ 158 h 225"/>
                <a:gd name="T32" fmla="*/ 66 w 135"/>
                <a:gd name="T33" fmla="*/ 174 h 225"/>
                <a:gd name="T34" fmla="*/ 46 w 135"/>
                <a:gd name="T35" fmla="*/ 159 h 225"/>
                <a:gd name="T36" fmla="*/ 52 w 135"/>
                <a:gd name="T37" fmla="*/ 129 h 225"/>
                <a:gd name="T38" fmla="*/ 79 w 135"/>
                <a:gd name="T39" fmla="*/ 109 h 225"/>
                <a:gd name="T40" fmla="*/ 114 w 135"/>
                <a:gd name="T41" fmla="*/ 115 h 225"/>
                <a:gd name="T42" fmla="*/ 132 w 135"/>
                <a:gd name="T43" fmla="*/ 145 h 225"/>
                <a:gd name="T44" fmla="*/ 130 w 135"/>
                <a:gd name="T45" fmla="*/ 178 h 225"/>
                <a:gd name="T46" fmla="*/ 115 w 135"/>
                <a:gd name="T47" fmla="*/ 203 h 225"/>
                <a:gd name="T48" fmla="*/ 95 w 135"/>
                <a:gd name="T49" fmla="*/ 218 h 225"/>
                <a:gd name="T50" fmla="*/ 69 w 135"/>
                <a:gd name="T51" fmla="*/ 224 h 225"/>
                <a:gd name="T52" fmla="*/ 36 w 135"/>
                <a:gd name="T53" fmla="*/ 217 h 225"/>
                <a:gd name="T54" fmla="*/ 9 w 135"/>
                <a:gd name="T55" fmla="*/ 189 h 225"/>
                <a:gd name="T56" fmla="*/ 3 w 135"/>
                <a:gd name="T57" fmla="*/ 147 h 225"/>
                <a:gd name="T58" fmla="*/ 19 w 135"/>
                <a:gd name="T59" fmla="*/ 108 h 225"/>
                <a:gd name="T60" fmla="*/ 38 w 135"/>
                <a:gd name="T61" fmla="*/ 72 h 225"/>
                <a:gd name="T62" fmla="*/ 48 w 135"/>
                <a:gd name="T63" fmla="*/ 35 h 225"/>
                <a:gd name="T64" fmla="*/ 47 w 135"/>
                <a:gd name="T6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5">
                  <a:moveTo>
                    <a:pt x="47" y="0"/>
                  </a:moveTo>
                  <a:cubicBezTo>
                    <a:pt x="48" y="10"/>
                    <a:pt x="54" y="22"/>
                    <a:pt x="52" y="35"/>
                  </a:cubicBezTo>
                  <a:cubicBezTo>
                    <a:pt x="52" y="48"/>
                    <a:pt x="48" y="61"/>
                    <a:pt x="44" y="74"/>
                  </a:cubicBezTo>
                  <a:cubicBezTo>
                    <a:pt x="39" y="87"/>
                    <a:pt x="33" y="100"/>
                    <a:pt x="26" y="112"/>
                  </a:cubicBezTo>
                  <a:cubicBezTo>
                    <a:pt x="20" y="124"/>
                    <a:pt x="14" y="136"/>
                    <a:pt x="12" y="149"/>
                  </a:cubicBezTo>
                  <a:cubicBezTo>
                    <a:pt x="10" y="161"/>
                    <a:pt x="13" y="174"/>
                    <a:pt x="19" y="184"/>
                  </a:cubicBezTo>
                  <a:cubicBezTo>
                    <a:pt x="24" y="195"/>
                    <a:pt x="33" y="202"/>
                    <a:pt x="41" y="207"/>
                  </a:cubicBezTo>
                  <a:cubicBezTo>
                    <a:pt x="50" y="212"/>
                    <a:pt x="60" y="214"/>
                    <a:pt x="69" y="213"/>
                  </a:cubicBezTo>
                  <a:cubicBezTo>
                    <a:pt x="77" y="214"/>
                    <a:pt x="84" y="209"/>
                    <a:pt x="90" y="208"/>
                  </a:cubicBezTo>
                  <a:cubicBezTo>
                    <a:pt x="95" y="204"/>
                    <a:pt x="102" y="201"/>
                    <a:pt x="106" y="195"/>
                  </a:cubicBezTo>
                  <a:cubicBezTo>
                    <a:pt x="112" y="189"/>
                    <a:pt x="117" y="183"/>
                    <a:pt x="120" y="174"/>
                  </a:cubicBezTo>
                  <a:cubicBezTo>
                    <a:pt x="123" y="166"/>
                    <a:pt x="123" y="157"/>
                    <a:pt x="121" y="148"/>
                  </a:cubicBezTo>
                  <a:cubicBezTo>
                    <a:pt x="120" y="138"/>
                    <a:pt x="114" y="130"/>
                    <a:pt x="107" y="124"/>
                  </a:cubicBezTo>
                  <a:cubicBezTo>
                    <a:pt x="100" y="119"/>
                    <a:pt x="91" y="116"/>
                    <a:pt x="81" y="119"/>
                  </a:cubicBezTo>
                  <a:cubicBezTo>
                    <a:pt x="72" y="121"/>
                    <a:pt x="64" y="127"/>
                    <a:pt x="58" y="134"/>
                  </a:cubicBezTo>
                  <a:cubicBezTo>
                    <a:pt x="53" y="141"/>
                    <a:pt x="49" y="150"/>
                    <a:pt x="50" y="158"/>
                  </a:cubicBezTo>
                  <a:cubicBezTo>
                    <a:pt x="51" y="167"/>
                    <a:pt x="59" y="171"/>
                    <a:pt x="66" y="174"/>
                  </a:cubicBezTo>
                  <a:cubicBezTo>
                    <a:pt x="59" y="173"/>
                    <a:pt x="48" y="170"/>
                    <a:pt x="46" y="159"/>
                  </a:cubicBezTo>
                  <a:cubicBezTo>
                    <a:pt x="42" y="149"/>
                    <a:pt x="46" y="138"/>
                    <a:pt x="52" y="129"/>
                  </a:cubicBezTo>
                  <a:cubicBezTo>
                    <a:pt x="58" y="121"/>
                    <a:pt x="67" y="112"/>
                    <a:pt x="79" y="109"/>
                  </a:cubicBezTo>
                  <a:cubicBezTo>
                    <a:pt x="90" y="105"/>
                    <a:pt x="104" y="108"/>
                    <a:pt x="114" y="115"/>
                  </a:cubicBezTo>
                  <a:cubicBezTo>
                    <a:pt x="123" y="123"/>
                    <a:pt x="130" y="134"/>
                    <a:pt x="132" y="145"/>
                  </a:cubicBezTo>
                  <a:cubicBezTo>
                    <a:pt x="135" y="156"/>
                    <a:pt x="134" y="168"/>
                    <a:pt x="130" y="178"/>
                  </a:cubicBezTo>
                  <a:cubicBezTo>
                    <a:pt x="127" y="188"/>
                    <a:pt x="121" y="196"/>
                    <a:pt x="115" y="203"/>
                  </a:cubicBezTo>
                  <a:cubicBezTo>
                    <a:pt x="109" y="210"/>
                    <a:pt x="101" y="213"/>
                    <a:pt x="95" y="218"/>
                  </a:cubicBezTo>
                  <a:cubicBezTo>
                    <a:pt x="88" y="220"/>
                    <a:pt x="80" y="225"/>
                    <a:pt x="69" y="224"/>
                  </a:cubicBezTo>
                  <a:cubicBezTo>
                    <a:pt x="59" y="225"/>
                    <a:pt x="47" y="223"/>
                    <a:pt x="36" y="217"/>
                  </a:cubicBezTo>
                  <a:cubicBezTo>
                    <a:pt x="25" y="211"/>
                    <a:pt x="15" y="202"/>
                    <a:pt x="9" y="189"/>
                  </a:cubicBezTo>
                  <a:cubicBezTo>
                    <a:pt x="3" y="177"/>
                    <a:pt x="0" y="162"/>
                    <a:pt x="3" y="147"/>
                  </a:cubicBezTo>
                  <a:cubicBezTo>
                    <a:pt x="5" y="133"/>
                    <a:pt x="12" y="120"/>
                    <a:pt x="19" y="108"/>
                  </a:cubicBezTo>
                  <a:cubicBezTo>
                    <a:pt x="26" y="96"/>
                    <a:pt x="32" y="84"/>
                    <a:pt x="38" y="72"/>
                  </a:cubicBezTo>
                  <a:cubicBezTo>
                    <a:pt x="43" y="60"/>
                    <a:pt x="48" y="47"/>
                    <a:pt x="48" y="35"/>
                  </a:cubicBezTo>
                  <a:cubicBezTo>
                    <a:pt x="51" y="23"/>
                    <a:pt x="47" y="11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325" y="3636"/>
              <a:ext cx="440" cy="369"/>
            </a:xfrm>
            <a:custGeom>
              <a:avLst/>
              <a:gdLst>
                <a:gd name="T0" fmla="*/ 60 w 186"/>
                <a:gd name="T1" fmla="*/ 86 h 156"/>
                <a:gd name="T2" fmla="*/ 47 w 186"/>
                <a:gd name="T3" fmla="*/ 59 h 156"/>
                <a:gd name="T4" fmla="*/ 86 w 186"/>
                <a:gd name="T5" fmla="*/ 47 h 156"/>
                <a:gd name="T6" fmla="*/ 97 w 186"/>
                <a:gd name="T7" fmla="*/ 90 h 156"/>
                <a:gd name="T8" fmla="*/ 59 w 186"/>
                <a:gd name="T9" fmla="*/ 115 h 156"/>
                <a:gd name="T10" fmla="*/ 17 w 186"/>
                <a:gd name="T11" fmla="*/ 101 h 156"/>
                <a:gd name="T12" fmla="*/ 0 w 186"/>
                <a:gd name="T13" fmla="*/ 64 h 156"/>
                <a:gd name="T14" fmla="*/ 8 w 186"/>
                <a:gd name="T15" fmla="*/ 29 h 156"/>
                <a:gd name="T16" fmla="*/ 28 w 186"/>
                <a:gd name="T17" fmla="*/ 10 h 156"/>
                <a:gd name="T18" fmla="*/ 52 w 186"/>
                <a:gd name="T19" fmla="*/ 1 h 156"/>
                <a:gd name="T20" fmla="*/ 83 w 186"/>
                <a:gd name="T21" fmla="*/ 4 h 156"/>
                <a:gd name="T22" fmla="*/ 112 w 186"/>
                <a:gd name="T23" fmla="*/ 22 h 156"/>
                <a:gd name="T24" fmla="*/ 129 w 186"/>
                <a:gd name="T25" fmla="*/ 53 h 156"/>
                <a:gd name="T26" fmla="*/ 139 w 186"/>
                <a:gd name="T27" fmla="*/ 85 h 156"/>
                <a:gd name="T28" fmla="*/ 150 w 186"/>
                <a:gd name="T29" fmla="*/ 114 h 156"/>
                <a:gd name="T30" fmla="*/ 167 w 186"/>
                <a:gd name="T31" fmla="*/ 139 h 156"/>
                <a:gd name="T32" fmla="*/ 186 w 186"/>
                <a:gd name="T33" fmla="*/ 156 h 156"/>
                <a:gd name="T34" fmla="*/ 164 w 186"/>
                <a:gd name="T35" fmla="*/ 142 h 156"/>
                <a:gd name="T36" fmla="*/ 144 w 186"/>
                <a:gd name="T37" fmla="*/ 118 h 156"/>
                <a:gd name="T38" fmla="*/ 130 w 186"/>
                <a:gd name="T39" fmla="*/ 88 h 156"/>
                <a:gd name="T40" fmla="*/ 119 w 186"/>
                <a:gd name="T41" fmla="*/ 56 h 156"/>
                <a:gd name="T42" fmla="*/ 104 w 186"/>
                <a:gd name="T43" fmla="*/ 29 h 156"/>
                <a:gd name="T44" fmla="*/ 79 w 186"/>
                <a:gd name="T45" fmla="*/ 14 h 156"/>
                <a:gd name="T46" fmla="*/ 54 w 186"/>
                <a:gd name="T47" fmla="*/ 12 h 156"/>
                <a:gd name="T48" fmla="*/ 33 w 186"/>
                <a:gd name="T49" fmla="*/ 19 h 156"/>
                <a:gd name="T50" fmla="*/ 17 w 186"/>
                <a:gd name="T51" fmla="*/ 35 h 156"/>
                <a:gd name="T52" fmla="*/ 11 w 186"/>
                <a:gd name="T53" fmla="*/ 63 h 156"/>
                <a:gd name="T54" fmla="*/ 24 w 186"/>
                <a:gd name="T55" fmla="*/ 93 h 156"/>
                <a:gd name="T56" fmla="*/ 58 w 186"/>
                <a:gd name="T57" fmla="*/ 105 h 156"/>
                <a:gd name="T58" fmla="*/ 89 w 186"/>
                <a:gd name="T59" fmla="*/ 86 h 156"/>
                <a:gd name="T60" fmla="*/ 82 w 186"/>
                <a:gd name="T61" fmla="*/ 53 h 156"/>
                <a:gd name="T62" fmla="*/ 50 w 186"/>
                <a:gd name="T63" fmla="*/ 61 h 156"/>
                <a:gd name="T64" fmla="*/ 60 w 186"/>
                <a:gd name="T65" fmla="*/ 8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6" h="156">
                  <a:moveTo>
                    <a:pt x="60" y="86"/>
                  </a:moveTo>
                  <a:cubicBezTo>
                    <a:pt x="46" y="91"/>
                    <a:pt x="38" y="70"/>
                    <a:pt x="47" y="59"/>
                  </a:cubicBezTo>
                  <a:cubicBezTo>
                    <a:pt x="54" y="48"/>
                    <a:pt x="71" y="38"/>
                    <a:pt x="86" y="47"/>
                  </a:cubicBezTo>
                  <a:cubicBezTo>
                    <a:pt x="100" y="56"/>
                    <a:pt x="104" y="76"/>
                    <a:pt x="97" y="90"/>
                  </a:cubicBezTo>
                  <a:cubicBezTo>
                    <a:pt x="91" y="104"/>
                    <a:pt x="75" y="115"/>
                    <a:pt x="59" y="115"/>
                  </a:cubicBezTo>
                  <a:cubicBezTo>
                    <a:pt x="44" y="116"/>
                    <a:pt x="28" y="111"/>
                    <a:pt x="17" y="101"/>
                  </a:cubicBezTo>
                  <a:cubicBezTo>
                    <a:pt x="6" y="91"/>
                    <a:pt x="2" y="76"/>
                    <a:pt x="0" y="64"/>
                  </a:cubicBezTo>
                  <a:cubicBezTo>
                    <a:pt x="0" y="51"/>
                    <a:pt x="2" y="39"/>
                    <a:pt x="8" y="29"/>
                  </a:cubicBezTo>
                  <a:cubicBezTo>
                    <a:pt x="14" y="21"/>
                    <a:pt x="21" y="13"/>
                    <a:pt x="28" y="10"/>
                  </a:cubicBezTo>
                  <a:cubicBezTo>
                    <a:pt x="34" y="6"/>
                    <a:pt x="43" y="3"/>
                    <a:pt x="52" y="1"/>
                  </a:cubicBezTo>
                  <a:cubicBezTo>
                    <a:pt x="62" y="1"/>
                    <a:pt x="73" y="0"/>
                    <a:pt x="83" y="4"/>
                  </a:cubicBezTo>
                  <a:cubicBezTo>
                    <a:pt x="93" y="7"/>
                    <a:pt x="103" y="14"/>
                    <a:pt x="112" y="22"/>
                  </a:cubicBezTo>
                  <a:cubicBezTo>
                    <a:pt x="120" y="31"/>
                    <a:pt x="125" y="42"/>
                    <a:pt x="129" y="53"/>
                  </a:cubicBezTo>
                  <a:cubicBezTo>
                    <a:pt x="139" y="85"/>
                    <a:pt x="139" y="85"/>
                    <a:pt x="139" y="85"/>
                  </a:cubicBezTo>
                  <a:cubicBezTo>
                    <a:pt x="142" y="95"/>
                    <a:pt x="145" y="106"/>
                    <a:pt x="150" y="114"/>
                  </a:cubicBezTo>
                  <a:cubicBezTo>
                    <a:pt x="154" y="124"/>
                    <a:pt x="162" y="131"/>
                    <a:pt x="167" y="139"/>
                  </a:cubicBezTo>
                  <a:cubicBezTo>
                    <a:pt x="173" y="145"/>
                    <a:pt x="180" y="150"/>
                    <a:pt x="186" y="156"/>
                  </a:cubicBezTo>
                  <a:cubicBezTo>
                    <a:pt x="179" y="152"/>
                    <a:pt x="172" y="147"/>
                    <a:pt x="164" y="142"/>
                  </a:cubicBezTo>
                  <a:cubicBezTo>
                    <a:pt x="157" y="135"/>
                    <a:pt x="149" y="128"/>
                    <a:pt x="144" y="118"/>
                  </a:cubicBezTo>
                  <a:cubicBezTo>
                    <a:pt x="138" y="109"/>
                    <a:pt x="134" y="99"/>
                    <a:pt x="130" y="88"/>
                  </a:cubicBezTo>
                  <a:cubicBezTo>
                    <a:pt x="119" y="56"/>
                    <a:pt x="119" y="56"/>
                    <a:pt x="119" y="56"/>
                  </a:cubicBezTo>
                  <a:cubicBezTo>
                    <a:pt x="115" y="46"/>
                    <a:pt x="110" y="36"/>
                    <a:pt x="104" y="29"/>
                  </a:cubicBezTo>
                  <a:cubicBezTo>
                    <a:pt x="97" y="23"/>
                    <a:pt x="88" y="16"/>
                    <a:pt x="79" y="14"/>
                  </a:cubicBezTo>
                  <a:cubicBezTo>
                    <a:pt x="71" y="11"/>
                    <a:pt x="62" y="11"/>
                    <a:pt x="54" y="12"/>
                  </a:cubicBezTo>
                  <a:cubicBezTo>
                    <a:pt x="46" y="13"/>
                    <a:pt x="39" y="15"/>
                    <a:pt x="33" y="19"/>
                  </a:cubicBezTo>
                  <a:cubicBezTo>
                    <a:pt x="27" y="22"/>
                    <a:pt x="22" y="28"/>
                    <a:pt x="17" y="35"/>
                  </a:cubicBezTo>
                  <a:cubicBezTo>
                    <a:pt x="12" y="42"/>
                    <a:pt x="11" y="52"/>
                    <a:pt x="11" y="63"/>
                  </a:cubicBezTo>
                  <a:cubicBezTo>
                    <a:pt x="12" y="74"/>
                    <a:pt x="15" y="85"/>
                    <a:pt x="24" y="93"/>
                  </a:cubicBezTo>
                  <a:cubicBezTo>
                    <a:pt x="32" y="102"/>
                    <a:pt x="46" y="106"/>
                    <a:pt x="58" y="105"/>
                  </a:cubicBezTo>
                  <a:cubicBezTo>
                    <a:pt x="72" y="106"/>
                    <a:pt x="84" y="98"/>
                    <a:pt x="89" y="86"/>
                  </a:cubicBezTo>
                  <a:cubicBezTo>
                    <a:pt x="96" y="75"/>
                    <a:pt x="93" y="60"/>
                    <a:pt x="82" y="53"/>
                  </a:cubicBezTo>
                  <a:cubicBezTo>
                    <a:pt x="72" y="45"/>
                    <a:pt x="57" y="51"/>
                    <a:pt x="50" y="61"/>
                  </a:cubicBezTo>
                  <a:cubicBezTo>
                    <a:pt x="41" y="70"/>
                    <a:pt x="46" y="89"/>
                    <a:pt x="60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552" y="3958"/>
              <a:ext cx="308" cy="229"/>
            </a:xfrm>
            <a:custGeom>
              <a:avLst/>
              <a:gdLst>
                <a:gd name="T0" fmla="*/ 61 w 130"/>
                <a:gd name="T1" fmla="*/ 65 h 97"/>
                <a:gd name="T2" fmla="*/ 48 w 130"/>
                <a:gd name="T3" fmla="*/ 84 h 97"/>
                <a:gd name="T4" fmla="*/ 24 w 130"/>
                <a:gd name="T5" fmla="*/ 86 h 97"/>
                <a:gd name="T6" fmla="*/ 4 w 130"/>
                <a:gd name="T7" fmla="*/ 69 h 97"/>
                <a:gd name="T8" fmla="*/ 0 w 130"/>
                <a:gd name="T9" fmla="*/ 43 h 97"/>
                <a:gd name="T10" fmla="*/ 9 w 130"/>
                <a:gd name="T11" fmla="*/ 21 h 97"/>
                <a:gd name="T12" fmla="*/ 25 w 130"/>
                <a:gd name="T13" fmla="*/ 6 h 97"/>
                <a:gd name="T14" fmla="*/ 41 w 130"/>
                <a:gd name="T15" fmla="*/ 1 h 97"/>
                <a:gd name="T16" fmla="*/ 55 w 130"/>
                <a:gd name="T17" fmla="*/ 1 h 97"/>
                <a:gd name="T18" fmla="*/ 71 w 130"/>
                <a:gd name="T19" fmla="*/ 4 h 97"/>
                <a:gd name="T20" fmla="*/ 87 w 130"/>
                <a:gd name="T21" fmla="*/ 12 h 97"/>
                <a:gd name="T22" fmla="*/ 101 w 130"/>
                <a:gd name="T23" fmla="*/ 24 h 97"/>
                <a:gd name="T24" fmla="*/ 113 w 130"/>
                <a:gd name="T25" fmla="*/ 40 h 97"/>
                <a:gd name="T26" fmla="*/ 122 w 130"/>
                <a:gd name="T27" fmla="*/ 57 h 97"/>
                <a:gd name="T28" fmla="*/ 127 w 130"/>
                <a:gd name="T29" fmla="*/ 74 h 97"/>
                <a:gd name="T30" fmla="*/ 130 w 130"/>
                <a:gd name="T31" fmla="*/ 90 h 97"/>
                <a:gd name="T32" fmla="*/ 128 w 130"/>
                <a:gd name="T33" fmla="*/ 91 h 97"/>
                <a:gd name="T34" fmla="*/ 123 w 130"/>
                <a:gd name="T35" fmla="*/ 75 h 97"/>
                <a:gd name="T36" fmla="*/ 117 w 130"/>
                <a:gd name="T37" fmla="*/ 59 h 97"/>
                <a:gd name="T38" fmla="*/ 108 w 130"/>
                <a:gd name="T39" fmla="*/ 44 h 97"/>
                <a:gd name="T40" fmla="*/ 96 w 130"/>
                <a:gd name="T41" fmla="*/ 29 h 97"/>
                <a:gd name="T42" fmla="*/ 82 w 130"/>
                <a:gd name="T43" fmla="*/ 18 h 97"/>
                <a:gd name="T44" fmla="*/ 68 w 130"/>
                <a:gd name="T45" fmla="*/ 11 h 97"/>
                <a:gd name="T46" fmla="*/ 54 w 130"/>
                <a:gd name="T47" fmla="*/ 8 h 97"/>
                <a:gd name="T48" fmla="*/ 42 w 130"/>
                <a:gd name="T49" fmla="*/ 8 h 97"/>
                <a:gd name="T50" fmla="*/ 28 w 130"/>
                <a:gd name="T51" fmla="*/ 13 h 97"/>
                <a:gd name="T52" fmla="*/ 15 w 130"/>
                <a:gd name="T53" fmla="*/ 25 h 97"/>
                <a:gd name="T54" fmla="*/ 7 w 130"/>
                <a:gd name="T55" fmla="*/ 44 h 97"/>
                <a:gd name="T56" fmla="*/ 10 w 130"/>
                <a:gd name="T57" fmla="*/ 66 h 97"/>
                <a:gd name="T58" fmla="*/ 25 w 130"/>
                <a:gd name="T59" fmla="*/ 81 h 97"/>
                <a:gd name="T60" fmla="*/ 47 w 130"/>
                <a:gd name="T61" fmla="*/ 81 h 97"/>
                <a:gd name="T62" fmla="*/ 60 w 130"/>
                <a:gd name="T63" fmla="*/ 6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0" h="97">
                  <a:moveTo>
                    <a:pt x="60" y="55"/>
                  </a:moveTo>
                  <a:cubicBezTo>
                    <a:pt x="60" y="58"/>
                    <a:pt x="61" y="62"/>
                    <a:pt x="61" y="65"/>
                  </a:cubicBezTo>
                  <a:cubicBezTo>
                    <a:pt x="60" y="69"/>
                    <a:pt x="60" y="73"/>
                    <a:pt x="57" y="76"/>
                  </a:cubicBezTo>
                  <a:cubicBezTo>
                    <a:pt x="55" y="79"/>
                    <a:pt x="52" y="81"/>
                    <a:pt x="48" y="84"/>
                  </a:cubicBezTo>
                  <a:cubicBezTo>
                    <a:pt x="45" y="85"/>
                    <a:pt x="41" y="87"/>
                    <a:pt x="36" y="87"/>
                  </a:cubicBezTo>
                  <a:cubicBezTo>
                    <a:pt x="32" y="88"/>
                    <a:pt x="28" y="87"/>
                    <a:pt x="24" y="86"/>
                  </a:cubicBezTo>
                  <a:cubicBezTo>
                    <a:pt x="19" y="85"/>
                    <a:pt x="16" y="81"/>
                    <a:pt x="12" y="79"/>
                  </a:cubicBezTo>
                  <a:cubicBezTo>
                    <a:pt x="9" y="76"/>
                    <a:pt x="6" y="72"/>
                    <a:pt x="4" y="69"/>
                  </a:cubicBezTo>
                  <a:cubicBezTo>
                    <a:pt x="3" y="64"/>
                    <a:pt x="1" y="60"/>
                    <a:pt x="0" y="56"/>
                  </a:cubicBezTo>
                  <a:cubicBezTo>
                    <a:pt x="0" y="52"/>
                    <a:pt x="0" y="47"/>
                    <a:pt x="0" y="43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1" y="17"/>
                    <a:pt x="14" y="15"/>
                    <a:pt x="16" y="12"/>
                  </a:cubicBezTo>
                  <a:cubicBezTo>
                    <a:pt x="18" y="9"/>
                    <a:pt x="22" y="8"/>
                    <a:pt x="25" y="6"/>
                  </a:cubicBezTo>
                  <a:cubicBezTo>
                    <a:pt x="28" y="5"/>
                    <a:pt x="30" y="3"/>
                    <a:pt x="33" y="2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5" y="2"/>
                    <a:pt x="68" y="3"/>
                    <a:pt x="71" y="4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82" y="8"/>
                    <a:pt x="84" y="10"/>
                    <a:pt x="87" y="12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4" y="27"/>
                    <a:pt x="106" y="29"/>
                    <a:pt x="108" y="32"/>
                  </a:cubicBezTo>
                  <a:cubicBezTo>
                    <a:pt x="113" y="40"/>
                    <a:pt x="113" y="40"/>
                    <a:pt x="113" y="40"/>
                  </a:cubicBezTo>
                  <a:cubicBezTo>
                    <a:pt x="115" y="42"/>
                    <a:pt x="117" y="45"/>
                    <a:pt x="118" y="48"/>
                  </a:cubicBezTo>
                  <a:cubicBezTo>
                    <a:pt x="122" y="57"/>
                    <a:pt x="122" y="57"/>
                    <a:pt x="122" y="57"/>
                  </a:cubicBezTo>
                  <a:cubicBezTo>
                    <a:pt x="124" y="60"/>
                    <a:pt x="124" y="63"/>
                    <a:pt x="125" y="66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7"/>
                    <a:pt x="130" y="97"/>
                    <a:pt x="130" y="97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6" y="83"/>
                    <a:pt x="126" y="83"/>
                    <a:pt x="126" y="83"/>
                  </a:cubicBezTo>
                  <a:cubicBezTo>
                    <a:pt x="123" y="75"/>
                    <a:pt x="123" y="75"/>
                    <a:pt x="123" y="75"/>
                  </a:cubicBezTo>
                  <a:cubicBezTo>
                    <a:pt x="120" y="67"/>
                    <a:pt x="120" y="67"/>
                    <a:pt x="120" y="67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08" y="44"/>
                    <a:pt x="108" y="44"/>
                    <a:pt x="108" y="44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1" y="33"/>
                    <a:pt x="98" y="32"/>
                    <a:pt x="96" y="29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0" y="17"/>
                    <a:pt x="78" y="15"/>
                    <a:pt x="75" y="14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6" y="10"/>
                    <a:pt x="63" y="9"/>
                    <a:pt x="61" y="9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3" y="10"/>
                    <a:pt x="31" y="12"/>
                    <a:pt x="28" y="13"/>
                  </a:cubicBezTo>
                  <a:cubicBezTo>
                    <a:pt x="26" y="14"/>
                    <a:pt x="23" y="15"/>
                    <a:pt x="21" y="18"/>
                  </a:cubicBezTo>
                  <a:cubicBezTo>
                    <a:pt x="19" y="20"/>
                    <a:pt x="16" y="22"/>
                    <a:pt x="15" y="25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8"/>
                    <a:pt x="7" y="51"/>
                    <a:pt x="7" y="55"/>
                  </a:cubicBezTo>
                  <a:cubicBezTo>
                    <a:pt x="7" y="59"/>
                    <a:pt x="9" y="62"/>
                    <a:pt x="10" y="66"/>
                  </a:cubicBezTo>
                  <a:cubicBezTo>
                    <a:pt x="16" y="75"/>
                    <a:pt x="16" y="75"/>
                    <a:pt x="16" y="75"/>
                  </a:cubicBezTo>
                  <a:cubicBezTo>
                    <a:pt x="19" y="77"/>
                    <a:pt x="22" y="80"/>
                    <a:pt x="25" y="81"/>
                  </a:cubicBezTo>
                  <a:cubicBezTo>
                    <a:pt x="29" y="82"/>
                    <a:pt x="32" y="83"/>
                    <a:pt x="36" y="83"/>
                  </a:cubicBezTo>
                  <a:cubicBezTo>
                    <a:pt x="40" y="83"/>
                    <a:pt x="43" y="82"/>
                    <a:pt x="47" y="81"/>
                  </a:cubicBezTo>
                  <a:cubicBezTo>
                    <a:pt x="50" y="79"/>
                    <a:pt x="53" y="77"/>
                    <a:pt x="55" y="74"/>
                  </a:cubicBezTo>
                  <a:cubicBezTo>
                    <a:pt x="58" y="72"/>
                    <a:pt x="58" y="68"/>
                    <a:pt x="60" y="65"/>
                  </a:cubicBezTo>
                  <a:cubicBezTo>
                    <a:pt x="60" y="62"/>
                    <a:pt x="60" y="58"/>
                    <a:pt x="6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711" y="2929"/>
              <a:ext cx="598" cy="1000"/>
            </a:xfrm>
            <a:custGeom>
              <a:avLst/>
              <a:gdLst>
                <a:gd name="T0" fmla="*/ 108 w 253"/>
                <a:gd name="T1" fmla="*/ 303 h 423"/>
                <a:gd name="T2" fmla="*/ 135 w 253"/>
                <a:gd name="T3" fmla="*/ 355 h 423"/>
                <a:gd name="T4" fmla="*/ 105 w 253"/>
                <a:gd name="T5" fmla="*/ 414 h 423"/>
                <a:gd name="T6" fmla="*/ 37 w 253"/>
                <a:gd name="T7" fmla="*/ 411 h 423"/>
                <a:gd name="T8" fmla="*/ 2 w 253"/>
                <a:gd name="T9" fmla="*/ 353 h 423"/>
                <a:gd name="T10" fmla="*/ 9 w 253"/>
                <a:gd name="T11" fmla="*/ 291 h 423"/>
                <a:gd name="T12" fmla="*/ 33 w 253"/>
                <a:gd name="T13" fmla="*/ 240 h 423"/>
                <a:gd name="T14" fmla="*/ 65 w 253"/>
                <a:gd name="T15" fmla="*/ 207 h 423"/>
                <a:gd name="T16" fmla="*/ 97 w 253"/>
                <a:gd name="T17" fmla="*/ 188 h 423"/>
                <a:gd name="T18" fmla="*/ 135 w 253"/>
                <a:gd name="T19" fmla="*/ 175 h 423"/>
                <a:gd name="T20" fmla="*/ 176 w 253"/>
                <a:gd name="T21" fmla="*/ 160 h 423"/>
                <a:gd name="T22" fmla="*/ 213 w 253"/>
                <a:gd name="T23" fmla="*/ 133 h 423"/>
                <a:gd name="T24" fmla="*/ 235 w 253"/>
                <a:gd name="T25" fmla="*/ 92 h 423"/>
                <a:gd name="T26" fmla="*/ 234 w 253"/>
                <a:gd name="T27" fmla="*/ 47 h 423"/>
                <a:gd name="T28" fmla="*/ 211 w 253"/>
                <a:gd name="T29" fmla="*/ 13 h 423"/>
                <a:gd name="T30" fmla="*/ 172 w 253"/>
                <a:gd name="T31" fmla="*/ 8 h 423"/>
                <a:gd name="T32" fmla="*/ 171 w 253"/>
                <a:gd name="T33" fmla="*/ 5 h 423"/>
                <a:gd name="T34" fmla="*/ 215 w 253"/>
                <a:gd name="T35" fmla="*/ 5 h 423"/>
                <a:gd name="T36" fmla="*/ 247 w 253"/>
                <a:gd name="T37" fmla="*/ 43 h 423"/>
                <a:gd name="T38" fmla="*/ 250 w 253"/>
                <a:gd name="T39" fmla="*/ 96 h 423"/>
                <a:gd name="T40" fmla="*/ 226 w 253"/>
                <a:gd name="T41" fmla="*/ 144 h 423"/>
                <a:gd name="T42" fmla="*/ 184 w 253"/>
                <a:gd name="T43" fmla="*/ 175 h 423"/>
                <a:gd name="T44" fmla="*/ 140 w 253"/>
                <a:gd name="T45" fmla="*/ 192 h 423"/>
                <a:gd name="T46" fmla="*/ 103 w 253"/>
                <a:gd name="T47" fmla="*/ 204 h 423"/>
                <a:gd name="T48" fmla="*/ 76 w 253"/>
                <a:gd name="T49" fmla="*/ 220 h 423"/>
                <a:gd name="T50" fmla="*/ 47 w 253"/>
                <a:gd name="T51" fmla="*/ 250 h 423"/>
                <a:gd name="T52" fmla="*/ 25 w 253"/>
                <a:gd name="T53" fmla="*/ 296 h 423"/>
                <a:gd name="T54" fmla="*/ 17 w 253"/>
                <a:gd name="T55" fmla="*/ 351 h 423"/>
                <a:gd name="T56" fmla="*/ 45 w 253"/>
                <a:gd name="T57" fmla="*/ 399 h 423"/>
                <a:gd name="T58" fmla="*/ 99 w 253"/>
                <a:gd name="T59" fmla="*/ 404 h 423"/>
                <a:gd name="T60" fmla="*/ 127 w 253"/>
                <a:gd name="T61" fmla="*/ 355 h 423"/>
                <a:gd name="T62" fmla="*/ 107 w 253"/>
                <a:gd name="T63" fmla="*/ 306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3" h="423">
                  <a:moveTo>
                    <a:pt x="81" y="307"/>
                  </a:moveTo>
                  <a:cubicBezTo>
                    <a:pt x="89" y="302"/>
                    <a:pt x="98" y="301"/>
                    <a:pt x="108" y="303"/>
                  </a:cubicBezTo>
                  <a:cubicBezTo>
                    <a:pt x="117" y="307"/>
                    <a:pt x="125" y="315"/>
                    <a:pt x="129" y="324"/>
                  </a:cubicBezTo>
                  <a:cubicBezTo>
                    <a:pt x="133" y="334"/>
                    <a:pt x="135" y="345"/>
                    <a:pt x="135" y="355"/>
                  </a:cubicBezTo>
                  <a:cubicBezTo>
                    <a:pt x="132" y="366"/>
                    <a:pt x="133" y="377"/>
                    <a:pt x="127" y="387"/>
                  </a:cubicBezTo>
                  <a:cubicBezTo>
                    <a:pt x="123" y="398"/>
                    <a:pt x="116" y="407"/>
                    <a:pt x="105" y="414"/>
                  </a:cubicBezTo>
                  <a:cubicBezTo>
                    <a:pt x="95" y="420"/>
                    <a:pt x="83" y="423"/>
                    <a:pt x="71" y="422"/>
                  </a:cubicBezTo>
                  <a:cubicBezTo>
                    <a:pt x="59" y="422"/>
                    <a:pt x="47" y="417"/>
                    <a:pt x="37" y="411"/>
                  </a:cubicBezTo>
                  <a:cubicBezTo>
                    <a:pt x="26" y="405"/>
                    <a:pt x="19" y="396"/>
                    <a:pt x="12" y="386"/>
                  </a:cubicBezTo>
                  <a:cubicBezTo>
                    <a:pt x="7" y="376"/>
                    <a:pt x="2" y="364"/>
                    <a:pt x="2" y="353"/>
                  </a:cubicBezTo>
                  <a:cubicBezTo>
                    <a:pt x="1" y="342"/>
                    <a:pt x="0" y="331"/>
                    <a:pt x="3" y="321"/>
                  </a:cubicBezTo>
                  <a:cubicBezTo>
                    <a:pt x="4" y="310"/>
                    <a:pt x="5" y="300"/>
                    <a:pt x="9" y="291"/>
                  </a:cubicBezTo>
                  <a:cubicBezTo>
                    <a:pt x="13" y="281"/>
                    <a:pt x="15" y="272"/>
                    <a:pt x="20" y="264"/>
                  </a:cubicBezTo>
                  <a:cubicBezTo>
                    <a:pt x="33" y="240"/>
                    <a:pt x="33" y="240"/>
                    <a:pt x="33" y="240"/>
                  </a:cubicBezTo>
                  <a:cubicBezTo>
                    <a:pt x="49" y="222"/>
                    <a:pt x="49" y="222"/>
                    <a:pt x="49" y="222"/>
                  </a:cubicBezTo>
                  <a:cubicBezTo>
                    <a:pt x="54" y="215"/>
                    <a:pt x="60" y="211"/>
                    <a:pt x="65" y="207"/>
                  </a:cubicBezTo>
                  <a:cubicBezTo>
                    <a:pt x="71" y="203"/>
                    <a:pt x="76" y="199"/>
                    <a:pt x="80" y="196"/>
                  </a:cubicBezTo>
                  <a:cubicBezTo>
                    <a:pt x="85" y="192"/>
                    <a:pt x="91" y="191"/>
                    <a:pt x="97" y="188"/>
                  </a:cubicBezTo>
                  <a:cubicBezTo>
                    <a:pt x="116" y="181"/>
                    <a:pt x="116" y="181"/>
                    <a:pt x="116" y="181"/>
                  </a:cubicBezTo>
                  <a:cubicBezTo>
                    <a:pt x="135" y="175"/>
                    <a:pt x="135" y="175"/>
                    <a:pt x="135" y="175"/>
                  </a:cubicBezTo>
                  <a:cubicBezTo>
                    <a:pt x="142" y="174"/>
                    <a:pt x="149" y="172"/>
                    <a:pt x="156" y="168"/>
                  </a:cubicBezTo>
                  <a:cubicBezTo>
                    <a:pt x="162" y="165"/>
                    <a:pt x="170" y="163"/>
                    <a:pt x="176" y="160"/>
                  </a:cubicBezTo>
                  <a:cubicBezTo>
                    <a:pt x="183" y="156"/>
                    <a:pt x="190" y="152"/>
                    <a:pt x="196" y="148"/>
                  </a:cubicBezTo>
                  <a:cubicBezTo>
                    <a:pt x="201" y="143"/>
                    <a:pt x="208" y="138"/>
                    <a:pt x="213" y="133"/>
                  </a:cubicBezTo>
                  <a:cubicBezTo>
                    <a:pt x="218" y="126"/>
                    <a:pt x="224" y="121"/>
                    <a:pt x="227" y="114"/>
                  </a:cubicBezTo>
                  <a:cubicBezTo>
                    <a:pt x="230" y="107"/>
                    <a:pt x="234" y="100"/>
                    <a:pt x="235" y="92"/>
                  </a:cubicBezTo>
                  <a:cubicBezTo>
                    <a:pt x="237" y="85"/>
                    <a:pt x="237" y="77"/>
                    <a:pt x="237" y="69"/>
                  </a:cubicBezTo>
                  <a:cubicBezTo>
                    <a:pt x="238" y="61"/>
                    <a:pt x="236" y="54"/>
                    <a:pt x="234" y="47"/>
                  </a:cubicBezTo>
                  <a:cubicBezTo>
                    <a:pt x="234" y="39"/>
                    <a:pt x="229" y="33"/>
                    <a:pt x="226" y="27"/>
                  </a:cubicBezTo>
                  <a:cubicBezTo>
                    <a:pt x="221" y="22"/>
                    <a:pt x="217" y="15"/>
                    <a:pt x="211" y="13"/>
                  </a:cubicBezTo>
                  <a:cubicBezTo>
                    <a:pt x="205" y="9"/>
                    <a:pt x="198" y="8"/>
                    <a:pt x="192" y="7"/>
                  </a:cubicBezTo>
                  <a:cubicBezTo>
                    <a:pt x="185" y="7"/>
                    <a:pt x="178" y="6"/>
                    <a:pt x="172" y="8"/>
                  </a:cubicBezTo>
                  <a:cubicBezTo>
                    <a:pt x="166" y="9"/>
                    <a:pt x="160" y="12"/>
                    <a:pt x="155" y="14"/>
                  </a:cubicBezTo>
                  <a:cubicBezTo>
                    <a:pt x="160" y="11"/>
                    <a:pt x="165" y="7"/>
                    <a:pt x="171" y="5"/>
                  </a:cubicBezTo>
                  <a:cubicBezTo>
                    <a:pt x="177" y="1"/>
                    <a:pt x="185" y="1"/>
                    <a:pt x="192" y="0"/>
                  </a:cubicBezTo>
                  <a:cubicBezTo>
                    <a:pt x="199" y="1"/>
                    <a:pt x="207" y="1"/>
                    <a:pt x="215" y="5"/>
                  </a:cubicBezTo>
                  <a:cubicBezTo>
                    <a:pt x="223" y="7"/>
                    <a:pt x="229" y="14"/>
                    <a:pt x="236" y="19"/>
                  </a:cubicBezTo>
                  <a:cubicBezTo>
                    <a:pt x="240" y="27"/>
                    <a:pt x="246" y="34"/>
                    <a:pt x="247" y="43"/>
                  </a:cubicBezTo>
                  <a:cubicBezTo>
                    <a:pt x="250" y="51"/>
                    <a:pt x="252" y="60"/>
                    <a:pt x="252" y="69"/>
                  </a:cubicBezTo>
                  <a:cubicBezTo>
                    <a:pt x="253" y="78"/>
                    <a:pt x="253" y="87"/>
                    <a:pt x="250" y="96"/>
                  </a:cubicBezTo>
                  <a:cubicBezTo>
                    <a:pt x="249" y="105"/>
                    <a:pt x="245" y="113"/>
                    <a:pt x="241" y="122"/>
                  </a:cubicBezTo>
                  <a:cubicBezTo>
                    <a:pt x="238" y="131"/>
                    <a:pt x="231" y="137"/>
                    <a:pt x="226" y="144"/>
                  </a:cubicBezTo>
                  <a:cubicBezTo>
                    <a:pt x="220" y="151"/>
                    <a:pt x="213" y="156"/>
                    <a:pt x="206" y="162"/>
                  </a:cubicBezTo>
                  <a:cubicBezTo>
                    <a:pt x="199" y="167"/>
                    <a:pt x="191" y="171"/>
                    <a:pt x="184" y="175"/>
                  </a:cubicBezTo>
                  <a:cubicBezTo>
                    <a:pt x="177" y="179"/>
                    <a:pt x="169" y="182"/>
                    <a:pt x="162" y="185"/>
                  </a:cubicBezTo>
                  <a:cubicBezTo>
                    <a:pt x="155" y="188"/>
                    <a:pt x="147" y="190"/>
                    <a:pt x="140" y="192"/>
                  </a:cubicBezTo>
                  <a:cubicBezTo>
                    <a:pt x="120" y="198"/>
                    <a:pt x="120" y="198"/>
                    <a:pt x="120" y="198"/>
                  </a:cubicBezTo>
                  <a:cubicBezTo>
                    <a:pt x="103" y="204"/>
                    <a:pt x="103" y="204"/>
                    <a:pt x="103" y="204"/>
                  </a:cubicBezTo>
                  <a:cubicBezTo>
                    <a:pt x="98" y="207"/>
                    <a:pt x="93" y="207"/>
                    <a:pt x="89" y="211"/>
                  </a:cubicBezTo>
                  <a:cubicBezTo>
                    <a:pt x="85" y="214"/>
                    <a:pt x="81" y="217"/>
                    <a:pt x="76" y="220"/>
                  </a:cubicBezTo>
                  <a:cubicBezTo>
                    <a:pt x="71" y="224"/>
                    <a:pt x="66" y="228"/>
                    <a:pt x="62" y="233"/>
                  </a:cubicBezTo>
                  <a:cubicBezTo>
                    <a:pt x="47" y="250"/>
                    <a:pt x="47" y="250"/>
                    <a:pt x="47" y="250"/>
                  </a:cubicBezTo>
                  <a:cubicBezTo>
                    <a:pt x="35" y="271"/>
                    <a:pt x="35" y="271"/>
                    <a:pt x="35" y="271"/>
                  </a:cubicBezTo>
                  <a:cubicBezTo>
                    <a:pt x="30" y="278"/>
                    <a:pt x="29" y="287"/>
                    <a:pt x="25" y="296"/>
                  </a:cubicBezTo>
                  <a:cubicBezTo>
                    <a:pt x="21" y="304"/>
                    <a:pt x="20" y="313"/>
                    <a:pt x="19" y="323"/>
                  </a:cubicBezTo>
                  <a:cubicBezTo>
                    <a:pt x="16" y="332"/>
                    <a:pt x="17" y="342"/>
                    <a:pt x="17" y="351"/>
                  </a:cubicBezTo>
                  <a:cubicBezTo>
                    <a:pt x="18" y="361"/>
                    <a:pt x="22" y="370"/>
                    <a:pt x="25" y="378"/>
                  </a:cubicBezTo>
                  <a:cubicBezTo>
                    <a:pt x="30" y="386"/>
                    <a:pt x="36" y="394"/>
                    <a:pt x="45" y="399"/>
                  </a:cubicBezTo>
                  <a:cubicBezTo>
                    <a:pt x="52" y="404"/>
                    <a:pt x="62" y="409"/>
                    <a:pt x="72" y="409"/>
                  </a:cubicBezTo>
                  <a:cubicBezTo>
                    <a:pt x="81" y="411"/>
                    <a:pt x="91" y="408"/>
                    <a:pt x="99" y="404"/>
                  </a:cubicBezTo>
                  <a:cubicBezTo>
                    <a:pt x="108" y="399"/>
                    <a:pt x="114" y="392"/>
                    <a:pt x="118" y="383"/>
                  </a:cubicBezTo>
                  <a:cubicBezTo>
                    <a:pt x="124" y="375"/>
                    <a:pt x="124" y="364"/>
                    <a:pt x="127" y="355"/>
                  </a:cubicBezTo>
                  <a:cubicBezTo>
                    <a:pt x="127" y="345"/>
                    <a:pt x="127" y="335"/>
                    <a:pt x="124" y="326"/>
                  </a:cubicBezTo>
                  <a:cubicBezTo>
                    <a:pt x="121" y="318"/>
                    <a:pt x="115" y="310"/>
                    <a:pt x="107" y="306"/>
                  </a:cubicBezTo>
                  <a:cubicBezTo>
                    <a:pt x="98" y="303"/>
                    <a:pt x="89" y="303"/>
                    <a:pt x="81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056" y="4312"/>
              <a:ext cx="560" cy="220"/>
            </a:xfrm>
            <a:custGeom>
              <a:avLst/>
              <a:gdLst>
                <a:gd name="T0" fmla="*/ 237 w 237"/>
                <a:gd name="T1" fmla="*/ 83 h 93"/>
                <a:gd name="T2" fmla="*/ 218 w 237"/>
                <a:gd name="T3" fmla="*/ 91 h 93"/>
                <a:gd name="T4" fmla="*/ 194 w 237"/>
                <a:gd name="T5" fmla="*/ 91 h 93"/>
                <a:gd name="T6" fmla="*/ 171 w 237"/>
                <a:gd name="T7" fmla="*/ 81 h 93"/>
                <a:gd name="T8" fmla="*/ 152 w 237"/>
                <a:gd name="T9" fmla="*/ 66 h 93"/>
                <a:gd name="T10" fmla="*/ 135 w 237"/>
                <a:gd name="T11" fmla="*/ 50 h 93"/>
                <a:gd name="T12" fmla="*/ 120 w 237"/>
                <a:gd name="T13" fmla="*/ 36 h 93"/>
                <a:gd name="T14" fmla="*/ 107 w 237"/>
                <a:gd name="T15" fmla="*/ 25 h 93"/>
                <a:gd name="T16" fmla="*/ 96 w 237"/>
                <a:gd name="T17" fmla="*/ 19 h 93"/>
                <a:gd name="T18" fmla="*/ 85 w 237"/>
                <a:gd name="T19" fmla="*/ 16 h 93"/>
                <a:gd name="T20" fmla="*/ 71 w 237"/>
                <a:gd name="T21" fmla="*/ 15 h 93"/>
                <a:gd name="T22" fmla="*/ 56 w 237"/>
                <a:gd name="T23" fmla="*/ 18 h 93"/>
                <a:gd name="T24" fmla="*/ 41 w 237"/>
                <a:gd name="T25" fmla="*/ 25 h 93"/>
                <a:gd name="T26" fmla="*/ 27 w 237"/>
                <a:gd name="T27" fmla="*/ 34 h 93"/>
                <a:gd name="T28" fmla="*/ 15 w 237"/>
                <a:gd name="T29" fmla="*/ 46 h 93"/>
                <a:gd name="T30" fmla="*/ 6 w 237"/>
                <a:gd name="T31" fmla="*/ 59 h 93"/>
                <a:gd name="T32" fmla="*/ 1 w 237"/>
                <a:gd name="T33" fmla="*/ 72 h 93"/>
                <a:gd name="T34" fmla="*/ 1 w 237"/>
                <a:gd name="T35" fmla="*/ 57 h 93"/>
                <a:gd name="T36" fmla="*/ 6 w 237"/>
                <a:gd name="T37" fmla="*/ 40 h 93"/>
                <a:gd name="T38" fmla="*/ 18 w 237"/>
                <a:gd name="T39" fmla="*/ 24 h 93"/>
                <a:gd name="T40" fmla="*/ 33 w 237"/>
                <a:gd name="T41" fmla="*/ 12 h 93"/>
                <a:gd name="T42" fmla="*/ 52 w 237"/>
                <a:gd name="T43" fmla="*/ 4 h 93"/>
                <a:gd name="T44" fmla="*/ 70 w 237"/>
                <a:gd name="T45" fmla="*/ 0 h 93"/>
                <a:gd name="T46" fmla="*/ 88 w 237"/>
                <a:gd name="T47" fmla="*/ 1 h 93"/>
                <a:gd name="T48" fmla="*/ 102 w 237"/>
                <a:gd name="T49" fmla="*/ 6 h 93"/>
                <a:gd name="T50" fmla="*/ 116 w 237"/>
                <a:gd name="T51" fmla="*/ 13 h 93"/>
                <a:gd name="T52" fmla="*/ 130 w 237"/>
                <a:gd name="T53" fmla="*/ 25 h 93"/>
                <a:gd name="T54" fmla="*/ 145 w 237"/>
                <a:gd name="T55" fmla="*/ 40 h 93"/>
                <a:gd name="T56" fmla="*/ 161 w 237"/>
                <a:gd name="T57" fmla="*/ 56 h 93"/>
                <a:gd name="T58" fmla="*/ 178 w 237"/>
                <a:gd name="T59" fmla="*/ 72 h 93"/>
                <a:gd name="T60" fmla="*/ 197 w 237"/>
                <a:gd name="T61" fmla="*/ 83 h 93"/>
                <a:gd name="T62" fmla="*/ 217 w 237"/>
                <a:gd name="T63" fmla="*/ 86 h 93"/>
                <a:gd name="T64" fmla="*/ 237 w 237"/>
                <a:gd name="T65" fmla="*/ 8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7" h="93">
                  <a:moveTo>
                    <a:pt x="237" y="83"/>
                  </a:moveTo>
                  <a:cubicBezTo>
                    <a:pt x="232" y="86"/>
                    <a:pt x="225" y="89"/>
                    <a:pt x="218" y="91"/>
                  </a:cubicBezTo>
                  <a:cubicBezTo>
                    <a:pt x="211" y="93"/>
                    <a:pt x="202" y="93"/>
                    <a:pt x="194" y="91"/>
                  </a:cubicBezTo>
                  <a:cubicBezTo>
                    <a:pt x="186" y="89"/>
                    <a:pt x="178" y="86"/>
                    <a:pt x="171" y="81"/>
                  </a:cubicBezTo>
                  <a:cubicBezTo>
                    <a:pt x="164" y="77"/>
                    <a:pt x="158" y="71"/>
                    <a:pt x="152" y="66"/>
                  </a:cubicBezTo>
                  <a:cubicBezTo>
                    <a:pt x="135" y="50"/>
                    <a:pt x="135" y="50"/>
                    <a:pt x="135" y="50"/>
                  </a:cubicBezTo>
                  <a:cubicBezTo>
                    <a:pt x="130" y="45"/>
                    <a:pt x="125" y="40"/>
                    <a:pt x="120" y="36"/>
                  </a:cubicBezTo>
                  <a:cubicBezTo>
                    <a:pt x="115" y="32"/>
                    <a:pt x="111" y="28"/>
                    <a:pt x="107" y="25"/>
                  </a:cubicBezTo>
                  <a:cubicBezTo>
                    <a:pt x="103" y="23"/>
                    <a:pt x="99" y="20"/>
                    <a:pt x="96" y="19"/>
                  </a:cubicBezTo>
                  <a:cubicBezTo>
                    <a:pt x="93" y="18"/>
                    <a:pt x="89" y="17"/>
                    <a:pt x="85" y="16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3" y="38"/>
                    <a:pt x="18" y="42"/>
                    <a:pt x="15" y="46"/>
                  </a:cubicBezTo>
                  <a:cubicBezTo>
                    <a:pt x="12" y="50"/>
                    <a:pt x="9" y="54"/>
                    <a:pt x="6" y="59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68"/>
                    <a:pt x="0" y="62"/>
                    <a:pt x="1" y="57"/>
                  </a:cubicBezTo>
                  <a:cubicBezTo>
                    <a:pt x="1" y="51"/>
                    <a:pt x="4" y="46"/>
                    <a:pt x="6" y="40"/>
                  </a:cubicBezTo>
                  <a:cubicBezTo>
                    <a:pt x="9" y="35"/>
                    <a:pt x="14" y="30"/>
                    <a:pt x="18" y="24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9" y="9"/>
                    <a:pt x="45" y="6"/>
                    <a:pt x="52" y="4"/>
                  </a:cubicBezTo>
                  <a:cubicBezTo>
                    <a:pt x="58" y="2"/>
                    <a:pt x="64" y="1"/>
                    <a:pt x="70" y="0"/>
                  </a:cubicBezTo>
                  <a:cubicBezTo>
                    <a:pt x="77" y="0"/>
                    <a:pt x="82" y="1"/>
                    <a:pt x="88" y="1"/>
                  </a:cubicBezTo>
                  <a:cubicBezTo>
                    <a:pt x="93" y="2"/>
                    <a:pt x="98" y="4"/>
                    <a:pt x="102" y="6"/>
                  </a:cubicBezTo>
                  <a:cubicBezTo>
                    <a:pt x="106" y="7"/>
                    <a:pt x="111" y="10"/>
                    <a:pt x="116" y="13"/>
                  </a:cubicBezTo>
                  <a:cubicBezTo>
                    <a:pt x="120" y="16"/>
                    <a:pt x="125" y="20"/>
                    <a:pt x="130" y="25"/>
                  </a:cubicBezTo>
                  <a:cubicBezTo>
                    <a:pt x="135" y="30"/>
                    <a:pt x="140" y="35"/>
                    <a:pt x="145" y="40"/>
                  </a:cubicBezTo>
                  <a:cubicBezTo>
                    <a:pt x="161" y="56"/>
                    <a:pt x="161" y="56"/>
                    <a:pt x="161" y="56"/>
                  </a:cubicBezTo>
                  <a:cubicBezTo>
                    <a:pt x="166" y="62"/>
                    <a:pt x="172" y="67"/>
                    <a:pt x="178" y="72"/>
                  </a:cubicBezTo>
                  <a:cubicBezTo>
                    <a:pt x="183" y="77"/>
                    <a:pt x="190" y="80"/>
                    <a:pt x="197" y="83"/>
                  </a:cubicBezTo>
                  <a:cubicBezTo>
                    <a:pt x="203" y="85"/>
                    <a:pt x="210" y="86"/>
                    <a:pt x="217" y="86"/>
                  </a:cubicBezTo>
                  <a:cubicBezTo>
                    <a:pt x="224" y="86"/>
                    <a:pt x="231" y="84"/>
                    <a:pt x="237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394" y="3958"/>
              <a:ext cx="385" cy="522"/>
            </a:xfrm>
            <a:custGeom>
              <a:avLst/>
              <a:gdLst>
                <a:gd name="T0" fmla="*/ 163 w 163"/>
                <a:gd name="T1" fmla="*/ 50 h 221"/>
                <a:gd name="T2" fmla="*/ 140 w 163"/>
                <a:gd name="T3" fmla="*/ 29 h 221"/>
                <a:gd name="T4" fmla="*/ 110 w 163"/>
                <a:gd name="T5" fmla="*/ 14 h 221"/>
                <a:gd name="T6" fmla="*/ 78 w 163"/>
                <a:gd name="T7" fmla="*/ 18 h 221"/>
                <a:gd name="T8" fmla="*/ 71 w 163"/>
                <a:gd name="T9" fmla="*/ 45 h 221"/>
                <a:gd name="T10" fmla="*/ 89 w 163"/>
                <a:gd name="T11" fmla="*/ 71 h 221"/>
                <a:gd name="T12" fmla="*/ 113 w 163"/>
                <a:gd name="T13" fmla="*/ 93 h 221"/>
                <a:gd name="T14" fmla="*/ 131 w 163"/>
                <a:gd name="T15" fmla="*/ 118 h 221"/>
                <a:gd name="T16" fmla="*/ 138 w 163"/>
                <a:gd name="T17" fmla="*/ 141 h 221"/>
                <a:gd name="T18" fmla="*/ 139 w 163"/>
                <a:gd name="T19" fmla="*/ 164 h 221"/>
                <a:gd name="T20" fmla="*/ 130 w 163"/>
                <a:gd name="T21" fmla="*/ 190 h 221"/>
                <a:gd name="T22" fmla="*/ 108 w 163"/>
                <a:gd name="T23" fmla="*/ 211 h 221"/>
                <a:gd name="T24" fmla="*/ 77 w 163"/>
                <a:gd name="T25" fmla="*/ 220 h 221"/>
                <a:gd name="T26" fmla="*/ 46 w 163"/>
                <a:gd name="T27" fmla="*/ 215 h 221"/>
                <a:gd name="T28" fmla="*/ 21 w 163"/>
                <a:gd name="T29" fmla="*/ 198 h 221"/>
                <a:gd name="T30" fmla="*/ 6 w 163"/>
                <a:gd name="T31" fmla="*/ 175 h 221"/>
                <a:gd name="T32" fmla="*/ 0 w 163"/>
                <a:gd name="T33" fmla="*/ 153 h 221"/>
                <a:gd name="T34" fmla="*/ 12 w 163"/>
                <a:gd name="T35" fmla="*/ 172 h 221"/>
                <a:gd name="T36" fmla="*/ 28 w 163"/>
                <a:gd name="T37" fmla="*/ 190 h 221"/>
                <a:gd name="T38" fmla="*/ 50 w 163"/>
                <a:gd name="T39" fmla="*/ 203 h 221"/>
                <a:gd name="T40" fmla="*/ 76 w 163"/>
                <a:gd name="T41" fmla="*/ 206 h 221"/>
                <a:gd name="T42" fmla="*/ 100 w 163"/>
                <a:gd name="T43" fmla="*/ 198 h 221"/>
                <a:gd name="T44" fmla="*/ 117 w 163"/>
                <a:gd name="T45" fmla="*/ 182 h 221"/>
                <a:gd name="T46" fmla="*/ 124 w 163"/>
                <a:gd name="T47" fmla="*/ 162 h 221"/>
                <a:gd name="T48" fmla="*/ 123 w 163"/>
                <a:gd name="T49" fmla="*/ 143 h 221"/>
                <a:gd name="T50" fmla="*/ 118 w 163"/>
                <a:gd name="T51" fmla="*/ 124 h 221"/>
                <a:gd name="T52" fmla="*/ 102 w 163"/>
                <a:gd name="T53" fmla="*/ 104 h 221"/>
                <a:gd name="T54" fmla="*/ 79 w 163"/>
                <a:gd name="T55" fmla="*/ 81 h 221"/>
                <a:gd name="T56" fmla="*/ 58 w 163"/>
                <a:gd name="T57" fmla="*/ 48 h 221"/>
                <a:gd name="T58" fmla="*/ 72 w 163"/>
                <a:gd name="T59" fmla="*/ 9 h 221"/>
                <a:gd name="T60" fmla="*/ 112 w 163"/>
                <a:gd name="T61" fmla="*/ 5 h 221"/>
                <a:gd name="T62" fmla="*/ 143 w 163"/>
                <a:gd name="T63" fmla="*/ 25 h 221"/>
                <a:gd name="T64" fmla="*/ 163 w 163"/>
                <a:gd name="T65" fmla="*/ 5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3" h="221">
                  <a:moveTo>
                    <a:pt x="163" y="50"/>
                  </a:moveTo>
                  <a:cubicBezTo>
                    <a:pt x="156" y="44"/>
                    <a:pt x="149" y="35"/>
                    <a:pt x="140" y="29"/>
                  </a:cubicBezTo>
                  <a:cubicBezTo>
                    <a:pt x="131" y="22"/>
                    <a:pt x="121" y="17"/>
                    <a:pt x="110" y="14"/>
                  </a:cubicBezTo>
                  <a:cubicBezTo>
                    <a:pt x="99" y="12"/>
                    <a:pt x="86" y="11"/>
                    <a:pt x="78" y="18"/>
                  </a:cubicBezTo>
                  <a:cubicBezTo>
                    <a:pt x="70" y="24"/>
                    <a:pt x="68" y="35"/>
                    <a:pt x="71" y="45"/>
                  </a:cubicBezTo>
                  <a:cubicBezTo>
                    <a:pt x="73" y="55"/>
                    <a:pt x="81" y="63"/>
                    <a:pt x="89" y="71"/>
                  </a:cubicBezTo>
                  <a:cubicBezTo>
                    <a:pt x="97" y="78"/>
                    <a:pt x="106" y="85"/>
                    <a:pt x="113" y="93"/>
                  </a:cubicBezTo>
                  <a:cubicBezTo>
                    <a:pt x="121" y="101"/>
                    <a:pt x="126" y="110"/>
                    <a:pt x="131" y="118"/>
                  </a:cubicBezTo>
                  <a:cubicBezTo>
                    <a:pt x="134" y="127"/>
                    <a:pt x="138" y="134"/>
                    <a:pt x="138" y="141"/>
                  </a:cubicBezTo>
                  <a:cubicBezTo>
                    <a:pt x="138" y="148"/>
                    <a:pt x="140" y="155"/>
                    <a:pt x="139" y="164"/>
                  </a:cubicBezTo>
                  <a:cubicBezTo>
                    <a:pt x="138" y="172"/>
                    <a:pt x="135" y="181"/>
                    <a:pt x="130" y="190"/>
                  </a:cubicBezTo>
                  <a:cubicBezTo>
                    <a:pt x="125" y="199"/>
                    <a:pt x="117" y="205"/>
                    <a:pt x="108" y="211"/>
                  </a:cubicBezTo>
                  <a:cubicBezTo>
                    <a:pt x="98" y="216"/>
                    <a:pt x="88" y="220"/>
                    <a:pt x="77" y="220"/>
                  </a:cubicBezTo>
                  <a:cubicBezTo>
                    <a:pt x="66" y="221"/>
                    <a:pt x="55" y="219"/>
                    <a:pt x="46" y="215"/>
                  </a:cubicBezTo>
                  <a:cubicBezTo>
                    <a:pt x="36" y="211"/>
                    <a:pt x="27" y="205"/>
                    <a:pt x="21" y="198"/>
                  </a:cubicBezTo>
                  <a:cubicBezTo>
                    <a:pt x="14" y="191"/>
                    <a:pt x="9" y="183"/>
                    <a:pt x="6" y="175"/>
                  </a:cubicBezTo>
                  <a:cubicBezTo>
                    <a:pt x="2" y="167"/>
                    <a:pt x="2" y="159"/>
                    <a:pt x="0" y="153"/>
                  </a:cubicBezTo>
                  <a:cubicBezTo>
                    <a:pt x="4" y="159"/>
                    <a:pt x="6" y="166"/>
                    <a:pt x="12" y="172"/>
                  </a:cubicBezTo>
                  <a:cubicBezTo>
                    <a:pt x="16" y="179"/>
                    <a:pt x="21" y="185"/>
                    <a:pt x="28" y="190"/>
                  </a:cubicBezTo>
                  <a:cubicBezTo>
                    <a:pt x="34" y="196"/>
                    <a:pt x="42" y="200"/>
                    <a:pt x="50" y="203"/>
                  </a:cubicBezTo>
                  <a:cubicBezTo>
                    <a:pt x="58" y="205"/>
                    <a:pt x="67" y="206"/>
                    <a:pt x="76" y="206"/>
                  </a:cubicBezTo>
                  <a:cubicBezTo>
                    <a:pt x="85" y="205"/>
                    <a:pt x="93" y="202"/>
                    <a:pt x="100" y="198"/>
                  </a:cubicBezTo>
                  <a:cubicBezTo>
                    <a:pt x="107" y="193"/>
                    <a:pt x="113" y="188"/>
                    <a:pt x="117" y="182"/>
                  </a:cubicBezTo>
                  <a:cubicBezTo>
                    <a:pt x="121" y="175"/>
                    <a:pt x="123" y="168"/>
                    <a:pt x="124" y="162"/>
                  </a:cubicBezTo>
                  <a:cubicBezTo>
                    <a:pt x="125" y="155"/>
                    <a:pt x="123" y="149"/>
                    <a:pt x="123" y="143"/>
                  </a:cubicBezTo>
                  <a:cubicBezTo>
                    <a:pt x="124" y="137"/>
                    <a:pt x="120" y="132"/>
                    <a:pt x="118" y="124"/>
                  </a:cubicBezTo>
                  <a:cubicBezTo>
                    <a:pt x="113" y="118"/>
                    <a:pt x="109" y="110"/>
                    <a:pt x="102" y="104"/>
                  </a:cubicBezTo>
                  <a:cubicBezTo>
                    <a:pt x="96" y="96"/>
                    <a:pt x="87" y="89"/>
                    <a:pt x="79" y="81"/>
                  </a:cubicBezTo>
                  <a:cubicBezTo>
                    <a:pt x="71" y="72"/>
                    <a:pt x="61" y="62"/>
                    <a:pt x="58" y="48"/>
                  </a:cubicBezTo>
                  <a:cubicBezTo>
                    <a:pt x="54" y="35"/>
                    <a:pt x="59" y="16"/>
                    <a:pt x="72" y="9"/>
                  </a:cubicBezTo>
                  <a:cubicBezTo>
                    <a:pt x="85" y="0"/>
                    <a:pt x="100" y="3"/>
                    <a:pt x="112" y="5"/>
                  </a:cubicBezTo>
                  <a:cubicBezTo>
                    <a:pt x="124" y="10"/>
                    <a:pt x="135" y="17"/>
                    <a:pt x="143" y="25"/>
                  </a:cubicBezTo>
                  <a:cubicBezTo>
                    <a:pt x="152" y="32"/>
                    <a:pt x="157" y="43"/>
                    <a:pt x="163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6155" y="3922"/>
              <a:ext cx="246" cy="369"/>
            </a:xfrm>
            <a:custGeom>
              <a:avLst/>
              <a:gdLst>
                <a:gd name="T0" fmla="*/ 38 w 104"/>
                <a:gd name="T1" fmla="*/ 87 h 156"/>
                <a:gd name="T2" fmla="*/ 79 w 104"/>
                <a:gd name="T3" fmla="*/ 83 h 156"/>
                <a:gd name="T4" fmla="*/ 55 w 104"/>
                <a:gd name="T5" fmla="*/ 115 h 156"/>
                <a:gd name="T6" fmla="*/ 23 w 104"/>
                <a:gd name="T7" fmla="*/ 86 h 156"/>
                <a:gd name="T8" fmla="*/ 36 w 104"/>
                <a:gd name="T9" fmla="*/ 116 h 156"/>
                <a:gd name="T10" fmla="*/ 0 w 104"/>
                <a:gd name="T11" fmla="*/ 119 h 156"/>
                <a:gd name="T12" fmla="*/ 36 w 104"/>
                <a:gd name="T13" fmla="*/ 126 h 156"/>
                <a:gd name="T14" fmla="*/ 34 w 104"/>
                <a:gd name="T15" fmla="*/ 156 h 156"/>
                <a:gd name="T16" fmla="*/ 56 w 104"/>
                <a:gd name="T17" fmla="*/ 120 h 156"/>
                <a:gd name="T18" fmla="*/ 80 w 104"/>
                <a:gd name="T19" fmla="*/ 91 h 156"/>
                <a:gd name="T20" fmla="*/ 98 w 104"/>
                <a:gd name="T21" fmla="*/ 118 h 156"/>
                <a:gd name="T22" fmla="*/ 85 w 104"/>
                <a:gd name="T23" fmla="*/ 74 h 156"/>
                <a:gd name="T24" fmla="*/ 80 w 104"/>
                <a:gd name="T25" fmla="*/ 38 h 156"/>
                <a:gd name="T26" fmla="*/ 104 w 104"/>
                <a:gd name="T27" fmla="*/ 4 h 156"/>
                <a:gd name="T28" fmla="*/ 74 w 104"/>
                <a:gd name="T29" fmla="*/ 41 h 156"/>
                <a:gd name="T30" fmla="*/ 82 w 104"/>
                <a:gd name="T31" fmla="*/ 73 h 156"/>
                <a:gd name="T32" fmla="*/ 38 w 104"/>
                <a:gd name="T33" fmla="*/ 87 h 156"/>
                <a:gd name="T34" fmla="*/ 33 w 104"/>
                <a:gd name="T35" fmla="*/ 142 h 156"/>
                <a:gd name="T36" fmla="*/ 45 w 104"/>
                <a:gd name="T37" fmla="*/ 122 h 156"/>
                <a:gd name="T38" fmla="*/ 16 w 104"/>
                <a:gd name="T39" fmla="*/ 121 h 156"/>
                <a:gd name="T40" fmla="*/ 46 w 104"/>
                <a:gd name="T41" fmla="*/ 119 h 156"/>
                <a:gd name="T42" fmla="*/ 31 w 104"/>
                <a:gd name="T43" fmla="*/ 105 h 156"/>
                <a:gd name="T44" fmla="*/ 54 w 104"/>
                <a:gd name="T45" fmla="*/ 118 h 156"/>
                <a:gd name="T46" fmla="*/ 33 w 104"/>
                <a:gd name="T47" fmla="*/ 142 h 156"/>
                <a:gd name="T48" fmla="*/ 82 w 104"/>
                <a:gd name="T49" fmla="*/ 93 h 156"/>
                <a:gd name="T50" fmla="*/ 93 w 104"/>
                <a:gd name="T51" fmla="*/ 113 h 156"/>
                <a:gd name="T52" fmla="*/ 82 w 104"/>
                <a:gd name="T53" fmla="*/ 93 h 156"/>
                <a:gd name="T54" fmla="*/ 76 w 104"/>
                <a:gd name="T55" fmla="*/ 82 h 156"/>
                <a:gd name="T56" fmla="*/ 47 w 104"/>
                <a:gd name="T57" fmla="*/ 87 h 156"/>
                <a:gd name="T58" fmla="*/ 76 w 104"/>
                <a:gd name="T59" fmla="*/ 8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4" h="156">
                  <a:moveTo>
                    <a:pt x="38" y="87"/>
                  </a:moveTo>
                  <a:cubicBezTo>
                    <a:pt x="39" y="101"/>
                    <a:pt x="74" y="92"/>
                    <a:pt x="79" y="83"/>
                  </a:cubicBezTo>
                  <a:cubicBezTo>
                    <a:pt x="78" y="93"/>
                    <a:pt x="60" y="116"/>
                    <a:pt x="55" y="115"/>
                  </a:cubicBezTo>
                  <a:cubicBezTo>
                    <a:pt x="49" y="112"/>
                    <a:pt x="30" y="100"/>
                    <a:pt x="23" y="86"/>
                  </a:cubicBezTo>
                  <a:cubicBezTo>
                    <a:pt x="13" y="98"/>
                    <a:pt x="27" y="113"/>
                    <a:pt x="36" y="116"/>
                  </a:cubicBezTo>
                  <a:cubicBezTo>
                    <a:pt x="26" y="112"/>
                    <a:pt x="9" y="113"/>
                    <a:pt x="0" y="119"/>
                  </a:cubicBezTo>
                  <a:cubicBezTo>
                    <a:pt x="8" y="129"/>
                    <a:pt x="22" y="134"/>
                    <a:pt x="36" y="126"/>
                  </a:cubicBezTo>
                  <a:cubicBezTo>
                    <a:pt x="27" y="132"/>
                    <a:pt x="25" y="144"/>
                    <a:pt x="34" y="156"/>
                  </a:cubicBezTo>
                  <a:cubicBezTo>
                    <a:pt x="35" y="142"/>
                    <a:pt x="48" y="124"/>
                    <a:pt x="56" y="120"/>
                  </a:cubicBezTo>
                  <a:cubicBezTo>
                    <a:pt x="65" y="117"/>
                    <a:pt x="74" y="106"/>
                    <a:pt x="80" y="91"/>
                  </a:cubicBezTo>
                  <a:cubicBezTo>
                    <a:pt x="77" y="110"/>
                    <a:pt x="92" y="127"/>
                    <a:pt x="98" y="118"/>
                  </a:cubicBezTo>
                  <a:cubicBezTo>
                    <a:pt x="104" y="110"/>
                    <a:pt x="76" y="105"/>
                    <a:pt x="85" y="74"/>
                  </a:cubicBezTo>
                  <a:cubicBezTo>
                    <a:pt x="88" y="64"/>
                    <a:pt x="86" y="51"/>
                    <a:pt x="80" y="38"/>
                  </a:cubicBezTo>
                  <a:cubicBezTo>
                    <a:pt x="75" y="26"/>
                    <a:pt x="85" y="8"/>
                    <a:pt x="104" y="4"/>
                  </a:cubicBezTo>
                  <a:cubicBezTo>
                    <a:pt x="79" y="0"/>
                    <a:pt x="67" y="25"/>
                    <a:pt x="74" y="41"/>
                  </a:cubicBezTo>
                  <a:cubicBezTo>
                    <a:pt x="80" y="56"/>
                    <a:pt x="84" y="67"/>
                    <a:pt x="82" y="73"/>
                  </a:cubicBezTo>
                  <a:cubicBezTo>
                    <a:pt x="77" y="87"/>
                    <a:pt x="37" y="72"/>
                    <a:pt x="38" y="87"/>
                  </a:cubicBezTo>
                  <a:close/>
                  <a:moveTo>
                    <a:pt x="33" y="142"/>
                  </a:moveTo>
                  <a:cubicBezTo>
                    <a:pt x="32" y="137"/>
                    <a:pt x="39" y="124"/>
                    <a:pt x="45" y="122"/>
                  </a:cubicBezTo>
                  <a:cubicBezTo>
                    <a:pt x="41" y="122"/>
                    <a:pt x="26" y="127"/>
                    <a:pt x="16" y="121"/>
                  </a:cubicBezTo>
                  <a:cubicBezTo>
                    <a:pt x="23" y="122"/>
                    <a:pt x="37" y="120"/>
                    <a:pt x="46" y="119"/>
                  </a:cubicBezTo>
                  <a:cubicBezTo>
                    <a:pt x="41" y="117"/>
                    <a:pt x="31" y="111"/>
                    <a:pt x="31" y="105"/>
                  </a:cubicBezTo>
                  <a:cubicBezTo>
                    <a:pt x="35" y="109"/>
                    <a:pt x="43" y="117"/>
                    <a:pt x="54" y="118"/>
                  </a:cubicBezTo>
                  <a:cubicBezTo>
                    <a:pt x="45" y="124"/>
                    <a:pt x="38" y="134"/>
                    <a:pt x="33" y="142"/>
                  </a:cubicBezTo>
                  <a:close/>
                  <a:moveTo>
                    <a:pt x="82" y="93"/>
                  </a:moveTo>
                  <a:cubicBezTo>
                    <a:pt x="83" y="100"/>
                    <a:pt x="90" y="111"/>
                    <a:pt x="93" y="113"/>
                  </a:cubicBezTo>
                  <a:cubicBezTo>
                    <a:pt x="86" y="112"/>
                    <a:pt x="80" y="100"/>
                    <a:pt x="82" y="93"/>
                  </a:cubicBezTo>
                  <a:close/>
                  <a:moveTo>
                    <a:pt x="76" y="82"/>
                  </a:moveTo>
                  <a:cubicBezTo>
                    <a:pt x="70" y="88"/>
                    <a:pt x="55" y="92"/>
                    <a:pt x="47" y="87"/>
                  </a:cubicBezTo>
                  <a:cubicBezTo>
                    <a:pt x="54" y="85"/>
                    <a:pt x="69" y="84"/>
                    <a:pt x="76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5954" y="3920"/>
              <a:ext cx="170" cy="513"/>
            </a:xfrm>
            <a:custGeom>
              <a:avLst/>
              <a:gdLst>
                <a:gd name="T0" fmla="*/ 66 w 72"/>
                <a:gd name="T1" fmla="*/ 88 h 217"/>
                <a:gd name="T2" fmla="*/ 45 w 72"/>
                <a:gd name="T3" fmla="*/ 119 h 217"/>
                <a:gd name="T4" fmla="*/ 44 w 72"/>
                <a:gd name="T5" fmla="*/ 70 h 217"/>
                <a:gd name="T6" fmla="*/ 72 w 72"/>
                <a:gd name="T7" fmla="*/ 38 h 217"/>
                <a:gd name="T8" fmla="*/ 43 w 72"/>
                <a:gd name="T9" fmla="*/ 43 h 217"/>
                <a:gd name="T10" fmla="*/ 43 w 72"/>
                <a:gd name="T11" fmla="*/ 0 h 217"/>
                <a:gd name="T12" fmla="*/ 29 w 72"/>
                <a:gd name="T13" fmla="*/ 42 h 217"/>
                <a:gd name="T14" fmla="*/ 0 w 72"/>
                <a:gd name="T15" fmla="*/ 34 h 217"/>
                <a:gd name="T16" fmla="*/ 30 w 72"/>
                <a:gd name="T17" fmla="*/ 64 h 217"/>
                <a:gd name="T18" fmla="*/ 40 w 72"/>
                <a:gd name="T19" fmla="*/ 112 h 217"/>
                <a:gd name="T20" fmla="*/ 12 w 72"/>
                <a:gd name="T21" fmla="*/ 91 h 217"/>
                <a:gd name="T22" fmla="*/ 42 w 72"/>
                <a:gd name="T23" fmla="*/ 132 h 217"/>
                <a:gd name="T24" fmla="*/ 42 w 72"/>
                <a:gd name="T25" fmla="*/ 132 h 217"/>
                <a:gd name="T26" fmla="*/ 21 w 72"/>
                <a:gd name="T27" fmla="*/ 217 h 217"/>
                <a:gd name="T28" fmla="*/ 46 w 72"/>
                <a:gd name="T29" fmla="*/ 131 h 217"/>
                <a:gd name="T30" fmla="*/ 66 w 72"/>
                <a:gd name="T31" fmla="*/ 88 h 217"/>
                <a:gd name="T32" fmla="*/ 11 w 72"/>
                <a:gd name="T33" fmla="*/ 37 h 217"/>
                <a:gd name="T34" fmla="*/ 33 w 72"/>
                <a:gd name="T35" fmla="*/ 56 h 217"/>
                <a:gd name="T36" fmla="*/ 40 w 72"/>
                <a:gd name="T37" fmla="*/ 13 h 217"/>
                <a:gd name="T38" fmla="*/ 37 w 72"/>
                <a:gd name="T39" fmla="*/ 58 h 217"/>
                <a:gd name="T40" fmla="*/ 60 w 72"/>
                <a:gd name="T41" fmla="*/ 39 h 217"/>
                <a:gd name="T42" fmla="*/ 37 w 72"/>
                <a:gd name="T43" fmla="*/ 70 h 217"/>
                <a:gd name="T44" fmla="*/ 11 w 72"/>
                <a:gd name="T45" fmla="*/ 3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2" h="217">
                  <a:moveTo>
                    <a:pt x="66" y="88"/>
                  </a:moveTo>
                  <a:cubicBezTo>
                    <a:pt x="58" y="79"/>
                    <a:pt x="46" y="104"/>
                    <a:pt x="45" y="119"/>
                  </a:cubicBezTo>
                  <a:cubicBezTo>
                    <a:pt x="42" y="112"/>
                    <a:pt x="40" y="77"/>
                    <a:pt x="44" y="70"/>
                  </a:cubicBezTo>
                  <a:cubicBezTo>
                    <a:pt x="48" y="62"/>
                    <a:pt x="61" y="45"/>
                    <a:pt x="72" y="38"/>
                  </a:cubicBezTo>
                  <a:cubicBezTo>
                    <a:pt x="57" y="28"/>
                    <a:pt x="50" y="31"/>
                    <a:pt x="43" y="43"/>
                  </a:cubicBezTo>
                  <a:cubicBezTo>
                    <a:pt x="46" y="32"/>
                    <a:pt x="50" y="14"/>
                    <a:pt x="43" y="0"/>
                  </a:cubicBezTo>
                  <a:cubicBezTo>
                    <a:pt x="27" y="9"/>
                    <a:pt x="24" y="25"/>
                    <a:pt x="29" y="42"/>
                  </a:cubicBezTo>
                  <a:cubicBezTo>
                    <a:pt x="21" y="30"/>
                    <a:pt x="8" y="28"/>
                    <a:pt x="0" y="34"/>
                  </a:cubicBezTo>
                  <a:cubicBezTo>
                    <a:pt x="12" y="43"/>
                    <a:pt x="25" y="58"/>
                    <a:pt x="30" y="64"/>
                  </a:cubicBezTo>
                  <a:cubicBezTo>
                    <a:pt x="36" y="69"/>
                    <a:pt x="39" y="103"/>
                    <a:pt x="40" y="112"/>
                  </a:cubicBezTo>
                  <a:cubicBezTo>
                    <a:pt x="29" y="84"/>
                    <a:pt x="14" y="79"/>
                    <a:pt x="12" y="91"/>
                  </a:cubicBezTo>
                  <a:cubicBezTo>
                    <a:pt x="10" y="102"/>
                    <a:pt x="37" y="90"/>
                    <a:pt x="42" y="132"/>
                  </a:cubicBezTo>
                  <a:cubicBezTo>
                    <a:pt x="42" y="132"/>
                    <a:pt x="42" y="120"/>
                    <a:pt x="42" y="132"/>
                  </a:cubicBezTo>
                  <a:cubicBezTo>
                    <a:pt x="42" y="145"/>
                    <a:pt x="41" y="185"/>
                    <a:pt x="21" y="217"/>
                  </a:cubicBezTo>
                  <a:cubicBezTo>
                    <a:pt x="41" y="194"/>
                    <a:pt x="47" y="153"/>
                    <a:pt x="46" y="131"/>
                  </a:cubicBezTo>
                  <a:cubicBezTo>
                    <a:pt x="46" y="108"/>
                    <a:pt x="72" y="96"/>
                    <a:pt x="66" y="88"/>
                  </a:cubicBezTo>
                  <a:close/>
                  <a:moveTo>
                    <a:pt x="11" y="37"/>
                  </a:moveTo>
                  <a:cubicBezTo>
                    <a:pt x="18" y="37"/>
                    <a:pt x="30" y="47"/>
                    <a:pt x="33" y="56"/>
                  </a:cubicBezTo>
                  <a:cubicBezTo>
                    <a:pt x="34" y="51"/>
                    <a:pt x="30" y="27"/>
                    <a:pt x="40" y="13"/>
                  </a:cubicBezTo>
                  <a:cubicBezTo>
                    <a:pt x="37" y="23"/>
                    <a:pt x="37" y="44"/>
                    <a:pt x="37" y="58"/>
                  </a:cubicBezTo>
                  <a:cubicBezTo>
                    <a:pt x="42" y="51"/>
                    <a:pt x="52" y="38"/>
                    <a:pt x="60" y="39"/>
                  </a:cubicBezTo>
                  <a:cubicBezTo>
                    <a:pt x="54" y="43"/>
                    <a:pt x="40" y="54"/>
                    <a:pt x="37" y="70"/>
                  </a:cubicBezTo>
                  <a:cubicBezTo>
                    <a:pt x="30" y="55"/>
                    <a:pt x="22" y="45"/>
                    <a:pt x="1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6401" y="2136"/>
              <a:ext cx="541" cy="1417"/>
            </a:xfrm>
            <a:custGeom>
              <a:avLst/>
              <a:gdLst>
                <a:gd name="T0" fmla="*/ 210 w 229"/>
                <a:gd name="T1" fmla="*/ 232 h 599"/>
                <a:gd name="T2" fmla="*/ 168 w 229"/>
                <a:gd name="T3" fmla="*/ 324 h 599"/>
                <a:gd name="T4" fmla="*/ 135 w 229"/>
                <a:gd name="T5" fmla="*/ 190 h 599"/>
                <a:gd name="T6" fmla="*/ 202 w 229"/>
                <a:gd name="T7" fmla="*/ 93 h 599"/>
                <a:gd name="T8" fmla="*/ 127 w 229"/>
                <a:gd name="T9" fmla="*/ 119 h 599"/>
                <a:gd name="T10" fmla="*/ 107 w 229"/>
                <a:gd name="T11" fmla="*/ 0 h 599"/>
                <a:gd name="T12" fmla="*/ 89 w 229"/>
                <a:gd name="T13" fmla="*/ 120 h 599"/>
                <a:gd name="T14" fmla="*/ 0 w 229"/>
                <a:gd name="T15" fmla="*/ 116 h 599"/>
                <a:gd name="T16" fmla="*/ 102 w 229"/>
                <a:gd name="T17" fmla="*/ 186 h 599"/>
                <a:gd name="T18" fmla="*/ 149 w 229"/>
                <a:gd name="T19" fmla="*/ 306 h 599"/>
                <a:gd name="T20" fmla="*/ 65 w 229"/>
                <a:gd name="T21" fmla="*/ 259 h 599"/>
                <a:gd name="T22" fmla="*/ 165 w 229"/>
                <a:gd name="T23" fmla="*/ 360 h 599"/>
                <a:gd name="T24" fmla="*/ 165 w 229"/>
                <a:gd name="T25" fmla="*/ 361 h 599"/>
                <a:gd name="T26" fmla="*/ 146 w 229"/>
                <a:gd name="T27" fmla="*/ 599 h 599"/>
                <a:gd name="T28" fmla="*/ 176 w 229"/>
                <a:gd name="T29" fmla="*/ 355 h 599"/>
                <a:gd name="T30" fmla="*/ 210 w 229"/>
                <a:gd name="T31" fmla="*/ 232 h 599"/>
                <a:gd name="T32" fmla="*/ 39 w 229"/>
                <a:gd name="T33" fmla="*/ 114 h 599"/>
                <a:gd name="T34" fmla="*/ 106 w 229"/>
                <a:gd name="T35" fmla="*/ 156 h 599"/>
                <a:gd name="T36" fmla="*/ 104 w 229"/>
                <a:gd name="T37" fmla="*/ 36 h 599"/>
                <a:gd name="T38" fmla="*/ 118 w 229"/>
                <a:gd name="T39" fmla="*/ 161 h 599"/>
                <a:gd name="T40" fmla="*/ 171 w 229"/>
                <a:gd name="T41" fmla="*/ 100 h 599"/>
                <a:gd name="T42" fmla="*/ 123 w 229"/>
                <a:gd name="T43" fmla="*/ 192 h 599"/>
                <a:gd name="T44" fmla="*/ 39 w 229"/>
                <a:gd name="T45" fmla="*/ 114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9" h="599">
                  <a:moveTo>
                    <a:pt x="210" y="232"/>
                  </a:moveTo>
                  <a:cubicBezTo>
                    <a:pt x="191" y="206"/>
                    <a:pt x="163" y="283"/>
                    <a:pt x="168" y="324"/>
                  </a:cubicBezTo>
                  <a:cubicBezTo>
                    <a:pt x="157" y="306"/>
                    <a:pt x="130" y="211"/>
                    <a:pt x="135" y="190"/>
                  </a:cubicBezTo>
                  <a:cubicBezTo>
                    <a:pt x="145" y="166"/>
                    <a:pt x="173" y="110"/>
                    <a:pt x="202" y="93"/>
                  </a:cubicBezTo>
                  <a:cubicBezTo>
                    <a:pt x="158" y="71"/>
                    <a:pt x="140" y="81"/>
                    <a:pt x="127" y="119"/>
                  </a:cubicBezTo>
                  <a:cubicBezTo>
                    <a:pt x="130" y="88"/>
                    <a:pt x="133" y="35"/>
                    <a:pt x="107" y="0"/>
                  </a:cubicBezTo>
                  <a:cubicBezTo>
                    <a:pt x="69" y="32"/>
                    <a:pt x="69" y="77"/>
                    <a:pt x="89" y="120"/>
                  </a:cubicBezTo>
                  <a:cubicBezTo>
                    <a:pt x="63" y="92"/>
                    <a:pt x="20" y="96"/>
                    <a:pt x="0" y="116"/>
                  </a:cubicBezTo>
                  <a:cubicBezTo>
                    <a:pt x="36" y="135"/>
                    <a:pt x="84" y="164"/>
                    <a:pt x="102" y="186"/>
                  </a:cubicBezTo>
                  <a:cubicBezTo>
                    <a:pt x="120" y="208"/>
                    <a:pt x="144" y="283"/>
                    <a:pt x="149" y="306"/>
                  </a:cubicBezTo>
                  <a:cubicBezTo>
                    <a:pt x="109" y="235"/>
                    <a:pt x="64" y="226"/>
                    <a:pt x="65" y="259"/>
                  </a:cubicBezTo>
                  <a:cubicBezTo>
                    <a:pt x="64" y="292"/>
                    <a:pt x="132" y="248"/>
                    <a:pt x="165" y="360"/>
                  </a:cubicBezTo>
                  <a:cubicBezTo>
                    <a:pt x="165" y="360"/>
                    <a:pt x="160" y="326"/>
                    <a:pt x="165" y="361"/>
                  </a:cubicBezTo>
                  <a:cubicBezTo>
                    <a:pt x="170" y="395"/>
                    <a:pt x="186" y="506"/>
                    <a:pt x="146" y="599"/>
                  </a:cubicBezTo>
                  <a:cubicBezTo>
                    <a:pt x="189" y="528"/>
                    <a:pt x="188" y="416"/>
                    <a:pt x="176" y="355"/>
                  </a:cubicBezTo>
                  <a:cubicBezTo>
                    <a:pt x="164" y="294"/>
                    <a:pt x="229" y="259"/>
                    <a:pt x="210" y="232"/>
                  </a:cubicBezTo>
                  <a:close/>
                  <a:moveTo>
                    <a:pt x="39" y="114"/>
                  </a:moveTo>
                  <a:cubicBezTo>
                    <a:pt x="57" y="110"/>
                    <a:pt x="95" y="133"/>
                    <a:pt x="106" y="156"/>
                  </a:cubicBezTo>
                  <a:cubicBezTo>
                    <a:pt x="106" y="142"/>
                    <a:pt x="85" y="80"/>
                    <a:pt x="104" y="36"/>
                  </a:cubicBezTo>
                  <a:cubicBezTo>
                    <a:pt x="101" y="67"/>
                    <a:pt x="111" y="124"/>
                    <a:pt x="118" y="161"/>
                  </a:cubicBezTo>
                  <a:cubicBezTo>
                    <a:pt x="127" y="140"/>
                    <a:pt x="148" y="100"/>
                    <a:pt x="171" y="100"/>
                  </a:cubicBezTo>
                  <a:cubicBezTo>
                    <a:pt x="157" y="114"/>
                    <a:pt x="125" y="148"/>
                    <a:pt x="123" y="192"/>
                  </a:cubicBezTo>
                  <a:cubicBezTo>
                    <a:pt x="98" y="155"/>
                    <a:pt x="72" y="131"/>
                    <a:pt x="39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148" y="4440"/>
              <a:ext cx="80" cy="116"/>
            </a:xfrm>
            <a:custGeom>
              <a:avLst/>
              <a:gdLst>
                <a:gd name="T0" fmla="*/ 12 w 34"/>
                <a:gd name="T1" fmla="*/ 49 h 49"/>
                <a:gd name="T2" fmla="*/ 31 w 34"/>
                <a:gd name="T3" fmla="*/ 27 h 49"/>
                <a:gd name="T4" fmla="*/ 21 w 34"/>
                <a:gd name="T5" fmla="*/ 2 h 49"/>
                <a:gd name="T6" fmla="*/ 4 w 34"/>
                <a:gd name="T7" fmla="*/ 20 h 49"/>
                <a:gd name="T8" fmla="*/ 9 w 34"/>
                <a:gd name="T9" fmla="*/ 48 h 49"/>
                <a:gd name="T10" fmla="*/ 11 w 34"/>
                <a:gd name="T11" fmla="*/ 27 h 49"/>
                <a:gd name="T12" fmla="*/ 11 w 34"/>
                <a:gd name="T13" fmla="*/ 48 h 49"/>
                <a:gd name="T14" fmla="*/ 21 w 34"/>
                <a:gd name="T15" fmla="*/ 28 h 49"/>
                <a:gd name="T16" fmla="*/ 12 w 34"/>
                <a:gd name="T1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49">
                  <a:moveTo>
                    <a:pt x="12" y="49"/>
                  </a:moveTo>
                  <a:cubicBezTo>
                    <a:pt x="16" y="46"/>
                    <a:pt x="28" y="38"/>
                    <a:pt x="31" y="27"/>
                  </a:cubicBezTo>
                  <a:cubicBezTo>
                    <a:pt x="34" y="16"/>
                    <a:pt x="28" y="3"/>
                    <a:pt x="21" y="2"/>
                  </a:cubicBezTo>
                  <a:cubicBezTo>
                    <a:pt x="13" y="0"/>
                    <a:pt x="8" y="10"/>
                    <a:pt x="4" y="20"/>
                  </a:cubicBezTo>
                  <a:cubicBezTo>
                    <a:pt x="0" y="30"/>
                    <a:pt x="8" y="43"/>
                    <a:pt x="9" y="48"/>
                  </a:cubicBezTo>
                  <a:cubicBezTo>
                    <a:pt x="12" y="43"/>
                    <a:pt x="10" y="26"/>
                    <a:pt x="11" y="27"/>
                  </a:cubicBezTo>
                  <a:cubicBezTo>
                    <a:pt x="12" y="28"/>
                    <a:pt x="13" y="44"/>
                    <a:pt x="11" y="48"/>
                  </a:cubicBezTo>
                  <a:cubicBezTo>
                    <a:pt x="14" y="45"/>
                    <a:pt x="21" y="27"/>
                    <a:pt x="21" y="28"/>
                  </a:cubicBezTo>
                  <a:cubicBezTo>
                    <a:pt x="21" y="30"/>
                    <a:pt x="18" y="40"/>
                    <a:pt x="12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193" y="4506"/>
              <a:ext cx="102" cy="86"/>
            </a:xfrm>
            <a:custGeom>
              <a:avLst/>
              <a:gdLst>
                <a:gd name="T0" fmla="*/ 0 w 43"/>
                <a:gd name="T1" fmla="*/ 22 h 36"/>
                <a:gd name="T2" fmla="*/ 20 w 43"/>
                <a:gd name="T3" fmla="*/ 0 h 36"/>
                <a:gd name="T4" fmla="*/ 42 w 43"/>
                <a:gd name="T5" fmla="*/ 10 h 36"/>
                <a:gd name="T6" fmla="*/ 27 w 43"/>
                <a:gd name="T7" fmla="*/ 34 h 36"/>
                <a:gd name="T8" fmla="*/ 1 w 43"/>
                <a:gd name="T9" fmla="*/ 26 h 36"/>
                <a:gd name="T10" fmla="*/ 22 w 43"/>
                <a:gd name="T11" fmla="*/ 23 h 36"/>
                <a:gd name="T12" fmla="*/ 1 w 43"/>
                <a:gd name="T13" fmla="*/ 24 h 36"/>
                <a:gd name="T14" fmla="*/ 17 w 43"/>
                <a:gd name="T15" fmla="*/ 11 h 36"/>
                <a:gd name="T16" fmla="*/ 0 w 43"/>
                <a:gd name="T17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36">
                  <a:moveTo>
                    <a:pt x="0" y="22"/>
                  </a:moveTo>
                  <a:cubicBezTo>
                    <a:pt x="1" y="18"/>
                    <a:pt x="15" y="0"/>
                    <a:pt x="20" y="0"/>
                  </a:cubicBezTo>
                  <a:cubicBezTo>
                    <a:pt x="26" y="0"/>
                    <a:pt x="41" y="4"/>
                    <a:pt x="42" y="10"/>
                  </a:cubicBezTo>
                  <a:cubicBezTo>
                    <a:pt x="43" y="17"/>
                    <a:pt x="32" y="31"/>
                    <a:pt x="27" y="34"/>
                  </a:cubicBezTo>
                  <a:cubicBezTo>
                    <a:pt x="22" y="36"/>
                    <a:pt x="4" y="28"/>
                    <a:pt x="1" y="26"/>
                  </a:cubicBezTo>
                  <a:cubicBezTo>
                    <a:pt x="10" y="28"/>
                    <a:pt x="21" y="24"/>
                    <a:pt x="22" y="23"/>
                  </a:cubicBezTo>
                  <a:cubicBezTo>
                    <a:pt x="22" y="21"/>
                    <a:pt x="8" y="27"/>
                    <a:pt x="1" y="24"/>
                  </a:cubicBezTo>
                  <a:cubicBezTo>
                    <a:pt x="9" y="24"/>
                    <a:pt x="17" y="12"/>
                    <a:pt x="17" y="11"/>
                  </a:cubicBezTo>
                  <a:cubicBezTo>
                    <a:pt x="17" y="10"/>
                    <a:pt x="7" y="23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075" y="4504"/>
              <a:ext cx="92" cy="81"/>
            </a:xfrm>
            <a:custGeom>
              <a:avLst/>
              <a:gdLst>
                <a:gd name="T0" fmla="*/ 39 w 39"/>
                <a:gd name="T1" fmla="*/ 22 h 34"/>
                <a:gd name="T2" fmla="*/ 22 w 39"/>
                <a:gd name="T3" fmla="*/ 1 h 34"/>
                <a:gd name="T4" fmla="*/ 2 w 39"/>
                <a:gd name="T5" fmla="*/ 11 h 34"/>
                <a:gd name="T6" fmla="*/ 16 w 39"/>
                <a:gd name="T7" fmla="*/ 31 h 34"/>
                <a:gd name="T8" fmla="*/ 39 w 39"/>
                <a:gd name="T9" fmla="*/ 27 h 34"/>
                <a:gd name="T10" fmla="*/ 18 w 39"/>
                <a:gd name="T11" fmla="*/ 22 h 34"/>
                <a:gd name="T12" fmla="*/ 38 w 39"/>
                <a:gd name="T13" fmla="*/ 23 h 34"/>
                <a:gd name="T14" fmla="*/ 21 w 39"/>
                <a:gd name="T15" fmla="*/ 14 h 34"/>
                <a:gd name="T16" fmla="*/ 39 w 39"/>
                <a:gd name="T17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4">
                  <a:moveTo>
                    <a:pt x="39" y="22"/>
                  </a:moveTo>
                  <a:cubicBezTo>
                    <a:pt x="39" y="19"/>
                    <a:pt x="30" y="2"/>
                    <a:pt x="22" y="1"/>
                  </a:cubicBezTo>
                  <a:cubicBezTo>
                    <a:pt x="15" y="0"/>
                    <a:pt x="4" y="4"/>
                    <a:pt x="2" y="11"/>
                  </a:cubicBezTo>
                  <a:cubicBezTo>
                    <a:pt x="0" y="18"/>
                    <a:pt x="9" y="29"/>
                    <a:pt x="16" y="31"/>
                  </a:cubicBezTo>
                  <a:cubicBezTo>
                    <a:pt x="23" y="34"/>
                    <a:pt x="37" y="28"/>
                    <a:pt x="39" y="27"/>
                  </a:cubicBezTo>
                  <a:cubicBezTo>
                    <a:pt x="37" y="23"/>
                    <a:pt x="17" y="23"/>
                    <a:pt x="18" y="22"/>
                  </a:cubicBezTo>
                  <a:cubicBezTo>
                    <a:pt x="19" y="21"/>
                    <a:pt x="33" y="21"/>
                    <a:pt x="38" y="23"/>
                  </a:cubicBezTo>
                  <a:cubicBezTo>
                    <a:pt x="35" y="19"/>
                    <a:pt x="20" y="14"/>
                    <a:pt x="21" y="14"/>
                  </a:cubicBezTo>
                  <a:cubicBezTo>
                    <a:pt x="22" y="13"/>
                    <a:pt x="38" y="19"/>
                    <a:pt x="3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086" y="4573"/>
              <a:ext cx="93" cy="85"/>
            </a:xfrm>
            <a:custGeom>
              <a:avLst/>
              <a:gdLst>
                <a:gd name="T0" fmla="*/ 36 w 39"/>
                <a:gd name="T1" fmla="*/ 0 h 36"/>
                <a:gd name="T2" fmla="*/ 9 w 39"/>
                <a:gd name="T3" fmla="*/ 8 h 36"/>
                <a:gd name="T4" fmla="*/ 6 w 39"/>
                <a:gd name="T5" fmla="*/ 31 h 36"/>
                <a:gd name="T6" fmla="*/ 32 w 39"/>
                <a:gd name="T7" fmla="*/ 28 h 36"/>
                <a:gd name="T8" fmla="*/ 39 w 39"/>
                <a:gd name="T9" fmla="*/ 3 h 36"/>
                <a:gd name="T10" fmla="*/ 27 w 39"/>
                <a:gd name="T11" fmla="*/ 19 h 36"/>
                <a:gd name="T12" fmla="*/ 37 w 39"/>
                <a:gd name="T13" fmla="*/ 3 h 36"/>
                <a:gd name="T14" fmla="*/ 19 w 39"/>
                <a:gd name="T15" fmla="*/ 13 h 36"/>
                <a:gd name="T16" fmla="*/ 36 w 39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6">
                  <a:moveTo>
                    <a:pt x="36" y="0"/>
                  </a:moveTo>
                  <a:cubicBezTo>
                    <a:pt x="36" y="0"/>
                    <a:pt x="12" y="4"/>
                    <a:pt x="9" y="8"/>
                  </a:cubicBezTo>
                  <a:cubicBezTo>
                    <a:pt x="6" y="11"/>
                    <a:pt x="0" y="25"/>
                    <a:pt x="6" y="31"/>
                  </a:cubicBezTo>
                  <a:cubicBezTo>
                    <a:pt x="11" y="36"/>
                    <a:pt x="29" y="32"/>
                    <a:pt x="32" y="28"/>
                  </a:cubicBezTo>
                  <a:cubicBezTo>
                    <a:pt x="36" y="24"/>
                    <a:pt x="39" y="7"/>
                    <a:pt x="39" y="3"/>
                  </a:cubicBezTo>
                  <a:cubicBezTo>
                    <a:pt x="35" y="3"/>
                    <a:pt x="28" y="19"/>
                    <a:pt x="27" y="19"/>
                  </a:cubicBezTo>
                  <a:cubicBezTo>
                    <a:pt x="26" y="20"/>
                    <a:pt x="35" y="3"/>
                    <a:pt x="37" y="3"/>
                  </a:cubicBezTo>
                  <a:cubicBezTo>
                    <a:pt x="32" y="4"/>
                    <a:pt x="19" y="15"/>
                    <a:pt x="19" y="13"/>
                  </a:cubicBezTo>
                  <a:cubicBezTo>
                    <a:pt x="20" y="12"/>
                    <a:pt x="36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174" y="4573"/>
              <a:ext cx="85" cy="106"/>
            </a:xfrm>
            <a:custGeom>
              <a:avLst/>
              <a:gdLst>
                <a:gd name="T0" fmla="*/ 4 w 36"/>
                <a:gd name="T1" fmla="*/ 3 h 45"/>
                <a:gd name="T2" fmla="*/ 0 w 36"/>
                <a:gd name="T3" fmla="*/ 29 h 45"/>
                <a:gd name="T4" fmla="*/ 28 w 36"/>
                <a:gd name="T5" fmla="*/ 41 h 45"/>
                <a:gd name="T6" fmla="*/ 31 w 36"/>
                <a:gd name="T7" fmla="*/ 11 h 45"/>
                <a:gd name="T8" fmla="*/ 8 w 36"/>
                <a:gd name="T9" fmla="*/ 0 h 45"/>
                <a:gd name="T10" fmla="*/ 20 w 36"/>
                <a:gd name="T11" fmla="*/ 17 h 45"/>
                <a:gd name="T12" fmla="*/ 6 w 36"/>
                <a:gd name="T13" fmla="*/ 2 h 45"/>
                <a:gd name="T14" fmla="*/ 10 w 36"/>
                <a:gd name="T15" fmla="*/ 23 h 45"/>
                <a:gd name="T16" fmla="*/ 4 w 36"/>
                <a:gd name="T17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5">
                  <a:moveTo>
                    <a:pt x="4" y="3"/>
                  </a:moveTo>
                  <a:cubicBezTo>
                    <a:pt x="3" y="6"/>
                    <a:pt x="0" y="19"/>
                    <a:pt x="0" y="29"/>
                  </a:cubicBezTo>
                  <a:cubicBezTo>
                    <a:pt x="0" y="38"/>
                    <a:pt x="21" y="45"/>
                    <a:pt x="28" y="41"/>
                  </a:cubicBezTo>
                  <a:cubicBezTo>
                    <a:pt x="36" y="37"/>
                    <a:pt x="36" y="15"/>
                    <a:pt x="31" y="11"/>
                  </a:cubicBezTo>
                  <a:cubicBezTo>
                    <a:pt x="27" y="7"/>
                    <a:pt x="11" y="1"/>
                    <a:pt x="8" y="0"/>
                  </a:cubicBezTo>
                  <a:cubicBezTo>
                    <a:pt x="16" y="4"/>
                    <a:pt x="22" y="18"/>
                    <a:pt x="20" y="17"/>
                  </a:cubicBezTo>
                  <a:cubicBezTo>
                    <a:pt x="18" y="15"/>
                    <a:pt x="12" y="4"/>
                    <a:pt x="6" y="2"/>
                  </a:cubicBezTo>
                  <a:cubicBezTo>
                    <a:pt x="9" y="4"/>
                    <a:pt x="11" y="26"/>
                    <a:pt x="10" y="23"/>
                  </a:cubicBezTo>
                  <a:cubicBezTo>
                    <a:pt x="9" y="21"/>
                    <a:pt x="7" y="7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出自【趣你的PPT】(微信:qunideppt)：最优质的PPT资源库"/>
            <p:cNvSpPr>
              <a:spLocks/>
            </p:cNvSpPr>
            <p:nvPr/>
          </p:nvSpPr>
          <p:spPr bwMode="auto">
            <a:xfrm>
              <a:off x="7065" y="3044"/>
              <a:ext cx="159" cy="114"/>
            </a:xfrm>
            <a:custGeom>
              <a:avLst/>
              <a:gdLst>
                <a:gd name="T0" fmla="*/ 1 w 67"/>
                <a:gd name="T1" fmla="*/ 37 h 48"/>
                <a:gd name="T2" fmla="*/ 41 w 67"/>
                <a:gd name="T3" fmla="*/ 43 h 48"/>
                <a:gd name="T4" fmla="*/ 63 w 67"/>
                <a:gd name="T5" fmla="*/ 10 h 48"/>
                <a:gd name="T6" fmla="*/ 28 w 67"/>
                <a:gd name="T7" fmla="*/ 5 h 48"/>
                <a:gd name="T8" fmla="*/ 0 w 67"/>
                <a:gd name="T9" fmla="*/ 32 h 48"/>
                <a:gd name="T10" fmla="*/ 26 w 67"/>
                <a:gd name="T11" fmla="*/ 19 h 48"/>
                <a:gd name="T12" fmla="*/ 1 w 67"/>
                <a:gd name="T13" fmla="*/ 35 h 48"/>
                <a:gd name="T14" fmla="*/ 32 w 67"/>
                <a:gd name="T15" fmla="*/ 32 h 48"/>
                <a:gd name="T16" fmla="*/ 1 w 67"/>
                <a:gd name="T17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48">
                  <a:moveTo>
                    <a:pt x="1" y="37"/>
                  </a:moveTo>
                  <a:cubicBezTo>
                    <a:pt x="7" y="39"/>
                    <a:pt x="26" y="48"/>
                    <a:pt x="41" y="43"/>
                  </a:cubicBezTo>
                  <a:cubicBezTo>
                    <a:pt x="57" y="38"/>
                    <a:pt x="67" y="20"/>
                    <a:pt x="63" y="10"/>
                  </a:cubicBezTo>
                  <a:cubicBezTo>
                    <a:pt x="60" y="0"/>
                    <a:pt x="43" y="3"/>
                    <a:pt x="28" y="5"/>
                  </a:cubicBezTo>
                  <a:cubicBezTo>
                    <a:pt x="13" y="8"/>
                    <a:pt x="5" y="28"/>
                    <a:pt x="0" y="32"/>
                  </a:cubicBezTo>
                  <a:cubicBezTo>
                    <a:pt x="7" y="32"/>
                    <a:pt x="26" y="17"/>
                    <a:pt x="26" y="19"/>
                  </a:cubicBezTo>
                  <a:cubicBezTo>
                    <a:pt x="25" y="21"/>
                    <a:pt x="7" y="35"/>
                    <a:pt x="1" y="35"/>
                  </a:cubicBezTo>
                  <a:cubicBezTo>
                    <a:pt x="7" y="37"/>
                    <a:pt x="33" y="30"/>
                    <a:pt x="32" y="32"/>
                  </a:cubicBezTo>
                  <a:cubicBezTo>
                    <a:pt x="31" y="33"/>
                    <a:pt x="16" y="38"/>
                    <a:pt x="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出自【趣你的PPT】(微信:qunideppt)：最优质的PPT资源库"/>
            <p:cNvSpPr>
              <a:spLocks/>
            </p:cNvSpPr>
            <p:nvPr/>
          </p:nvSpPr>
          <p:spPr bwMode="auto">
            <a:xfrm>
              <a:off x="7068" y="3149"/>
              <a:ext cx="135" cy="115"/>
            </a:xfrm>
            <a:custGeom>
              <a:avLst/>
              <a:gdLst>
                <a:gd name="T0" fmla="*/ 4 w 57"/>
                <a:gd name="T1" fmla="*/ 2 h 49"/>
                <a:gd name="T2" fmla="*/ 46 w 57"/>
                <a:gd name="T3" fmla="*/ 9 h 49"/>
                <a:gd name="T4" fmla="*/ 50 w 57"/>
                <a:gd name="T5" fmla="*/ 43 h 49"/>
                <a:gd name="T6" fmla="*/ 11 w 57"/>
                <a:gd name="T7" fmla="*/ 43 h 49"/>
                <a:gd name="T8" fmla="*/ 0 w 57"/>
                <a:gd name="T9" fmla="*/ 6 h 49"/>
                <a:gd name="T10" fmla="*/ 20 w 57"/>
                <a:gd name="T11" fmla="*/ 28 h 49"/>
                <a:gd name="T12" fmla="*/ 2 w 57"/>
                <a:gd name="T13" fmla="*/ 5 h 49"/>
                <a:gd name="T14" fmla="*/ 30 w 57"/>
                <a:gd name="T15" fmla="*/ 13 h 49"/>
                <a:gd name="T16" fmla="*/ 4 w 57"/>
                <a:gd name="T17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9">
                  <a:moveTo>
                    <a:pt x="4" y="2"/>
                  </a:moveTo>
                  <a:cubicBezTo>
                    <a:pt x="9" y="0"/>
                    <a:pt x="42" y="3"/>
                    <a:pt x="46" y="9"/>
                  </a:cubicBezTo>
                  <a:cubicBezTo>
                    <a:pt x="50" y="16"/>
                    <a:pt x="57" y="36"/>
                    <a:pt x="50" y="43"/>
                  </a:cubicBezTo>
                  <a:cubicBezTo>
                    <a:pt x="43" y="49"/>
                    <a:pt x="19" y="47"/>
                    <a:pt x="11" y="43"/>
                  </a:cubicBezTo>
                  <a:cubicBezTo>
                    <a:pt x="4" y="39"/>
                    <a:pt x="0" y="12"/>
                    <a:pt x="0" y="6"/>
                  </a:cubicBezTo>
                  <a:cubicBezTo>
                    <a:pt x="5" y="19"/>
                    <a:pt x="18" y="29"/>
                    <a:pt x="20" y="28"/>
                  </a:cubicBezTo>
                  <a:cubicBezTo>
                    <a:pt x="22" y="28"/>
                    <a:pt x="4" y="16"/>
                    <a:pt x="2" y="5"/>
                  </a:cubicBezTo>
                  <a:cubicBezTo>
                    <a:pt x="9" y="14"/>
                    <a:pt x="29" y="14"/>
                    <a:pt x="30" y="13"/>
                  </a:cubicBezTo>
                  <a:cubicBezTo>
                    <a:pt x="31" y="12"/>
                    <a:pt x="8" y="11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985" y="2992"/>
              <a:ext cx="114" cy="138"/>
            </a:xfrm>
            <a:custGeom>
              <a:avLst/>
              <a:gdLst>
                <a:gd name="T0" fmla="*/ 32 w 48"/>
                <a:gd name="T1" fmla="*/ 55 h 58"/>
                <a:gd name="T2" fmla="*/ 43 w 48"/>
                <a:gd name="T3" fmla="*/ 19 h 58"/>
                <a:gd name="T4" fmla="*/ 16 w 48"/>
                <a:gd name="T5" fmla="*/ 3 h 58"/>
                <a:gd name="T6" fmla="*/ 2 w 48"/>
                <a:gd name="T7" fmla="*/ 35 h 58"/>
                <a:gd name="T8" fmla="*/ 25 w 48"/>
                <a:gd name="T9" fmla="*/ 58 h 58"/>
                <a:gd name="T10" fmla="*/ 15 w 48"/>
                <a:gd name="T11" fmla="*/ 30 h 58"/>
                <a:gd name="T12" fmla="*/ 29 w 48"/>
                <a:gd name="T13" fmla="*/ 54 h 58"/>
                <a:gd name="T14" fmla="*/ 27 w 48"/>
                <a:gd name="T15" fmla="*/ 26 h 58"/>
                <a:gd name="T16" fmla="*/ 32 w 48"/>
                <a:gd name="T17" fmla="*/ 5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8">
                  <a:moveTo>
                    <a:pt x="32" y="55"/>
                  </a:moveTo>
                  <a:cubicBezTo>
                    <a:pt x="35" y="52"/>
                    <a:pt x="48" y="28"/>
                    <a:pt x="43" y="19"/>
                  </a:cubicBezTo>
                  <a:cubicBezTo>
                    <a:pt x="38" y="9"/>
                    <a:pt x="26" y="0"/>
                    <a:pt x="16" y="3"/>
                  </a:cubicBezTo>
                  <a:cubicBezTo>
                    <a:pt x="6" y="6"/>
                    <a:pt x="0" y="24"/>
                    <a:pt x="2" y="35"/>
                  </a:cubicBezTo>
                  <a:cubicBezTo>
                    <a:pt x="5" y="45"/>
                    <a:pt x="23" y="57"/>
                    <a:pt x="25" y="58"/>
                  </a:cubicBezTo>
                  <a:cubicBezTo>
                    <a:pt x="29" y="52"/>
                    <a:pt x="13" y="29"/>
                    <a:pt x="15" y="30"/>
                  </a:cubicBezTo>
                  <a:cubicBezTo>
                    <a:pt x="17" y="30"/>
                    <a:pt x="28" y="47"/>
                    <a:pt x="29" y="54"/>
                  </a:cubicBezTo>
                  <a:cubicBezTo>
                    <a:pt x="32" y="48"/>
                    <a:pt x="25" y="26"/>
                    <a:pt x="27" y="26"/>
                  </a:cubicBezTo>
                  <a:cubicBezTo>
                    <a:pt x="29" y="27"/>
                    <a:pt x="34" y="51"/>
                    <a:pt x="32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898" y="3078"/>
              <a:ext cx="146" cy="106"/>
            </a:xfrm>
            <a:custGeom>
              <a:avLst/>
              <a:gdLst>
                <a:gd name="T0" fmla="*/ 61 w 62"/>
                <a:gd name="T1" fmla="*/ 26 h 45"/>
                <a:gd name="T2" fmla="*/ 32 w 62"/>
                <a:gd name="T3" fmla="*/ 1 h 45"/>
                <a:gd name="T4" fmla="*/ 2 w 62"/>
                <a:gd name="T5" fmla="*/ 15 h 45"/>
                <a:gd name="T6" fmla="*/ 26 w 62"/>
                <a:gd name="T7" fmla="*/ 44 h 45"/>
                <a:gd name="T8" fmla="*/ 62 w 62"/>
                <a:gd name="T9" fmla="*/ 32 h 45"/>
                <a:gd name="T10" fmla="*/ 32 w 62"/>
                <a:gd name="T11" fmla="*/ 31 h 45"/>
                <a:gd name="T12" fmla="*/ 60 w 62"/>
                <a:gd name="T13" fmla="*/ 30 h 45"/>
                <a:gd name="T14" fmla="*/ 33 w 62"/>
                <a:gd name="T15" fmla="*/ 17 h 45"/>
                <a:gd name="T16" fmla="*/ 61 w 62"/>
                <a:gd name="T17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45">
                  <a:moveTo>
                    <a:pt x="61" y="26"/>
                  </a:moveTo>
                  <a:cubicBezTo>
                    <a:pt x="61" y="26"/>
                    <a:pt x="38" y="1"/>
                    <a:pt x="32" y="1"/>
                  </a:cubicBezTo>
                  <a:cubicBezTo>
                    <a:pt x="25" y="0"/>
                    <a:pt x="4" y="4"/>
                    <a:pt x="2" y="15"/>
                  </a:cubicBezTo>
                  <a:cubicBezTo>
                    <a:pt x="0" y="25"/>
                    <a:pt x="18" y="43"/>
                    <a:pt x="26" y="44"/>
                  </a:cubicBezTo>
                  <a:cubicBezTo>
                    <a:pt x="33" y="45"/>
                    <a:pt x="56" y="35"/>
                    <a:pt x="62" y="32"/>
                  </a:cubicBezTo>
                  <a:cubicBezTo>
                    <a:pt x="57" y="28"/>
                    <a:pt x="34" y="32"/>
                    <a:pt x="32" y="31"/>
                  </a:cubicBezTo>
                  <a:cubicBezTo>
                    <a:pt x="30" y="29"/>
                    <a:pt x="58" y="28"/>
                    <a:pt x="60" y="30"/>
                  </a:cubicBezTo>
                  <a:cubicBezTo>
                    <a:pt x="55" y="25"/>
                    <a:pt x="31" y="18"/>
                    <a:pt x="33" y="17"/>
                  </a:cubicBezTo>
                  <a:cubicBezTo>
                    <a:pt x="35" y="16"/>
                    <a:pt x="61" y="26"/>
                    <a:pt x="6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938" y="3158"/>
              <a:ext cx="137" cy="154"/>
            </a:xfrm>
            <a:custGeom>
              <a:avLst/>
              <a:gdLst>
                <a:gd name="T0" fmla="*/ 46 w 58"/>
                <a:gd name="T1" fmla="*/ 0 h 65"/>
                <a:gd name="T2" fmla="*/ 12 w 58"/>
                <a:gd name="T3" fmla="*/ 16 h 65"/>
                <a:gd name="T4" fmla="*/ 19 w 58"/>
                <a:gd name="T5" fmla="*/ 59 h 65"/>
                <a:gd name="T6" fmla="*/ 57 w 58"/>
                <a:gd name="T7" fmla="*/ 39 h 65"/>
                <a:gd name="T8" fmla="*/ 52 w 58"/>
                <a:gd name="T9" fmla="*/ 2 h 65"/>
                <a:gd name="T10" fmla="*/ 41 w 58"/>
                <a:gd name="T11" fmla="*/ 30 h 65"/>
                <a:gd name="T12" fmla="*/ 48 w 58"/>
                <a:gd name="T13" fmla="*/ 2 h 65"/>
                <a:gd name="T14" fmla="*/ 26 w 58"/>
                <a:gd name="T15" fmla="*/ 23 h 65"/>
                <a:gd name="T16" fmla="*/ 46 w 58"/>
                <a:gd name="T1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65">
                  <a:moveTo>
                    <a:pt x="46" y="0"/>
                  </a:moveTo>
                  <a:cubicBezTo>
                    <a:pt x="41" y="2"/>
                    <a:pt x="23" y="9"/>
                    <a:pt x="12" y="16"/>
                  </a:cubicBezTo>
                  <a:cubicBezTo>
                    <a:pt x="0" y="23"/>
                    <a:pt x="9" y="53"/>
                    <a:pt x="19" y="59"/>
                  </a:cubicBezTo>
                  <a:cubicBezTo>
                    <a:pt x="30" y="65"/>
                    <a:pt x="55" y="47"/>
                    <a:pt x="57" y="39"/>
                  </a:cubicBezTo>
                  <a:cubicBezTo>
                    <a:pt x="58" y="31"/>
                    <a:pt x="53" y="7"/>
                    <a:pt x="52" y="2"/>
                  </a:cubicBezTo>
                  <a:cubicBezTo>
                    <a:pt x="53" y="16"/>
                    <a:pt x="41" y="34"/>
                    <a:pt x="41" y="30"/>
                  </a:cubicBezTo>
                  <a:cubicBezTo>
                    <a:pt x="42" y="26"/>
                    <a:pt x="50" y="11"/>
                    <a:pt x="48" y="2"/>
                  </a:cubicBezTo>
                  <a:cubicBezTo>
                    <a:pt x="47" y="7"/>
                    <a:pt x="24" y="26"/>
                    <a:pt x="26" y="23"/>
                  </a:cubicBezTo>
                  <a:cubicBezTo>
                    <a:pt x="28" y="21"/>
                    <a:pt x="43" y="8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202" y="4137"/>
              <a:ext cx="703" cy="429"/>
            </a:xfrm>
            <a:custGeom>
              <a:avLst/>
              <a:gdLst>
                <a:gd name="T0" fmla="*/ 200 w 297"/>
                <a:gd name="T1" fmla="*/ 57 h 181"/>
                <a:gd name="T2" fmla="*/ 227 w 297"/>
                <a:gd name="T3" fmla="*/ 90 h 181"/>
                <a:gd name="T4" fmla="*/ 177 w 297"/>
                <a:gd name="T5" fmla="*/ 119 h 181"/>
                <a:gd name="T6" fmla="*/ 147 w 297"/>
                <a:gd name="T7" fmla="*/ 63 h 181"/>
                <a:gd name="T8" fmla="*/ 192 w 297"/>
                <a:gd name="T9" fmla="*/ 16 h 181"/>
                <a:gd name="T10" fmla="*/ 255 w 297"/>
                <a:gd name="T11" fmla="*/ 22 h 181"/>
                <a:gd name="T12" fmla="*/ 292 w 297"/>
                <a:gd name="T13" fmla="*/ 68 h 181"/>
                <a:gd name="T14" fmla="*/ 292 w 297"/>
                <a:gd name="T15" fmla="*/ 119 h 181"/>
                <a:gd name="T16" fmla="*/ 271 w 297"/>
                <a:gd name="T17" fmla="*/ 153 h 181"/>
                <a:gd name="T18" fmla="*/ 239 w 297"/>
                <a:gd name="T19" fmla="*/ 173 h 181"/>
                <a:gd name="T20" fmla="*/ 195 w 297"/>
                <a:gd name="T21" fmla="*/ 180 h 181"/>
                <a:gd name="T22" fmla="*/ 149 w 297"/>
                <a:gd name="T23" fmla="*/ 164 h 181"/>
                <a:gd name="T24" fmla="*/ 115 w 297"/>
                <a:gd name="T25" fmla="*/ 126 h 181"/>
                <a:gd name="T26" fmla="*/ 90 w 297"/>
                <a:gd name="T27" fmla="*/ 84 h 181"/>
                <a:gd name="T28" fmla="*/ 64 w 297"/>
                <a:gd name="T29" fmla="*/ 46 h 181"/>
                <a:gd name="T30" fmla="*/ 33 w 297"/>
                <a:gd name="T31" fmla="*/ 18 h 181"/>
                <a:gd name="T32" fmla="*/ 0 w 297"/>
                <a:gd name="T33" fmla="*/ 0 h 181"/>
                <a:gd name="T34" fmla="*/ 36 w 297"/>
                <a:gd name="T35" fmla="*/ 12 h 181"/>
                <a:gd name="T36" fmla="*/ 71 w 297"/>
                <a:gd name="T37" fmla="*/ 39 h 181"/>
                <a:gd name="T38" fmla="*/ 101 w 297"/>
                <a:gd name="T39" fmla="*/ 77 h 181"/>
                <a:gd name="T40" fmla="*/ 127 w 297"/>
                <a:gd name="T41" fmla="*/ 118 h 181"/>
                <a:gd name="T42" fmla="*/ 157 w 297"/>
                <a:gd name="T43" fmla="*/ 151 h 181"/>
                <a:gd name="T44" fmla="*/ 196 w 297"/>
                <a:gd name="T45" fmla="*/ 164 h 181"/>
                <a:gd name="T46" fmla="*/ 233 w 297"/>
                <a:gd name="T47" fmla="*/ 159 h 181"/>
                <a:gd name="T48" fmla="*/ 260 w 297"/>
                <a:gd name="T49" fmla="*/ 142 h 181"/>
                <a:gd name="T50" fmla="*/ 277 w 297"/>
                <a:gd name="T51" fmla="*/ 115 h 181"/>
                <a:gd name="T52" fmla="*/ 277 w 297"/>
                <a:gd name="T53" fmla="*/ 73 h 181"/>
                <a:gd name="T54" fmla="*/ 248 w 297"/>
                <a:gd name="T55" fmla="*/ 35 h 181"/>
                <a:gd name="T56" fmla="*/ 196 w 297"/>
                <a:gd name="T57" fmla="*/ 29 h 181"/>
                <a:gd name="T58" fmla="*/ 159 w 297"/>
                <a:gd name="T59" fmla="*/ 66 h 181"/>
                <a:gd name="T60" fmla="*/ 179 w 297"/>
                <a:gd name="T61" fmla="*/ 111 h 181"/>
                <a:gd name="T62" fmla="*/ 223 w 297"/>
                <a:gd name="T63" fmla="*/ 88 h 181"/>
                <a:gd name="T64" fmla="*/ 200 w 297"/>
                <a:gd name="T65" fmla="*/ 57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7" h="181">
                  <a:moveTo>
                    <a:pt x="200" y="57"/>
                  </a:moveTo>
                  <a:cubicBezTo>
                    <a:pt x="218" y="45"/>
                    <a:pt x="237" y="72"/>
                    <a:pt x="227" y="90"/>
                  </a:cubicBezTo>
                  <a:cubicBezTo>
                    <a:pt x="222" y="108"/>
                    <a:pt x="200" y="127"/>
                    <a:pt x="177" y="119"/>
                  </a:cubicBezTo>
                  <a:cubicBezTo>
                    <a:pt x="154" y="112"/>
                    <a:pt x="142" y="86"/>
                    <a:pt x="147" y="63"/>
                  </a:cubicBezTo>
                  <a:cubicBezTo>
                    <a:pt x="151" y="41"/>
                    <a:pt x="170" y="21"/>
                    <a:pt x="192" y="16"/>
                  </a:cubicBezTo>
                  <a:cubicBezTo>
                    <a:pt x="213" y="10"/>
                    <a:pt x="237" y="10"/>
                    <a:pt x="255" y="22"/>
                  </a:cubicBezTo>
                  <a:cubicBezTo>
                    <a:pt x="275" y="32"/>
                    <a:pt x="285" y="51"/>
                    <a:pt x="292" y="68"/>
                  </a:cubicBezTo>
                  <a:cubicBezTo>
                    <a:pt x="297" y="86"/>
                    <a:pt x="297" y="104"/>
                    <a:pt x="292" y="119"/>
                  </a:cubicBezTo>
                  <a:cubicBezTo>
                    <a:pt x="287" y="134"/>
                    <a:pt x="279" y="146"/>
                    <a:pt x="271" y="153"/>
                  </a:cubicBezTo>
                  <a:cubicBezTo>
                    <a:pt x="263" y="161"/>
                    <a:pt x="252" y="168"/>
                    <a:pt x="239" y="173"/>
                  </a:cubicBezTo>
                  <a:cubicBezTo>
                    <a:pt x="226" y="178"/>
                    <a:pt x="211" y="181"/>
                    <a:pt x="195" y="180"/>
                  </a:cubicBezTo>
                  <a:cubicBezTo>
                    <a:pt x="179" y="179"/>
                    <a:pt x="163" y="174"/>
                    <a:pt x="149" y="164"/>
                  </a:cubicBezTo>
                  <a:cubicBezTo>
                    <a:pt x="134" y="154"/>
                    <a:pt x="124" y="140"/>
                    <a:pt x="115" y="126"/>
                  </a:cubicBezTo>
                  <a:cubicBezTo>
                    <a:pt x="106" y="112"/>
                    <a:pt x="98" y="98"/>
                    <a:pt x="90" y="84"/>
                  </a:cubicBezTo>
                  <a:cubicBezTo>
                    <a:pt x="81" y="71"/>
                    <a:pt x="74" y="57"/>
                    <a:pt x="64" y="46"/>
                  </a:cubicBezTo>
                  <a:cubicBezTo>
                    <a:pt x="55" y="34"/>
                    <a:pt x="43" y="27"/>
                    <a:pt x="33" y="18"/>
                  </a:cubicBezTo>
                  <a:cubicBezTo>
                    <a:pt x="21" y="11"/>
                    <a:pt x="10" y="6"/>
                    <a:pt x="0" y="0"/>
                  </a:cubicBezTo>
                  <a:cubicBezTo>
                    <a:pt x="11" y="4"/>
                    <a:pt x="23" y="7"/>
                    <a:pt x="36" y="12"/>
                  </a:cubicBezTo>
                  <a:cubicBezTo>
                    <a:pt x="47" y="20"/>
                    <a:pt x="61" y="27"/>
                    <a:pt x="71" y="39"/>
                  </a:cubicBezTo>
                  <a:cubicBezTo>
                    <a:pt x="83" y="50"/>
                    <a:pt x="92" y="63"/>
                    <a:pt x="101" y="77"/>
                  </a:cubicBezTo>
                  <a:cubicBezTo>
                    <a:pt x="127" y="118"/>
                    <a:pt x="127" y="118"/>
                    <a:pt x="127" y="118"/>
                  </a:cubicBezTo>
                  <a:cubicBezTo>
                    <a:pt x="136" y="131"/>
                    <a:pt x="146" y="143"/>
                    <a:pt x="157" y="151"/>
                  </a:cubicBezTo>
                  <a:cubicBezTo>
                    <a:pt x="169" y="159"/>
                    <a:pt x="183" y="163"/>
                    <a:pt x="196" y="164"/>
                  </a:cubicBezTo>
                  <a:cubicBezTo>
                    <a:pt x="210" y="165"/>
                    <a:pt x="222" y="163"/>
                    <a:pt x="233" y="159"/>
                  </a:cubicBezTo>
                  <a:cubicBezTo>
                    <a:pt x="244" y="155"/>
                    <a:pt x="253" y="148"/>
                    <a:pt x="260" y="142"/>
                  </a:cubicBezTo>
                  <a:cubicBezTo>
                    <a:pt x="267" y="136"/>
                    <a:pt x="273" y="126"/>
                    <a:pt x="277" y="115"/>
                  </a:cubicBezTo>
                  <a:cubicBezTo>
                    <a:pt x="281" y="103"/>
                    <a:pt x="282" y="88"/>
                    <a:pt x="277" y="73"/>
                  </a:cubicBezTo>
                  <a:cubicBezTo>
                    <a:pt x="272" y="58"/>
                    <a:pt x="263" y="43"/>
                    <a:pt x="248" y="35"/>
                  </a:cubicBezTo>
                  <a:cubicBezTo>
                    <a:pt x="234" y="25"/>
                    <a:pt x="214" y="24"/>
                    <a:pt x="196" y="29"/>
                  </a:cubicBezTo>
                  <a:cubicBezTo>
                    <a:pt x="177" y="33"/>
                    <a:pt x="163" y="48"/>
                    <a:pt x="159" y="66"/>
                  </a:cubicBezTo>
                  <a:cubicBezTo>
                    <a:pt x="154" y="83"/>
                    <a:pt x="162" y="104"/>
                    <a:pt x="179" y="111"/>
                  </a:cubicBezTo>
                  <a:cubicBezTo>
                    <a:pt x="197" y="118"/>
                    <a:pt x="216" y="105"/>
                    <a:pt x="223" y="88"/>
                  </a:cubicBezTo>
                  <a:cubicBezTo>
                    <a:pt x="232" y="73"/>
                    <a:pt x="218" y="48"/>
                    <a:pt x="200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893" y="4632"/>
              <a:ext cx="605" cy="343"/>
            </a:xfrm>
            <a:custGeom>
              <a:avLst/>
              <a:gdLst>
                <a:gd name="T0" fmla="*/ 168 w 256"/>
                <a:gd name="T1" fmla="*/ 98 h 145"/>
                <a:gd name="T2" fmla="*/ 194 w 256"/>
                <a:gd name="T3" fmla="*/ 82 h 145"/>
                <a:gd name="T4" fmla="*/ 169 w 256"/>
                <a:gd name="T5" fmla="*/ 52 h 145"/>
                <a:gd name="T6" fmla="*/ 139 w 256"/>
                <a:gd name="T7" fmla="*/ 79 h 145"/>
                <a:gd name="T8" fmla="*/ 155 w 256"/>
                <a:gd name="T9" fmla="*/ 118 h 145"/>
                <a:gd name="T10" fmla="*/ 196 w 256"/>
                <a:gd name="T11" fmla="*/ 130 h 145"/>
                <a:gd name="T12" fmla="*/ 230 w 256"/>
                <a:gd name="T13" fmla="*/ 111 h 145"/>
                <a:gd name="T14" fmla="*/ 243 w 256"/>
                <a:gd name="T15" fmla="*/ 79 h 145"/>
                <a:gd name="T16" fmla="*/ 238 w 256"/>
                <a:gd name="T17" fmla="*/ 54 h 145"/>
                <a:gd name="T18" fmla="*/ 224 w 256"/>
                <a:gd name="T19" fmla="*/ 33 h 145"/>
                <a:gd name="T20" fmla="*/ 198 w 256"/>
                <a:gd name="T21" fmla="*/ 18 h 145"/>
                <a:gd name="T22" fmla="*/ 165 w 256"/>
                <a:gd name="T23" fmla="*/ 15 h 145"/>
                <a:gd name="T24" fmla="*/ 132 w 256"/>
                <a:gd name="T25" fmla="*/ 30 h 145"/>
                <a:gd name="T26" fmla="*/ 100 w 256"/>
                <a:gd name="T27" fmla="*/ 53 h 145"/>
                <a:gd name="T28" fmla="*/ 66 w 256"/>
                <a:gd name="T29" fmla="*/ 71 h 145"/>
                <a:gd name="T30" fmla="*/ 31 w 256"/>
                <a:gd name="T31" fmla="*/ 80 h 145"/>
                <a:gd name="T32" fmla="*/ 0 w 256"/>
                <a:gd name="T33" fmla="*/ 78 h 145"/>
                <a:gd name="T34" fmla="*/ 30 w 256"/>
                <a:gd name="T35" fmla="*/ 75 h 145"/>
                <a:gd name="T36" fmla="*/ 62 w 256"/>
                <a:gd name="T37" fmla="*/ 63 h 145"/>
                <a:gd name="T38" fmla="*/ 94 w 256"/>
                <a:gd name="T39" fmla="*/ 44 h 145"/>
                <a:gd name="T40" fmla="*/ 125 w 256"/>
                <a:gd name="T41" fmla="*/ 20 h 145"/>
                <a:gd name="T42" fmla="*/ 162 w 256"/>
                <a:gd name="T43" fmla="*/ 2 h 145"/>
                <a:gd name="T44" fmla="*/ 202 w 256"/>
                <a:gd name="T45" fmla="*/ 5 h 145"/>
                <a:gd name="T46" fmla="*/ 233 w 256"/>
                <a:gd name="T47" fmla="*/ 24 h 145"/>
                <a:gd name="T48" fmla="*/ 250 w 256"/>
                <a:gd name="T49" fmla="*/ 49 h 145"/>
                <a:gd name="T50" fmla="*/ 255 w 256"/>
                <a:gd name="T51" fmla="*/ 81 h 145"/>
                <a:gd name="T52" fmla="*/ 239 w 256"/>
                <a:gd name="T53" fmla="*/ 118 h 145"/>
                <a:gd name="T54" fmla="*/ 197 w 256"/>
                <a:gd name="T55" fmla="*/ 141 h 145"/>
                <a:gd name="T56" fmla="*/ 148 w 256"/>
                <a:gd name="T57" fmla="*/ 126 h 145"/>
                <a:gd name="T58" fmla="*/ 130 w 256"/>
                <a:gd name="T59" fmla="*/ 77 h 145"/>
                <a:gd name="T60" fmla="*/ 169 w 256"/>
                <a:gd name="T61" fmla="*/ 44 h 145"/>
                <a:gd name="T62" fmla="*/ 198 w 256"/>
                <a:gd name="T63" fmla="*/ 82 h 145"/>
                <a:gd name="T64" fmla="*/ 168 w 256"/>
                <a:gd name="T65" fmla="*/ 9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6" h="145">
                  <a:moveTo>
                    <a:pt x="168" y="98"/>
                  </a:moveTo>
                  <a:cubicBezTo>
                    <a:pt x="178" y="110"/>
                    <a:pt x="196" y="96"/>
                    <a:pt x="194" y="82"/>
                  </a:cubicBezTo>
                  <a:cubicBezTo>
                    <a:pt x="194" y="68"/>
                    <a:pt x="184" y="51"/>
                    <a:pt x="169" y="52"/>
                  </a:cubicBezTo>
                  <a:cubicBezTo>
                    <a:pt x="154" y="51"/>
                    <a:pt x="141" y="64"/>
                    <a:pt x="139" y="79"/>
                  </a:cubicBezTo>
                  <a:cubicBezTo>
                    <a:pt x="137" y="93"/>
                    <a:pt x="143" y="109"/>
                    <a:pt x="155" y="118"/>
                  </a:cubicBezTo>
                  <a:cubicBezTo>
                    <a:pt x="167" y="127"/>
                    <a:pt x="182" y="133"/>
                    <a:pt x="196" y="130"/>
                  </a:cubicBezTo>
                  <a:cubicBezTo>
                    <a:pt x="210" y="129"/>
                    <a:pt x="221" y="120"/>
                    <a:pt x="230" y="111"/>
                  </a:cubicBezTo>
                  <a:cubicBezTo>
                    <a:pt x="237" y="100"/>
                    <a:pt x="242" y="90"/>
                    <a:pt x="243" y="79"/>
                  </a:cubicBezTo>
                  <a:cubicBezTo>
                    <a:pt x="243" y="70"/>
                    <a:pt x="242" y="60"/>
                    <a:pt x="238" y="54"/>
                  </a:cubicBezTo>
                  <a:cubicBezTo>
                    <a:pt x="236" y="46"/>
                    <a:pt x="231" y="40"/>
                    <a:pt x="224" y="33"/>
                  </a:cubicBezTo>
                  <a:cubicBezTo>
                    <a:pt x="217" y="27"/>
                    <a:pt x="209" y="20"/>
                    <a:pt x="198" y="18"/>
                  </a:cubicBezTo>
                  <a:cubicBezTo>
                    <a:pt x="188" y="13"/>
                    <a:pt x="176" y="13"/>
                    <a:pt x="165" y="15"/>
                  </a:cubicBezTo>
                  <a:cubicBezTo>
                    <a:pt x="154" y="17"/>
                    <a:pt x="143" y="23"/>
                    <a:pt x="132" y="30"/>
                  </a:cubicBezTo>
                  <a:cubicBezTo>
                    <a:pt x="100" y="53"/>
                    <a:pt x="100" y="53"/>
                    <a:pt x="100" y="53"/>
                  </a:cubicBezTo>
                  <a:cubicBezTo>
                    <a:pt x="89" y="60"/>
                    <a:pt x="78" y="67"/>
                    <a:pt x="66" y="71"/>
                  </a:cubicBezTo>
                  <a:cubicBezTo>
                    <a:pt x="55" y="77"/>
                    <a:pt x="42" y="78"/>
                    <a:pt x="31" y="80"/>
                  </a:cubicBezTo>
                  <a:cubicBezTo>
                    <a:pt x="20" y="80"/>
                    <a:pt x="9" y="79"/>
                    <a:pt x="0" y="78"/>
                  </a:cubicBezTo>
                  <a:cubicBezTo>
                    <a:pt x="10" y="77"/>
                    <a:pt x="20" y="76"/>
                    <a:pt x="30" y="75"/>
                  </a:cubicBezTo>
                  <a:cubicBezTo>
                    <a:pt x="41" y="71"/>
                    <a:pt x="52" y="70"/>
                    <a:pt x="62" y="63"/>
                  </a:cubicBezTo>
                  <a:cubicBezTo>
                    <a:pt x="73" y="59"/>
                    <a:pt x="83" y="51"/>
                    <a:pt x="94" y="44"/>
                  </a:cubicBezTo>
                  <a:cubicBezTo>
                    <a:pt x="104" y="36"/>
                    <a:pt x="114" y="28"/>
                    <a:pt x="125" y="20"/>
                  </a:cubicBezTo>
                  <a:cubicBezTo>
                    <a:pt x="136" y="12"/>
                    <a:pt x="148" y="5"/>
                    <a:pt x="162" y="2"/>
                  </a:cubicBezTo>
                  <a:cubicBezTo>
                    <a:pt x="176" y="0"/>
                    <a:pt x="190" y="1"/>
                    <a:pt x="202" y="5"/>
                  </a:cubicBezTo>
                  <a:cubicBezTo>
                    <a:pt x="215" y="8"/>
                    <a:pt x="224" y="17"/>
                    <a:pt x="233" y="24"/>
                  </a:cubicBezTo>
                  <a:cubicBezTo>
                    <a:pt x="241" y="32"/>
                    <a:pt x="247" y="40"/>
                    <a:pt x="250" y="49"/>
                  </a:cubicBezTo>
                  <a:cubicBezTo>
                    <a:pt x="254" y="56"/>
                    <a:pt x="256" y="68"/>
                    <a:pt x="255" y="81"/>
                  </a:cubicBezTo>
                  <a:cubicBezTo>
                    <a:pt x="254" y="93"/>
                    <a:pt x="248" y="106"/>
                    <a:pt x="239" y="118"/>
                  </a:cubicBezTo>
                  <a:cubicBezTo>
                    <a:pt x="229" y="129"/>
                    <a:pt x="215" y="140"/>
                    <a:pt x="197" y="141"/>
                  </a:cubicBezTo>
                  <a:cubicBezTo>
                    <a:pt x="180" y="145"/>
                    <a:pt x="162" y="137"/>
                    <a:pt x="148" y="126"/>
                  </a:cubicBezTo>
                  <a:cubicBezTo>
                    <a:pt x="134" y="116"/>
                    <a:pt x="126" y="95"/>
                    <a:pt x="130" y="77"/>
                  </a:cubicBezTo>
                  <a:cubicBezTo>
                    <a:pt x="133" y="58"/>
                    <a:pt x="150" y="43"/>
                    <a:pt x="169" y="44"/>
                  </a:cubicBezTo>
                  <a:cubicBezTo>
                    <a:pt x="189" y="46"/>
                    <a:pt x="200" y="67"/>
                    <a:pt x="198" y="82"/>
                  </a:cubicBezTo>
                  <a:cubicBezTo>
                    <a:pt x="199" y="99"/>
                    <a:pt x="177" y="112"/>
                    <a:pt x="168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514" y="4213"/>
              <a:ext cx="1213" cy="632"/>
            </a:xfrm>
            <a:custGeom>
              <a:avLst/>
              <a:gdLst>
                <a:gd name="T0" fmla="*/ 467 w 513"/>
                <a:gd name="T1" fmla="*/ 196 h 267"/>
                <a:gd name="T2" fmla="*/ 412 w 513"/>
                <a:gd name="T3" fmla="*/ 221 h 267"/>
                <a:gd name="T4" fmla="*/ 483 w 513"/>
                <a:gd name="T5" fmla="*/ 241 h 267"/>
                <a:gd name="T6" fmla="*/ 475 w 513"/>
                <a:gd name="T7" fmla="*/ 162 h 267"/>
                <a:gd name="T8" fmla="*/ 385 w 513"/>
                <a:gd name="T9" fmla="*/ 174 h 267"/>
                <a:gd name="T10" fmla="*/ 295 w 513"/>
                <a:gd name="T11" fmla="*/ 216 h 267"/>
                <a:gd name="T12" fmla="*/ 214 w 513"/>
                <a:gd name="T13" fmla="*/ 176 h 267"/>
                <a:gd name="T14" fmla="*/ 178 w 513"/>
                <a:gd name="T15" fmla="*/ 113 h 267"/>
                <a:gd name="T16" fmla="*/ 154 w 513"/>
                <a:gd name="T17" fmla="*/ 63 h 267"/>
                <a:gd name="T18" fmla="*/ 111 w 513"/>
                <a:gd name="T19" fmla="*/ 25 h 267"/>
                <a:gd name="T20" fmla="*/ 48 w 513"/>
                <a:gd name="T21" fmla="*/ 25 h 267"/>
                <a:gd name="T22" fmla="*/ 18 w 513"/>
                <a:gd name="T23" fmla="*/ 84 h 267"/>
                <a:gd name="T24" fmla="*/ 58 w 513"/>
                <a:gd name="T25" fmla="*/ 136 h 267"/>
                <a:gd name="T26" fmla="*/ 109 w 513"/>
                <a:gd name="T27" fmla="*/ 103 h 267"/>
                <a:gd name="T28" fmla="*/ 74 w 513"/>
                <a:gd name="T29" fmla="*/ 58 h 267"/>
                <a:gd name="T30" fmla="*/ 61 w 513"/>
                <a:gd name="T31" fmla="*/ 98 h 267"/>
                <a:gd name="T32" fmla="*/ 59 w 513"/>
                <a:gd name="T33" fmla="*/ 102 h 267"/>
                <a:gd name="T34" fmla="*/ 74 w 513"/>
                <a:gd name="T35" fmla="*/ 48 h 267"/>
                <a:gd name="T36" fmla="*/ 122 w 513"/>
                <a:gd name="T37" fmla="*/ 105 h 267"/>
                <a:gd name="T38" fmla="*/ 54 w 513"/>
                <a:gd name="T39" fmla="*/ 152 h 267"/>
                <a:gd name="T40" fmla="*/ 0 w 513"/>
                <a:gd name="T41" fmla="*/ 85 h 267"/>
                <a:gd name="T42" fmla="*/ 39 w 513"/>
                <a:gd name="T43" fmla="*/ 10 h 267"/>
                <a:gd name="T44" fmla="*/ 118 w 513"/>
                <a:gd name="T45" fmla="*/ 9 h 267"/>
                <a:gd name="T46" fmla="*/ 169 w 513"/>
                <a:gd name="T47" fmla="*/ 55 h 267"/>
                <a:gd name="T48" fmla="*/ 193 w 513"/>
                <a:gd name="T49" fmla="*/ 106 h 267"/>
                <a:gd name="T50" fmla="*/ 227 w 513"/>
                <a:gd name="T51" fmla="*/ 165 h 267"/>
                <a:gd name="T52" fmla="*/ 292 w 513"/>
                <a:gd name="T53" fmla="*/ 199 h 267"/>
                <a:gd name="T54" fmla="*/ 377 w 513"/>
                <a:gd name="T55" fmla="*/ 160 h 267"/>
                <a:gd name="T56" fmla="*/ 482 w 513"/>
                <a:gd name="T57" fmla="*/ 149 h 267"/>
                <a:gd name="T58" fmla="*/ 491 w 513"/>
                <a:gd name="T59" fmla="*/ 250 h 267"/>
                <a:gd name="T60" fmla="*/ 404 w 513"/>
                <a:gd name="T61" fmla="*/ 222 h 267"/>
                <a:gd name="T62" fmla="*/ 470 w 513"/>
                <a:gd name="T63" fmla="*/ 19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3" h="267">
                  <a:moveTo>
                    <a:pt x="447" y="224"/>
                  </a:moveTo>
                  <a:cubicBezTo>
                    <a:pt x="461" y="229"/>
                    <a:pt x="472" y="209"/>
                    <a:pt x="467" y="196"/>
                  </a:cubicBezTo>
                  <a:cubicBezTo>
                    <a:pt x="463" y="182"/>
                    <a:pt x="444" y="180"/>
                    <a:pt x="431" y="185"/>
                  </a:cubicBezTo>
                  <a:cubicBezTo>
                    <a:pt x="416" y="190"/>
                    <a:pt x="410" y="206"/>
                    <a:pt x="412" y="221"/>
                  </a:cubicBezTo>
                  <a:cubicBezTo>
                    <a:pt x="414" y="237"/>
                    <a:pt x="425" y="250"/>
                    <a:pt x="440" y="253"/>
                  </a:cubicBezTo>
                  <a:cubicBezTo>
                    <a:pt x="455" y="256"/>
                    <a:pt x="472" y="251"/>
                    <a:pt x="483" y="241"/>
                  </a:cubicBezTo>
                  <a:cubicBezTo>
                    <a:pt x="495" y="231"/>
                    <a:pt x="500" y="215"/>
                    <a:pt x="499" y="199"/>
                  </a:cubicBezTo>
                  <a:cubicBezTo>
                    <a:pt x="498" y="183"/>
                    <a:pt x="488" y="169"/>
                    <a:pt x="475" y="162"/>
                  </a:cubicBezTo>
                  <a:cubicBezTo>
                    <a:pt x="462" y="155"/>
                    <a:pt x="445" y="153"/>
                    <a:pt x="430" y="156"/>
                  </a:cubicBezTo>
                  <a:cubicBezTo>
                    <a:pt x="414" y="159"/>
                    <a:pt x="399" y="166"/>
                    <a:pt x="385" y="174"/>
                  </a:cubicBezTo>
                  <a:cubicBezTo>
                    <a:pt x="342" y="198"/>
                    <a:pt x="342" y="198"/>
                    <a:pt x="342" y="198"/>
                  </a:cubicBezTo>
                  <a:cubicBezTo>
                    <a:pt x="327" y="206"/>
                    <a:pt x="312" y="213"/>
                    <a:pt x="295" y="216"/>
                  </a:cubicBezTo>
                  <a:cubicBezTo>
                    <a:pt x="278" y="218"/>
                    <a:pt x="260" y="215"/>
                    <a:pt x="246" y="206"/>
                  </a:cubicBezTo>
                  <a:cubicBezTo>
                    <a:pt x="232" y="198"/>
                    <a:pt x="224" y="186"/>
                    <a:pt x="214" y="176"/>
                  </a:cubicBezTo>
                  <a:cubicBezTo>
                    <a:pt x="205" y="165"/>
                    <a:pt x="199" y="154"/>
                    <a:pt x="193" y="143"/>
                  </a:cubicBezTo>
                  <a:cubicBezTo>
                    <a:pt x="187" y="132"/>
                    <a:pt x="182" y="122"/>
                    <a:pt x="178" y="113"/>
                  </a:cubicBezTo>
                  <a:cubicBezTo>
                    <a:pt x="174" y="103"/>
                    <a:pt x="170" y="95"/>
                    <a:pt x="166" y="87"/>
                  </a:cubicBezTo>
                  <a:cubicBezTo>
                    <a:pt x="162" y="80"/>
                    <a:pt x="158" y="72"/>
                    <a:pt x="154" y="63"/>
                  </a:cubicBezTo>
                  <a:cubicBezTo>
                    <a:pt x="148" y="56"/>
                    <a:pt x="143" y="48"/>
                    <a:pt x="136" y="41"/>
                  </a:cubicBezTo>
                  <a:cubicBezTo>
                    <a:pt x="128" y="36"/>
                    <a:pt x="122" y="27"/>
                    <a:pt x="111" y="25"/>
                  </a:cubicBezTo>
                  <a:cubicBezTo>
                    <a:pt x="101" y="21"/>
                    <a:pt x="91" y="18"/>
                    <a:pt x="80" y="18"/>
                  </a:cubicBezTo>
                  <a:cubicBezTo>
                    <a:pt x="69" y="18"/>
                    <a:pt x="58" y="20"/>
                    <a:pt x="48" y="25"/>
                  </a:cubicBezTo>
                  <a:cubicBezTo>
                    <a:pt x="38" y="31"/>
                    <a:pt x="30" y="39"/>
                    <a:pt x="25" y="50"/>
                  </a:cubicBezTo>
                  <a:cubicBezTo>
                    <a:pt x="20" y="60"/>
                    <a:pt x="17" y="72"/>
                    <a:pt x="18" y="84"/>
                  </a:cubicBezTo>
                  <a:cubicBezTo>
                    <a:pt x="18" y="96"/>
                    <a:pt x="22" y="108"/>
                    <a:pt x="29" y="117"/>
                  </a:cubicBezTo>
                  <a:cubicBezTo>
                    <a:pt x="36" y="126"/>
                    <a:pt x="47" y="135"/>
                    <a:pt x="58" y="136"/>
                  </a:cubicBezTo>
                  <a:cubicBezTo>
                    <a:pt x="69" y="141"/>
                    <a:pt x="80" y="136"/>
                    <a:pt x="90" y="131"/>
                  </a:cubicBezTo>
                  <a:cubicBezTo>
                    <a:pt x="99" y="123"/>
                    <a:pt x="107" y="114"/>
                    <a:pt x="109" y="103"/>
                  </a:cubicBezTo>
                  <a:cubicBezTo>
                    <a:pt x="112" y="92"/>
                    <a:pt x="109" y="80"/>
                    <a:pt x="103" y="72"/>
                  </a:cubicBezTo>
                  <a:cubicBezTo>
                    <a:pt x="96" y="63"/>
                    <a:pt x="85" y="58"/>
                    <a:pt x="74" y="58"/>
                  </a:cubicBezTo>
                  <a:cubicBezTo>
                    <a:pt x="64" y="57"/>
                    <a:pt x="53" y="62"/>
                    <a:pt x="52" y="72"/>
                  </a:cubicBezTo>
                  <a:cubicBezTo>
                    <a:pt x="49" y="82"/>
                    <a:pt x="52" y="93"/>
                    <a:pt x="61" y="98"/>
                  </a:cubicBezTo>
                  <a:cubicBezTo>
                    <a:pt x="69" y="104"/>
                    <a:pt x="82" y="103"/>
                    <a:pt x="85" y="94"/>
                  </a:cubicBezTo>
                  <a:cubicBezTo>
                    <a:pt x="83" y="104"/>
                    <a:pt x="69" y="107"/>
                    <a:pt x="59" y="102"/>
                  </a:cubicBezTo>
                  <a:cubicBezTo>
                    <a:pt x="48" y="97"/>
                    <a:pt x="43" y="84"/>
                    <a:pt x="45" y="71"/>
                  </a:cubicBezTo>
                  <a:cubicBezTo>
                    <a:pt x="45" y="57"/>
                    <a:pt x="61" y="48"/>
                    <a:pt x="74" y="48"/>
                  </a:cubicBezTo>
                  <a:cubicBezTo>
                    <a:pt x="87" y="48"/>
                    <a:pt x="102" y="52"/>
                    <a:pt x="112" y="64"/>
                  </a:cubicBezTo>
                  <a:cubicBezTo>
                    <a:pt x="121" y="75"/>
                    <a:pt x="126" y="91"/>
                    <a:pt x="122" y="105"/>
                  </a:cubicBezTo>
                  <a:cubicBezTo>
                    <a:pt x="121" y="121"/>
                    <a:pt x="110" y="133"/>
                    <a:pt x="99" y="143"/>
                  </a:cubicBezTo>
                  <a:cubicBezTo>
                    <a:pt x="86" y="151"/>
                    <a:pt x="70" y="157"/>
                    <a:pt x="54" y="152"/>
                  </a:cubicBezTo>
                  <a:cubicBezTo>
                    <a:pt x="39" y="149"/>
                    <a:pt x="26" y="139"/>
                    <a:pt x="16" y="128"/>
                  </a:cubicBezTo>
                  <a:cubicBezTo>
                    <a:pt x="6" y="115"/>
                    <a:pt x="1" y="100"/>
                    <a:pt x="0" y="85"/>
                  </a:cubicBezTo>
                  <a:cubicBezTo>
                    <a:pt x="0" y="70"/>
                    <a:pt x="3" y="55"/>
                    <a:pt x="9" y="42"/>
                  </a:cubicBezTo>
                  <a:cubicBezTo>
                    <a:pt x="16" y="29"/>
                    <a:pt x="26" y="17"/>
                    <a:pt x="39" y="10"/>
                  </a:cubicBezTo>
                  <a:cubicBezTo>
                    <a:pt x="52" y="3"/>
                    <a:pt x="66" y="0"/>
                    <a:pt x="80" y="0"/>
                  </a:cubicBezTo>
                  <a:cubicBezTo>
                    <a:pt x="94" y="0"/>
                    <a:pt x="106" y="4"/>
                    <a:pt x="118" y="9"/>
                  </a:cubicBezTo>
                  <a:cubicBezTo>
                    <a:pt x="130" y="12"/>
                    <a:pt x="139" y="22"/>
                    <a:pt x="148" y="29"/>
                  </a:cubicBezTo>
                  <a:cubicBezTo>
                    <a:pt x="157" y="37"/>
                    <a:pt x="162" y="46"/>
                    <a:pt x="169" y="55"/>
                  </a:cubicBezTo>
                  <a:cubicBezTo>
                    <a:pt x="173" y="63"/>
                    <a:pt x="178" y="72"/>
                    <a:pt x="182" y="80"/>
                  </a:cubicBezTo>
                  <a:cubicBezTo>
                    <a:pt x="185" y="88"/>
                    <a:pt x="189" y="96"/>
                    <a:pt x="193" y="106"/>
                  </a:cubicBezTo>
                  <a:cubicBezTo>
                    <a:pt x="198" y="115"/>
                    <a:pt x="203" y="125"/>
                    <a:pt x="208" y="135"/>
                  </a:cubicBezTo>
                  <a:cubicBezTo>
                    <a:pt x="214" y="145"/>
                    <a:pt x="219" y="156"/>
                    <a:pt x="227" y="165"/>
                  </a:cubicBezTo>
                  <a:cubicBezTo>
                    <a:pt x="236" y="175"/>
                    <a:pt x="244" y="185"/>
                    <a:pt x="255" y="192"/>
                  </a:cubicBezTo>
                  <a:cubicBezTo>
                    <a:pt x="266" y="198"/>
                    <a:pt x="279" y="201"/>
                    <a:pt x="292" y="199"/>
                  </a:cubicBezTo>
                  <a:cubicBezTo>
                    <a:pt x="306" y="197"/>
                    <a:pt x="320" y="191"/>
                    <a:pt x="334" y="184"/>
                  </a:cubicBezTo>
                  <a:cubicBezTo>
                    <a:pt x="348" y="177"/>
                    <a:pt x="362" y="168"/>
                    <a:pt x="377" y="160"/>
                  </a:cubicBezTo>
                  <a:cubicBezTo>
                    <a:pt x="392" y="152"/>
                    <a:pt x="409" y="144"/>
                    <a:pt x="427" y="141"/>
                  </a:cubicBezTo>
                  <a:cubicBezTo>
                    <a:pt x="445" y="138"/>
                    <a:pt x="465" y="140"/>
                    <a:pt x="482" y="149"/>
                  </a:cubicBezTo>
                  <a:cubicBezTo>
                    <a:pt x="499" y="160"/>
                    <a:pt x="511" y="178"/>
                    <a:pt x="512" y="198"/>
                  </a:cubicBezTo>
                  <a:cubicBezTo>
                    <a:pt x="513" y="217"/>
                    <a:pt x="506" y="237"/>
                    <a:pt x="491" y="250"/>
                  </a:cubicBezTo>
                  <a:cubicBezTo>
                    <a:pt x="476" y="262"/>
                    <a:pt x="456" y="267"/>
                    <a:pt x="438" y="262"/>
                  </a:cubicBezTo>
                  <a:cubicBezTo>
                    <a:pt x="419" y="258"/>
                    <a:pt x="405" y="240"/>
                    <a:pt x="404" y="222"/>
                  </a:cubicBezTo>
                  <a:cubicBezTo>
                    <a:pt x="402" y="205"/>
                    <a:pt x="411" y="185"/>
                    <a:pt x="429" y="180"/>
                  </a:cubicBezTo>
                  <a:cubicBezTo>
                    <a:pt x="444" y="174"/>
                    <a:pt x="466" y="178"/>
                    <a:pt x="470" y="195"/>
                  </a:cubicBezTo>
                  <a:cubicBezTo>
                    <a:pt x="474" y="210"/>
                    <a:pt x="461" y="230"/>
                    <a:pt x="447" y="2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885" y="4137"/>
              <a:ext cx="599" cy="462"/>
            </a:xfrm>
            <a:custGeom>
              <a:avLst/>
              <a:gdLst>
                <a:gd name="T0" fmla="*/ 63 w 253"/>
                <a:gd name="T1" fmla="*/ 76 h 195"/>
                <a:gd name="T2" fmla="*/ 91 w 253"/>
                <a:gd name="T3" fmla="*/ 40 h 195"/>
                <a:gd name="T4" fmla="*/ 52 w 253"/>
                <a:gd name="T5" fmla="*/ 5 h 195"/>
                <a:gd name="T6" fmla="*/ 10 w 253"/>
                <a:gd name="T7" fmla="*/ 38 h 195"/>
                <a:gd name="T8" fmla="*/ 24 w 253"/>
                <a:gd name="T9" fmla="*/ 92 h 195"/>
                <a:gd name="T10" fmla="*/ 68 w 253"/>
                <a:gd name="T11" fmla="*/ 122 h 195"/>
                <a:gd name="T12" fmla="*/ 116 w 253"/>
                <a:gd name="T13" fmla="*/ 117 h 195"/>
                <a:gd name="T14" fmla="*/ 154 w 253"/>
                <a:gd name="T15" fmla="*/ 100 h 195"/>
                <a:gd name="T16" fmla="*/ 188 w 253"/>
                <a:gd name="T17" fmla="*/ 93 h 195"/>
                <a:gd name="T18" fmla="*/ 227 w 253"/>
                <a:gd name="T19" fmla="*/ 101 h 195"/>
                <a:gd name="T20" fmla="*/ 252 w 253"/>
                <a:gd name="T21" fmla="*/ 139 h 195"/>
                <a:gd name="T22" fmla="*/ 234 w 253"/>
                <a:gd name="T23" fmla="*/ 185 h 195"/>
                <a:gd name="T24" fmla="*/ 185 w 253"/>
                <a:gd name="T25" fmla="*/ 184 h 195"/>
                <a:gd name="T26" fmla="*/ 177 w 253"/>
                <a:gd name="T27" fmla="*/ 137 h 195"/>
                <a:gd name="T28" fmla="*/ 220 w 253"/>
                <a:gd name="T29" fmla="*/ 135 h 195"/>
                <a:gd name="T30" fmla="*/ 213 w 253"/>
                <a:gd name="T31" fmla="*/ 170 h 195"/>
                <a:gd name="T32" fmla="*/ 212 w 253"/>
                <a:gd name="T33" fmla="*/ 168 h 195"/>
                <a:gd name="T34" fmla="*/ 217 w 253"/>
                <a:gd name="T35" fmla="*/ 139 h 195"/>
                <a:gd name="T36" fmla="*/ 183 w 253"/>
                <a:gd name="T37" fmla="*/ 141 h 195"/>
                <a:gd name="T38" fmla="*/ 190 w 253"/>
                <a:gd name="T39" fmla="*/ 178 h 195"/>
                <a:gd name="T40" fmla="*/ 229 w 253"/>
                <a:gd name="T41" fmla="*/ 178 h 195"/>
                <a:gd name="T42" fmla="*/ 243 w 253"/>
                <a:gd name="T43" fmla="*/ 140 h 195"/>
                <a:gd name="T44" fmla="*/ 222 w 253"/>
                <a:gd name="T45" fmla="*/ 109 h 195"/>
                <a:gd name="T46" fmla="*/ 188 w 253"/>
                <a:gd name="T47" fmla="*/ 101 h 195"/>
                <a:gd name="T48" fmla="*/ 157 w 253"/>
                <a:gd name="T49" fmla="*/ 108 h 195"/>
                <a:gd name="T50" fmla="*/ 119 w 253"/>
                <a:gd name="T51" fmla="*/ 125 h 195"/>
                <a:gd name="T52" fmla="*/ 66 w 253"/>
                <a:gd name="T53" fmla="*/ 130 h 195"/>
                <a:gd name="T54" fmla="*/ 17 w 253"/>
                <a:gd name="T55" fmla="*/ 97 h 195"/>
                <a:gd name="T56" fmla="*/ 3 w 253"/>
                <a:gd name="T57" fmla="*/ 36 h 195"/>
                <a:gd name="T58" fmla="*/ 52 w 253"/>
                <a:gd name="T59" fmla="*/ 0 h 195"/>
                <a:gd name="T60" fmla="*/ 95 w 253"/>
                <a:gd name="T61" fmla="*/ 39 h 195"/>
                <a:gd name="T62" fmla="*/ 63 w 253"/>
                <a:gd name="T63" fmla="*/ 78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3" h="195">
                  <a:moveTo>
                    <a:pt x="39" y="67"/>
                  </a:moveTo>
                  <a:cubicBezTo>
                    <a:pt x="46" y="72"/>
                    <a:pt x="54" y="76"/>
                    <a:pt x="63" y="76"/>
                  </a:cubicBezTo>
                  <a:cubicBezTo>
                    <a:pt x="71" y="77"/>
                    <a:pt x="81" y="74"/>
                    <a:pt x="86" y="66"/>
                  </a:cubicBezTo>
                  <a:cubicBezTo>
                    <a:pt x="91" y="59"/>
                    <a:pt x="92" y="49"/>
                    <a:pt x="91" y="40"/>
                  </a:cubicBezTo>
                  <a:cubicBezTo>
                    <a:pt x="90" y="31"/>
                    <a:pt x="86" y="21"/>
                    <a:pt x="78" y="15"/>
                  </a:cubicBezTo>
                  <a:cubicBezTo>
                    <a:pt x="71" y="9"/>
                    <a:pt x="61" y="6"/>
                    <a:pt x="52" y="5"/>
                  </a:cubicBezTo>
                  <a:cubicBezTo>
                    <a:pt x="42" y="6"/>
                    <a:pt x="32" y="8"/>
                    <a:pt x="25" y="14"/>
                  </a:cubicBezTo>
                  <a:cubicBezTo>
                    <a:pt x="17" y="20"/>
                    <a:pt x="12" y="29"/>
                    <a:pt x="10" y="38"/>
                  </a:cubicBezTo>
                  <a:cubicBezTo>
                    <a:pt x="8" y="47"/>
                    <a:pt x="9" y="57"/>
                    <a:pt x="11" y="67"/>
                  </a:cubicBezTo>
                  <a:cubicBezTo>
                    <a:pt x="14" y="76"/>
                    <a:pt x="18" y="85"/>
                    <a:pt x="24" y="92"/>
                  </a:cubicBezTo>
                  <a:cubicBezTo>
                    <a:pt x="30" y="100"/>
                    <a:pt x="36" y="107"/>
                    <a:pt x="44" y="112"/>
                  </a:cubicBezTo>
                  <a:cubicBezTo>
                    <a:pt x="51" y="117"/>
                    <a:pt x="60" y="120"/>
                    <a:pt x="68" y="122"/>
                  </a:cubicBezTo>
                  <a:cubicBezTo>
                    <a:pt x="76" y="124"/>
                    <a:pt x="85" y="124"/>
                    <a:pt x="93" y="123"/>
                  </a:cubicBezTo>
                  <a:cubicBezTo>
                    <a:pt x="101" y="122"/>
                    <a:pt x="109" y="120"/>
                    <a:pt x="116" y="117"/>
                  </a:cubicBezTo>
                  <a:cubicBezTo>
                    <a:pt x="123" y="115"/>
                    <a:pt x="130" y="111"/>
                    <a:pt x="136" y="109"/>
                  </a:cubicBezTo>
                  <a:cubicBezTo>
                    <a:pt x="154" y="100"/>
                    <a:pt x="154" y="100"/>
                    <a:pt x="154" y="100"/>
                  </a:cubicBezTo>
                  <a:cubicBezTo>
                    <a:pt x="160" y="98"/>
                    <a:pt x="166" y="96"/>
                    <a:pt x="171" y="95"/>
                  </a:cubicBezTo>
                  <a:cubicBezTo>
                    <a:pt x="176" y="94"/>
                    <a:pt x="182" y="92"/>
                    <a:pt x="188" y="93"/>
                  </a:cubicBezTo>
                  <a:cubicBezTo>
                    <a:pt x="194" y="92"/>
                    <a:pt x="200" y="93"/>
                    <a:pt x="207" y="94"/>
                  </a:cubicBezTo>
                  <a:cubicBezTo>
                    <a:pt x="213" y="95"/>
                    <a:pt x="220" y="97"/>
                    <a:pt x="227" y="101"/>
                  </a:cubicBezTo>
                  <a:cubicBezTo>
                    <a:pt x="233" y="105"/>
                    <a:pt x="239" y="110"/>
                    <a:pt x="244" y="117"/>
                  </a:cubicBezTo>
                  <a:cubicBezTo>
                    <a:pt x="247" y="123"/>
                    <a:pt x="251" y="131"/>
                    <a:pt x="252" y="139"/>
                  </a:cubicBezTo>
                  <a:cubicBezTo>
                    <a:pt x="253" y="147"/>
                    <a:pt x="253" y="156"/>
                    <a:pt x="250" y="164"/>
                  </a:cubicBezTo>
                  <a:cubicBezTo>
                    <a:pt x="247" y="172"/>
                    <a:pt x="241" y="179"/>
                    <a:pt x="234" y="185"/>
                  </a:cubicBezTo>
                  <a:cubicBezTo>
                    <a:pt x="227" y="190"/>
                    <a:pt x="219" y="194"/>
                    <a:pt x="210" y="194"/>
                  </a:cubicBezTo>
                  <a:cubicBezTo>
                    <a:pt x="200" y="195"/>
                    <a:pt x="191" y="190"/>
                    <a:pt x="185" y="184"/>
                  </a:cubicBezTo>
                  <a:cubicBezTo>
                    <a:pt x="178" y="178"/>
                    <a:pt x="173" y="171"/>
                    <a:pt x="172" y="162"/>
                  </a:cubicBezTo>
                  <a:cubicBezTo>
                    <a:pt x="170" y="153"/>
                    <a:pt x="170" y="143"/>
                    <a:pt x="177" y="137"/>
                  </a:cubicBezTo>
                  <a:cubicBezTo>
                    <a:pt x="182" y="129"/>
                    <a:pt x="191" y="126"/>
                    <a:pt x="199" y="125"/>
                  </a:cubicBezTo>
                  <a:cubicBezTo>
                    <a:pt x="207" y="127"/>
                    <a:pt x="216" y="128"/>
                    <a:pt x="220" y="135"/>
                  </a:cubicBezTo>
                  <a:cubicBezTo>
                    <a:pt x="226" y="141"/>
                    <a:pt x="228" y="149"/>
                    <a:pt x="227" y="156"/>
                  </a:cubicBezTo>
                  <a:cubicBezTo>
                    <a:pt x="225" y="164"/>
                    <a:pt x="219" y="168"/>
                    <a:pt x="213" y="170"/>
                  </a:cubicBezTo>
                  <a:cubicBezTo>
                    <a:pt x="206" y="172"/>
                    <a:pt x="200" y="170"/>
                    <a:pt x="195" y="167"/>
                  </a:cubicBezTo>
                  <a:cubicBezTo>
                    <a:pt x="200" y="169"/>
                    <a:pt x="207" y="170"/>
                    <a:pt x="212" y="168"/>
                  </a:cubicBezTo>
                  <a:cubicBezTo>
                    <a:pt x="218" y="166"/>
                    <a:pt x="223" y="162"/>
                    <a:pt x="224" y="155"/>
                  </a:cubicBezTo>
                  <a:cubicBezTo>
                    <a:pt x="224" y="149"/>
                    <a:pt x="222" y="143"/>
                    <a:pt x="217" y="139"/>
                  </a:cubicBezTo>
                  <a:cubicBezTo>
                    <a:pt x="213" y="133"/>
                    <a:pt x="205" y="132"/>
                    <a:pt x="199" y="131"/>
                  </a:cubicBezTo>
                  <a:cubicBezTo>
                    <a:pt x="192" y="132"/>
                    <a:pt x="186" y="134"/>
                    <a:pt x="183" y="141"/>
                  </a:cubicBezTo>
                  <a:cubicBezTo>
                    <a:pt x="177" y="145"/>
                    <a:pt x="177" y="154"/>
                    <a:pt x="179" y="160"/>
                  </a:cubicBezTo>
                  <a:cubicBezTo>
                    <a:pt x="180" y="167"/>
                    <a:pt x="185" y="174"/>
                    <a:pt x="190" y="178"/>
                  </a:cubicBezTo>
                  <a:cubicBezTo>
                    <a:pt x="195" y="183"/>
                    <a:pt x="203" y="186"/>
                    <a:pt x="209" y="186"/>
                  </a:cubicBezTo>
                  <a:cubicBezTo>
                    <a:pt x="216" y="186"/>
                    <a:pt x="223" y="182"/>
                    <a:pt x="229" y="178"/>
                  </a:cubicBezTo>
                  <a:cubicBezTo>
                    <a:pt x="235" y="174"/>
                    <a:pt x="239" y="168"/>
                    <a:pt x="242" y="161"/>
                  </a:cubicBezTo>
                  <a:cubicBezTo>
                    <a:pt x="244" y="155"/>
                    <a:pt x="245" y="147"/>
                    <a:pt x="243" y="140"/>
                  </a:cubicBezTo>
                  <a:cubicBezTo>
                    <a:pt x="243" y="133"/>
                    <a:pt x="239" y="127"/>
                    <a:pt x="237" y="121"/>
                  </a:cubicBezTo>
                  <a:cubicBezTo>
                    <a:pt x="232" y="116"/>
                    <a:pt x="228" y="111"/>
                    <a:pt x="222" y="109"/>
                  </a:cubicBezTo>
                  <a:cubicBezTo>
                    <a:pt x="217" y="105"/>
                    <a:pt x="211" y="103"/>
                    <a:pt x="205" y="102"/>
                  </a:cubicBezTo>
                  <a:cubicBezTo>
                    <a:pt x="199" y="101"/>
                    <a:pt x="194" y="101"/>
                    <a:pt x="188" y="101"/>
                  </a:cubicBezTo>
                  <a:cubicBezTo>
                    <a:pt x="183" y="101"/>
                    <a:pt x="177" y="103"/>
                    <a:pt x="173" y="103"/>
                  </a:cubicBezTo>
                  <a:cubicBezTo>
                    <a:pt x="168" y="104"/>
                    <a:pt x="163" y="106"/>
                    <a:pt x="157" y="108"/>
                  </a:cubicBezTo>
                  <a:cubicBezTo>
                    <a:pt x="152" y="111"/>
                    <a:pt x="146" y="113"/>
                    <a:pt x="140" y="116"/>
                  </a:cubicBezTo>
                  <a:cubicBezTo>
                    <a:pt x="133" y="119"/>
                    <a:pt x="126" y="122"/>
                    <a:pt x="119" y="125"/>
                  </a:cubicBezTo>
                  <a:cubicBezTo>
                    <a:pt x="111" y="128"/>
                    <a:pt x="103" y="130"/>
                    <a:pt x="94" y="132"/>
                  </a:cubicBezTo>
                  <a:cubicBezTo>
                    <a:pt x="85" y="132"/>
                    <a:pt x="76" y="133"/>
                    <a:pt x="66" y="130"/>
                  </a:cubicBezTo>
                  <a:cubicBezTo>
                    <a:pt x="57" y="128"/>
                    <a:pt x="47" y="124"/>
                    <a:pt x="40" y="118"/>
                  </a:cubicBezTo>
                  <a:cubicBezTo>
                    <a:pt x="31" y="113"/>
                    <a:pt x="24" y="105"/>
                    <a:pt x="17" y="97"/>
                  </a:cubicBezTo>
                  <a:cubicBezTo>
                    <a:pt x="12" y="88"/>
                    <a:pt x="7" y="79"/>
                    <a:pt x="4" y="69"/>
                  </a:cubicBezTo>
                  <a:cubicBezTo>
                    <a:pt x="1" y="58"/>
                    <a:pt x="0" y="47"/>
                    <a:pt x="3" y="36"/>
                  </a:cubicBezTo>
                  <a:cubicBezTo>
                    <a:pt x="6" y="26"/>
                    <a:pt x="12" y="15"/>
                    <a:pt x="21" y="9"/>
                  </a:cubicBezTo>
                  <a:cubicBezTo>
                    <a:pt x="30" y="2"/>
                    <a:pt x="41" y="0"/>
                    <a:pt x="52" y="0"/>
                  </a:cubicBezTo>
                  <a:cubicBezTo>
                    <a:pt x="63" y="1"/>
                    <a:pt x="74" y="4"/>
                    <a:pt x="81" y="12"/>
                  </a:cubicBezTo>
                  <a:cubicBezTo>
                    <a:pt x="90" y="18"/>
                    <a:pt x="94" y="29"/>
                    <a:pt x="95" y="39"/>
                  </a:cubicBezTo>
                  <a:cubicBezTo>
                    <a:pt x="96" y="49"/>
                    <a:pt x="94" y="60"/>
                    <a:pt x="88" y="68"/>
                  </a:cubicBezTo>
                  <a:cubicBezTo>
                    <a:pt x="82" y="76"/>
                    <a:pt x="71" y="79"/>
                    <a:pt x="63" y="78"/>
                  </a:cubicBezTo>
                  <a:cubicBezTo>
                    <a:pt x="53" y="77"/>
                    <a:pt x="46" y="72"/>
                    <a:pt x="39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841" y="2678"/>
              <a:ext cx="430" cy="653"/>
            </a:xfrm>
            <a:custGeom>
              <a:avLst/>
              <a:gdLst>
                <a:gd name="T0" fmla="*/ 7 w 182"/>
                <a:gd name="T1" fmla="*/ 276 h 276"/>
                <a:gd name="T2" fmla="*/ 87 w 182"/>
                <a:gd name="T3" fmla="*/ 39 h 276"/>
                <a:gd name="T4" fmla="*/ 106 w 182"/>
                <a:gd name="T5" fmla="*/ 74 h 276"/>
                <a:gd name="T6" fmla="*/ 7 w 182"/>
                <a:gd name="T7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" h="276">
                  <a:moveTo>
                    <a:pt x="7" y="276"/>
                  </a:moveTo>
                  <a:cubicBezTo>
                    <a:pt x="0" y="173"/>
                    <a:pt x="11" y="79"/>
                    <a:pt x="87" y="39"/>
                  </a:cubicBezTo>
                  <a:cubicBezTo>
                    <a:pt x="159" y="0"/>
                    <a:pt x="182" y="56"/>
                    <a:pt x="106" y="74"/>
                  </a:cubicBezTo>
                  <a:cubicBezTo>
                    <a:pt x="30" y="92"/>
                    <a:pt x="13" y="182"/>
                    <a:pt x="7" y="2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373" y="2964"/>
              <a:ext cx="423" cy="248"/>
            </a:xfrm>
            <a:custGeom>
              <a:avLst/>
              <a:gdLst>
                <a:gd name="T0" fmla="*/ 179 w 179"/>
                <a:gd name="T1" fmla="*/ 105 h 105"/>
                <a:gd name="T2" fmla="*/ 53 w 179"/>
                <a:gd name="T3" fmla="*/ 4 h 105"/>
                <a:gd name="T4" fmla="*/ 55 w 179"/>
                <a:gd name="T5" fmla="*/ 30 h 105"/>
                <a:gd name="T6" fmla="*/ 179 w 179"/>
                <a:gd name="T7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9" h="105">
                  <a:moveTo>
                    <a:pt x="179" y="105"/>
                  </a:moveTo>
                  <a:cubicBezTo>
                    <a:pt x="156" y="51"/>
                    <a:pt x="109" y="0"/>
                    <a:pt x="53" y="4"/>
                  </a:cubicBezTo>
                  <a:cubicBezTo>
                    <a:pt x="0" y="8"/>
                    <a:pt x="7" y="46"/>
                    <a:pt x="55" y="30"/>
                  </a:cubicBezTo>
                  <a:cubicBezTo>
                    <a:pt x="103" y="13"/>
                    <a:pt x="148" y="60"/>
                    <a:pt x="179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295" y="2848"/>
              <a:ext cx="506" cy="355"/>
            </a:xfrm>
            <a:custGeom>
              <a:avLst/>
              <a:gdLst>
                <a:gd name="T0" fmla="*/ 214 w 214"/>
                <a:gd name="T1" fmla="*/ 150 h 150"/>
                <a:gd name="T2" fmla="*/ 68 w 214"/>
                <a:gd name="T3" fmla="*/ 2 h 150"/>
                <a:gd name="T4" fmla="*/ 67 w 214"/>
                <a:gd name="T5" fmla="*/ 36 h 150"/>
                <a:gd name="T6" fmla="*/ 214 w 214"/>
                <a:gd name="T7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" h="150">
                  <a:moveTo>
                    <a:pt x="214" y="150"/>
                  </a:moveTo>
                  <a:cubicBezTo>
                    <a:pt x="195" y="47"/>
                    <a:pt x="140" y="5"/>
                    <a:pt x="68" y="2"/>
                  </a:cubicBezTo>
                  <a:cubicBezTo>
                    <a:pt x="0" y="0"/>
                    <a:pt x="4" y="50"/>
                    <a:pt x="67" y="36"/>
                  </a:cubicBezTo>
                  <a:cubicBezTo>
                    <a:pt x="130" y="21"/>
                    <a:pt x="189" y="67"/>
                    <a:pt x="214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583" y="4540"/>
              <a:ext cx="468" cy="210"/>
            </a:xfrm>
            <a:custGeom>
              <a:avLst/>
              <a:gdLst>
                <a:gd name="T0" fmla="*/ 198 w 198"/>
                <a:gd name="T1" fmla="*/ 58 h 89"/>
                <a:gd name="T2" fmla="*/ 43 w 198"/>
                <a:gd name="T3" fmla="*/ 30 h 89"/>
                <a:gd name="T4" fmla="*/ 58 w 198"/>
                <a:gd name="T5" fmla="*/ 53 h 89"/>
                <a:gd name="T6" fmla="*/ 198 w 198"/>
                <a:gd name="T7" fmla="*/ 5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89">
                  <a:moveTo>
                    <a:pt x="198" y="58"/>
                  </a:moveTo>
                  <a:cubicBezTo>
                    <a:pt x="142" y="4"/>
                    <a:pt x="88" y="0"/>
                    <a:pt x="43" y="30"/>
                  </a:cubicBezTo>
                  <a:cubicBezTo>
                    <a:pt x="0" y="57"/>
                    <a:pt x="26" y="89"/>
                    <a:pt x="58" y="53"/>
                  </a:cubicBezTo>
                  <a:cubicBezTo>
                    <a:pt x="91" y="17"/>
                    <a:pt x="146" y="19"/>
                    <a:pt x="198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696" y="4629"/>
              <a:ext cx="360" cy="239"/>
            </a:xfrm>
            <a:custGeom>
              <a:avLst/>
              <a:gdLst>
                <a:gd name="T0" fmla="*/ 152 w 152"/>
                <a:gd name="T1" fmla="*/ 24 h 101"/>
                <a:gd name="T2" fmla="*/ 24 w 152"/>
                <a:gd name="T3" fmla="*/ 45 h 101"/>
                <a:gd name="T4" fmla="*/ 43 w 152"/>
                <a:gd name="T5" fmla="*/ 63 h 101"/>
                <a:gd name="T6" fmla="*/ 152 w 152"/>
                <a:gd name="T7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101">
                  <a:moveTo>
                    <a:pt x="152" y="24"/>
                  </a:moveTo>
                  <a:cubicBezTo>
                    <a:pt x="92" y="0"/>
                    <a:pt x="50" y="9"/>
                    <a:pt x="24" y="45"/>
                  </a:cubicBezTo>
                  <a:cubicBezTo>
                    <a:pt x="0" y="80"/>
                    <a:pt x="29" y="101"/>
                    <a:pt x="43" y="63"/>
                  </a:cubicBezTo>
                  <a:cubicBezTo>
                    <a:pt x="57" y="25"/>
                    <a:pt x="101" y="10"/>
                    <a:pt x="15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0" name="Group 4出自【趣你的PPT】(微信:qunideppt)：最优质的PPT资源库"/>
          <p:cNvGrpSpPr>
            <a:grpSpLocks noChangeAspect="1"/>
          </p:cNvGrpSpPr>
          <p:nvPr/>
        </p:nvGrpSpPr>
        <p:grpSpPr bwMode="auto">
          <a:xfrm flipH="1">
            <a:off x="394978" y="4345005"/>
            <a:ext cx="3054945" cy="2080274"/>
            <a:chOff x="6" y="2"/>
            <a:chExt cx="7303" cy="4973"/>
          </a:xfrm>
          <a:solidFill>
            <a:srgbClr val="AD4F1F"/>
          </a:solidFill>
        </p:grpSpPr>
        <p:sp>
          <p:nvSpPr>
            <p:cNvPr id="171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" y="4398"/>
              <a:ext cx="4508" cy="2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635" y="2"/>
              <a:ext cx="31" cy="218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843" y="3141"/>
              <a:ext cx="998" cy="1505"/>
            </a:xfrm>
            <a:custGeom>
              <a:avLst/>
              <a:gdLst>
                <a:gd name="T0" fmla="*/ 162 w 422"/>
                <a:gd name="T1" fmla="*/ 366 h 636"/>
                <a:gd name="T2" fmla="*/ 151 w 422"/>
                <a:gd name="T3" fmla="*/ 476 h 636"/>
                <a:gd name="T4" fmla="*/ 276 w 422"/>
                <a:gd name="T5" fmla="*/ 440 h 636"/>
                <a:gd name="T6" fmla="*/ 201 w 422"/>
                <a:gd name="T7" fmla="*/ 317 h 636"/>
                <a:gd name="T8" fmla="*/ 56 w 422"/>
                <a:gd name="T9" fmla="*/ 347 h 636"/>
                <a:gd name="T10" fmla="*/ 38 w 422"/>
                <a:gd name="T11" fmla="*/ 492 h 636"/>
                <a:gd name="T12" fmla="*/ 135 w 422"/>
                <a:gd name="T13" fmla="*/ 589 h 636"/>
                <a:gd name="T14" fmla="*/ 254 w 422"/>
                <a:gd name="T15" fmla="*/ 608 h 636"/>
                <a:gd name="T16" fmla="*/ 337 w 422"/>
                <a:gd name="T17" fmla="*/ 568 h 636"/>
                <a:gd name="T18" fmla="*/ 385 w 422"/>
                <a:gd name="T19" fmla="*/ 493 h 636"/>
                <a:gd name="T20" fmla="*/ 391 w 422"/>
                <a:gd name="T21" fmla="*/ 388 h 636"/>
                <a:gd name="T22" fmla="*/ 342 w 422"/>
                <a:gd name="T23" fmla="*/ 278 h 636"/>
                <a:gd name="T24" fmla="*/ 265 w 422"/>
                <a:gd name="T25" fmla="*/ 173 h 636"/>
                <a:gd name="T26" fmla="*/ 257 w 422"/>
                <a:gd name="T27" fmla="*/ 39 h 636"/>
                <a:gd name="T28" fmla="*/ 383 w 422"/>
                <a:gd name="T29" fmla="*/ 46 h 636"/>
                <a:gd name="T30" fmla="*/ 351 w 422"/>
                <a:gd name="T31" fmla="*/ 146 h 636"/>
                <a:gd name="T32" fmla="*/ 311 w 422"/>
                <a:gd name="T33" fmla="*/ 79 h 636"/>
                <a:gd name="T34" fmla="*/ 350 w 422"/>
                <a:gd name="T35" fmla="*/ 137 h 636"/>
                <a:gd name="T36" fmla="*/ 372 w 422"/>
                <a:gd name="T37" fmla="*/ 56 h 636"/>
                <a:gd name="T38" fmla="*/ 271 w 422"/>
                <a:gd name="T39" fmla="*/ 52 h 636"/>
                <a:gd name="T40" fmla="*/ 282 w 422"/>
                <a:gd name="T41" fmla="*/ 160 h 636"/>
                <a:gd name="T42" fmla="*/ 362 w 422"/>
                <a:gd name="T43" fmla="*/ 266 h 636"/>
                <a:gd name="T44" fmla="*/ 413 w 422"/>
                <a:gd name="T45" fmla="*/ 384 h 636"/>
                <a:gd name="T46" fmla="*/ 407 w 422"/>
                <a:gd name="T47" fmla="*/ 501 h 636"/>
                <a:gd name="T48" fmla="*/ 353 w 422"/>
                <a:gd name="T49" fmla="*/ 584 h 636"/>
                <a:gd name="T50" fmla="*/ 258 w 422"/>
                <a:gd name="T51" fmla="*/ 630 h 636"/>
                <a:gd name="T52" fmla="*/ 126 w 422"/>
                <a:gd name="T53" fmla="*/ 610 h 636"/>
                <a:gd name="T54" fmla="*/ 18 w 422"/>
                <a:gd name="T55" fmla="*/ 500 h 636"/>
                <a:gd name="T56" fmla="*/ 41 w 422"/>
                <a:gd name="T57" fmla="*/ 334 h 636"/>
                <a:gd name="T58" fmla="*/ 207 w 422"/>
                <a:gd name="T59" fmla="*/ 302 h 636"/>
                <a:gd name="T60" fmla="*/ 288 w 422"/>
                <a:gd name="T61" fmla="*/ 444 h 636"/>
                <a:gd name="T62" fmla="*/ 147 w 422"/>
                <a:gd name="T63" fmla="*/ 481 h 636"/>
                <a:gd name="T64" fmla="*/ 162 w 422"/>
                <a:gd name="T65" fmla="*/ 36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22" h="636">
                  <a:moveTo>
                    <a:pt x="162" y="366"/>
                  </a:moveTo>
                  <a:cubicBezTo>
                    <a:pt x="110" y="374"/>
                    <a:pt x="105" y="449"/>
                    <a:pt x="151" y="476"/>
                  </a:cubicBezTo>
                  <a:cubicBezTo>
                    <a:pt x="191" y="505"/>
                    <a:pt x="263" y="496"/>
                    <a:pt x="276" y="440"/>
                  </a:cubicBezTo>
                  <a:cubicBezTo>
                    <a:pt x="293" y="389"/>
                    <a:pt x="250" y="336"/>
                    <a:pt x="201" y="317"/>
                  </a:cubicBezTo>
                  <a:cubicBezTo>
                    <a:pt x="152" y="297"/>
                    <a:pt x="87" y="305"/>
                    <a:pt x="56" y="347"/>
                  </a:cubicBezTo>
                  <a:cubicBezTo>
                    <a:pt x="23" y="387"/>
                    <a:pt x="21" y="447"/>
                    <a:pt x="38" y="492"/>
                  </a:cubicBezTo>
                  <a:cubicBezTo>
                    <a:pt x="55" y="539"/>
                    <a:pt x="94" y="573"/>
                    <a:pt x="135" y="589"/>
                  </a:cubicBezTo>
                  <a:cubicBezTo>
                    <a:pt x="176" y="607"/>
                    <a:pt x="218" y="614"/>
                    <a:pt x="254" y="608"/>
                  </a:cubicBezTo>
                  <a:cubicBezTo>
                    <a:pt x="290" y="602"/>
                    <a:pt x="318" y="585"/>
                    <a:pt x="337" y="568"/>
                  </a:cubicBezTo>
                  <a:cubicBezTo>
                    <a:pt x="357" y="550"/>
                    <a:pt x="375" y="525"/>
                    <a:pt x="385" y="493"/>
                  </a:cubicBezTo>
                  <a:cubicBezTo>
                    <a:pt x="396" y="462"/>
                    <a:pt x="399" y="425"/>
                    <a:pt x="391" y="388"/>
                  </a:cubicBezTo>
                  <a:cubicBezTo>
                    <a:pt x="383" y="352"/>
                    <a:pt x="364" y="314"/>
                    <a:pt x="342" y="278"/>
                  </a:cubicBezTo>
                  <a:cubicBezTo>
                    <a:pt x="321" y="241"/>
                    <a:pt x="293" y="209"/>
                    <a:pt x="265" y="173"/>
                  </a:cubicBezTo>
                  <a:cubicBezTo>
                    <a:pt x="236" y="139"/>
                    <a:pt x="219" y="77"/>
                    <a:pt x="257" y="39"/>
                  </a:cubicBezTo>
                  <a:cubicBezTo>
                    <a:pt x="293" y="0"/>
                    <a:pt x="356" y="10"/>
                    <a:pt x="383" y="46"/>
                  </a:cubicBezTo>
                  <a:cubicBezTo>
                    <a:pt x="416" y="80"/>
                    <a:pt x="398" y="148"/>
                    <a:pt x="351" y="146"/>
                  </a:cubicBezTo>
                  <a:cubicBezTo>
                    <a:pt x="312" y="152"/>
                    <a:pt x="272" y="97"/>
                    <a:pt x="311" y="79"/>
                  </a:cubicBezTo>
                  <a:cubicBezTo>
                    <a:pt x="276" y="100"/>
                    <a:pt x="318" y="144"/>
                    <a:pt x="350" y="137"/>
                  </a:cubicBezTo>
                  <a:cubicBezTo>
                    <a:pt x="388" y="137"/>
                    <a:pt x="398" y="82"/>
                    <a:pt x="372" y="56"/>
                  </a:cubicBezTo>
                  <a:cubicBezTo>
                    <a:pt x="347" y="27"/>
                    <a:pt x="297" y="22"/>
                    <a:pt x="271" y="52"/>
                  </a:cubicBezTo>
                  <a:cubicBezTo>
                    <a:pt x="244" y="82"/>
                    <a:pt x="255" y="128"/>
                    <a:pt x="282" y="160"/>
                  </a:cubicBezTo>
                  <a:cubicBezTo>
                    <a:pt x="309" y="193"/>
                    <a:pt x="340" y="228"/>
                    <a:pt x="362" y="266"/>
                  </a:cubicBezTo>
                  <a:cubicBezTo>
                    <a:pt x="384" y="304"/>
                    <a:pt x="404" y="342"/>
                    <a:pt x="413" y="384"/>
                  </a:cubicBezTo>
                  <a:cubicBezTo>
                    <a:pt x="422" y="425"/>
                    <a:pt x="419" y="466"/>
                    <a:pt x="407" y="501"/>
                  </a:cubicBezTo>
                  <a:cubicBezTo>
                    <a:pt x="395" y="536"/>
                    <a:pt x="374" y="564"/>
                    <a:pt x="353" y="584"/>
                  </a:cubicBezTo>
                  <a:cubicBezTo>
                    <a:pt x="331" y="604"/>
                    <a:pt x="298" y="624"/>
                    <a:pt x="258" y="630"/>
                  </a:cubicBezTo>
                  <a:cubicBezTo>
                    <a:pt x="217" y="636"/>
                    <a:pt x="170" y="629"/>
                    <a:pt x="126" y="610"/>
                  </a:cubicBezTo>
                  <a:cubicBezTo>
                    <a:pt x="81" y="591"/>
                    <a:pt x="37" y="553"/>
                    <a:pt x="18" y="500"/>
                  </a:cubicBezTo>
                  <a:cubicBezTo>
                    <a:pt x="0" y="448"/>
                    <a:pt x="2" y="382"/>
                    <a:pt x="41" y="334"/>
                  </a:cubicBezTo>
                  <a:cubicBezTo>
                    <a:pt x="80" y="285"/>
                    <a:pt x="153" y="278"/>
                    <a:pt x="207" y="302"/>
                  </a:cubicBezTo>
                  <a:cubicBezTo>
                    <a:pt x="261" y="323"/>
                    <a:pt x="309" y="384"/>
                    <a:pt x="288" y="444"/>
                  </a:cubicBezTo>
                  <a:cubicBezTo>
                    <a:pt x="270" y="508"/>
                    <a:pt x="187" y="515"/>
                    <a:pt x="147" y="481"/>
                  </a:cubicBezTo>
                  <a:cubicBezTo>
                    <a:pt x="98" y="451"/>
                    <a:pt x="109" y="369"/>
                    <a:pt x="162" y="3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715" y="4499"/>
              <a:ext cx="535" cy="322"/>
            </a:xfrm>
            <a:custGeom>
              <a:avLst/>
              <a:gdLst>
                <a:gd name="T0" fmla="*/ 226 w 226"/>
                <a:gd name="T1" fmla="*/ 47 h 136"/>
                <a:gd name="T2" fmla="*/ 190 w 226"/>
                <a:gd name="T3" fmla="*/ 52 h 136"/>
                <a:gd name="T4" fmla="*/ 151 w 226"/>
                <a:gd name="T5" fmla="*/ 44 h 136"/>
                <a:gd name="T6" fmla="*/ 114 w 226"/>
                <a:gd name="T7" fmla="*/ 27 h 136"/>
                <a:gd name="T8" fmla="*/ 77 w 226"/>
                <a:gd name="T9" fmla="*/ 13 h 136"/>
                <a:gd name="T10" fmla="*/ 41 w 226"/>
                <a:gd name="T11" fmla="*/ 19 h 136"/>
                <a:gd name="T12" fmla="*/ 18 w 226"/>
                <a:gd name="T13" fmla="*/ 42 h 136"/>
                <a:gd name="T14" fmla="*/ 12 w 226"/>
                <a:gd name="T15" fmla="*/ 69 h 136"/>
                <a:gd name="T16" fmla="*/ 18 w 226"/>
                <a:gd name="T17" fmla="*/ 90 h 136"/>
                <a:gd name="T18" fmla="*/ 30 w 226"/>
                <a:gd name="T19" fmla="*/ 107 h 136"/>
                <a:gd name="T20" fmla="*/ 51 w 226"/>
                <a:gd name="T21" fmla="*/ 120 h 136"/>
                <a:gd name="T22" fmla="*/ 78 w 226"/>
                <a:gd name="T23" fmla="*/ 121 h 136"/>
                <a:gd name="T24" fmla="*/ 102 w 226"/>
                <a:gd name="T25" fmla="*/ 107 h 136"/>
                <a:gd name="T26" fmla="*/ 107 w 226"/>
                <a:gd name="T27" fmla="*/ 82 h 136"/>
                <a:gd name="T28" fmla="*/ 92 w 226"/>
                <a:gd name="T29" fmla="*/ 58 h 136"/>
                <a:gd name="T30" fmla="*/ 67 w 226"/>
                <a:gd name="T31" fmla="*/ 51 h 136"/>
                <a:gd name="T32" fmla="*/ 52 w 226"/>
                <a:gd name="T33" fmla="*/ 66 h 136"/>
                <a:gd name="T34" fmla="*/ 66 w 226"/>
                <a:gd name="T35" fmla="*/ 46 h 136"/>
                <a:gd name="T36" fmla="*/ 96 w 226"/>
                <a:gd name="T37" fmla="*/ 52 h 136"/>
                <a:gd name="T38" fmla="*/ 116 w 226"/>
                <a:gd name="T39" fmla="*/ 79 h 136"/>
                <a:gd name="T40" fmla="*/ 110 w 226"/>
                <a:gd name="T41" fmla="*/ 114 h 136"/>
                <a:gd name="T42" fmla="*/ 80 w 226"/>
                <a:gd name="T43" fmla="*/ 133 h 136"/>
                <a:gd name="T44" fmla="*/ 48 w 226"/>
                <a:gd name="T45" fmla="*/ 131 h 136"/>
                <a:gd name="T46" fmla="*/ 23 w 226"/>
                <a:gd name="T47" fmla="*/ 115 h 136"/>
                <a:gd name="T48" fmla="*/ 8 w 226"/>
                <a:gd name="T49" fmla="*/ 95 h 136"/>
                <a:gd name="T50" fmla="*/ 1 w 226"/>
                <a:gd name="T51" fmla="*/ 69 h 136"/>
                <a:gd name="T52" fmla="*/ 8 w 226"/>
                <a:gd name="T53" fmla="*/ 36 h 136"/>
                <a:gd name="T54" fmla="*/ 37 w 226"/>
                <a:gd name="T55" fmla="*/ 10 h 136"/>
                <a:gd name="T56" fmla="*/ 78 w 226"/>
                <a:gd name="T57" fmla="*/ 3 h 136"/>
                <a:gd name="T58" fmla="*/ 118 w 226"/>
                <a:gd name="T59" fmla="*/ 19 h 136"/>
                <a:gd name="T60" fmla="*/ 154 w 226"/>
                <a:gd name="T61" fmla="*/ 38 h 136"/>
                <a:gd name="T62" fmla="*/ 191 w 226"/>
                <a:gd name="T63" fmla="*/ 49 h 136"/>
                <a:gd name="T64" fmla="*/ 226 w 226"/>
                <a:gd name="T65" fmla="*/ 4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6" h="136">
                  <a:moveTo>
                    <a:pt x="226" y="47"/>
                  </a:moveTo>
                  <a:cubicBezTo>
                    <a:pt x="215" y="49"/>
                    <a:pt x="203" y="54"/>
                    <a:pt x="190" y="52"/>
                  </a:cubicBezTo>
                  <a:cubicBezTo>
                    <a:pt x="177" y="53"/>
                    <a:pt x="164" y="49"/>
                    <a:pt x="151" y="44"/>
                  </a:cubicBezTo>
                  <a:cubicBezTo>
                    <a:pt x="138" y="39"/>
                    <a:pt x="126" y="33"/>
                    <a:pt x="114" y="27"/>
                  </a:cubicBezTo>
                  <a:cubicBezTo>
                    <a:pt x="101" y="21"/>
                    <a:pt x="89" y="14"/>
                    <a:pt x="77" y="13"/>
                  </a:cubicBezTo>
                  <a:cubicBezTo>
                    <a:pt x="65" y="10"/>
                    <a:pt x="51" y="14"/>
                    <a:pt x="41" y="19"/>
                  </a:cubicBezTo>
                  <a:cubicBezTo>
                    <a:pt x="31" y="24"/>
                    <a:pt x="23" y="33"/>
                    <a:pt x="18" y="42"/>
                  </a:cubicBezTo>
                  <a:cubicBezTo>
                    <a:pt x="14" y="51"/>
                    <a:pt x="12" y="60"/>
                    <a:pt x="12" y="69"/>
                  </a:cubicBezTo>
                  <a:cubicBezTo>
                    <a:pt x="12" y="77"/>
                    <a:pt x="16" y="84"/>
                    <a:pt x="18" y="90"/>
                  </a:cubicBezTo>
                  <a:cubicBezTo>
                    <a:pt x="22" y="95"/>
                    <a:pt x="25" y="102"/>
                    <a:pt x="30" y="107"/>
                  </a:cubicBezTo>
                  <a:cubicBezTo>
                    <a:pt x="36" y="112"/>
                    <a:pt x="43" y="117"/>
                    <a:pt x="51" y="120"/>
                  </a:cubicBezTo>
                  <a:cubicBezTo>
                    <a:pt x="59" y="123"/>
                    <a:pt x="69" y="124"/>
                    <a:pt x="78" y="121"/>
                  </a:cubicBezTo>
                  <a:cubicBezTo>
                    <a:pt x="87" y="120"/>
                    <a:pt x="95" y="114"/>
                    <a:pt x="102" y="107"/>
                  </a:cubicBezTo>
                  <a:cubicBezTo>
                    <a:pt x="107" y="100"/>
                    <a:pt x="109" y="91"/>
                    <a:pt x="107" y="82"/>
                  </a:cubicBezTo>
                  <a:cubicBezTo>
                    <a:pt x="105" y="72"/>
                    <a:pt x="98" y="64"/>
                    <a:pt x="92" y="58"/>
                  </a:cubicBezTo>
                  <a:cubicBezTo>
                    <a:pt x="84" y="53"/>
                    <a:pt x="75" y="49"/>
                    <a:pt x="67" y="51"/>
                  </a:cubicBezTo>
                  <a:cubicBezTo>
                    <a:pt x="59" y="51"/>
                    <a:pt x="54" y="59"/>
                    <a:pt x="52" y="66"/>
                  </a:cubicBezTo>
                  <a:cubicBezTo>
                    <a:pt x="52" y="59"/>
                    <a:pt x="56" y="48"/>
                    <a:pt x="66" y="46"/>
                  </a:cubicBezTo>
                  <a:cubicBezTo>
                    <a:pt x="76" y="43"/>
                    <a:pt x="87" y="46"/>
                    <a:pt x="96" y="52"/>
                  </a:cubicBezTo>
                  <a:cubicBezTo>
                    <a:pt x="105" y="58"/>
                    <a:pt x="113" y="67"/>
                    <a:pt x="116" y="79"/>
                  </a:cubicBezTo>
                  <a:cubicBezTo>
                    <a:pt x="120" y="90"/>
                    <a:pt x="117" y="104"/>
                    <a:pt x="110" y="114"/>
                  </a:cubicBezTo>
                  <a:cubicBezTo>
                    <a:pt x="102" y="123"/>
                    <a:pt x="92" y="130"/>
                    <a:pt x="80" y="133"/>
                  </a:cubicBezTo>
                  <a:cubicBezTo>
                    <a:pt x="69" y="136"/>
                    <a:pt x="57" y="134"/>
                    <a:pt x="48" y="131"/>
                  </a:cubicBezTo>
                  <a:cubicBezTo>
                    <a:pt x="37" y="128"/>
                    <a:pt x="29" y="121"/>
                    <a:pt x="23" y="115"/>
                  </a:cubicBezTo>
                  <a:cubicBezTo>
                    <a:pt x="16" y="109"/>
                    <a:pt x="12" y="101"/>
                    <a:pt x="8" y="95"/>
                  </a:cubicBezTo>
                  <a:cubicBezTo>
                    <a:pt x="6" y="88"/>
                    <a:pt x="1" y="80"/>
                    <a:pt x="1" y="69"/>
                  </a:cubicBezTo>
                  <a:cubicBezTo>
                    <a:pt x="0" y="59"/>
                    <a:pt x="3" y="47"/>
                    <a:pt x="8" y="36"/>
                  </a:cubicBezTo>
                  <a:cubicBezTo>
                    <a:pt x="14" y="26"/>
                    <a:pt x="24" y="15"/>
                    <a:pt x="37" y="10"/>
                  </a:cubicBezTo>
                  <a:cubicBezTo>
                    <a:pt x="49" y="3"/>
                    <a:pt x="64" y="0"/>
                    <a:pt x="78" y="3"/>
                  </a:cubicBezTo>
                  <a:cubicBezTo>
                    <a:pt x="93" y="5"/>
                    <a:pt x="105" y="12"/>
                    <a:pt x="118" y="19"/>
                  </a:cubicBezTo>
                  <a:cubicBezTo>
                    <a:pt x="130" y="26"/>
                    <a:pt x="142" y="33"/>
                    <a:pt x="154" y="38"/>
                  </a:cubicBezTo>
                  <a:cubicBezTo>
                    <a:pt x="166" y="43"/>
                    <a:pt x="178" y="48"/>
                    <a:pt x="191" y="49"/>
                  </a:cubicBezTo>
                  <a:cubicBezTo>
                    <a:pt x="203" y="52"/>
                    <a:pt x="215" y="47"/>
                    <a:pt x="226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812" y="3924"/>
              <a:ext cx="320" cy="533"/>
            </a:xfrm>
            <a:custGeom>
              <a:avLst/>
              <a:gdLst>
                <a:gd name="T0" fmla="*/ 47 w 135"/>
                <a:gd name="T1" fmla="*/ 0 h 225"/>
                <a:gd name="T2" fmla="*/ 52 w 135"/>
                <a:gd name="T3" fmla="*/ 35 h 225"/>
                <a:gd name="T4" fmla="*/ 44 w 135"/>
                <a:gd name="T5" fmla="*/ 74 h 225"/>
                <a:gd name="T6" fmla="*/ 26 w 135"/>
                <a:gd name="T7" fmla="*/ 112 h 225"/>
                <a:gd name="T8" fmla="*/ 12 w 135"/>
                <a:gd name="T9" fmla="*/ 149 h 225"/>
                <a:gd name="T10" fmla="*/ 19 w 135"/>
                <a:gd name="T11" fmla="*/ 184 h 225"/>
                <a:gd name="T12" fmla="*/ 41 w 135"/>
                <a:gd name="T13" fmla="*/ 207 h 225"/>
                <a:gd name="T14" fmla="*/ 69 w 135"/>
                <a:gd name="T15" fmla="*/ 213 h 225"/>
                <a:gd name="T16" fmla="*/ 90 w 135"/>
                <a:gd name="T17" fmla="*/ 208 h 225"/>
                <a:gd name="T18" fmla="*/ 106 w 135"/>
                <a:gd name="T19" fmla="*/ 195 h 225"/>
                <a:gd name="T20" fmla="*/ 120 w 135"/>
                <a:gd name="T21" fmla="*/ 174 h 225"/>
                <a:gd name="T22" fmla="*/ 121 w 135"/>
                <a:gd name="T23" fmla="*/ 148 h 225"/>
                <a:gd name="T24" fmla="*/ 107 w 135"/>
                <a:gd name="T25" fmla="*/ 124 h 225"/>
                <a:gd name="T26" fmla="*/ 81 w 135"/>
                <a:gd name="T27" fmla="*/ 119 h 225"/>
                <a:gd name="T28" fmla="*/ 58 w 135"/>
                <a:gd name="T29" fmla="*/ 134 h 225"/>
                <a:gd name="T30" fmla="*/ 50 w 135"/>
                <a:gd name="T31" fmla="*/ 158 h 225"/>
                <a:gd name="T32" fmla="*/ 66 w 135"/>
                <a:gd name="T33" fmla="*/ 174 h 225"/>
                <a:gd name="T34" fmla="*/ 46 w 135"/>
                <a:gd name="T35" fmla="*/ 159 h 225"/>
                <a:gd name="T36" fmla="*/ 52 w 135"/>
                <a:gd name="T37" fmla="*/ 129 h 225"/>
                <a:gd name="T38" fmla="*/ 79 w 135"/>
                <a:gd name="T39" fmla="*/ 109 h 225"/>
                <a:gd name="T40" fmla="*/ 114 w 135"/>
                <a:gd name="T41" fmla="*/ 115 h 225"/>
                <a:gd name="T42" fmla="*/ 132 w 135"/>
                <a:gd name="T43" fmla="*/ 145 h 225"/>
                <a:gd name="T44" fmla="*/ 130 w 135"/>
                <a:gd name="T45" fmla="*/ 178 h 225"/>
                <a:gd name="T46" fmla="*/ 115 w 135"/>
                <a:gd name="T47" fmla="*/ 203 h 225"/>
                <a:gd name="T48" fmla="*/ 95 w 135"/>
                <a:gd name="T49" fmla="*/ 218 h 225"/>
                <a:gd name="T50" fmla="*/ 69 w 135"/>
                <a:gd name="T51" fmla="*/ 224 h 225"/>
                <a:gd name="T52" fmla="*/ 36 w 135"/>
                <a:gd name="T53" fmla="*/ 217 h 225"/>
                <a:gd name="T54" fmla="*/ 9 w 135"/>
                <a:gd name="T55" fmla="*/ 189 h 225"/>
                <a:gd name="T56" fmla="*/ 3 w 135"/>
                <a:gd name="T57" fmla="*/ 147 h 225"/>
                <a:gd name="T58" fmla="*/ 19 w 135"/>
                <a:gd name="T59" fmla="*/ 108 h 225"/>
                <a:gd name="T60" fmla="*/ 38 w 135"/>
                <a:gd name="T61" fmla="*/ 72 h 225"/>
                <a:gd name="T62" fmla="*/ 48 w 135"/>
                <a:gd name="T63" fmla="*/ 35 h 225"/>
                <a:gd name="T64" fmla="*/ 47 w 135"/>
                <a:gd name="T6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5">
                  <a:moveTo>
                    <a:pt x="47" y="0"/>
                  </a:moveTo>
                  <a:cubicBezTo>
                    <a:pt x="48" y="10"/>
                    <a:pt x="54" y="22"/>
                    <a:pt x="52" y="35"/>
                  </a:cubicBezTo>
                  <a:cubicBezTo>
                    <a:pt x="52" y="48"/>
                    <a:pt x="48" y="61"/>
                    <a:pt x="44" y="74"/>
                  </a:cubicBezTo>
                  <a:cubicBezTo>
                    <a:pt x="39" y="87"/>
                    <a:pt x="33" y="100"/>
                    <a:pt x="26" y="112"/>
                  </a:cubicBezTo>
                  <a:cubicBezTo>
                    <a:pt x="20" y="124"/>
                    <a:pt x="14" y="136"/>
                    <a:pt x="12" y="149"/>
                  </a:cubicBezTo>
                  <a:cubicBezTo>
                    <a:pt x="10" y="161"/>
                    <a:pt x="13" y="174"/>
                    <a:pt x="19" y="184"/>
                  </a:cubicBezTo>
                  <a:cubicBezTo>
                    <a:pt x="24" y="195"/>
                    <a:pt x="33" y="202"/>
                    <a:pt x="41" y="207"/>
                  </a:cubicBezTo>
                  <a:cubicBezTo>
                    <a:pt x="50" y="212"/>
                    <a:pt x="60" y="214"/>
                    <a:pt x="69" y="213"/>
                  </a:cubicBezTo>
                  <a:cubicBezTo>
                    <a:pt x="77" y="214"/>
                    <a:pt x="84" y="209"/>
                    <a:pt x="90" y="208"/>
                  </a:cubicBezTo>
                  <a:cubicBezTo>
                    <a:pt x="95" y="204"/>
                    <a:pt x="102" y="201"/>
                    <a:pt x="106" y="195"/>
                  </a:cubicBezTo>
                  <a:cubicBezTo>
                    <a:pt x="112" y="189"/>
                    <a:pt x="117" y="183"/>
                    <a:pt x="120" y="174"/>
                  </a:cubicBezTo>
                  <a:cubicBezTo>
                    <a:pt x="123" y="166"/>
                    <a:pt x="123" y="157"/>
                    <a:pt x="121" y="148"/>
                  </a:cubicBezTo>
                  <a:cubicBezTo>
                    <a:pt x="120" y="138"/>
                    <a:pt x="114" y="130"/>
                    <a:pt x="107" y="124"/>
                  </a:cubicBezTo>
                  <a:cubicBezTo>
                    <a:pt x="100" y="119"/>
                    <a:pt x="91" y="116"/>
                    <a:pt x="81" y="119"/>
                  </a:cubicBezTo>
                  <a:cubicBezTo>
                    <a:pt x="72" y="121"/>
                    <a:pt x="64" y="127"/>
                    <a:pt x="58" y="134"/>
                  </a:cubicBezTo>
                  <a:cubicBezTo>
                    <a:pt x="53" y="141"/>
                    <a:pt x="49" y="150"/>
                    <a:pt x="50" y="158"/>
                  </a:cubicBezTo>
                  <a:cubicBezTo>
                    <a:pt x="51" y="167"/>
                    <a:pt x="59" y="171"/>
                    <a:pt x="66" y="174"/>
                  </a:cubicBezTo>
                  <a:cubicBezTo>
                    <a:pt x="59" y="173"/>
                    <a:pt x="48" y="170"/>
                    <a:pt x="46" y="159"/>
                  </a:cubicBezTo>
                  <a:cubicBezTo>
                    <a:pt x="42" y="149"/>
                    <a:pt x="46" y="138"/>
                    <a:pt x="52" y="129"/>
                  </a:cubicBezTo>
                  <a:cubicBezTo>
                    <a:pt x="58" y="121"/>
                    <a:pt x="67" y="112"/>
                    <a:pt x="79" y="109"/>
                  </a:cubicBezTo>
                  <a:cubicBezTo>
                    <a:pt x="90" y="105"/>
                    <a:pt x="104" y="108"/>
                    <a:pt x="114" y="115"/>
                  </a:cubicBezTo>
                  <a:cubicBezTo>
                    <a:pt x="123" y="123"/>
                    <a:pt x="130" y="134"/>
                    <a:pt x="132" y="145"/>
                  </a:cubicBezTo>
                  <a:cubicBezTo>
                    <a:pt x="135" y="156"/>
                    <a:pt x="134" y="168"/>
                    <a:pt x="130" y="178"/>
                  </a:cubicBezTo>
                  <a:cubicBezTo>
                    <a:pt x="127" y="188"/>
                    <a:pt x="121" y="196"/>
                    <a:pt x="115" y="203"/>
                  </a:cubicBezTo>
                  <a:cubicBezTo>
                    <a:pt x="109" y="210"/>
                    <a:pt x="101" y="213"/>
                    <a:pt x="95" y="218"/>
                  </a:cubicBezTo>
                  <a:cubicBezTo>
                    <a:pt x="88" y="220"/>
                    <a:pt x="80" y="225"/>
                    <a:pt x="69" y="224"/>
                  </a:cubicBezTo>
                  <a:cubicBezTo>
                    <a:pt x="59" y="225"/>
                    <a:pt x="47" y="223"/>
                    <a:pt x="36" y="217"/>
                  </a:cubicBezTo>
                  <a:cubicBezTo>
                    <a:pt x="25" y="211"/>
                    <a:pt x="15" y="202"/>
                    <a:pt x="9" y="189"/>
                  </a:cubicBezTo>
                  <a:cubicBezTo>
                    <a:pt x="3" y="177"/>
                    <a:pt x="0" y="162"/>
                    <a:pt x="3" y="147"/>
                  </a:cubicBezTo>
                  <a:cubicBezTo>
                    <a:pt x="5" y="133"/>
                    <a:pt x="12" y="120"/>
                    <a:pt x="19" y="108"/>
                  </a:cubicBezTo>
                  <a:cubicBezTo>
                    <a:pt x="26" y="96"/>
                    <a:pt x="32" y="84"/>
                    <a:pt x="38" y="72"/>
                  </a:cubicBezTo>
                  <a:cubicBezTo>
                    <a:pt x="43" y="60"/>
                    <a:pt x="48" y="47"/>
                    <a:pt x="48" y="35"/>
                  </a:cubicBezTo>
                  <a:cubicBezTo>
                    <a:pt x="51" y="23"/>
                    <a:pt x="47" y="11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325" y="3636"/>
              <a:ext cx="440" cy="369"/>
            </a:xfrm>
            <a:custGeom>
              <a:avLst/>
              <a:gdLst>
                <a:gd name="T0" fmla="*/ 60 w 186"/>
                <a:gd name="T1" fmla="*/ 86 h 156"/>
                <a:gd name="T2" fmla="*/ 47 w 186"/>
                <a:gd name="T3" fmla="*/ 59 h 156"/>
                <a:gd name="T4" fmla="*/ 86 w 186"/>
                <a:gd name="T5" fmla="*/ 47 h 156"/>
                <a:gd name="T6" fmla="*/ 97 w 186"/>
                <a:gd name="T7" fmla="*/ 90 h 156"/>
                <a:gd name="T8" fmla="*/ 59 w 186"/>
                <a:gd name="T9" fmla="*/ 115 h 156"/>
                <a:gd name="T10" fmla="*/ 17 w 186"/>
                <a:gd name="T11" fmla="*/ 101 h 156"/>
                <a:gd name="T12" fmla="*/ 0 w 186"/>
                <a:gd name="T13" fmla="*/ 64 h 156"/>
                <a:gd name="T14" fmla="*/ 8 w 186"/>
                <a:gd name="T15" fmla="*/ 29 h 156"/>
                <a:gd name="T16" fmla="*/ 28 w 186"/>
                <a:gd name="T17" fmla="*/ 10 h 156"/>
                <a:gd name="T18" fmla="*/ 52 w 186"/>
                <a:gd name="T19" fmla="*/ 1 h 156"/>
                <a:gd name="T20" fmla="*/ 83 w 186"/>
                <a:gd name="T21" fmla="*/ 4 h 156"/>
                <a:gd name="T22" fmla="*/ 112 w 186"/>
                <a:gd name="T23" fmla="*/ 22 h 156"/>
                <a:gd name="T24" fmla="*/ 129 w 186"/>
                <a:gd name="T25" fmla="*/ 53 h 156"/>
                <a:gd name="T26" fmla="*/ 139 w 186"/>
                <a:gd name="T27" fmla="*/ 85 h 156"/>
                <a:gd name="T28" fmla="*/ 150 w 186"/>
                <a:gd name="T29" fmla="*/ 114 h 156"/>
                <a:gd name="T30" fmla="*/ 167 w 186"/>
                <a:gd name="T31" fmla="*/ 139 h 156"/>
                <a:gd name="T32" fmla="*/ 186 w 186"/>
                <a:gd name="T33" fmla="*/ 156 h 156"/>
                <a:gd name="T34" fmla="*/ 164 w 186"/>
                <a:gd name="T35" fmla="*/ 142 h 156"/>
                <a:gd name="T36" fmla="*/ 144 w 186"/>
                <a:gd name="T37" fmla="*/ 118 h 156"/>
                <a:gd name="T38" fmla="*/ 130 w 186"/>
                <a:gd name="T39" fmla="*/ 88 h 156"/>
                <a:gd name="T40" fmla="*/ 119 w 186"/>
                <a:gd name="T41" fmla="*/ 56 h 156"/>
                <a:gd name="T42" fmla="*/ 104 w 186"/>
                <a:gd name="T43" fmla="*/ 29 h 156"/>
                <a:gd name="T44" fmla="*/ 79 w 186"/>
                <a:gd name="T45" fmla="*/ 14 h 156"/>
                <a:gd name="T46" fmla="*/ 54 w 186"/>
                <a:gd name="T47" fmla="*/ 12 h 156"/>
                <a:gd name="T48" fmla="*/ 33 w 186"/>
                <a:gd name="T49" fmla="*/ 19 h 156"/>
                <a:gd name="T50" fmla="*/ 17 w 186"/>
                <a:gd name="T51" fmla="*/ 35 h 156"/>
                <a:gd name="T52" fmla="*/ 11 w 186"/>
                <a:gd name="T53" fmla="*/ 63 h 156"/>
                <a:gd name="T54" fmla="*/ 24 w 186"/>
                <a:gd name="T55" fmla="*/ 93 h 156"/>
                <a:gd name="T56" fmla="*/ 58 w 186"/>
                <a:gd name="T57" fmla="*/ 105 h 156"/>
                <a:gd name="T58" fmla="*/ 89 w 186"/>
                <a:gd name="T59" fmla="*/ 86 h 156"/>
                <a:gd name="T60" fmla="*/ 82 w 186"/>
                <a:gd name="T61" fmla="*/ 53 h 156"/>
                <a:gd name="T62" fmla="*/ 50 w 186"/>
                <a:gd name="T63" fmla="*/ 61 h 156"/>
                <a:gd name="T64" fmla="*/ 60 w 186"/>
                <a:gd name="T65" fmla="*/ 8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6" h="156">
                  <a:moveTo>
                    <a:pt x="60" y="86"/>
                  </a:moveTo>
                  <a:cubicBezTo>
                    <a:pt x="46" y="91"/>
                    <a:pt x="38" y="70"/>
                    <a:pt x="47" y="59"/>
                  </a:cubicBezTo>
                  <a:cubicBezTo>
                    <a:pt x="54" y="48"/>
                    <a:pt x="71" y="38"/>
                    <a:pt x="86" y="47"/>
                  </a:cubicBezTo>
                  <a:cubicBezTo>
                    <a:pt x="100" y="56"/>
                    <a:pt x="104" y="76"/>
                    <a:pt x="97" y="90"/>
                  </a:cubicBezTo>
                  <a:cubicBezTo>
                    <a:pt x="91" y="104"/>
                    <a:pt x="75" y="115"/>
                    <a:pt x="59" y="115"/>
                  </a:cubicBezTo>
                  <a:cubicBezTo>
                    <a:pt x="44" y="116"/>
                    <a:pt x="28" y="111"/>
                    <a:pt x="17" y="101"/>
                  </a:cubicBezTo>
                  <a:cubicBezTo>
                    <a:pt x="6" y="91"/>
                    <a:pt x="2" y="76"/>
                    <a:pt x="0" y="64"/>
                  </a:cubicBezTo>
                  <a:cubicBezTo>
                    <a:pt x="0" y="51"/>
                    <a:pt x="2" y="39"/>
                    <a:pt x="8" y="29"/>
                  </a:cubicBezTo>
                  <a:cubicBezTo>
                    <a:pt x="14" y="21"/>
                    <a:pt x="21" y="13"/>
                    <a:pt x="28" y="10"/>
                  </a:cubicBezTo>
                  <a:cubicBezTo>
                    <a:pt x="34" y="6"/>
                    <a:pt x="43" y="3"/>
                    <a:pt x="52" y="1"/>
                  </a:cubicBezTo>
                  <a:cubicBezTo>
                    <a:pt x="62" y="1"/>
                    <a:pt x="73" y="0"/>
                    <a:pt x="83" y="4"/>
                  </a:cubicBezTo>
                  <a:cubicBezTo>
                    <a:pt x="93" y="7"/>
                    <a:pt x="103" y="14"/>
                    <a:pt x="112" y="22"/>
                  </a:cubicBezTo>
                  <a:cubicBezTo>
                    <a:pt x="120" y="31"/>
                    <a:pt x="125" y="42"/>
                    <a:pt x="129" y="53"/>
                  </a:cubicBezTo>
                  <a:cubicBezTo>
                    <a:pt x="139" y="85"/>
                    <a:pt x="139" y="85"/>
                    <a:pt x="139" y="85"/>
                  </a:cubicBezTo>
                  <a:cubicBezTo>
                    <a:pt x="142" y="95"/>
                    <a:pt x="145" y="106"/>
                    <a:pt x="150" y="114"/>
                  </a:cubicBezTo>
                  <a:cubicBezTo>
                    <a:pt x="154" y="124"/>
                    <a:pt x="162" y="131"/>
                    <a:pt x="167" y="139"/>
                  </a:cubicBezTo>
                  <a:cubicBezTo>
                    <a:pt x="173" y="145"/>
                    <a:pt x="180" y="150"/>
                    <a:pt x="186" y="156"/>
                  </a:cubicBezTo>
                  <a:cubicBezTo>
                    <a:pt x="179" y="152"/>
                    <a:pt x="172" y="147"/>
                    <a:pt x="164" y="142"/>
                  </a:cubicBezTo>
                  <a:cubicBezTo>
                    <a:pt x="157" y="135"/>
                    <a:pt x="149" y="128"/>
                    <a:pt x="144" y="118"/>
                  </a:cubicBezTo>
                  <a:cubicBezTo>
                    <a:pt x="138" y="109"/>
                    <a:pt x="134" y="99"/>
                    <a:pt x="130" y="88"/>
                  </a:cubicBezTo>
                  <a:cubicBezTo>
                    <a:pt x="119" y="56"/>
                    <a:pt x="119" y="56"/>
                    <a:pt x="119" y="56"/>
                  </a:cubicBezTo>
                  <a:cubicBezTo>
                    <a:pt x="115" y="46"/>
                    <a:pt x="110" y="36"/>
                    <a:pt x="104" y="29"/>
                  </a:cubicBezTo>
                  <a:cubicBezTo>
                    <a:pt x="97" y="23"/>
                    <a:pt x="88" y="16"/>
                    <a:pt x="79" y="14"/>
                  </a:cubicBezTo>
                  <a:cubicBezTo>
                    <a:pt x="71" y="11"/>
                    <a:pt x="62" y="11"/>
                    <a:pt x="54" y="12"/>
                  </a:cubicBezTo>
                  <a:cubicBezTo>
                    <a:pt x="46" y="13"/>
                    <a:pt x="39" y="15"/>
                    <a:pt x="33" y="19"/>
                  </a:cubicBezTo>
                  <a:cubicBezTo>
                    <a:pt x="27" y="22"/>
                    <a:pt x="22" y="28"/>
                    <a:pt x="17" y="35"/>
                  </a:cubicBezTo>
                  <a:cubicBezTo>
                    <a:pt x="12" y="42"/>
                    <a:pt x="11" y="52"/>
                    <a:pt x="11" y="63"/>
                  </a:cubicBezTo>
                  <a:cubicBezTo>
                    <a:pt x="12" y="74"/>
                    <a:pt x="15" y="85"/>
                    <a:pt x="24" y="93"/>
                  </a:cubicBezTo>
                  <a:cubicBezTo>
                    <a:pt x="32" y="102"/>
                    <a:pt x="46" y="106"/>
                    <a:pt x="58" y="105"/>
                  </a:cubicBezTo>
                  <a:cubicBezTo>
                    <a:pt x="72" y="106"/>
                    <a:pt x="84" y="98"/>
                    <a:pt x="89" y="86"/>
                  </a:cubicBezTo>
                  <a:cubicBezTo>
                    <a:pt x="96" y="75"/>
                    <a:pt x="93" y="60"/>
                    <a:pt x="82" y="53"/>
                  </a:cubicBezTo>
                  <a:cubicBezTo>
                    <a:pt x="72" y="45"/>
                    <a:pt x="57" y="51"/>
                    <a:pt x="50" y="61"/>
                  </a:cubicBezTo>
                  <a:cubicBezTo>
                    <a:pt x="41" y="70"/>
                    <a:pt x="46" y="89"/>
                    <a:pt x="60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552" y="3958"/>
              <a:ext cx="308" cy="229"/>
            </a:xfrm>
            <a:custGeom>
              <a:avLst/>
              <a:gdLst>
                <a:gd name="T0" fmla="*/ 61 w 130"/>
                <a:gd name="T1" fmla="*/ 65 h 97"/>
                <a:gd name="T2" fmla="*/ 48 w 130"/>
                <a:gd name="T3" fmla="*/ 84 h 97"/>
                <a:gd name="T4" fmla="*/ 24 w 130"/>
                <a:gd name="T5" fmla="*/ 86 h 97"/>
                <a:gd name="T6" fmla="*/ 4 w 130"/>
                <a:gd name="T7" fmla="*/ 69 h 97"/>
                <a:gd name="T8" fmla="*/ 0 w 130"/>
                <a:gd name="T9" fmla="*/ 43 h 97"/>
                <a:gd name="T10" fmla="*/ 9 w 130"/>
                <a:gd name="T11" fmla="*/ 21 h 97"/>
                <a:gd name="T12" fmla="*/ 25 w 130"/>
                <a:gd name="T13" fmla="*/ 6 h 97"/>
                <a:gd name="T14" fmla="*/ 41 w 130"/>
                <a:gd name="T15" fmla="*/ 1 h 97"/>
                <a:gd name="T16" fmla="*/ 55 w 130"/>
                <a:gd name="T17" fmla="*/ 1 h 97"/>
                <a:gd name="T18" fmla="*/ 71 w 130"/>
                <a:gd name="T19" fmla="*/ 4 h 97"/>
                <a:gd name="T20" fmla="*/ 87 w 130"/>
                <a:gd name="T21" fmla="*/ 12 h 97"/>
                <a:gd name="T22" fmla="*/ 101 w 130"/>
                <a:gd name="T23" fmla="*/ 24 h 97"/>
                <a:gd name="T24" fmla="*/ 113 w 130"/>
                <a:gd name="T25" fmla="*/ 40 h 97"/>
                <a:gd name="T26" fmla="*/ 122 w 130"/>
                <a:gd name="T27" fmla="*/ 57 h 97"/>
                <a:gd name="T28" fmla="*/ 127 w 130"/>
                <a:gd name="T29" fmla="*/ 74 h 97"/>
                <a:gd name="T30" fmla="*/ 130 w 130"/>
                <a:gd name="T31" fmla="*/ 90 h 97"/>
                <a:gd name="T32" fmla="*/ 128 w 130"/>
                <a:gd name="T33" fmla="*/ 91 h 97"/>
                <a:gd name="T34" fmla="*/ 123 w 130"/>
                <a:gd name="T35" fmla="*/ 75 h 97"/>
                <a:gd name="T36" fmla="*/ 117 w 130"/>
                <a:gd name="T37" fmla="*/ 59 h 97"/>
                <a:gd name="T38" fmla="*/ 108 w 130"/>
                <a:gd name="T39" fmla="*/ 44 h 97"/>
                <a:gd name="T40" fmla="*/ 96 w 130"/>
                <a:gd name="T41" fmla="*/ 29 h 97"/>
                <a:gd name="T42" fmla="*/ 82 w 130"/>
                <a:gd name="T43" fmla="*/ 18 h 97"/>
                <a:gd name="T44" fmla="*/ 68 w 130"/>
                <a:gd name="T45" fmla="*/ 11 h 97"/>
                <a:gd name="T46" fmla="*/ 54 w 130"/>
                <a:gd name="T47" fmla="*/ 8 h 97"/>
                <a:gd name="T48" fmla="*/ 42 w 130"/>
                <a:gd name="T49" fmla="*/ 8 h 97"/>
                <a:gd name="T50" fmla="*/ 28 w 130"/>
                <a:gd name="T51" fmla="*/ 13 h 97"/>
                <a:gd name="T52" fmla="*/ 15 w 130"/>
                <a:gd name="T53" fmla="*/ 25 h 97"/>
                <a:gd name="T54" fmla="*/ 7 w 130"/>
                <a:gd name="T55" fmla="*/ 44 h 97"/>
                <a:gd name="T56" fmla="*/ 10 w 130"/>
                <a:gd name="T57" fmla="*/ 66 h 97"/>
                <a:gd name="T58" fmla="*/ 25 w 130"/>
                <a:gd name="T59" fmla="*/ 81 h 97"/>
                <a:gd name="T60" fmla="*/ 47 w 130"/>
                <a:gd name="T61" fmla="*/ 81 h 97"/>
                <a:gd name="T62" fmla="*/ 60 w 130"/>
                <a:gd name="T63" fmla="*/ 6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0" h="97">
                  <a:moveTo>
                    <a:pt x="60" y="55"/>
                  </a:moveTo>
                  <a:cubicBezTo>
                    <a:pt x="60" y="58"/>
                    <a:pt x="61" y="62"/>
                    <a:pt x="61" y="65"/>
                  </a:cubicBezTo>
                  <a:cubicBezTo>
                    <a:pt x="60" y="69"/>
                    <a:pt x="60" y="73"/>
                    <a:pt x="57" y="76"/>
                  </a:cubicBezTo>
                  <a:cubicBezTo>
                    <a:pt x="55" y="79"/>
                    <a:pt x="52" y="81"/>
                    <a:pt x="48" y="84"/>
                  </a:cubicBezTo>
                  <a:cubicBezTo>
                    <a:pt x="45" y="85"/>
                    <a:pt x="41" y="87"/>
                    <a:pt x="36" y="87"/>
                  </a:cubicBezTo>
                  <a:cubicBezTo>
                    <a:pt x="32" y="88"/>
                    <a:pt x="28" y="87"/>
                    <a:pt x="24" y="86"/>
                  </a:cubicBezTo>
                  <a:cubicBezTo>
                    <a:pt x="19" y="85"/>
                    <a:pt x="16" y="81"/>
                    <a:pt x="12" y="79"/>
                  </a:cubicBezTo>
                  <a:cubicBezTo>
                    <a:pt x="9" y="76"/>
                    <a:pt x="6" y="72"/>
                    <a:pt x="4" y="69"/>
                  </a:cubicBezTo>
                  <a:cubicBezTo>
                    <a:pt x="3" y="64"/>
                    <a:pt x="1" y="60"/>
                    <a:pt x="0" y="56"/>
                  </a:cubicBezTo>
                  <a:cubicBezTo>
                    <a:pt x="0" y="52"/>
                    <a:pt x="0" y="47"/>
                    <a:pt x="0" y="43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1" y="17"/>
                    <a:pt x="14" y="15"/>
                    <a:pt x="16" y="12"/>
                  </a:cubicBezTo>
                  <a:cubicBezTo>
                    <a:pt x="18" y="9"/>
                    <a:pt x="22" y="8"/>
                    <a:pt x="25" y="6"/>
                  </a:cubicBezTo>
                  <a:cubicBezTo>
                    <a:pt x="28" y="5"/>
                    <a:pt x="30" y="3"/>
                    <a:pt x="33" y="2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5" y="2"/>
                    <a:pt x="68" y="3"/>
                    <a:pt x="71" y="4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82" y="8"/>
                    <a:pt x="84" y="10"/>
                    <a:pt x="87" y="12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4" y="27"/>
                    <a:pt x="106" y="29"/>
                    <a:pt x="108" y="32"/>
                  </a:cubicBezTo>
                  <a:cubicBezTo>
                    <a:pt x="113" y="40"/>
                    <a:pt x="113" y="40"/>
                    <a:pt x="113" y="40"/>
                  </a:cubicBezTo>
                  <a:cubicBezTo>
                    <a:pt x="115" y="42"/>
                    <a:pt x="117" y="45"/>
                    <a:pt x="118" y="48"/>
                  </a:cubicBezTo>
                  <a:cubicBezTo>
                    <a:pt x="122" y="57"/>
                    <a:pt x="122" y="57"/>
                    <a:pt x="122" y="57"/>
                  </a:cubicBezTo>
                  <a:cubicBezTo>
                    <a:pt x="124" y="60"/>
                    <a:pt x="124" y="63"/>
                    <a:pt x="125" y="66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7"/>
                    <a:pt x="130" y="97"/>
                    <a:pt x="130" y="97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26" y="83"/>
                    <a:pt x="126" y="83"/>
                    <a:pt x="126" y="83"/>
                  </a:cubicBezTo>
                  <a:cubicBezTo>
                    <a:pt x="123" y="75"/>
                    <a:pt x="123" y="75"/>
                    <a:pt x="123" y="75"/>
                  </a:cubicBezTo>
                  <a:cubicBezTo>
                    <a:pt x="120" y="67"/>
                    <a:pt x="120" y="67"/>
                    <a:pt x="120" y="67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08" y="44"/>
                    <a:pt x="108" y="44"/>
                    <a:pt x="108" y="44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1" y="33"/>
                    <a:pt x="98" y="32"/>
                    <a:pt x="96" y="29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0" y="17"/>
                    <a:pt x="78" y="15"/>
                    <a:pt x="75" y="14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6" y="10"/>
                    <a:pt x="63" y="9"/>
                    <a:pt x="61" y="9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3" y="10"/>
                    <a:pt x="31" y="12"/>
                    <a:pt x="28" y="13"/>
                  </a:cubicBezTo>
                  <a:cubicBezTo>
                    <a:pt x="26" y="14"/>
                    <a:pt x="23" y="15"/>
                    <a:pt x="21" y="18"/>
                  </a:cubicBezTo>
                  <a:cubicBezTo>
                    <a:pt x="19" y="20"/>
                    <a:pt x="16" y="22"/>
                    <a:pt x="15" y="25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8"/>
                    <a:pt x="7" y="51"/>
                    <a:pt x="7" y="55"/>
                  </a:cubicBezTo>
                  <a:cubicBezTo>
                    <a:pt x="7" y="59"/>
                    <a:pt x="9" y="62"/>
                    <a:pt x="10" y="66"/>
                  </a:cubicBezTo>
                  <a:cubicBezTo>
                    <a:pt x="16" y="75"/>
                    <a:pt x="16" y="75"/>
                    <a:pt x="16" y="75"/>
                  </a:cubicBezTo>
                  <a:cubicBezTo>
                    <a:pt x="19" y="77"/>
                    <a:pt x="22" y="80"/>
                    <a:pt x="25" y="81"/>
                  </a:cubicBezTo>
                  <a:cubicBezTo>
                    <a:pt x="29" y="82"/>
                    <a:pt x="32" y="83"/>
                    <a:pt x="36" y="83"/>
                  </a:cubicBezTo>
                  <a:cubicBezTo>
                    <a:pt x="40" y="83"/>
                    <a:pt x="43" y="82"/>
                    <a:pt x="47" y="81"/>
                  </a:cubicBezTo>
                  <a:cubicBezTo>
                    <a:pt x="50" y="79"/>
                    <a:pt x="53" y="77"/>
                    <a:pt x="55" y="74"/>
                  </a:cubicBezTo>
                  <a:cubicBezTo>
                    <a:pt x="58" y="72"/>
                    <a:pt x="58" y="68"/>
                    <a:pt x="60" y="65"/>
                  </a:cubicBezTo>
                  <a:cubicBezTo>
                    <a:pt x="60" y="62"/>
                    <a:pt x="60" y="58"/>
                    <a:pt x="6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711" y="2929"/>
              <a:ext cx="598" cy="1000"/>
            </a:xfrm>
            <a:custGeom>
              <a:avLst/>
              <a:gdLst>
                <a:gd name="T0" fmla="*/ 108 w 253"/>
                <a:gd name="T1" fmla="*/ 303 h 423"/>
                <a:gd name="T2" fmla="*/ 135 w 253"/>
                <a:gd name="T3" fmla="*/ 355 h 423"/>
                <a:gd name="T4" fmla="*/ 105 w 253"/>
                <a:gd name="T5" fmla="*/ 414 h 423"/>
                <a:gd name="T6" fmla="*/ 37 w 253"/>
                <a:gd name="T7" fmla="*/ 411 h 423"/>
                <a:gd name="T8" fmla="*/ 2 w 253"/>
                <a:gd name="T9" fmla="*/ 353 h 423"/>
                <a:gd name="T10" fmla="*/ 9 w 253"/>
                <a:gd name="T11" fmla="*/ 291 h 423"/>
                <a:gd name="T12" fmla="*/ 33 w 253"/>
                <a:gd name="T13" fmla="*/ 240 h 423"/>
                <a:gd name="T14" fmla="*/ 65 w 253"/>
                <a:gd name="T15" fmla="*/ 207 h 423"/>
                <a:gd name="T16" fmla="*/ 97 w 253"/>
                <a:gd name="T17" fmla="*/ 188 h 423"/>
                <a:gd name="T18" fmla="*/ 135 w 253"/>
                <a:gd name="T19" fmla="*/ 175 h 423"/>
                <a:gd name="T20" fmla="*/ 176 w 253"/>
                <a:gd name="T21" fmla="*/ 160 h 423"/>
                <a:gd name="T22" fmla="*/ 213 w 253"/>
                <a:gd name="T23" fmla="*/ 133 h 423"/>
                <a:gd name="T24" fmla="*/ 235 w 253"/>
                <a:gd name="T25" fmla="*/ 92 h 423"/>
                <a:gd name="T26" fmla="*/ 234 w 253"/>
                <a:gd name="T27" fmla="*/ 47 h 423"/>
                <a:gd name="T28" fmla="*/ 211 w 253"/>
                <a:gd name="T29" fmla="*/ 13 h 423"/>
                <a:gd name="T30" fmla="*/ 172 w 253"/>
                <a:gd name="T31" fmla="*/ 8 h 423"/>
                <a:gd name="T32" fmla="*/ 171 w 253"/>
                <a:gd name="T33" fmla="*/ 5 h 423"/>
                <a:gd name="T34" fmla="*/ 215 w 253"/>
                <a:gd name="T35" fmla="*/ 5 h 423"/>
                <a:gd name="T36" fmla="*/ 247 w 253"/>
                <a:gd name="T37" fmla="*/ 43 h 423"/>
                <a:gd name="T38" fmla="*/ 250 w 253"/>
                <a:gd name="T39" fmla="*/ 96 h 423"/>
                <a:gd name="T40" fmla="*/ 226 w 253"/>
                <a:gd name="T41" fmla="*/ 144 h 423"/>
                <a:gd name="T42" fmla="*/ 184 w 253"/>
                <a:gd name="T43" fmla="*/ 175 h 423"/>
                <a:gd name="T44" fmla="*/ 140 w 253"/>
                <a:gd name="T45" fmla="*/ 192 h 423"/>
                <a:gd name="T46" fmla="*/ 103 w 253"/>
                <a:gd name="T47" fmla="*/ 204 h 423"/>
                <a:gd name="T48" fmla="*/ 76 w 253"/>
                <a:gd name="T49" fmla="*/ 220 h 423"/>
                <a:gd name="T50" fmla="*/ 47 w 253"/>
                <a:gd name="T51" fmla="*/ 250 h 423"/>
                <a:gd name="T52" fmla="*/ 25 w 253"/>
                <a:gd name="T53" fmla="*/ 296 h 423"/>
                <a:gd name="T54" fmla="*/ 17 w 253"/>
                <a:gd name="T55" fmla="*/ 351 h 423"/>
                <a:gd name="T56" fmla="*/ 45 w 253"/>
                <a:gd name="T57" fmla="*/ 399 h 423"/>
                <a:gd name="T58" fmla="*/ 99 w 253"/>
                <a:gd name="T59" fmla="*/ 404 h 423"/>
                <a:gd name="T60" fmla="*/ 127 w 253"/>
                <a:gd name="T61" fmla="*/ 355 h 423"/>
                <a:gd name="T62" fmla="*/ 107 w 253"/>
                <a:gd name="T63" fmla="*/ 306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3" h="423">
                  <a:moveTo>
                    <a:pt x="81" y="307"/>
                  </a:moveTo>
                  <a:cubicBezTo>
                    <a:pt x="89" y="302"/>
                    <a:pt x="98" y="301"/>
                    <a:pt x="108" y="303"/>
                  </a:cubicBezTo>
                  <a:cubicBezTo>
                    <a:pt x="117" y="307"/>
                    <a:pt x="125" y="315"/>
                    <a:pt x="129" y="324"/>
                  </a:cubicBezTo>
                  <a:cubicBezTo>
                    <a:pt x="133" y="334"/>
                    <a:pt x="135" y="345"/>
                    <a:pt x="135" y="355"/>
                  </a:cubicBezTo>
                  <a:cubicBezTo>
                    <a:pt x="132" y="366"/>
                    <a:pt x="133" y="377"/>
                    <a:pt x="127" y="387"/>
                  </a:cubicBezTo>
                  <a:cubicBezTo>
                    <a:pt x="123" y="398"/>
                    <a:pt x="116" y="407"/>
                    <a:pt x="105" y="414"/>
                  </a:cubicBezTo>
                  <a:cubicBezTo>
                    <a:pt x="95" y="420"/>
                    <a:pt x="83" y="423"/>
                    <a:pt x="71" y="422"/>
                  </a:cubicBezTo>
                  <a:cubicBezTo>
                    <a:pt x="59" y="422"/>
                    <a:pt x="47" y="417"/>
                    <a:pt x="37" y="411"/>
                  </a:cubicBezTo>
                  <a:cubicBezTo>
                    <a:pt x="26" y="405"/>
                    <a:pt x="19" y="396"/>
                    <a:pt x="12" y="386"/>
                  </a:cubicBezTo>
                  <a:cubicBezTo>
                    <a:pt x="7" y="376"/>
                    <a:pt x="2" y="364"/>
                    <a:pt x="2" y="353"/>
                  </a:cubicBezTo>
                  <a:cubicBezTo>
                    <a:pt x="1" y="342"/>
                    <a:pt x="0" y="331"/>
                    <a:pt x="3" y="321"/>
                  </a:cubicBezTo>
                  <a:cubicBezTo>
                    <a:pt x="4" y="310"/>
                    <a:pt x="5" y="300"/>
                    <a:pt x="9" y="291"/>
                  </a:cubicBezTo>
                  <a:cubicBezTo>
                    <a:pt x="13" y="281"/>
                    <a:pt x="15" y="272"/>
                    <a:pt x="20" y="264"/>
                  </a:cubicBezTo>
                  <a:cubicBezTo>
                    <a:pt x="33" y="240"/>
                    <a:pt x="33" y="240"/>
                    <a:pt x="33" y="240"/>
                  </a:cubicBezTo>
                  <a:cubicBezTo>
                    <a:pt x="49" y="222"/>
                    <a:pt x="49" y="222"/>
                    <a:pt x="49" y="222"/>
                  </a:cubicBezTo>
                  <a:cubicBezTo>
                    <a:pt x="54" y="215"/>
                    <a:pt x="60" y="211"/>
                    <a:pt x="65" y="207"/>
                  </a:cubicBezTo>
                  <a:cubicBezTo>
                    <a:pt x="71" y="203"/>
                    <a:pt x="76" y="199"/>
                    <a:pt x="80" y="196"/>
                  </a:cubicBezTo>
                  <a:cubicBezTo>
                    <a:pt x="85" y="192"/>
                    <a:pt x="91" y="191"/>
                    <a:pt x="97" y="188"/>
                  </a:cubicBezTo>
                  <a:cubicBezTo>
                    <a:pt x="116" y="181"/>
                    <a:pt x="116" y="181"/>
                    <a:pt x="116" y="181"/>
                  </a:cubicBezTo>
                  <a:cubicBezTo>
                    <a:pt x="135" y="175"/>
                    <a:pt x="135" y="175"/>
                    <a:pt x="135" y="175"/>
                  </a:cubicBezTo>
                  <a:cubicBezTo>
                    <a:pt x="142" y="174"/>
                    <a:pt x="149" y="172"/>
                    <a:pt x="156" y="168"/>
                  </a:cubicBezTo>
                  <a:cubicBezTo>
                    <a:pt x="162" y="165"/>
                    <a:pt x="170" y="163"/>
                    <a:pt x="176" y="160"/>
                  </a:cubicBezTo>
                  <a:cubicBezTo>
                    <a:pt x="183" y="156"/>
                    <a:pt x="190" y="152"/>
                    <a:pt x="196" y="148"/>
                  </a:cubicBezTo>
                  <a:cubicBezTo>
                    <a:pt x="201" y="143"/>
                    <a:pt x="208" y="138"/>
                    <a:pt x="213" y="133"/>
                  </a:cubicBezTo>
                  <a:cubicBezTo>
                    <a:pt x="218" y="126"/>
                    <a:pt x="224" y="121"/>
                    <a:pt x="227" y="114"/>
                  </a:cubicBezTo>
                  <a:cubicBezTo>
                    <a:pt x="230" y="107"/>
                    <a:pt x="234" y="100"/>
                    <a:pt x="235" y="92"/>
                  </a:cubicBezTo>
                  <a:cubicBezTo>
                    <a:pt x="237" y="85"/>
                    <a:pt x="237" y="77"/>
                    <a:pt x="237" y="69"/>
                  </a:cubicBezTo>
                  <a:cubicBezTo>
                    <a:pt x="238" y="61"/>
                    <a:pt x="236" y="54"/>
                    <a:pt x="234" y="47"/>
                  </a:cubicBezTo>
                  <a:cubicBezTo>
                    <a:pt x="234" y="39"/>
                    <a:pt x="229" y="33"/>
                    <a:pt x="226" y="27"/>
                  </a:cubicBezTo>
                  <a:cubicBezTo>
                    <a:pt x="221" y="22"/>
                    <a:pt x="217" y="15"/>
                    <a:pt x="211" y="13"/>
                  </a:cubicBezTo>
                  <a:cubicBezTo>
                    <a:pt x="205" y="9"/>
                    <a:pt x="198" y="8"/>
                    <a:pt x="192" y="7"/>
                  </a:cubicBezTo>
                  <a:cubicBezTo>
                    <a:pt x="185" y="7"/>
                    <a:pt x="178" y="6"/>
                    <a:pt x="172" y="8"/>
                  </a:cubicBezTo>
                  <a:cubicBezTo>
                    <a:pt x="166" y="9"/>
                    <a:pt x="160" y="12"/>
                    <a:pt x="155" y="14"/>
                  </a:cubicBezTo>
                  <a:cubicBezTo>
                    <a:pt x="160" y="11"/>
                    <a:pt x="165" y="7"/>
                    <a:pt x="171" y="5"/>
                  </a:cubicBezTo>
                  <a:cubicBezTo>
                    <a:pt x="177" y="1"/>
                    <a:pt x="185" y="1"/>
                    <a:pt x="192" y="0"/>
                  </a:cubicBezTo>
                  <a:cubicBezTo>
                    <a:pt x="199" y="1"/>
                    <a:pt x="207" y="1"/>
                    <a:pt x="215" y="5"/>
                  </a:cubicBezTo>
                  <a:cubicBezTo>
                    <a:pt x="223" y="7"/>
                    <a:pt x="229" y="14"/>
                    <a:pt x="236" y="19"/>
                  </a:cubicBezTo>
                  <a:cubicBezTo>
                    <a:pt x="240" y="27"/>
                    <a:pt x="246" y="34"/>
                    <a:pt x="247" y="43"/>
                  </a:cubicBezTo>
                  <a:cubicBezTo>
                    <a:pt x="250" y="51"/>
                    <a:pt x="252" y="60"/>
                    <a:pt x="252" y="69"/>
                  </a:cubicBezTo>
                  <a:cubicBezTo>
                    <a:pt x="253" y="78"/>
                    <a:pt x="253" y="87"/>
                    <a:pt x="250" y="96"/>
                  </a:cubicBezTo>
                  <a:cubicBezTo>
                    <a:pt x="249" y="105"/>
                    <a:pt x="245" y="113"/>
                    <a:pt x="241" y="122"/>
                  </a:cubicBezTo>
                  <a:cubicBezTo>
                    <a:pt x="238" y="131"/>
                    <a:pt x="231" y="137"/>
                    <a:pt x="226" y="144"/>
                  </a:cubicBezTo>
                  <a:cubicBezTo>
                    <a:pt x="220" y="151"/>
                    <a:pt x="213" y="156"/>
                    <a:pt x="206" y="162"/>
                  </a:cubicBezTo>
                  <a:cubicBezTo>
                    <a:pt x="199" y="167"/>
                    <a:pt x="191" y="171"/>
                    <a:pt x="184" y="175"/>
                  </a:cubicBezTo>
                  <a:cubicBezTo>
                    <a:pt x="177" y="179"/>
                    <a:pt x="169" y="182"/>
                    <a:pt x="162" y="185"/>
                  </a:cubicBezTo>
                  <a:cubicBezTo>
                    <a:pt x="155" y="188"/>
                    <a:pt x="147" y="190"/>
                    <a:pt x="140" y="192"/>
                  </a:cubicBezTo>
                  <a:cubicBezTo>
                    <a:pt x="120" y="198"/>
                    <a:pt x="120" y="198"/>
                    <a:pt x="120" y="198"/>
                  </a:cubicBezTo>
                  <a:cubicBezTo>
                    <a:pt x="103" y="204"/>
                    <a:pt x="103" y="204"/>
                    <a:pt x="103" y="204"/>
                  </a:cubicBezTo>
                  <a:cubicBezTo>
                    <a:pt x="98" y="207"/>
                    <a:pt x="93" y="207"/>
                    <a:pt x="89" y="211"/>
                  </a:cubicBezTo>
                  <a:cubicBezTo>
                    <a:pt x="85" y="214"/>
                    <a:pt x="81" y="217"/>
                    <a:pt x="76" y="220"/>
                  </a:cubicBezTo>
                  <a:cubicBezTo>
                    <a:pt x="71" y="224"/>
                    <a:pt x="66" y="228"/>
                    <a:pt x="62" y="233"/>
                  </a:cubicBezTo>
                  <a:cubicBezTo>
                    <a:pt x="47" y="250"/>
                    <a:pt x="47" y="250"/>
                    <a:pt x="47" y="250"/>
                  </a:cubicBezTo>
                  <a:cubicBezTo>
                    <a:pt x="35" y="271"/>
                    <a:pt x="35" y="271"/>
                    <a:pt x="35" y="271"/>
                  </a:cubicBezTo>
                  <a:cubicBezTo>
                    <a:pt x="30" y="278"/>
                    <a:pt x="29" y="287"/>
                    <a:pt x="25" y="296"/>
                  </a:cubicBezTo>
                  <a:cubicBezTo>
                    <a:pt x="21" y="304"/>
                    <a:pt x="20" y="313"/>
                    <a:pt x="19" y="323"/>
                  </a:cubicBezTo>
                  <a:cubicBezTo>
                    <a:pt x="16" y="332"/>
                    <a:pt x="17" y="342"/>
                    <a:pt x="17" y="351"/>
                  </a:cubicBezTo>
                  <a:cubicBezTo>
                    <a:pt x="18" y="361"/>
                    <a:pt x="22" y="370"/>
                    <a:pt x="25" y="378"/>
                  </a:cubicBezTo>
                  <a:cubicBezTo>
                    <a:pt x="30" y="386"/>
                    <a:pt x="36" y="394"/>
                    <a:pt x="45" y="399"/>
                  </a:cubicBezTo>
                  <a:cubicBezTo>
                    <a:pt x="52" y="404"/>
                    <a:pt x="62" y="409"/>
                    <a:pt x="72" y="409"/>
                  </a:cubicBezTo>
                  <a:cubicBezTo>
                    <a:pt x="81" y="411"/>
                    <a:pt x="91" y="408"/>
                    <a:pt x="99" y="404"/>
                  </a:cubicBezTo>
                  <a:cubicBezTo>
                    <a:pt x="108" y="399"/>
                    <a:pt x="114" y="392"/>
                    <a:pt x="118" y="383"/>
                  </a:cubicBezTo>
                  <a:cubicBezTo>
                    <a:pt x="124" y="375"/>
                    <a:pt x="124" y="364"/>
                    <a:pt x="127" y="355"/>
                  </a:cubicBezTo>
                  <a:cubicBezTo>
                    <a:pt x="127" y="345"/>
                    <a:pt x="127" y="335"/>
                    <a:pt x="124" y="326"/>
                  </a:cubicBezTo>
                  <a:cubicBezTo>
                    <a:pt x="121" y="318"/>
                    <a:pt x="115" y="310"/>
                    <a:pt x="107" y="306"/>
                  </a:cubicBezTo>
                  <a:cubicBezTo>
                    <a:pt x="98" y="303"/>
                    <a:pt x="89" y="303"/>
                    <a:pt x="81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056" y="4312"/>
              <a:ext cx="560" cy="220"/>
            </a:xfrm>
            <a:custGeom>
              <a:avLst/>
              <a:gdLst>
                <a:gd name="T0" fmla="*/ 237 w 237"/>
                <a:gd name="T1" fmla="*/ 83 h 93"/>
                <a:gd name="T2" fmla="*/ 218 w 237"/>
                <a:gd name="T3" fmla="*/ 91 h 93"/>
                <a:gd name="T4" fmla="*/ 194 w 237"/>
                <a:gd name="T5" fmla="*/ 91 h 93"/>
                <a:gd name="T6" fmla="*/ 171 w 237"/>
                <a:gd name="T7" fmla="*/ 81 h 93"/>
                <a:gd name="T8" fmla="*/ 152 w 237"/>
                <a:gd name="T9" fmla="*/ 66 h 93"/>
                <a:gd name="T10" fmla="*/ 135 w 237"/>
                <a:gd name="T11" fmla="*/ 50 h 93"/>
                <a:gd name="T12" fmla="*/ 120 w 237"/>
                <a:gd name="T13" fmla="*/ 36 h 93"/>
                <a:gd name="T14" fmla="*/ 107 w 237"/>
                <a:gd name="T15" fmla="*/ 25 h 93"/>
                <a:gd name="T16" fmla="*/ 96 w 237"/>
                <a:gd name="T17" fmla="*/ 19 h 93"/>
                <a:gd name="T18" fmla="*/ 85 w 237"/>
                <a:gd name="T19" fmla="*/ 16 h 93"/>
                <a:gd name="T20" fmla="*/ 71 w 237"/>
                <a:gd name="T21" fmla="*/ 15 h 93"/>
                <a:gd name="T22" fmla="*/ 56 w 237"/>
                <a:gd name="T23" fmla="*/ 18 h 93"/>
                <a:gd name="T24" fmla="*/ 41 w 237"/>
                <a:gd name="T25" fmla="*/ 25 h 93"/>
                <a:gd name="T26" fmla="*/ 27 w 237"/>
                <a:gd name="T27" fmla="*/ 34 h 93"/>
                <a:gd name="T28" fmla="*/ 15 w 237"/>
                <a:gd name="T29" fmla="*/ 46 h 93"/>
                <a:gd name="T30" fmla="*/ 6 w 237"/>
                <a:gd name="T31" fmla="*/ 59 h 93"/>
                <a:gd name="T32" fmla="*/ 1 w 237"/>
                <a:gd name="T33" fmla="*/ 72 h 93"/>
                <a:gd name="T34" fmla="*/ 1 w 237"/>
                <a:gd name="T35" fmla="*/ 57 h 93"/>
                <a:gd name="T36" fmla="*/ 6 w 237"/>
                <a:gd name="T37" fmla="*/ 40 h 93"/>
                <a:gd name="T38" fmla="*/ 18 w 237"/>
                <a:gd name="T39" fmla="*/ 24 h 93"/>
                <a:gd name="T40" fmla="*/ 33 w 237"/>
                <a:gd name="T41" fmla="*/ 12 h 93"/>
                <a:gd name="T42" fmla="*/ 52 w 237"/>
                <a:gd name="T43" fmla="*/ 4 h 93"/>
                <a:gd name="T44" fmla="*/ 70 w 237"/>
                <a:gd name="T45" fmla="*/ 0 h 93"/>
                <a:gd name="T46" fmla="*/ 88 w 237"/>
                <a:gd name="T47" fmla="*/ 1 h 93"/>
                <a:gd name="T48" fmla="*/ 102 w 237"/>
                <a:gd name="T49" fmla="*/ 6 h 93"/>
                <a:gd name="T50" fmla="*/ 116 w 237"/>
                <a:gd name="T51" fmla="*/ 13 h 93"/>
                <a:gd name="T52" fmla="*/ 130 w 237"/>
                <a:gd name="T53" fmla="*/ 25 h 93"/>
                <a:gd name="T54" fmla="*/ 145 w 237"/>
                <a:gd name="T55" fmla="*/ 40 h 93"/>
                <a:gd name="T56" fmla="*/ 161 w 237"/>
                <a:gd name="T57" fmla="*/ 56 h 93"/>
                <a:gd name="T58" fmla="*/ 178 w 237"/>
                <a:gd name="T59" fmla="*/ 72 h 93"/>
                <a:gd name="T60" fmla="*/ 197 w 237"/>
                <a:gd name="T61" fmla="*/ 83 h 93"/>
                <a:gd name="T62" fmla="*/ 217 w 237"/>
                <a:gd name="T63" fmla="*/ 86 h 93"/>
                <a:gd name="T64" fmla="*/ 237 w 237"/>
                <a:gd name="T65" fmla="*/ 8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7" h="93">
                  <a:moveTo>
                    <a:pt x="237" y="83"/>
                  </a:moveTo>
                  <a:cubicBezTo>
                    <a:pt x="232" y="86"/>
                    <a:pt x="225" y="89"/>
                    <a:pt x="218" y="91"/>
                  </a:cubicBezTo>
                  <a:cubicBezTo>
                    <a:pt x="211" y="93"/>
                    <a:pt x="202" y="93"/>
                    <a:pt x="194" y="91"/>
                  </a:cubicBezTo>
                  <a:cubicBezTo>
                    <a:pt x="186" y="89"/>
                    <a:pt x="178" y="86"/>
                    <a:pt x="171" y="81"/>
                  </a:cubicBezTo>
                  <a:cubicBezTo>
                    <a:pt x="164" y="77"/>
                    <a:pt x="158" y="71"/>
                    <a:pt x="152" y="66"/>
                  </a:cubicBezTo>
                  <a:cubicBezTo>
                    <a:pt x="135" y="50"/>
                    <a:pt x="135" y="50"/>
                    <a:pt x="135" y="50"/>
                  </a:cubicBezTo>
                  <a:cubicBezTo>
                    <a:pt x="130" y="45"/>
                    <a:pt x="125" y="40"/>
                    <a:pt x="120" y="36"/>
                  </a:cubicBezTo>
                  <a:cubicBezTo>
                    <a:pt x="115" y="32"/>
                    <a:pt x="111" y="28"/>
                    <a:pt x="107" y="25"/>
                  </a:cubicBezTo>
                  <a:cubicBezTo>
                    <a:pt x="103" y="23"/>
                    <a:pt x="99" y="20"/>
                    <a:pt x="96" y="19"/>
                  </a:cubicBezTo>
                  <a:cubicBezTo>
                    <a:pt x="93" y="18"/>
                    <a:pt x="89" y="17"/>
                    <a:pt x="85" y="16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3" y="38"/>
                    <a:pt x="18" y="42"/>
                    <a:pt x="15" y="46"/>
                  </a:cubicBezTo>
                  <a:cubicBezTo>
                    <a:pt x="12" y="50"/>
                    <a:pt x="9" y="54"/>
                    <a:pt x="6" y="59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68"/>
                    <a:pt x="0" y="62"/>
                    <a:pt x="1" y="57"/>
                  </a:cubicBezTo>
                  <a:cubicBezTo>
                    <a:pt x="1" y="51"/>
                    <a:pt x="4" y="46"/>
                    <a:pt x="6" y="40"/>
                  </a:cubicBezTo>
                  <a:cubicBezTo>
                    <a:pt x="9" y="35"/>
                    <a:pt x="14" y="30"/>
                    <a:pt x="18" y="24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9" y="9"/>
                    <a:pt x="45" y="6"/>
                    <a:pt x="52" y="4"/>
                  </a:cubicBezTo>
                  <a:cubicBezTo>
                    <a:pt x="58" y="2"/>
                    <a:pt x="64" y="1"/>
                    <a:pt x="70" y="0"/>
                  </a:cubicBezTo>
                  <a:cubicBezTo>
                    <a:pt x="77" y="0"/>
                    <a:pt x="82" y="1"/>
                    <a:pt x="88" y="1"/>
                  </a:cubicBezTo>
                  <a:cubicBezTo>
                    <a:pt x="93" y="2"/>
                    <a:pt x="98" y="4"/>
                    <a:pt x="102" y="6"/>
                  </a:cubicBezTo>
                  <a:cubicBezTo>
                    <a:pt x="106" y="7"/>
                    <a:pt x="111" y="10"/>
                    <a:pt x="116" y="13"/>
                  </a:cubicBezTo>
                  <a:cubicBezTo>
                    <a:pt x="120" y="16"/>
                    <a:pt x="125" y="20"/>
                    <a:pt x="130" y="25"/>
                  </a:cubicBezTo>
                  <a:cubicBezTo>
                    <a:pt x="135" y="30"/>
                    <a:pt x="140" y="35"/>
                    <a:pt x="145" y="40"/>
                  </a:cubicBezTo>
                  <a:cubicBezTo>
                    <a:pt x="161" y="56"/>
                    <a:pt x="161" y="56"/>
                    <a:pt x="161" y="56"/>
                  </a:cubicBezTo>
                  <a:cubicBezTo>
                    <a:pt x="166" y="62"/>
                    <a:pt x="172" y="67"/>
                    <a:pt x="178" y="72"/>
                  </a:cubicBezTo>
                  <a:cubicBezTo>
                    <a:pt x="183" y="77"/>
                    <a:pt x="190" y="80"/>
                    <a:pt x="197" y="83"/>
                  </a:cubicBezTo>
                  <a:cubicBezTo>
                    <a:pt x="203" y="85"/>
                    <a:pt x="210" y="86"/>
                    <a:pt x="217" y="86"/>
                  </a:cubicBezTo>
                  <a:cubicBezTo>
                    <a:pt x="224" y="86"/>
                    <a:pt x="231" y="84"/>
                    <a:pt x="237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394" y="3958"/>
              <a:ext cx="385" cy="522"/>
            </a:xfrm>
            <a:custGeom>
              <a:avLst/>
              <a:gdLst>
                <a:gd name="T0" fmla="*/ 163 w 163"/>
                <a:gd name="T1" fmla="*/ 50 h 221"/>
                <a:gd name="T2" fmla="*/ 140 w 163"/>
                <a:gd name="T3" fmla="*/ 29 h 221"/>
                <a:gd name="T4" fmla="*/ 110 w 163"/>
                <a:gd name="T5" fmla="*/ 14 h 221"/>
                <a:gd name="T6" fmla="*/ 78 w 163"/>
                <a:gd name="T7" fmla="*/ 18 h 221"/>
                <a:gd name="T8" fmla="*/ 71 w 163"/>
                <a:gd name="T9" fmla="*/ 45 h 221"/>
                <a:gd name="T10" fmla="*/ 89 w 163"/>
                <a:gd name="T11" fmla="*/ 71 h 221"/>
                <a:gd name="T12" fmla="*/ 113 w 163"/>
                <a:gd name="T13" fmla="*/ 93 h 221"/>
                <a:gd name="T14" fmla="*/ 131 w 163"/>
                <a:gd name="T15" fmla="*/ 118 h 221"/>
                <a:gd name="T16" fmla="*/ 138 w 163"/>
                <a:gd name="T17" fmla="*/ 141 h 221"/>
                <a:gd name="T18" fmla="*/ 139 w 163"/>
                <a:gd name="T19" fmla="*/ 164 h 221"/>
                <a:gd name="T20" fmla="*/ 130 w 163"/>
                <a:gd name="T21" fmla="*/ 190 h 221"/>
                <a:gd name="T22" fmla="*/ 108 w 163"/>
                <a:gd name="T23" fmla="*/ 211 h 221"/>
                <a:gd name="T24" fmla="*/ 77 w 163"/>
                <a:gd name="T25" fmla="*/ 220 h 221"/>
                <a:gd name="T26" fmla="*/ 46 w 163"/>
                <a:gd name="T27" fmla="*/ 215 h 221"/>
                <a:gd name="T28" fmla="*/ 21 w 163"/>
                <a:gd name="T29" fmla="*/ 198 h 221"/>
                <a:gd name="T30" fmla="*/ 6 w 163"/>
                <a:gd name="T31" fmla="*/ 175 h 221"/>
                <a:gd name="T32" fmla="*/ 0 w 163"/>
                <a:gd name="T33" fmla="*/ 153 h 221"/>
                <a:gd name="T34" fmla="*/ 12 w 163"/>
                <a:gd name="T35" fmla="*/ 172 h 221"/>
                <a:gd name="T36" fmla="*/ 28 w 163"/>
                <a:gd name="T37" fmla="*/ 190 h 221"/>
                <a:gd name="T38" fmla="*/ 50 w 163"/>
                <a:gd name="T39" fmla="*/ 203 h 221"/>
                <a:gd name="T40" fmla="*/ 76 w 163"/>
                <a:gd name="T41" fmla="*/ 206 h 221"/>
                <a:gd name="T42" fmla="*/ 100 w 163"/>
                <a:gd name="T43" fmla="*/ 198 h 221"/>
                <a:gd name="T44" fmla="*/ 117 w 163"/>
                <a:gd name="T45" fmla="*/ 182 h 221"/>
                <a:gd name="T46" fmla="*/ 124 w 163"/>
                <a:gd name="T47" fmla="*/ 162 h 221"/>
                <a:gd name="T48" fmla="*/ 123 w 163"/>
                <a:gd name="T49" fmla="*/ 143 h 221"/>
                <a:gd name="T50" fmla="*/ 118 w 163"/>
                <a:gd name="T51" fmla="*/ 124 h 221"/>
                <a:gd name="T52" fmla="*/ 102 w 163"/>
                <a:gd name="T53" fmla="*/ 104 h 221"/>
                <a:gd name="T54" fmla="*/ 79 w 163"/>
                <a:gd name="T55" fmla="*/ 81 h 221"/>
                <a:gd name="T56" fmla="*/ 58 w 163"/>
                <a:gd name="T57" fmla="*/ 48 h 221"/>
                <a:gd name="T58" fmla="*/ 72 w 163"/>
                <a:gd name="T59" fmla="*/ 9 h 221"/>
                <a:gd name="T60" fmla="*/ 112 w 163"/>
                <a:gd name="T61" fmla="*/ 5 h 221"/>
                <a:gd name="T62" fmla="*/ 143 w 163"/>
                <a:gd name="T63" fmla="*/ 25 h 221"/>
                <a:gd name="T64" fmla="*/ 163 w 163"/>
                <a:gd name="T65" fmla="*/ 5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3" h="221">
                  <a:moveTo>
                    <a:pt x="163" y="50"/>
                  </a:moveTo>
                  <a:cubicBezTo>
                    <a:pt x="156" y="44"/>
                    <a:pt x="149" y="35"/>
                    <a:pt x="140" y="29"/>
                  </a:cubicBezTo>
                  <a:cubicBezTo>
                    <a:pt x="131" y="22"/>
                    <a:pt x="121" y="17"/>
                    <a:pt x="110" y="14"/>
                  </a:cubicBezTo>
                  <a:cubicBezTo>
                    <a:pt x="99" y="12"/>
                    <a:pt x="86" y="11"/>
                    <a:pt x="78" y="18"/>
                  </a:cubicBezTo>
                  <a:cubicBezTo>
                    <a:pt x="70" y="24"/>
                    <a:pt x="68" y="35"/>
                    <a:pt x="71" y="45"/>
                  </a:cubicBezTo>
                  <a:cubicBezTo>
                    <a:pt x="73" y="55"/>
                    <a:pt x="81" y="63"/>
                    <a:pt x="89" y="71"/>
                  </a:cubicBezTo>
                  <a:cubicBezTo>
                    <a:pt x="97" y="78"/>
                    <a:pt x="106" y="85"/>
                    <a:pt x="113" y="93"/>
                  </a:cubicBezTo>
                  <a:cubicBezTo>
                    <a:pt x="121" y="101"/>
                    <a:pt x="126" y="110"/>
                    <a:pt x="131" y="118"/>
                  </a:cubicBezTo>
                  <a:cubicBezTo>
                    <a:pt x="134" y="127"/>
                    <a:pt x="138" y="134"/>
                    <a:pt x="138" y="141"/>
                  </a:cubicBezTo>
                  <a:cubicBezTo>
                    <a:pt x="138" y="148"/>
                    <a:pt x="140" y="155"/>
                    <a:pt x="139" y="164"/>
                  </a:cubicBezTo>
                  <a:cubicBezTo>
                    <a:pt x="138" y="172"/>
                    <a:pt x="135" y="181"/>
                    <a:pt x="130" y="190"/>
                  </a:cubicBezTo>
                  <a:cubicBezTo>
                    <a:pt x="125" y="199"/>
                    <a:pt x="117" y="205"/>
                    <a:pt x="108" y="211"/>
                  </a:cubicBezTo>
                  <a:cubicBezTo>
                    <a:pt x="98" y="216"/>
                    <a:pt x="88" y="220"/>
                    <a:pt x="77" y="220"/>
                  </a:cubicBezTo>
                  <a:cubicBezTo>
                    <a:pt x="66" y="221"/>
                    <a:pt x="55" y="219"/>
                    <a:pt x="46" y="215"/>
                  </a:cubicBezTo>
                  <a:cubicBezTo>
                    <a:pt x="36" y="211"/>
                    <a:pt x="27" y="205"/>
                    <a:pt x="21" y="198"/>
                  </a:cubicBezTo>
                  <a:cubicBezTo>
                    <a:pt x="14" y="191"/>
                    <a:pt x="9" y="183"/>
                    <a:pt x="6" y="175"/>
                  </a:cubicBezTo>
                  <a:cubicBezTo>
                    <a:pt x="2" y="167"/>
                    <a:pt x="2" y="159"/>
                    <a:pt x="0" y="153"/>
                  </a:cubicBezTo>
                  <a:cubicBezTo>
                    <a:pt x="4" y="159"/>
                    <a:pt x="6" y="166"/>
                    <a:pt x="12" y="172"/>
                  </a:cubicBezTo>
                  <a:cubicBezTo>
                    <a:pt x="16" y="179"/>
                    <a:pt x="21" y="185"/>
                    <a:pt x="28" y="190"/>
                  </a:cubicBezTo>
                  <a:cubicBezTo>
                    <a:pt x="34" y="196"/>
                    <a:pt x="42" y="200"/>
                    <a:pt x="50" y="203"/>
                  </a:cubicBezTo>
                  <a:cubicBezTo>
                    <a:pt x="58" y="205"/>
                    <a:pt x="67" y="206"/>
                    <a:pt x="76" y="206"/>
                  </a:cubicBezTo>
                  <a:cubicBezTo>
                    <a:pt x="85" y="205"/>
                    <a:pt x="93" y="202"/>
                    <a:pt x="100" y="198"/>
                  </a:cubicBezTo>
                  <a:cubicBezTo>
                    <a:pt x="107" y="193"/>
                    <a:pt x="113" y="188"/>
                    <a:pt x="117" y="182"/>
                  </a:cubicBezTo>
                  <a:cubicBezTo>
                    <a:pt x="121" y="175"/>
                    <a:pt x="123" y="168"/>
                    <a:pt x="124" y="162"/>
                  </a:cubicBezTo>
                  <a:cubicBezTo>
                    <a:pt x="125" y="155"/>
                    <a:pt x="123" y="149"/>
                    <a:pt x="123" y="143"/>
                  </a:cubicBezTo>
                  <a:cubicBezTo>
                    <a:pt x="124" y="137"/>
                    <a:pt x="120" y="132"/>
                    <a:pt x="118" y="124"/>
                  </a:cubicBezTo>
                  <a:cubicBezTo>
                    <a:pt x="113" y="118"/>
                    <a:pt x="109" y="110"/>
                    <a:pt x="102" y="104"/>
                  </a:cubicBezTo>
                  <a:cubicBezTo>
                    <a:pt x="96" y="96"/>
                    <a:pt x="87" y="89"/>
                    <a:pt x="79" y="81"/>
                  </a:cubicBezTo>
                  <a:cubicBezTo>
                    <a:pt x="71" y="72"/>
                    <a:pt x="61" y="62"/>
                    <a:pt x="58" y="48"/>
                  </a:cubicBezTo>
                  <a:cubicBezTo>
                    <a:pt x="54" y="35"/>
                    <a:pt x="59" y="16"/>
                    <a:pt x="72" y="9"/>
                  </a:cubicBezTo>
                  <a:cubicBezTo>
                    <a:pt x="85" y="0"/>
                    <a:pt x="100" y="3"/>
                    <a:pt x="112" y="5"/>
                  </a:cubicBezTo>
                  <a:cubicBezTo>
                    <a:pt x="124" y="10"/>
                    <a:pt x="135" y="17"/>
                    <a:pt x="143" y="25"/>
                  </a:cubicBezTo>
                  <a:cubicBezTo>
                    <a:pt x="152" y="32"/>
                    <a:pt x="157" y="43"/>
                    <a:pt x="163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6155" y="3922"/>
              <a:ext cx="246" cy="369"/>
            </a:xfrm>
            <a:custGeom>
              <a:avLst/>
              <a:gdLst>
                <a:gd name="T0" fmla="*/ 38 w 104"/>
                <a:gd name="T1" fmla="*/ 87 h 156"/>
                <a:gd name="T2" fmla="*/ 79 w 104"/>
                <a:gd name="T3" fmla="*/ 83 h 156"/>
                <a:gd name="T4" fmla="*/ 55 w 104"/>
                <a:gd name="T5" fmla="*/ 115 h 156"/>
                <a:gd name="T6" fmla="*/ 23 w 104"/>
                <a:gd name="T7" fmla="*/ 86 h 156"/>
                <a:gd name="T8" fmla="*/ 36 w 104"/>
                <a:gd name="T9" fmla="*/ 116 h 156"/>
                <a:gd name="T10" fmla="*/ 0 w 104"/>
                <a:gd name="T11" fmla="*/ 119 h 156"/>
                <a:gd name="T12" fmla="*/ 36 w 104"/>
                <a:gd name="T13" fmla="*/ 126 h 156"/>
                <a:gd name="T14" fmla="*/ 34 w 104"/>
                <a:gd name="T15" fmla="*/ 156 h 156"/>
                <a:gd name="T16" fmla="*/ 56 w 104"/>
                <a:gd name="T17" fmla="*/ 120 h 156"/>
                <a:gd name="T18" fmla="*/ 80 w 104"/>
                <a:gd name="T19" fmla="*/ 91 h 156"/>
                <a:gd name="T20" fmla="*/ 98 w 104"/>
                <a:gd name="T21" fmla="*/ 118 h 156"/>
                <a:gd name="T22" fmla="*/ 85 w 104"/>
                <a:gd name="T23" fmla="*/ 74 h 156"/>
                <a:gd name="T24" fmla="*/ 80 w 104"/>
                <a:gd name="T25" fmla="*/ 38 h 156"/>
                <a:gd name="T26" fmla="*/ 104 w 104"/>
                <a:gd name="T27" fmla="*/ 4 h 156"/>
                <a:gd name="T28" fmla="*/ 74 w 104"/>
                <a:gd name="T29" fmla="*/ 41 h 156"/>
                <a:gd name="T30" fmla="*/ 82 w 104"/>
                <a:gd name="T31" fmla="*/ 73 h 156"/>
                <a:gd name="T32" fmla="*/ 38 w 104"/>
                <a:gd name="T33" fmla="*/ 87 h 156"/>
                <a:gd name="T34" fmla="*/ 33 w 104"/>
                <a:gd name="T35" fmla="*/ 142 h 156"/>
                <a:gd name="T36" fmla="*/ 45 w 104"/>
                <a:gd name="T37" fmla="*/ 122 h 156"/>
                <a:gd name="T38" fmla="*/ 16 w 104"/>
                <a:gd name="T39" fmla="*/ 121 h 156"/>
                <a:gd name="T40" fmla="*/ 46 w 104"/>
                <a:gd name="T41" fmla="*/ 119 h 156"/>
                <a:gd name="T42" fmla="*/ 31 w 104"/>
                <a:gd name="T43" fmla="*/ 105 h 156"/>
                <a:gd name="T44" fmla="*/ 54 w 104"/>
                <a:gd name="T45" fmla="*/ 118 h 156"/>
                <a:gd name="T46" fmla="*/ 33 w 104"/>
                <a:gd name="T47" fmla="*/ 142 h 156"/>
                <a:gd name="T48" fmla="*/ 82 w 104"/>
                <a:gd name="T49" fmla="*/ 93 h 156"/>
                <a:gd name="T50" fmla="*/ 93 w 104"/>
                <a:gd name="T51" fmla="*/ 113 h 156"/>
                <a:gd name="T52" fmla="*/ 82 w 104"/>
                <a:gd name="T53" fmla="*/ 93 h 156"/>
                <a:gd name="T54" fmla="*/ 76 w 104"/>
                <a:gd name="T55" fmla="*/ 82 h 156"/>
                <a:gd name="T56" fmla="*/ 47 w 104"/>
                <a:gd name="T57" fmla="*/ 87 h 156"/>
                <a:gd name="T58" fmla="*/ 76 w 104"/>
                <a:gd name="T59" fmla="*/ 8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4" h="156">
                  <a:moveTo>
                    <a:pt x="38" y="87"/>
                  </a:moveTo>
                  <a:cubicBezTo>
                    <a:pt x="39" y="101"/>
                    <a:pt x="74" y="92"/>
                    <a:pt x="79" y="83"/>
                  </a:cubicBezTo>
                  <a:cubicBezTo>
                    <a:pt x="78" y="93"/>
                    <a:pt x="60" y="116"/>
                    <a:pt x="55" y="115"/>
                  </a:cubicBezTo>
                  <a:cubicBezTo>
                    <a:pt x="49" y="112"/>
                    <a:pt x="30" y="100"/>
                    <a:pt x="23" y="86"/>
                  </a:cubicBezTo>
                  <a:cubicBezTo>
                    <a:pt x="13" y="98"/>
                    <a:pt x="27" y="113"/>
                    <a:pt x="36" y="116"/>
                  </a:cubicBezTo>
                  <a:cubicBezTo>
                    <a:pt x="26" y="112"/>
                    <a:pt x="9" y="113"/>
                    <a:pt x="0" y="119"/>
                  </a:cubicBezTo>
                  <a:cubicBezTo>
                    <a:pt x="8" y="129"/>
                    <a:pt x="22" y="134"/>
                    <a:pt x="36" y="126"/>
                  </a:cubicBezTo>
                  <a:cubicBezTo>
                    <a:pt x="27" y="132"/>
                    <a:pt x="25" y="144"/>
                    <a:pt x="34" y="156"/>
                  </a:cubicBezTo>
                  <a:cubicBezTo>
                    <a:pt x="35" y="142"/>
                    <a:pt x="48" y="124"/>
                    <a:pt x="56" y="120"/>
                  </a:cubicBezTo>
                  <a:cubicBezTo>
                    <a:pt x="65" y="117"/>
                    <a:pt x="74" y="106"/>
                    <a:pt x="80" y="91"/>
                  </a:cubicBezTo>
                  <a:cubicBezTo>
                    <a:pt x="77" y="110"/>
                    <a:pt x="92" y="127"/>
                    <a:pt x="98" y="118"/>
                  </a:cubicBezTo>
                  <a:cubicBezTo>
                    <a:pt x="104" y="110"/>
                    <a:pt x="76" y="105"/>
                    <a:pt x="85" y="74"/>
                  </a:cubicBezTo>
                  <a:cubicBezTo>
                    <a:pt x="88" y="64"/>
                    <a:pt x="86" y="51"/>
                    <a:pt x="80" y="38"/>
                  </a:cubicBezTo>
                  <a:cubicBezTo>
                    <a:pt x="75" y="26"/>
                    <a:pt x="85" y="8"/>
                    <a:pt x="104" y="4"/>
                  </a:cubicBezTo>
                  <a:cubicBezTo>
                    <a:pt x="79" y="0"/>
                    <a:pt x="67" y="25"/>
                    <a:pt x="74" y="41"/>
                  </a:cubicBezTo>
                  <a:cubicBezTo>
                    <a:pt x="80" y="56"/>
                    <a:pt x="84" y="67"/>
                    <a:pt x="82" y="73"/>
                  </a:cubicBezTo>
                  <a:cubicBezTo>
                    <a:pt x="77" y="87"/>
                    <a:pt x="37" y="72"/>
                    <a:pt x="38" y="87"/>
                  </a:cubicBezTo>
                  <a:close/>
                  <a:moveTo>
                    <a:pt x="33" y="142"/>
                  </a:moveTo>
                  <a:cubicBezTo>
                    <a:pt x="32" y="137"/>
                    <a:pt x="39" y="124"/>
                    <a:pt x="45" y="122"/>
                  </a:cubicBezTo>
                  <a:cubicBezTo>
                    <a:pt x="41" y="122"/>
                    <a:pt x="26" y="127"/>
                    <a:pt x="16" y="121"/>
                  </a:cubicBezTo>
                  <a:cubicBezTo>
                    <a:pt x="23" y="122"/>
                    <a:pt x="37" y="120"/>
                    <a:pt x="46" y="119"/>
                  </a:cubicBezTo>
                  <a:cubicBezTo>
                    <a:pt x="41" y="117"/>
                    <a:pt x="31" y="111"/>
                    <a:pt x="31" y="105"/>
                  </a:cubicBezTo>
                  <a:cubicBezTo>
                    <a:pt x="35" y="109"/>
                    <a:pt x="43" y="117"/>
                    <a:pt x="54" y="118"/>
                  </a:cubicBezTo>
                  <a:cubicBezTo>
                    <a:pt x="45" y="124"/>
                    <a:pt x="38" y="134"/>
                    <a:pt x="33" y="142"/>
                  </a:cubicBezTo>
                  <a:close/>
                  <a:moveTo>
                    <a:pt x="82" y="93"/>
                  </a:moveTo>
                  <a:cubicBezTo>
                    <a:pt x="83" y="100"/>
                    <a:pt x="90" y="111"/>
                    <a:pt x="93" y="113"/>
                  </a:cubicBezTo>
                  <a:cubicBezTo>
                    <a:pt x="86" y="112"/>
                    <a:pt x="80" y="100"/>
                    <a:pt x="82" y="93"/>
                  </a:cubicBezTo>
                  <a:close/>
                  <a:moveTo>
                    <a:pt x="76" y="82"/>
                  </a:moveTo>
                  <a:cubicBezTo>
                    <a:pt x="70" y="88"/>
                    <a:pt x="55" y="92"/>
                    <a:pt x="47" y="87"/>
                  </a:cubicBezTo>
                  <a:cubicBezTo>
                    <a:pt x="54" y="85"/>
                    <a:pt x="69" y="84"/>
                    <a:pt x="76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5954" y="3920"/>
              <a:ext cx="170" cy="513"/>
            </a:xfrm>
            <a:custGeom>
              <a:avLst/>
              <a:gdLst>
                <a:gd name="T0" fmla="*/ 66 w 72"/>
                <a:gd name="T1" fmla="*/ 88 h 217"/>
                <a:gd name="T2" fmla="*/ 45 w 72"/>
                <a:gd name="T3" fmla="*/ 119 h 217"/>
                <a:gd name="T4" fmla="*/ 44 w 72"/>
                <a:gd name="T5" fmla="*/ 70 h 217"/>
                <a:gd name="T6" fmla="*/ 72 w 72"/>
                <a:gd name="T7" fmla="*/ 38 h 217"/>
                <a:gd name="T8" fmla="*/ 43 w 72"/>
                <a:gd name="T9" fmla="*/ 43 h 217"/>
                <a:gd name="T10" fmla="*/ 43 w 72"/>
                <a:gd name="T11" fmla="*/ 0 h 217"/>
                <a:gd name="T12" fmla="*/ 29 w 72"/>
                <a:gd name="T13" fmla="*/ 42 h 217"/>
                <a:gd name="T14" fmla="*/ 0 w 72"/>
                <a:gd name="T15" fmla="*/ 34 h 217"/>
                <a:gd name="T16" fmla="*/ 30 w 72"/>
                <a:gd name="T17" fmla="*/ 64 h 217"/>
                <a:gd name="T18" fmla="*/ 40 w 72"/>
                <a:gd name="T19" fmla="*/ 112 h 217"/>
                <a:gd name="T20" fmla="*/ 12 w 72"/>
                <a:gd name="T21" fmla="*/ 91 h 217"/>
                <a:gd name="T22" fmla="*/ 42 w 72"/>
                <a:gd name="T23" fmla="*/ 132 h 217"/>
                <a:gd name="T24" fmla="*/ 42 w 72"/>
                <a:gd name="T25" fmla="*/ 132 h 217"/>
                <a:gd name="T26" fmla="*/ 21 w 72"/>
                <a:gd name="T27" fmla="*/ 217 h 217"/>
                <a:gd name="T28" fmla="*/ 46 w 72"/>
                <a:gd name="T29" fmla="*/ 131 h 217"/>
                <a:gd name="T30" fmla="*/ 66 w 72"/>
                <a:gd name="T31" fmla="*/ 88 h 217"/>
                <a:gd name="T32" fmla="*/ 11 w 72"/>
                <a:gd name="T33" fmla="*/ 37 h 217"/>
                <a:gd name="T34" fmla="*/ 33 w 72"/>
                <a:gd name="T35" fmla="*/ 56 h 217"/>
                <a:gd name="T36" fmla="*/ 40 w 72"/>
                <a:gd name="T37" fmla="*/ 13 h 217"/>
                <a:gd name="T38" fmla="*/ 37 w 72"/>
                <a:gd name="T39" fmla="*/ 58 h 217"/>
                <a:gd name="T40" fmla="*/ 60 w 72"/>
                <a:gd name="T41" fmla="*/ 39 h 217"/>
                <a:gd name="T42" fmla="*/ 37 w 72"/>
                <a:gd name="T43" fmla="*/ 70 h 217"/>
                <a:gd name="T44" fmla="*/ 11 w 72"/>
                <a:gd name="T45" fmla="*/ 3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2" h="217">
                  <a:moveTo>
                    <a:pt x="66" y="88"/>
                  </a:moveTo>
                  <a:cubicBezTo>
                    <a:pt x="58" y="79"/>
                    <a:pt x="46" y="104"/>
                    <a:pt x="45" y="119"/>
                  </a:cubicBezTo>
                  <a:cubicBezTo>
                    <a:pt x="42" y="112"/>
                    <a:pt x="40" y="77"/>
                    <a:pt x="44" y="70"/>
                  </a:cubicBezTo>
                  <a:cubicBezTo>
                    <a:pt x="48" y="62"/>
                    <a:pt x="61" y="45"/>
                    <a:pt x="72" y="38"/>
                  </a:cubicBezTo>
                  <a:cubicBezTo>
                    <a:pt x="57" y="28"/>
                    <a:pt x="50" y="31"/>
                    <a:pt x="43" y="43"/>
                  </a:cubicBezTo>
                  <a:cubicBezTo>
                    <a:pt x="46" y="32"/>
                    <a:pt x="50" y="14"/>
                    <a:pt x="43" y="0"/>
                  </a:cubicBezTo>
                  <a:cubicBezTo>
                    <a:pt x="27" y="9"/>
                    <a:pt x="24" y="25"/>
                    <a:pt x="29" y="42"/>
                  </a:cubicBezTo>
                  <a:cubicBezTo>
                    <a:pt x="21" y="30"/>
                    <a:pt x="8" y="28"/>
                    <a:pt x="0" y="34"/>
                  </a:cubicBezTo>
                  <a:cubicBezTo>
                    <a:pt x="12" y="43"/>
                    <a:pt x="25" y="58"/>
                    <a:pt x="30" y="64"/>
                  </a:cubicBezTo>
                  <a:cubicBezTo>
                    <a:pt x="36" y="69"/>
                    <a:pt x="39" y="103"/>
                    <a:pt x="40" y="112"/>
                  </a:cubicBezTo>
                  <a:cubicBezTo>
                    <a:pt x="29" y="84"/>
                    <a:pt x="14" y="79"/>
                    <a:pt x="12" y="91"/>
                  </a:cubicBezTo>
                  <a:cubicBezTo>
                    <a:pt x="10" y="102"/>
                    <a:pt x="37" y="90"/>
                    <a:pt x="42" y="132"/>
                  </a:cubicBezTo>
                  <a:cubicBezTo>
                    <a:pt x="42" y="132"/>
                    <a:pt x="42" y="120"/>
                    <a:pt x="42" y="132"/>
                  </a:cubicBezTo>
                  <a:cubicBezTo>
                    <a:pt x="42" y="145"/>
                    <a:pt x="41" y="185"/>
                    <a:pt x="21" y="217"/>
                  </a:cubicBezTo>
                  <a:cubicBezTo>
                    <a:pt x="41" y="194"/>
                    <a:pt x="47" y="153"/>
                    <a:pt x="46" y="131"/>
                  </a:cubicBezTo>
                  <a:cubicBezTo>
                    <a:pt x="46" y="108"/>
                    <a:pt x="72" y="96"/>
                    <a:pt x="66" y="88"/>
                  </a:cubicBezTo>
                  <a:close/>
                  <a:moveTo>
                    <a:pt x="11" y="37"/>
                  </a:moveTo>
                  <a:cubicBezTo>
                    <a:pt x="18" y="37"/>
                    <a:pt x="30" y="47"/>
                    <a:pt x="33" y="56"/>
                  </a:cubicBezTo>
                  <a:cubicBezTo>
                    <a:pt x="34" y="51"/>
                    <a:pt x="30" y="27"/>
                    <a:pt x="40" y="13"/>
                  </a:cubicBezTo>
                  <a:cubicBezTo>
                    <a:pt x="37" y="23"/>
                    <a:pt x="37" y="44"/>
                    <a:pt x="37" y="58"/>
                  </a:cubicBezTo>
                  <a:cubicBezTo>
                    <a:pt x="42" y="51"/>
                    <a:pt x="52" y="38"/>
                    <a:pt x="60" y="39"/>
                  </a:cubicBezTo>
                  <a:cubicBezTo>
                    <a:pt x="54" y="43"/>
                    <a:pt x="40" y="54"/>
                    <a:pt x="37" y="70"/>
                  </a:cubicBezTo>
                  <a:cubicBezTo>
                    <a:pt x="30" y="55"/>
                    <a:pt x="22" y="45"/>
                    <a:pt x="1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6401" y="2136"/>
              <a:ext cx="541" cy="1417"/>
            </a:xfrm>
            <a:custGeom>
              <a:avLst/>
              <a:gdLst>
                <a:gd name="T0" fmla="*/ 210 w 229"/>
                <a:gd name="T1" fmla="*/ 232 h 599"/>
                <a:gd name="T2" fmla="*/ 168 w 229"/>
                <a:gd name="T3" fmla="*/ 324 h 599"/>
                <a:gd name="T4" fmla="*/ 135 w 229"/>
                <a:gd name="T5" fmla="*/ 190 h 599"/>
                <a:gd name="T6" fmla="*/ 202 w 229"/>
                <a:gd name="T7" fmla="*/ 93 h 599"/>
                <a:gd name="T8" fmla="*/ 127 w 229"/>
                <a:gd name="T9" fmla="*/ 119 h 599"/>
                <a:gd name="T10" fmla="*/ 107 w 229"/>
                <a:gd name="T11" fmla="*/ 0 h 599"/>
                <a:gd name="T12" fmla="*/ 89 w 229"/>
                <a:gd name="T13" fmla="*/ 120 h 599"/>
                <a:gd name="T14" fmla="*/ 0 w 229"/>
                <a:gd name="T15" fmla="*/ 116 h 599"/>
                <a:gd name="T16" fmla="*/ 102 w 229"/>
                <a:gd name="T17" fmla="*/ 186 h 599"/>
                <a:gd name="T18" fmla="*/ 149 w 229"/>
                <a:gd name="T19" fmla="*/ 306 h 599"/>
                <a:gd name="T20" fmla="*/ 65 w 229"/>
                <a:gd name="T21" fmla="*/ 259 h 599"/>
                <a:gd name="T22" fmla="*/ 165 w 229"/>
                <a:gd name="T23" fmla="*/ 360 h 599"/>
                <a:gd name="T24" fmla="*/ 165 w 229"/>
                <a:gd name="T25" fmla="*/ 361 h 599"/>
                <a:gd name="T26" fmla="*/ 146 w 229"/>
                <a:gd name="T27" fmla="*/ 599 h 599"/>
                <a:gd name="T28" fmla="*/ 176 w 229"/>
                <a:gd name="T29" fmla="*/ 355 h 599"/>
                <a:gd name="T30" fmla="*/ 210 w 229"/>
                <a:gd name="T31" fmla="*/ 232 h 599"/>
                <a:gd name="T32" fmla="*/ 39 w 229"/>
                <a:gd name="T33" fmla="*/ 114 h 599"/>
                <a:gd name="T34" fmla="*/ 106 w 229"/>
                <a:gd name="T35" fmla="*/ 156 h 599"/>
                <a:gd name="T36" fmla="*/ 104 w 229"/>
                <a:gd name="T37" fmla="*/ 36 h 599"/>
                <a:gd name="T38" fmla="*/ 118 w 229"/>
                <a:gd name="T39" fmla="*/ 161 h 599"/>
                <a:gd name="T40" fmla="*/ 171 w 229"/>
                <a:gd name="T41" fmla="*/ 100 h 599"/>
                <a:gd name="T42" fmla="*/ 123 w 229"/>
                <a:gd name="T43" fmla="*/ 192 h 599"/>
                <a:gd name="T44" fmla="*/ 39 w 229"/>
                <a:gd name="T45" fmla="*/ 114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9" h="599">
                  <a:moveTo>
                    <a:pt x="210" y="232"/>
                  </a:moveTo>
                  <a:cubicBezTo>
                    <a:pt x="191" y="206"/>
                    <a:pt x="163" y="283"/>
                    <a:pt x="168" y="324"/>
                  </a:cubicBezTo>
                  <a:cubicBezTo>
                    <a:pt x="157" y="306"/>
                    <a:pt x="130" y="211"/>
                    <a:pt x="135" y="190"/>
                  </a:cubicBezTo>
                  <a:cubicBezTo>
                    <a:pt x="145" y="166"/>
                    <a:pt x="173" y="110"/>
                    <a:pt x="202" y="93"/>
                  </a:cubicBezTo>
                  <a:cubicBezTo>
                    <a:pt x="158" y="71"/>
                    <a:pt x="140" y="81"/>
                    <a:pt x="127" y="119"/>
                  </a:cubicBezTo>
                  <a:cubicBezTo>
                    <a:pt x="130" y="88"/>
                    <a:pt x="133" y="35"/>
                    <a:pt x="107" y="0"/>
                  </a:cubicBezTo>
                  <a:cubicBezTo>
                    <a:pt x="69" y="32"/>
                    <a:pt x="69" y="77"/>
                    <a:pt x="89" y="120"/>
                  </a:cubicBezTo>
                  <a:cubicBezTo>
                    <a:pt x="63" y="92"/>
                    <a:pt x="20" y="96"/>
                    <a:pt x="0" y="116"/>
                  </a:cubicBezTo>
                  <a:cubicBezTo>
                    <a:pt x="36" y="135"/>
                    <a:pt x="84" y="164"/>
                    <a:pt x="102" y="186"/>
                  </a:cubicBezTo>
                  <a:cubicBezTo>
                    <a:pt x="120" y="208"/>
                    <a:pt x="144" y="283"/>
                    <a:pt x="149" y="306"/>
                  </a:cubicBezTo>
                  <a:cubicBezTo>
                    <a:pt x="109" y="235"/>
                    <a:pt x="64" y="226"/>
                    <a:pt x="65" y="259"/>
                  </a:cubicBezTo>
                  <a:cubicBezTo>
                    <a:pt x="64" y="292"/>
                    <a:pt x="132" y="248"/>
                    <a:pt x="165" y="360"/>
                  </a:cubicBezTo>
                  <a:cubicBezTo>
                    <a:pt x="165" y="360"/>
                    <a:pt x="160" y="326"/>
                    <a:pt x="165" y="361"/>
                  </a:cubicBezTo>
                  <a:cubicBezTo>
                    <a:pt x="170" y="395"/>
                    <a:pt x="186" y="506"/>
                    <a:pt x="146" y="599"/>
                  </a:cubicBezTo>
                  <a:cubicBezTo>
                    <a:pt x="189" y="528"/>
                    <a:pt x="188" y="416"/>
                    <a:pt x="176" y="355"/>
                  </a:cubicBezTo>
                  <a:cubicBezTo>
                    <a:pt x="164" y="294"/>
                    <a:pt x="229" y="259"/>
                    <a:pt x="210" y="232"/>
                  </a:cubicBezTo>
                  <a:close/>
                  <a:moveTo>
                    <a:pt x="39" y="114"/>
                  </a:moveTo>
                  <a:cubicBezTo>
                    <a:pt x="57" y="110"/>
                    <a:pt x="95" y="133"/>
                    <a:pt x="106" y="156"/>
                  </a:cubicBezTo>
                  <a:cubicBezTo>
                    <a:pt x="106" y="142"/>
                    <a:pt x="85" y="80"/>
                    <a:pt x="104" y="36"/>
                  </a:cubicBezTo>
                  <a:cubicBezTo>
                    <a:pt x="101" y="67"/>
                    <a:pt x="111" y="124"/>
                    <a:pt x="118" y="161"/>
                  </a:cubicBezTo>
                  <a:cubicBezTo>
                    <a:pt x="127" y="140"/>
                    <a:pt x="148" y="100"/>
                    <a:pt x="171" y="100"/>
                  </a:cubicBezTo>
                  <a:cubicBezTo>
                    <a:pt x="157" y="114"/>
                    <a:pt x="125" y="148"/>
                    <a:pt x="123" y="192"/>
                  </a:cubicBezTo>
                  <a:cubicBezTo>
                    <a:pt x="98" y="155"/>
                    <a:pt x="72" y="131"/>
                    <a:pt x="39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148" y="4440"/>
              <a:ext cx="80" cy="116"/>
            </a:xfrm>
            <a:custGeom>
              <a:avLst/>
              <a:gdLst>
                <a:gd name="T0" fmla="*/ 12 w 34"/>
                <a:gd name="T1" fmla="*/ 49 h 49"/>
                <a:gd name="T2" fmla="*/ 31 w 34"/>
                <a:gd name="T3" fmla="*/ 27 h 49"/>
                <a:gd name="T4" fmla="*/ 21 w 34"/>
                <a:gd name="T5" fmla="*/ 2 h 49"/>
                <a:gd name="T6" fmla="*/ 4 w 34"/>
                <a:gd name="T7" fmla="*/ 20 h 49"/>
                <a:gd name="T8" fmla="*/ 9 w 34"/>
                <a:gd name="T9" fmla="*/ 48 h 49"/>
                <a:gd name="T10" fmla="*/ 11 w 34"/>
                <a:gd name="T11" fmla="*/ 27 h 49"/>
                <a:gd name="T12" fmla="*/ 11 w 34"/>
                <a:gd name="T13" fmla="*/ 48 h 49"/>
                <a:gd name="T14" fmla="*/ 21 w 34"/>
                <a:gd name="T15" fmla="*/ 28 h 49"/>
                <a:gd name="T16" fmla="*/ 12 w 34"/>
                <a:gd name="T1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49">
                  <a:moveTo>
                    <a:pt x="12" y="49"/>
                  </a:moveTo>
                  <a:cubicBezTo>
                    <a:pt x="16" y="46"/>
                    <a:pt x="28" y="38"/>
                    <a:pt x="31" y="27"/>
                  </a:cubicBezTo>
                  <a:cubicBezTo>
                    <a:pt x="34" y="16"/>
                    <a:pt x="28" y="3"/>
                    <a:pt x="21" y="2"/>
                  </a:cubicBezTo>
                  <a:cubicBezTo>
                    <a:pt x="13" y="0"/>
                    <a:pt x="8" y="10"/>
                    <a:pt x="4" y="20"/>
                  </a:cubicBezTo>
                  <a:cubicBezTo>
                    <a:pt x="0" y="30"/>
                    <a:pt x="8" y="43"/>
                    <a:pt x="9" y="48"/>
                  </a:cubicBezTo>
                  <a:cubicBezTo>
                    <a:pt x="12" y="43"/>
                    <a:pt x="10" y="26"/>
                    <a:pt x="11" y="27"/>
                  </a:cubicBezTo>
                  <a:cubicBezTo>
                    <a:pt x="12" y="28"/>
                    <a:pt x="13" y="44"/>
                    <a:pt x="11" y="48"/>
                  </a:cubicBezTo>
                  <a:cubicBezTo>
                    <a:pt x="14" y="45"/>
                    <a:pt x="21" y="27"/>
                    <a:pt x="21" y="28"/>
                  </a:cubicBezTo>
                  <a:cubicBezTo>
                    <a:pt x="21" y="30"/>
                    <a:pt x="18" y="40"/>
                    <a:pt x="12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193" y="4506"/>
              <a:ext cx="102" cy="86"/>
            </a:xfrm>
            <a:custGeom>
              <a:avLst/>
              <a:gdLst>
                <a:gd name="T0" fmla="*/ 0 w 43"/>
                <a:gd name="T1" fmla="*/ 22 h 36"/>
                <a:gd name="T2" fmla="*/ 20 w 43"/>
                <a:gd name="T3" fmla="*/ 0 h 36"/>
                <a:gd name="T4" fmla="*/ 42 w 43"/>
                <a:gd name="T5" fmla="*/ 10 h 36"/>
                <a:gd name="T6" fmla="*/ 27 w 43"/>
                <a:gd name="T7" fmla="*/ 34 h 36"/>
                <a:gd name="T8" fmla="*/ 1 w 43"/>
                <a:gd name="T9" fmla="*/ 26 h 36"/>
                <a:gd name="T10" fmla="*/ 22 w 43"/>
                <a:gd name="T11" fmla="*/ 23 h 36"/>
                <a:gd name="T12" fmla="*/ 1 w 43"/>
                <a:gd name="T13" fmla="*/ 24 h 36"/>
                <a:gd name="T14" fmla="*/ 17 w 43"/>
                <a:gd name="T15" fmla="*/ 11 h 36"/>
                <a:gd name="T16" fmla="*/ 0 w 43"/>
                <a:gd name="T17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36">
                  <a:moveTo>
                    <a:pt x="0" y="22"/>
                  </a:moveTo>
                  <a:cubicBezTo>
                    <a:pt x="1" y="18"/>
                    <a:pt x="15" y="0"/>
                    <a:pt x="20" y="0"/>
                  </a:cubicBezTo>
                  <a:cubicBezTo>
                    <a:pt x="26" y="0"/>
                    <a:pt x="41" y="4"/>
                    <a:pt x="42" y="10"/>
                  </a:cubicBezTo>
                  <a:cubicBezTo>
                    <a:pt x="43" y="17"/>
                    <a:pt x="32" y="31"/>
                    <a:pt x="27" y="34"/>
                  </a:cubicBezTo>
                  <a:cubicBezTo>
                    <a:pt x="22" y="36"/>
                    <a:pt x="4" y="28"/>
                    <a:pt x="1" y="26"/>
                  </a:cubicBezTo>
                  <a:cubicBezTo>
                    <a:pt x="10" y="28"/>
                    <a:pt x="21" y="24"/>
                    <a:pt x="22" y="23"/>
                  </a:cubicBezTo>
                  <a:cubicBezTo>
                    <a:pt x="22" y="21"/>
                    <a:pt x="8" y="27"/>
                    <a:pt x="1" y="24"/>
                  </a:cubicBezTo>
                  <a:cubicBezTo>
                    <a:pt x="9" y="24"/>
                    <a:pt x="17" y="12"/>
                    <a:pt x="17" y="11"/>
                  </a:cubicBezTo>
                  <a:cubicBezTo>
                    <a:pt x="17" y="10"/>
                    <a:pt x="7" y="23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075" y="4504"/>
              <a:ext cx="92" cy="81"/>
            </a:xfrm>
            <a:custGeom>
              <a:avLst/>
              <a:gdLst>
                <a:gd name="T0" fmla="*/ 39 w 39"/>
                <a:gd name="T1" fmla="*/ 22 h 34"/>
                <a:gd name="T2" fmla="*/ 22 w 39"/>
                <a:gd name="T3" fmla="*/ 1 h 34"/>
                <a:gd name="T4" fmla="*/ 2 w 39"/>
                <a:gd name="T5" fmla="*/ 11 h 34"/>
                <a:gd name="T6" fmla="*/ 16 w 39"/>
                <a:gd name="T7" fmla="*/ 31 h 34"/>
                <a:gd name="T8" fmla="*/ 39 w 39"/>
                <a:gd name="T9" fmla="*/ 27 h 34"/>
                <a:gd name="T10" fmla="*/ 18 w 39"/>
                <a:gd name="T11" fmla="*/ 22 h 34"/>
                <a:gd name="T12" fmla="*/ 38 w 39"/>
                <a:gd name="T13" fmla="*/ 23 h 34"/>
                <a:gd name="T14" fmla="*/ 21 w 39"/>
                <a:gd name="T15" fmla="*/ 14 h 34"/>
                <a:gd name="T16" fmla="*/ 39 w 39"/>
                <a:gd name="T17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4">
                  <a:moveTo>
                    <a:pt x="39" y="22"/>
                  </a:moveTo>
                  <a:cubicBezTo>
                    <a:pt x="39" y="19"/>
                    <a:pt x="30" y="2"/>
                    <a:pt x="22" y="1"/>
                  </a:cubicBezTo>
                  <a:cubicBezTo>
                    <a:pt x="15" y="0"/>
                    <a:pt x="4" y="4"/>
                    <a:pt x="2" y="11"/>
                  </a:cubicBezTo>
                  <a:cubicBezTo>
                    <a:pt x="0" y="18"/>
                    <a:pt x="9" y="29"/>
                    <a:pt x="16" y="31"/>
                  </a:cubicBezTo>
                  <a:cubicBezTo>
                    <a:pt x="23" y="34"/>
                    <a:pt x="37" y="28"/>
                    <a:pt x="39" y="27"/>
                  </a:cubicBezTo>
                  <a:cubicBezTo>
                    <a:pt x="37" y="23"/>
                    <a:pt x="17" y="23"/>
                    <a:pt x="18" y="22"/>
                  </a:cubicBezTo>
                  <a:cubicBezTo>
                    <a:pt x="19" y="21"/>
                    <a:pt x="33" y="21"/>
                    <a:pt x="38" y="23"/>
                  </a:cubicBezTo>
                  <a:cubicBezTo>
                    <a:pt x="35" y="19"/>
                    <a:pt x="20" y="14"/>
                    <a:pt x="21" y="14"/>
                  </a:cubicBezTo>
                  <a:cubicBezTo>
                    <a:pt x="22" y="13"/>
                    <a:pt x="38" y="19"/>
                    <a:pt x="3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086" y="4573"/>
              <a:ext cx="93" cy="85"/>
            </a:xfrm>
            <a:custGeom>
              <a:avLst/>
              <a:gdLst>
                <a:gd name="T0" fmla="*/ 36 w 39"/>
                <a:gd name="T1" fmla="*/ 0 h 36"/>
                <a:gd name="T2" fmla="*/ 9 w 39"/>
                <a:gd name="T3" fmla="*/ 8 h 36"/>
                <a:gd name="T4" fmla="*/ 6 w 39"/>
                <a:gd name="T5" fmla="*/ 31 h 36"/>
                <a:gd name="T6" fmla="*/ 32 w 39"/>
                <a:gd name="T7" fmla="*/ 28 h 36"/>
                <a:gd name="T8" fmla="*/ 39 w 39"/>
                <a:gd name="T9" fmla="*/ 3 h 36"/>
                <a:gd name="T10" fmla="*/ 27 w 39"/>
                <a:gd name="T11" fmla="*/ 19 h 36"/>
                <a:gd name="T12" fmla="*/ 37 w 39"/>
                <a:gd name="T13" fmla="*/ 3 h 36"/>
                <a:gd name="T14" fmla="*/ 19 w 39"/>
                <a:gd name="T15" fmla="*/ 13 h 36"/>
                <a:gd name="T16" fmla="*/ 36 w 39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6">
                  <a:moveTo>
                    <a:pt x="36" y="0"/>
                  </a:moveTo>
                  <a:cubicBezTo>
                    <a:pt x="36" y="0"/>
                    <a:pt x="12" y="4"/>
                    <a:pt x="9" y="8"/>
                  </a:cubicBezTo>
                  <a:cubicBezTo>
                    <a:pt x="6" y="11"/>
                    <a:pt x="0" y="25"/>
                    <a:pt x="6" y="31"/>
                  </a:cubicBezTo>
                  <a:cubicBezTo>
                    <a:pt x="11" y="36"/>
                    <a:pt x="29" y="32"/>
                    <a:pt x="32" y="28"/>
                  </a:cubicBezTo>
                  <a:cubicBezTo>
                    <a:pt x="36" y="24"/>
                    <a:pt x="39" y="7"/>
                    <a:pt x="39" y="3"/>
                  </a:cubicBezTo>
                  <a:cubicBezTo>
                    <a:pt x="35" y="3"/>
                    <a:pt x="28" y="19"/>
                    <a:pt x="27" y="19"/>
                  </a:cubicBezTo>
                  <a:cubicBezTo>
                    <a:pt x="26" y="20"/>
                    <a:pt x="35" y="3"/>
                    <a:pt x="37" y="3"/>
                  </a:cubicBezTo>
                  <a:cubicBezTo>
                    <a:pt x="32" y="4"/>
                    <a:pt x="19" y="15"/>
                    <a:pt x="19" y="13"/>
                  </a:cubicBezTo>
                  <a:cubicBezTo>
                    <a:pt x="20" y="12"/>
                    <a:pt x="36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174" y="4573"/>
              <a:ext cx="85" cy="106"/>
            </a:xfrm>
            <a:custGeom>
              <a:avLst/>
              <a:gdLst>
                <a:gd name="T0" fmla="*/ 4 w 36"/>
                <a:gd name="T1" fmla="*/ 3 h 45"/>
                <a:gd name="T2" fmla="*/ 0 w 36"/>
                <a:gd name="T3" fmla="*/ 29 h 45"/>
                <a:gd name="T4" fmla="*/ 28 w 36"/>
                <a:gd name="T5" fmla="*/ 41 h 45"/>
                <a:gd name="T6" fmla="*/ 31 w 36"/>
                <a:gd name="T7" fmla="*/ 11 h 45"/>
                <a:gd name="T8" fmla="*/ 8 w 36"/>
                <a:gd name="T9" fmla="*/ 0 h 45"/>
                <a:gd name="T10" fmla="*/ 20 w 36"/>
                <a:gd name="T11" fmla="*/ 17 h 45"/>
                <a:gd name="T12" fmla="*/ 6 w 36"/>
                <a:gd name="T13" fmla="*/ 2 h 45"/>
                <a:gd name="T14" fmla="*/ 10 w 36"/>
                <a:gd name="T15" fmla="*/ 23 h 45"/>
                <a:gd name="T16" fmla="*/ 4 w 36"/>
                <a:gd name="T17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5">
                  <a:moveTo>
                    <a:pt x="4" y="3"/>
                  </a:moveTo>
                  <a:cubicBezTo>
                    <a:pt x="3" y="6"/>
                    <a:pt x="0" y="19"/>
                    <a:pt x="0" y="29"/>
                  </a:cubicBezTo>
                  <a:cubicBezTo>
                    <a:pt x="0" y="38"/>
                    <a:pt x="21" y="45"/>
                    <a:pt x="28" y="41"/>
                  </a:cubicBezTo>
                  <a:cubicBezTo>
                    <a:pt x="36" y="37"/>
                    <a:pt x="36" y="15"/>
                    <a:pt x="31" y="11"/>
                  </a:cubicBezTo>
                  <a:cubicBezTo>
                    <a:pt x="27" y="7"/>
                    <a:pt x="11" y="1"/>
                    <a:pt x="8" y="0"/>
                  </a:cubicBezTo>
                  <a:cubicBezTo>
                    <a:pt x="16" y="4"/>
                    <a:pt x="22" y="18"/>
                    <a:pt x="20" y="17"/>
                  </a:cubicBezTo>
                  <a:cubicBezTo>
                    <a:pt x="18" y="15"/>
                    <a:pt x="12" y="4"/>
                    <a:pt x="6" y="2"/>
                  </a:cubicBezTo>
                  <a:cubicBezTo>
                    <a:pt x="9" y="4"/>
                    <a:pt x="11" y="26"/>
                    <a:pt x="10" y="23"/>
                  </a:cubicBezTo>
                  <a:cubicBezTo>
                    <a:pt x="9" y="21"/>
                    <a:pt x="7" y="7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出自【趣你的PPT】(微信:qunideppt)：最优质的PPT资源库"/>
            <p:cNvSpPr>
              <a:spLocks/>
            </p:cNvSpPr>
            <p:nvPr/>
          </p:nvSpPr>
          <p:spPr bwMode="auto">
            <a:xfrm>
              <a:off x="7065" y="3044"/>
              <a:ext cx="159" cy="114"/>
            </a:xfrm>
            <a:custGeom>
              <a:avLst/>
              <a:gdLst>
                <a:gd name="T0" fmla="*/ 1 w 67"/>
                <a:gd name="T1" fmla="*/ 37 h 48"/>
                <a:gd name="T2" fmla="*/ 41 w 67"/>
                <a:gd name="T3" fmla="*/ 43 h 48"/>
                <a:gd name="T4" fmla="*/ 63 w 67"/>
                <a:gd name="T5" fmla="*/ 10 h 48"/>
                <a:gd name="T6" fmla="*/ 28 w 67"/>
                <a:gd name="T7" fmla="*/ 5 h 48"/>
                <a:gd name="T8" fmla="*/ 0 w 67"/>
                <a:gd name="T9" fmla="*/ 32 h 48"/>
                <a:gd name="T10" fmla="*/ 26 w 67"/>
                <a:gd name="T11" fmla="*/ 19 h 48"/>
                <a:gd name="T12" fmla="*/ 1 w 67"/>
                <a:gd name="T13" fmla="*/ 35 h 48"/>
                <a:gd name="T14" fmla="*/ 32 w 67"/>
                <a:gd name="T15" fmla="*/ 32 h 48"/>
                <a:gd name="T16" fmla="*/ 1 w 67"/>
                <a:gd name="T17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48">
                  <a:moveTo>
                    <a:pt x="1" y="37"/>
                  </a:moveTo>
                  <a:cubicBezTo>
                    <a:pt x="7" y="39"/>
                    <a:pt x="26" y="48"/>
                    <a:pt x="41" y="43"/>
                  </a:cubicBezTo>
                  <a:cubicBezTo>
                    <a:pt x="57" y="38"/>
                    <a:pt x="67" y="20"/>
                    <a:pt x="63" y="10"/>
                  </a:cubicBezTo>
                  <a:cubicBezTo>
                    <a:pt x="60" y="0"/>
                    <a:pt x="43" y="3"/>
                    <a:pt x="28" y="5"/>
                  </a:cubicBezTo>
                  <a:cubicBezTo>
                    <a:pt x="13" y="8"/>
                    <a:pt x="5" y="28"/>
                    <a:pt x="0" y="32"/>
                  </a:cubicBezTo>
                  <a:cubicBezTo>
                    <a:pt x="7" y="32"/>
                    <a:pt x="26" y="17"/>
                    <a:pt x="26" y="19"/>
                  </a:cubicBezTo>
                  <a:cubicBezTo>
                    <a:pt x="25" y="21"/>
                    <a:pt x="7" y="35"/>
                    <a:pt x="1" y="35"/>
                  </a:cubicBezTo>
                  <a:cubicBezTo>
                    <a:pt x="7" y="37"/>
                    <a:pt x="33" y="30"/>
                    <a:pt x="32" y="32"/>
                  </a:cubicBezTo>
                  <a:cubicBezTo>
                    <a:pt x="31" y="33"/>
                    <a:pt x="16" y="38"/>
                    <a:pt x="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出自【趣你的PPT】(微信:qunideppt)：最优质的PPT资源库"/>
            <p:cNvSpPr>
              <a:spLocks/>
            </p:cNvSpPr>
            <p:nvPr/>
          </p:nvSpPr>
          <p:spPr bwMode="auto">
            <a:xfrm>
              <a:off x="7068" y="3149"/>
              <a:ext cx="135" cy="115"/>
            </a:xfrm>
            <a:custGeom>
              <a:avLst/>
              <a:gdLst>
                <a:gd name="T0" fmla="*/ 4 w 57"/>
                <a:gd name="T1" fmla="*/ 2 h 49"/>
                <a:gd name="T2" fmla="*/ 46 w 57"/>
                <a:gd name="T3" fmla="*/ 9 h 49"/>
                <a:gd name="T4" fmla="*/ 50 w 57"/>
                <a:gd name="T5" fmla="*/ 43 h 49"/>
                <a:gd name="T6" fmla="*/ 11 w 57"/>
                <a:gd name="T7" fmla="*/ 43 h 49"/>
                <a:gd name="T8" fmla="*/ 0 w 57"/>
                <a:gd name="T9" fmla="*/ 6 h 49"/>
                <a:gd name="T10" fmla="*/ 20 w 57"/>
                <a:gd name="T11" fmla="*/ 28 h 49"/>
                <a:gd name="T12" fmla="*/ 2 w 57"/>
                <a:gd name="T13" fmla="*/ 5 h 49"/>
                <a:gd name="T14" fmla="*/ 30 w 57"/>
                <a:gd name="T15" fmla="*/ 13 h 49"/>
                <a:gd name="T16" fmla="*/ 4 w 57"/>
                <a:gd name="T17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9">
                  <a:moveTo>
                    <a:pt x="4" y="2"/>
                  </a:moveTo>
                  <a:cubicBezTo>
                    <a:pt x="9" y="0"/>
                    <a:pt x="42" y="3"/>
                    <a:pt x="46" y="9"/>
                  </a:cubicBezTo>
                  <a:cubicBezTo>
                    <a:pt x="50" y="16"/>
                    <a:pt x="57" y="36"/>
                    <a:pt x="50" y="43"/>
                  </a:cubicBezTo>
                  <a:cubicBezTo>
                    <a:pt x="43" y="49"/>
                    <a:pt x="19" y="47"/>
                    <a:pt x="11" y="43"/>
                  </a:cubicBezTo>
                  <a:cubicBezTo>
                    <a:pt x="4" y="39"/>
                    <a:pt x="0" y="12"/>
                    <a:pt x="0" y="6"/>
                  </a:cubicBezTo>
                  <a:cubicBezTo>
                    <a:pt x="5" y="19"/>
                    <a:pt x="18" y="29"/>
                    <a:pt x="20" y="28"/>
                  </a:cubicBezTo>
                  <a:cubicBezTo>
                    <a:pt x="22" y="28"/>
                    <a:pt x="4" y="16"/>
                    <a:pt x="2" y="5"/>
                  </a:cubicBezTo>
                  <a:cubicBezTo>
                    <a:pt x="9" y="14"/>
                    <a:pt x="29" y="14"/>
                    <a:pt x="30" y="13"/>
                  </a:cubicBezTo>
                  <a:cubicBezTo>
                    <a:pt x="31" y="12"/>
                    <a:pt x="8" y="11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985" y="2992"/>
              <a:ext cx="114" cy="138"/>
            </a:xfrm>
            <a:custGeom>
              <a:avLst/>
              <a:gdLst>
                <a:gd name="T0" fmla="*/ 32 w 48"/>
                <a:gd name="T1" fmla="*/ 55 h 58"/>
                <a:gd name="T2" fmla="*/ 43 w 48"/>
                <a:gd name="T3" fmla="*/ 19 h 58"/>
                <a:gd name="T4" fmla="*/ 16 w 48"/>
                <a:gd name="T5" fmla="*/ 3 h 58"/>
                <a:gd name="T6" fmla="*/ 2 w 48"/>
                <a:gd name="T7" fmla="*/ 35 h 58"/>
                <a:gd name="T8" fmla="*/ 25 w 48"/>
                <a:gd name="T9" fmla="*/ 58 h 58"/>
                <a:gd name="T10" fmla="*/ 15 w 48"/>
                <a:gd name="T11" fmla="*/ 30 h 58"/>
                <a:gd name="T12" fmla="*/ 29 w 48"/>
                <a:gd name="T13" fmla="*/ 54 h 58"/>
                <a:gd name="T14" fmla="*/ 27 w 48"/>
                <a:gd name="T15" fmla="*/ 26 h 58"/>
                <a:gd name="T16" fmla="*/ 32 w 48"/>
                <a:gd name="T17" fmla="*/ 5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8">
                  <a:moveTo>
                    <a:pt x="32" y="55"/>
                  </a:moveTo>
                  <a:cubicBezTo>
                    <a:pt x="35" y="52"/>
                    <a:pt x="48" y="28"/>
                    <a:pt x="43" y="19"/>
                  </a:cubicBezTo>
                  <a:cubicBezTo>
                    <a:pt x="38" y="9"/>
                    <a:pt x="26" y="0"/>
                    <a:pt x="16" y="3"/>
                  </a:cubicBezTo>
                  <a:cubicBezTo>
                    <a:pt x="6" y="6"/>
                    <a:pt x="0" y="24"/>
                    <a:pt x="2" y="35"/>
                  </a:cubicBezTo>
                  <a:cubicBezTo>
                    <a:pt x="5" y="45"/>
                    <a:pt x="23" y="57"/>
                    <a:pt x="25" y="58"/>
                  </a:cubicBezTo>
                  <a:cubicBezTo>
                    <a:pt x="29" y="52"/>
                    <a:pt x="13" y="29"/>
                    <a:pt x="15" y="30"/>
                  </a:cubicBezTo>
                  <a:cubicBezTo>
                    <a:pt x="17" y="30"/>
                    <a:pt x="28" y="47"/>
                    <a:pt x="29" y="54"/>
                  </a:cubicBezTo>
                  <a:cubicBezTo>
                    <a:pt x="32" y="48"/>
                    <a:pt x="25" y="26"/>
                    <a:pt x="27" y="26"/>
                  </a:cubicBezTo>
                  <a:cubicBezTo>
                    <a:pt x="29" y="27"/>
                    <a:pt x="34" y="51"/>
                    <a:pt x="32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898" y="3078"/>
              <a:ext cx="146" cy="106"/>
            </a:xfrm>
            <a:custGeom>
              <a:avLst/>
              <a:gdLst>
                <a:gd name="T0" fmla="*/ 61 w 62"/>
                <a:gd name="T1" fmla="*/ 26 h 45"/>
                <a:gd name="T2" fmla="*/ 32 w 62"/>
                <a:gd name="T3" fmla="*/ 1 h 45"/>
                <a:gd name="T4" fmla="*/ 2 w 62"/>
                <a:gd name="T5" fmla="*/ 15 h 45"/>
                <a:gd name="T6" fmla="*/ 26 w 62"/>
                <a:gd name="T7" fmla="*/ 44 h 45"/>
                <a:gd name="T8" fmla="*/ 62 w 62"/>
                <a:gd name="T9" fmla="*/ 32 h 45"/>
                <a:gd name="T10" fmla="*/ 32 w 62"/>
                <a:gd name="T11" fmla="*/ 31 h 45"/>
                <a:gd name="T12" fmla="*/ 60 w 62"/>
                <a:gd name="T13" fmla="*/ 30 h 45"/>
                <a:gd name="T14" fmla="*/ 33 w 62"/>
                <a:gd name="T15" fmla="*/ 17 h 45"/>
                <a:gd name="T16" fmla="*/ 61 w 62"/>
                <a:gd name="T17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45">
                  <a:moveTo>
                    <a:pt x="61" y="26"/>
                  </a:moveTo>
                  <a:cubicBezTo>
                    <a:pt x="61" y="26"/>
                    <a:pt x="38" y="1"/>
                    <a:pt x="32" y="1"/>
                  </a:cubicBezTo>
                  <a:cubicBezTo>
                    <a:pt x="25" y="0"/>
                    <a:pt x="4" y="4"/>
                    <a:pt x="2" y="15"/>
                  </a:cubicBezTo>
                  <a:cubicBezTo>
                    <a:pt x="0" y="25"/>
                    <a:pt x="18" y="43"/>
                    <a:pt x="26" y="44"/>
                  </a:cubicBezTo>
                  <a:cubicBezTo>
                    <a:pt x="33" y="45"/>
                    <a:pt x="56" y="35"/>
                    <a:pt x="62" y="32"/>
                  </a:cubicBezTo>
                  <a:cubicBezTo>
                    <a:pt x="57" y="28"/>
                    <a:pt x="34" y="32"/>
                    <a:pt x="32" y="31"/>
                  </a:cubicBezTo>
                  <a:cubicBezTo>
                    <a:pt x="30" y="29"/>
                    <a:pt x="58" y="28"/>
                    <a:pt x="60" y="30"/>
                  </a:cubicBezTo>
                  <a:cubicBezTo>
                    <a:pt x="55" y="25"/>
                    <a:pt x="31" y="18"/>
                    <a:pt x="33" y="17"/>
                  </a:cubicBezTo>
                  <a:cubicBezTo>
                    <a:pt x="35" y="16"/>
                    <a:pt x="61" y="26"/>
                    <a:pt x="6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938" y="3158"/>
              <a:ext cx="137" cy="154"/>
            </a:xfrm>
            <a:custGeom>
              <a:avLst/>
              <a:gdLst>
                <a:gd name="T0" fmla="*/ 46 w 58"/>
                <a:gd name="T1" fmla="*/ 0 h 65"/>
                <a:gd name="T2" fmla="*/ 12 w 58"/>
                <a:gd name="T3" fmla="*/ 16 h 65"/>
                <a:gd name="T4" fmla="*/ 19 w 58"/>
                <a:gd name="T5" fmla="*/ 59 h 65"/>
                <a:gd name="T6" fmla="*/ 57 w 58"/>
                <a:gd name="T7" fmla="*/ 39 h 65"/>
                <a:gd name="T8" fmla="*/ 52 w 58"/>
                <a:gd name="T9" fmla="*/ 2 h 65"/>
                <a:gd name="T10" fmla="*/ 41 w 58"/>
                <a:gd name="T11" fmla="*/ 30 h 65"/>
                <a:gd name="T12" fmla="*/ 48 w 58"/>
                <a:gd name="T13" fmla="*/ 2 h 65"/>
                <a:gd name="T14" fmla="*/ 26 w 58"/>
                <a:gd name="T15" fmla="*/ 23 h 65"/>
                <a:gd name="T16" fmla="*/ 46 w 58"/>
                <a:gd name="T1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65">
                  <a:moveTo>
                    <a:pt x="46" y="0"/>
                  </a:moveTo>
                  <a:cubicBezTo>
                    <a:pt x="41" y="2"/>
                    <a:pt x="23" y="9"/>
                    <a:pt x="12" y="16"/>
                  </a:cubicBezTo>
                  <a:cubicBezTo>
                    <a:pt x="0" y="23"/>
                    <a:pt x="9" y="53"/>
                    <a:pt x="19" y="59"/>
                  </a:cubicBezTo>
                  <a:cubicBezTo>
                    <a:pt x="30" y="65"/>
                    <a:pt x="55" y="47"/>
                    <a:pt x="57" y="39"/>
                  </a:cubicBezTo>
                  <a:cubicBezTo>
                    <a:pt x="58" y="31"/>
                    <a:pt x="53" y="7"/>
                    <a:pt x="52" y="2"/>
                  </a:cubicBezTo>
                  <a:cubicBezTo>
                    <a:pt x="53" y="16"/>
                    <a:pt x="41" y="34"/>
                    <a:pt x="41" y="30"/>
                  </a:cubicBezTo>
                  <a:cubicBezTo>
                    <a:pt x="42" y="26"/>
                    <a:pt x="50" y="11"/>
                    <a:pt x="48" y="2"/>
                  </a:cubicBezTo>
                  <a:cubicBezTo>
                    <a:pt x="47" y="7"/>
                    <a:pt x="24" y="26"/>
                    <a:pt x="26" y="23"/>
                  </a:cubicBezTo>
                  <a:cubicBezTo>
                    <a:pt x="28" y="21"/>
                    <a:pt x="43" y="8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202" y="4137"/>
              <a:ext cx="703" cy="429"/>
            </a:xfrm>
            <a:custGeom>
              <a:avLst/>
              <a:gdLst>
                <a:gd name="T0" fmla="*/ 200 w 297"/>
                <a:gd name="T1" fmla="*/ 57 h 181"/>
                <a:gd name="T2" fmla="*/ 227 w 297"/>
                <a:gd name="T3" fmla="*/ 90 h 181"/>
                <a:gd name="T4" fmla="*/ 177 w 297"/>
                <a:gd name="T5" fmla="*/ 119 h 181"/>
                <a:gd name="T6" fmla="*/ 147 w 297"/>
                <a:gd name="T7" fmla="*/ 63 h 181"/>
                <a:gd name="T8" fmla="*/ 192 w 297"/>
                <a:gd name="T9" fmla="*/ 16 h 181"/>
                <a:gd name="T10" fmla="*/ 255 w 297"/>
                <a:gd name="T11" fmla="*/ 22 h 181"/>
                <a:gd name="T12" fmla="*/ 292 w 297"/>
                <a:gd name="T13" fmla="*/ 68 h 181"/>
                <a:gd name="T14" fmla="*/ 292 w 297"/>
                <a:gd name="T15" fmla="*/ 119 h 181"/>
                <a:gd name="T16" fmla="*/ 271 w 297"/>
                <a:gd name="T17" fmla="*/ 153 h 181"/>
                <a:gd name="T18" fmla="*/ 239 w 297"/>
                <a:gd name="T19" fmla="*/ 173 h 181"/>
                <a:gd name="T20" fmla="*/ 195 w 297"/>
                <a:gd name="T21" fmla="*/ 180 h 181"/>
                <a:gd name="T22" fmla="*/ 149 w 297"/>
                <a:gd name="T23" fmla="*/ 164 h 181"/>
                <a:gd name="T24" fmla="*/ 115 w 297"/>
                <a:gd name="T25" fmla="*/ 126 h 181"/>
                <a:gd name="T26" fmla="*/ 90 w 297"/>
                <a:gd name="T27" fmla="*/ 84 h 181"/>
                <a:gd name="T28" fmla="*/ 64 w 297"/>
                <a:gd name="T29" fmla="*/ 46 h 181"/>
                <a:gd name="T30" fmla="*/ 33 w 297"/>
                <a:gd name="T31" fmla="*/ 18 h 181"/>
                <a:gd name="T32" fmla="*/ 0 w 297"/>
                <a:gd name="T33" fmla="*/ 0 h 181"/>
                <a:gd name="T34" fmla="*/ 36 w 297"/>
                <a:gd name="T35" fmla="*/ 12 h 181"/>
                <a:gd name="T36" fmla="*/ 71 w 297"/>
                <a:gd name="T37" fmla="*/ 39 h 181"/>
                <a:gd name="T38" fmla="*/ 101 w 297"/>
                <a:gd name="T39" fmla="*/ 77 h 181"/>
                <a:gd name="T40" fmla="*/ 127 w 297"/>
                <a:gd name="T41" fmla="*/ 118 h 181"/>
                <a:gd name="T42" fmla="*/ 157 w 297"/>
                <a:gd name="T43" fmla="*/ 151 h 181"/>
                <a:gd name="T44" fmla="*/ 196 w 297"/>
                <a:gd name="T45" fmla="*/ 164 h 181"/>
                <a:gd name="T46" fmla="*/ 233 w 297"/>
                <a:gd name="T47" fmla="*/ 159 h 181"/>
                <a:gd name="T48" fmla="*/ 260 w 297"/>
                <a:gd name="T49" fmla="*/ 142 h 181"/>
                <a:gd name="T50" fmla="*/ 277 w 297"/>
                <a:gd name="T51" fmla="*/ 115 h 181"/>
                <a:gd name="T52" fmla="*/ 277 w 297"/>
                <a:gd name="T53" fmla="*/ 73 h 181"/>
                <a:gd name="T54" fmla="*/ 248 w 297"/>
                <a:gd name="T55" fmla="*/ 35 h 181"/>
                <a:gd name="T56" fmla="*/ 196 w 297"/>
                <a:gd name="T57" fmla="*/ 29 h 181"/>
                <a:gd name="T58" fmla="*/ 159 w 297"/>
                <a:gd name="T59" fmla="*/ 66 h 181"/>
                <a:gd name="T60" fmla="*/ 179 w 297"/>
                <a:gd name="T61" fmla="*/ 111 h 181"/>
                <a:gd name="T62" fmla="*/ 223 w 297"/>
                <a:gd name="T63" fmla="*/ 88 h 181"/>
                <a:gd name="T64" fmla="*/ 200 w 297"/>
                <a:gd name="T65" fmla="*/ 57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7" h="181">
                  <a:moveTo>
                    <a:pt x="200" y="57"/>
                  </a:moveTo>
                  <a:cubicBezTo>
                    <a:pt x="218" y="45"/>
                    <a:pt x="237" y="72"/>
                    <a:pt x="227" y="90"/>
                  </a:cubicBezTo>
                  <a:cubicBezTo>
                    <a:pt x="222" y="108"/>
                    <a:pt x="200" y="127"/>
                    <a:pt x="177" y="119"/>
                  </a:cubicBezTo>
                  <a:cubicBezTo>
                    <a:pt x="154" y="112"/>
                    <a:pt x="142" y="86"/>
                    <a:pt x="147" y="63"/>
                  </a:cubicBezTo>
                  <a:cubicBezTo>
                    <a:pt x="151" y="41"/>
                    <a:pt x="170" y="21"/>
                    <a:pt x="192" y="16"/>
                  </a:cubicBezTo>
                  <a:cubicBezTo>
                    <a:pt x="213" y="10"/>
                    <a:pt x="237" y="10"/>
                    <a:pt x="255" y="22"/>
                  </a:cubicBezTo>
                  <a:cubicBezTo>
                    <a:pt x="275" y="32"/>
                    <a:pt x="285" y="51"/>
                    <a:pt x="292" y="68"/>
                  </a:cubicBezTo>
                  <a:cubicBezTo>
                    <a:pt x="297" y="86"/>
                    <a:pt x="297" y="104"/>
                    <a:pt x="292" y="119"/>
                  </a:cubicBezTo>
                  <a:cubicBezTo>
                    <a:pt x="287" y="134"/>
                    <a:pt x="279" y="146"/>
                    <a:pt x="271" y="153"/>
                  </a:cubicBezTo>
                  <a:cubicBezTo>
                    <a:pt x="263" y="161"/>
                    <a:pt x="252" y="168"/>
                    <a:pt x="239" y="173"/>
                  </a:cubicBezTo>
                  <a:cubicBezTo>
                    <a:pt x="226" y="178"/>
                    <a:pt x="211" y="181"/>
                    <a:pt x="195" y="180"/>
                  </a:cubicBezTo>
                  <a:cubicBezTo>
                    <a:pt x="179" y="179"/>
                    <a:pt x="163" y="174"/>
                    <a:pt x="149" y="164"/>
                  </a:cubicBezTo>
                  <a:cubicBezTo>
                    <a:pt x="134" y="154"/>
                    <a:pt x="124" y="140"/>
                    <a:pt x="115" y="126"/>
                  </a:cubicBezTo>
                  <a:cubicBezTo>
                    <a:pt x="106" y="112"/>
                    <a:pt x="98" y="98"/>
                    <a:pt x="90" y="84"/>
                  </a:cubicBezTo>
                  <a:cubicBezTo>
                    <a:pt x="81" y="71"/>
                    <a:pt x="74" y="57"/>
                    <a:pt x="64" y="46"/>
                  </a:cubicBezTo>
                  <a:cubicBezTo>
                    <a:pt x="55" y="34"/>
                    <a:pt x="43" y="27"/>
                    <a:pt x="33" y="18"/>
                  </a:cubicBezTo>
                  <a:cubicBezTo>
                    <a:pt x="21" y="11"/>
                    <a:pt x="10" y="6"/>
                    <a:pt x="0" y="0"/>
                  </a:cubicBezTo>
                  <a:cubicBezTo>
                    <a:pt x="11" y="4"/>
                    <a:pt x="23" y="7"/>
                    <a:pt x="36" y="12"/>
                  </a:cubicBezTo>
                  <a:cubicBezTo>
                    <a:pt x="47" y="20"/>
                    <a:pt x="61" y="27"/>
                    <a:pt x="71" y="39"/>
                  </a:cubicBezTo>
                  <a:cubicBezTo>
                    <a:pt x="83" y="50"/>
                    <a:pt x="92" y="63"/>
                    <a:pt x="101" y="77"/>
                  </a:cubicBezTo>
                  <a:cubicBezTo>
                    <a:pt x="127" y="118"/>
                    <a:pt x="127" y="118"/>
                    <a:pt x="127" y="118"/>
                  </a:cubicBezTo>
                  <a:cubicBezTo>
                    <a:pt x="136" y="131"/>
                    <a:pt x="146" y="143"/>
                    <a:pt x="157" y="151"/>
                  </a:cubicBezTo>
                  <a:cubicBezTo>
                    <a:pt x="169" y="159"/>
                    <a:pt x="183" y="163"/>
                    <a:pt x="196" y="164"/>
                  </a:cubicBezTo>
                  <a:cubicBezTo>
                    <a:pt x="210" y="165"/>
                    <a:pt x="222" y="163"/>
                    <a:pt x="233" y="159"/>
                  </a:cubicBezTo>
                  <a:cubicBezTo>
                    <a:pt x="244" y="155"/>
                    <a:pt x="253" y="148"/>
                    <a:pt x="260" y="142"/>
                  </a:cubicBezTo>
                  <a:cubicBezTo>
                    <a:pt x="267" y="136"/>
                    <a:pt x="273" y="126"/>
                    <a:pt x="277" y="115"/>
                  </a:cubicBezTo>
                  <a:cubicBezTo>
                    <a:pt x="281" y="103"/>
                    <a:pt x="282" y="88"/>
                    <a:pt x="277" y="73"/>
                  </a:cubicBezTo>
                  <a:cubicBezTo>
                    <a:pt x="272" y="58"/>
                    <a:pt x="263" y="43"/>
                    <a:pt x="248" y="35"/>
                  </a:cubicBezTo>
                  <a:cubicBezTo>
                    <a:pt x="234" y="25"/>
                    <a:pt x="214" y="24"/>
                    <a:pt x="196" y="29"/>
                  </a:cubicBezTo>
                  <a:cubicBezTo>
                    <a:pt x="177" y="33"/>
                    <a:pt x="163" y="48"/>
                    <a:pt x="159" y="66"/>
                  </a:cubicBezTo>
                  <a:cubicBezTo>
                    <a:pt x="154" y="83"/>
                    <a:pt x="162" y="104"/>
                    <a:pt x="179" y="111"/>
                  </a:cubicBezTo>
                  <a:cubicBezTo>
                    <a:pt x="197" y="118"/>
                    <a:pt x="216" y="105"/>
                    <a:pt x="223" y="88"/>
                  </a:cubicBezTo>
                  <a:cubicBezTo>
                    <a:pt x="232" y="73"/>
                    <a:pt x="218" y="48"/>
                    <a:pt x="200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出自【趣你的PPT】(微信:qunideppt)：最优质的PPT资源库"/>
            <p:cNvSpPr>
              <a:spLocks/>
            </p:cNvSpPr>
            <p:nvPr/>
          </p:nvSpPr>
          <p:spPr bwMode="auto">
            <a:xfrm>
              <a:off x="5893" y="4632"/>
              <a:ext cx="605" cy="343"/>
            </a:xfrm>
            <a:custGeom>
              <a:avLst/>
              <a:gdLst>
                <a:gd name="T0" fmla="*/ 168 w 256"/>
                <a:gd name="T1" fmla="*/ 98 h 145"/>
                <a:gd name="T2" fmla="*/ 194 w 256"/>
                <a:gd name="T3" fmla="*/ 82 h 145"/>
                <a:gd name="T4" fmla="*/ 169 w 256"/>
                <a:gd name="T5" fmla="*/ 52 h 145"/>
                <a:gd name="T6" fmla="*/ 139 w 256"/>
                <a:gd name="T7" fmla="*/ 79 h 145"/>
                <a:gd name="T8" fmla="*/ 155 w 256"/>
                <a:gd name="T9" fmla="*/ 118 h 145"/>
                <a:gd name="T10" fmla="*/ 196 w 256"/>
                <a:gd name="T11" fmla="*/ 130 h 145"/>
                <a:gd name="T12" fmla="*/ 230 w 256"/>
                <a:gd name="T13" fmla="*/ 111 h 145"/>
                <a:gd name="T14" fmla="*/ 243 w 256"/>
                <a:gd name="T15" fmla="*/ 79 h 145"/>
                <a:gd name="T16" fmla="*/ 238 w 256"/>
                <a:gd name="T17" fmla="*/ 54 h 145"/>
                <a:gd name="T18" fmla="*/ 224 w 256"/>
                <a:gd name="T19" fmla="*/ 33 h 145"/>
                <a:gd name="T20" fmla="*/ 198 w 256"/>
                <a:gd name="T21" fmla="*/ 18 h 145"/>
                <a:gd name="T22" fmla="*/ 165 w 256"/>
                <a:gd name="T23" fmla="*/ 15 h 145"/>
                <a:gd name="T24" fmla="*/ 132 w 256"/>
                <a:gd name="T25" fmla="*/ 30 h 145"/>
                <a:gd name="T26" fmla="*/ 100 w 256"/>
                <a:gd name="T27" fmla="*/ 53 h 145"/>
                <a:gd name="T28" fmla="*/ 66 w 256"/>
                <a:gd name="T29" fmla="*/ 71 h 145"/>
                <a:gd name="T30" fmla="*/ 31 w 256"/>
                <a:gd name="T31" fmla="*/ 80 h 145"/>
                <a:gd name="T32" fmla="*/ 0 w 256"/>
                <a:gd name="T33" fmla="*/ 78 h 145"/>
                <a:gd name="T34" fmla="*/ 30 w 256"/>
                <a:gd name="T35" fmla="*/ 75 h 145"/>
                <a:gd name="T36" fmla="*/ 62 w 256"/>
                <a:gd name="T37" fmla="*/ 63 h 145"/>
                <a:gd name="T38" fmla="*/ 94 w 256"/>
                <a:gd name="T39" fmla="*/ 44 h 145"/>
                <a:gd name="T40" fmla="*/ 125 w 256"/>
                <a:gd name="T41" fmla="*/ 20 h 145"/>
                <a:gd name="T42" fmla="*/ 162 w 256"/>
                <a:gd name="T43" fmla="*/ 2 h 145"/>
                <a:gd name="T44" fmla="*/ 202 w 256"/>
                <a:gd name="T45" fmla="*/ 5 h 145"/>
                <a:gd name="T46" fmla="*/ 233 w 256"/>
                <a:gd name="T47" fmla="*/ 24 h 145"/>
                <a:gd name="T48" fmla="*/ 250 w 256"/>
                <a:gd name="T49" fmla="*/ 49 h 145"/>
                <a:gd name="T50" fmla="*/ 255 w 256"/>
                <a:gd name="T51" fmla="*/ 81 h 145"/>
                <a:gd name="T52" fmla="*/ 239 w 256"/>
                <a:gd name="T53" fmla="*/ 118 h 145"/>
                <a:gd name="T54" fmla="*/ 197 w 256"/>
                <a:gd name="T55" fmla="*/ 141 h 145"/>
                <a:gd name="T56" fmla="*/ 148 w 256"/>
                <a:gd name="T57" fmla="*/ 126 h 145"/>
                <a:gd name="T58" fmla="*/ 130 w 256"/>
                <a:gd name="T59" fmla="*/ 77 h 145"/>
                <a:gd name="T60" fmla="*/ 169 w 256"/>
                <a:gd name="T61" fmla="*/ 44 h 145"/>
                <a:gd name="T62" fmla="*/ 198 w 256"/>
                <a:gd name="T63" fmla="*/ 82 h 145"/>
                <a:gd name="T64" fmla="*/ 168 w 256"/>
                <a:gd name="T65" fmla="*/ 9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6" h="145">
                  <a:moveTo>
                    <a:pt x="168" y="98"/>
                  </a:moveTo>
                  <a:cubicBezTo>
                    <a:pt x="178" y="110"/>
                    <a:pt x="196" y="96"/>
                    <a:pt x="194" y="82"/>
                  </a:cubicBezTo>
                  <a:cubicBezTo>
                    <a:pt x="194" y="68"/>
                    <a:pt x="184" y="51"/>
                    <a:pt x="169" y="52"/>
                  </a:cubicBezTo>
                  <a:cubicBezTo>
                    <a:pt x="154" y="51"/>
                    <a:pt x="141" y="64"/>
                    <a:pt x="139" y="79"/>
                  </a:cubicBezTo>
                  <a:cubicBezTo>
                    <a:pt x="137" y="93"/>
                    <a:pt x="143" y="109"/>
                    <a:pt x="155" y="118"/>
                  </a:cubicBezTo>
                  <a:cubicBezTo>
                    <a:pt x="167" y="127"/>
                    <a:pt x="182" y="133"/>
                    <a:pt x="196" y="130"/>
                  </a:cubicBezTo>
                  <a:cubicBezTo>
                    <a:pt x="210" y="129"/>
                    <a:pt x="221" y="120"/>
                    <a:pt x="230" y="111"/>
                  </a:cubicBezTo>
                  <a:cubicBezTo>
                    <a:pt x="237" y="100"/>
                    <a:pt x="242" y="90"/>
                    <a:pt x="243" y="79"/>
                  </a:cubicBezTo>
                  <a:cubicBezTo>
                    <a:pt x="243" y="70"/>
                    <a:pt x="242" y="60"/>
                    <a:pt x="238" y="54"/>
                  </a:cubicBezTo>
                  <a:cubicBezTo>
                    <a:pt x="236" y="46"/>
                    <a:pt x="231" y="40"/>
                    <a:pt x="224" y="33"/>
                  </a:cubicBezTo>
                  <a:cubicBezTo>
                    <a:pt x="217" y="27"/>
                    <a:pt x="209" y="20"/>
                    <a:pt x="198" y="18"/>
                  </a:cubicBezTo>
                  <a:cubicBezTo>
                    <a:pt x="188" y="13"/>
                    <a:pt x="176" y="13"/>
                    <a:pt x="165" y="15"/>
                  </a:cubicBezTo>
                  <a:cubicBezTo>
                    <a:pt x="154" y="17"/>
                    <a:pt x="143" y="23"/>
                    <a:pt x="132" y="30"/>
                  </a:cubicBezTo>
                  <a:cubicBezTo>
                    <a:pt x="100" y="53"/>
                    <a:pt x="100" y="53"/>
                    <a:pt x="100" y="53"/>
                  </a:cubicBezTo>
                  <a:cubicBezTo>
                    <a:pt x="89" y="60"/>
                    <a:pt x="78" y="67"/>
                    <a:pt x="66" y="71"/>
                  </a:cubicBezTo>
                  <a:cubicBezTo>
                    <a:pt x="55" y="77"/>
                    <a:pt x="42" y="78"/>
                    <a:pt x="31" y="80"/>
                  </a:cubicBezTo>
                  <a:cubicBezTo>
                    <a:pt x="20" y="80"/>
                    <a:pt x="9" y="79"/>
                    <a:pt x="0" y="78"/>
                  </a:cubicBezTo>
                  <a:cubicBezTo>
                    <a:pt x="10" y="77"/>
                    <a:pt x="20" y="76"/>
                    <a:pt x="30" y="75"/>
                  </a:cubicBezTo>
                  <a:cubicBezTo>
                    <a:pt x="41" y="71"/>
                    <a:pt x="52" y="70"/>
                    <a:pt x="62" y="63"/>
                  </a:cubicBezTo>
                  <a:cubicBezTo>
                    <a:pt x="73" y="59"/>
                    <a:pt x="83" y="51"/>
                    <a:pt x="94" y="44"/>
                  </a:cubicBezTo>
                  <a:cubicBezTo>
                    <a:pt x="104" y="36"/>
                    <a:pt x="114" y="28"/>
                    <a:pt x="125" y="20"/>
                  </a:cubicBezTo>
                  <a:cubicBezTo>
                    <a:pt x="136" y="12"/>
                    <a:pt x="148" y="5"/>
                    <a:pt x="162" y="2"/>
                  </a:cubicBezTo>
                  <a:cubicBezTo>
                    <a:pt x="176" y="0"/>
                    <a:pt x="190" y="1"/>
                    <a:pt x="202" y="5"/>
                  </a:cubicBezTo>
                  <a:cubicBezTo>
                    <a:pt x="215" y="8"/>
                    <a:pt x="224" y="17"/>
                    <a:pt x="233" y="24"/>
                  </a:cubicBezTo>
                  <a:cubicBezTo>
                    <a:pt x="241" y="32"/>
                    <a:pt x="247" y="40"/>
                    <a:pt x="250" y="49"/>
                  </a:cubicBezTo>
                  <a:cubicBezTo>
                    <a:pt x="254" y="56"/>
                    <a:pt x="256" y="68"/>
                    <a:pt x="255" y="81"/>
                  </a:cubicBezTo>
                  <a:cubicBezTo>
                    <a:pt x="254" y="93"/>
                    <a:pt x="248" y="106"/>
                    <a:pt x="239" y="118"/>
                  </a:cubicBezTo>
                  <a:cubicBezTo>
                    <a:pt x="229" y="129"/>
                    <a:pt x="215" y="140"/>
                    <a:pt x="197" y="141"/>
                  </a:cubicBezTo>
                  <a:cubicBezTo>
                    <a:pt x="180" y="145"/>
                    <a:pt x="162" y="137"/>
                    <a:pt x="148" y="126"/>
                  </a:cubicBezTo>
                  <a:cubicBezTo>
                    <a:pt x="134" y="116"/>
                    <a:pt x="126" y="95"/>
                    <a:pt x="130" y="77"/>
                  </a:cubicBezTo>
                  <a:cubicBezTo>
                    <a:pt x="133" y="58"/>
                    <a:pt x="150" y="43"/>
                    <a:pt x="169" y="44"/>
                  </a:cubicBezTo>
                  <a:cubicBezTo>
                    <a:pt x="189" y="46"/>
                    <a:pt x="200" y="67"/>
                    <a:pt x="198" y="82"/>
                  </a:cubicBezTo>
                  <a:cubicBezTo>
                    <a:pt x="199" y="99"/>
                    <a:pt x="177" y="112"/>
                    <a:pt x="168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514" y="4213"/>
              <a:ext cx="1213" cy="632"/>
            </a:xfrm>
            <a:custGeom>
              <a:avLst/>
              <a:gdLst>
                <a:gd name="T0" fmla="*/ 467 w 513"/>
                <a:gd name="T1" fmla="*/ 196 h 267"/>
                <a:gd name="T2" fmla="*/ 412 w 513"/>
                <a:gd name="T3" fmla="*/ 221 h 267"/>
                <a:gd name="T4" fmla="*/ 483 w 513"/>
                <a:gd name="T5" fmla="*/ 241 h 267"/>
                <a:gd name="T6" fmla="*/ 475 w 513"/>
                <a:gd name="T7" fmla="*/ 162 h 267"/>
                <a:gd name="T8" fmla="*/ 385 w 513"/>
                <a:gd name="T9" fmla="*/ 174 h 267"/>
                <a:gd name="T10" fmla="*/ 295 w 513"/>
                <a:gd name="T11" fmla="*/ 216 h 267"/>
                <a:gd name="T12" fmla="*/ 214 w 513"/>
                <a:gd name="T13" fmla="*/ 176 h 267"/>
                <a:gd name="T14" fmla="*/ 178 w 513"/>
                <a:gd name="T15" fmla="*/ 113 h 267"/>
                <a:gd name="T16" fmla="*/ 154 w 513"/>
                <a:gd name="T17" fmla="*/ 63 h 267"/>
                <a:gd name="T18" fmla="*/ 111 w 513"/>
                <a:gd name="T19" fmla="*/ 25 h 267"/>
                <a:gd name="T20" fmla="*/ 48 w 513"/>
                <a:gd name="T21" fmla="*/ 25 h 267"/>
                <a:gd name="T22" fmla="*/ 18 w 513"/>
                <a:gd name="T23" fmla="*/ 84 h 267"/>
                <a:gd name="T24" fmla="*/ 58 w 513"/>
                <a:gd name="T25" fmla="*/ 136 h 267"/>
                <a:gd name="T26" fmla="*/ 109 w 513"/>
                <a:gd name="T27" fmla="*/ 103 h 267"/>
                <a:gd name="T28" fmla="*/ 74 w 513"/>
                <a:gd name="T29" fmla="*/ 58 h 267"/>
                <a:gd name="T30" fmla="*/ 61 w 513"/>
                <a:gd name="T31" fmla="*/ 98 h 267"/>
                <a:gd name="T32" fmla="*/ 59 w 513"/>
                <a:gd name="T33" fmla="*/ 102 h 267"/>
                <a:gd name="T34" fmla="*/ 74 w 513"/>
                <a:gd name="T35" fmla="*/ 48 h 267"/>
                <a:gd name="T36" fmla="*/ 122 w 513"/>
                <a:gd name="T37" fmla="*/ 105 h 267"/>
                <a:gd name="T38" fmla="*/ 54 w 513"/>
                <a:gd name="T39" fmla="*/ 152 h 267"/>
                <a:gd name="T40" fmla="*/ 0 w 513"/>
                <a:gd name="T41" fmla="*/ 85 h 267"/>
                <a:gd name="T42" fmla="*/ 39 w 513"/>
                <a:gd name="T43" fmla="*/ 10 h 267"/>
                <a:gd name="T44" fmla="*/ 118 w 513"/>
                <a:gd name="T45" fmla="*/ 9 h 267"/>
                <a:gd name="T46" fmla="*/ 169 w 513"/>
                <a:gd name="T47" fmla="*/ 55 h 267"/>
                <a:gd name="T48" fmla="*/ 193 w 513"/>
                <a:gd name="T49" fmla="*/ 106 h 267"/>
                <a:gd name="T50" fmla="*/ 227 w 513"/>
                <a:gd name="T51" fmla="*/ 165 h 267"/>
                <a:gd name="T52" fmla="*/ 292 w 513"/>
                <a:gd name="T53" fmla="*/ 199 h 267"/>
                <a:gd name="T54" fmla="*/ 377 w 513"/>
                <a:gd name="T55" fmla="*/ 160 h 267"/>
                <a:gd name="T56" fmla="*/ 482 w 513"/>
                <a:gd name="T57" fmla="*/ 149 h 267"/>
                <a:gd name="T58" fmla="*/ 491 w 513"/>
                <a:gd name="T59" fmla="*/ 250 h 267"/>
                <a:gd name="T60" fmla="*/ 404 w 513"/>
                <a:gd name="T61" fmla="*/ 222 h 267"/>
                <a:gd name="T62" fmla="*/ 470 w 513"/>
                <a:gd name="T63" fmla="*/ 19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3" h="267">
                  <a:moveTo>
                    <a:pt x="447" y="224"/>
                  </a:moveTo>
                  <a:cubicBezTo>
                    <a:pt x="461" y="229"/>
                    <a:pt x="472" y="209"/>
                    <a:pt x="467" y="196"/>
                  </a:cubicBezTo>
                  <a:cubicBezTo>
                    <a:pt x="463" y="182"/>
                    <a:pt x="444" y="180"/>
                    <a:pt x="431" y="185"/>
                  </a:cubicBezTo>
                  <a:cubicBezTo>
                    <a:pt x="416" y="190"/>
                    <a:pt x="410" y="206"/>
                    <a:pt x="412" y="221"/>
                  </a:cubicBezTo>
                  <a:cubicBezTo>
                    <a:pt x="414" y="237"/>
                    <a:pt x="425" y="250"/>
                    <a:pt x="440" y="253"/>
                  </a:cubicBezTo>
                  <a:cubicBezTo>
                    <a:pt x="455" y="256"/>
                    <a:pt x="472" y="251"/>
                    <a:pt x="483" y="241"/>
                  </a:cubicBezTo>
                  <a:cubicBezTo>
                    <a:pt x="495" y="231"/>
                    <a:pt x="500" y="215"/>
                    <a:pt x="499" y="199"/>
                  </a:cubicBezTo>
                  <a:cubicBezTo>
                    <a:pt x="498" y="183"/>
                    <a:pt x="488" y="169"/>
                    <a:pt x="475" y="162"/>
                  </a:cubicBezTo>
                  <a:cubicBezTo>
                    <a:pt x="462" y="155"/>
                    <a:pt x="445" y="153"/>
                    <a:pt x="430" y="156"/>
                  </a:cubicBezTo>
                  <a:cubicBezTo>
                    <a:pt x="414" y="159"/>
                    <a:pt x="399" y="166"/>
                    <a:pt x="385" y="174"/>
                  </a:cubicBezTo>
                  <a:cubicBezTo>
                    <a:pt x="342" y="198"/>
                    <a:pt x="342" y="198"/>
                    <a:pt x="342" y="198"/>
                  </a:cubicBezTo>
                  <a:cubicBezTo>
                    <a:pt x="327" y="206"/>
                    <a:pt x="312" y="213"/>
                    <a:pt x="295" y="216"/>
                  </a:cubicBezTo>
                  <a:cubicBezTo>
                    <a:pt x="278" y="218"/>
                    <a:pt x="260" y="215"/>
                    <a:pt x="246" y="206"/>
                  </a:cubicBezTo>
                  <a:cubicBezTo>
                    <a:pt x="232" y="198"/>
                    <a:pt x="224" y="186"/>
                    <a:pt x="214" y="176"/>
                  </a:cubicBezTo>
                  <a:cubicBezTo>
                    <a:pt x="205" y="165"/>
                    <a:pt x="199" y="154"/>
                    <a:pt x="193" y="143"/>
                  </a:cubicBezTo>
                  <a:cubicBezTo>
                    <a:pt x="187" y="132"/>
                    <a:pt x="182" y="122"/>
                    <a:pt x="178" y="113"/>
                  </a:cubicBezTo>
                  <a:cubicBezTo>
                    <a:pt x="174" y="103"/>
                    <a:pt x="170" y="95"/>
                    <a:pt x="166" y="87"/>
                  </a:cubicBezTo>
                  <a:cubicBezTo>
                    <a:pt x="162" y="80"/>
                    <a:pt x="158" y="72"/>
                    <a:pt x="154" y="63"/>
                  </a:cubicBezTo>
                  <a:cubicBezTo>
                    <a:pt x="148" y="56"/>
                    <a:pt x="143" y="48"/>
                    <a:pt x="136" y="41"/>
                  </a:cubicBezTo>
                  <a:cubicBezTo>
                    <a:pt x="128" y="36"/>
                    <a:pt x="122" y="27"/>
                    <a:pt x="111" y="25"/>
                  </a:cubicBezTo>
                  <a:cubicBezTo>
                    <a:pt x="101" y="21"/>
                    <a:pt x="91" y="18"/>
                    <a:pt x="80" y="18"/>
                  </a:cubicBezTo>
                  <a:cubicBezTo>
                    <a:pt x="69" y="18"/>
                    <a:pt x="58" y="20"/>
                    <a:pt x="48" y="25"/>
                  </a:cubicBezTo>
                  <a:cubicBezTo>
                    <a:pt x="38" y="31"/>
                    <a:pt x="30" y="39"/>
                    <a:pt x="25" y="50"/>
                  </a:cubicBezTo>
                  <a:cubicBezTo>
                    <a:pt x="20" y="60"/>
                    <a:pt x="17" y="72"/>
                    <a:pt x="18" y="84"/>
                  </a:cubicBezTo>
                  <a:cubicBezTo>
                    <a:pt x="18" y="96"/>
                    <a:pt x="22" y="108"/>
                    <a:pt x="29" y="117"/>
                  </a:cubicBezTo>
                  <a:cubicBezTo>
                    <a:pt x="36" y="126"/>
                    <a:pt x="47" y="135"/>
                    <a:pt x="58" y="136"/>
                  </a:cubicBezTo>
                  <a:cubicBezTo>
                    <a:pt x="69" y="141"/>
                    <a:pt x="80" y="136"/>
                    <a:pt x="90" y="131"/>
                  </a:cubicBezTo>
                  <a:cubicBezTo>
                    <a:pt x="99" y="123"/>
                    <a:pt x="107" y="114"/>
                    <a:pt x="109" y="103"/>
                  </a:cubicBezTo>
                  <a:cubicBezTo>
                    <a:pt x="112" y="92"/>
                    <a:pt x="109" y="80"/>
                    <a:pt x="103" y="72"/>
                  </a:cubicBezTo>
                  <a:cubicBezTo>
                    <a:pt x="96" y="63"/>
                    <a:pt x="85" y="58"/>
                    <a:pt x="74" y="58"/>
                  </a:cubicBezTo>
                  <a:cubicBezTo>
                    <a:pt x="64" y="57"/>
                    <a:pt x="53" y="62"/>
                    <a:pt x="52" y="72"/>
                  </a:cubicBezTo>
                  <a:cubicBezTo>
                    <a:pt x="49" y="82"/>
                    <a:pt x="52" y="93"/>
                    <a:pt x="61" y="98"/>
                  </a:cubicBezTo>
                  <a:cubicBezTo>
                    <a:pt x="69" y="104"/>
                    <a:pt x="82" y="103"/>
                    <a:pt x="85" y="94"/>
                  </a:cubicBezTo>
                  <a:cubicBezTo>
                    <a:pt x="83" y="104"/>
                    <a:pt x="69" y="107"/>
                    <a:pt x="59" y="102"/>
                  </a:cubicBezTo>
                  <a:cubicBezTo>
                    <a:pt x="48" y="97"/>
                    <a:pt x="43" y="84"/>
                    <a:pt x="45" y="71"/>
                  </a:cubicBezTo>
                  <a:cubicBezTo>
                    <a:pt x="45" y="57"/>
                    <a:pt x="61" y="48"/>
                    <a:pt x="74" y="48"/>
                  </a:cubicBezTo>
                  <a:cubicBezTo>
                    <a:pt x="87" y="48"/>
                    <a:pt x="102" y="52"/>
                    <a:pt x="112" y="64"/>
                  </a:cubicBezTo>
                  <a:cubicBezTo>
                    <a:pt x="121" y="75"/>
                    <a:pt x="126" y="91"/>
                    <a:pt x="122" y="105"/>
                  </a:cubicBezTo>
                  <a:cubicBezTo>
                    <a:pt x="121" y="121"/>
                    <a:pt x="110" y="133"/>
                    <a:pt x="99" y="143"/>
                  </a:cubicBezTo>
                  <a:cubicBezTo>
                    <a:pt x="86" y="151"/>
                    <a:pt x="70" y="157"/>
                    <a:pt x="54" y="152"/>
                  </a:cubicBezTo>
                  <a:cubicBezTo>
                    <a:pt x="39" y="149"/>
                    <a:pt x="26" y="139"/>
                    <a:pt x="16" y="128"/>
                  </a:cubicBezTo>
                  <a:cubicBezTo>
                    <a:pt x="6" y="115"/>
                    <a:pt x="1" y="100"/>
                    <a:pt x="0" y="85"/>
                  </a:cubicBezTo>
                  <a:cubicBezTo>
                    <a:pt x="0" y="70"/>
                    <a:pt x="3" y="55"/>
                    <a:pt x="9" y="42"/>
                  </a:cubicBezTo>
                  <a:cubicBezTo>
                    <a:pt x="16" y="29"/>
                    <a:pt x="26" y="17"/>
                    <a:pt x="39" y="10"/>
                  </a:cubicBezTo>
                  <a:cubicBezTo>
                    <a:pt x="52" y="3"/>
                    <a:pt x="66" y="0"/>
                    <a:pt x="80" y="0"/>
                  </a:cubicBezTo>
                  <a:cubicBezTo>
                    <a:pt x="94" y="0"/>
                    <a:pt x="106" y="4"/>
                    <a:pt x="118" y="9"/>
                  </a:cubicBezTo>
                  <a:cubicBezTo>
                    <a:pt x="130" y="12"/>
                    <a:pt x="139" y="22"/>
                    <a:pt x="148" y="29"/>
                  </a:cubicBezTo>
                  <a:cubicBezTo>
                    <a:pt x="157" y="37"/>
                    <a:pt x="162" y="46"/>
                    <a:pt x="169" y="55"/>
                  </a:cubicBezTo>
                  <a:cubicBezTo>
                    <a:pt x="173" y="63"/>
                    <a:pt x="178" y="72"/>
                    <a:pt x="182" y="80"/>
                  </a:cubicBezTo>
                  <a:cubicBezTo>
                    <a:pt x="185" y="88"/>
                    <a:pt x="189" y="96"/>
                    <a:pt x="193" y="106"/>
                  </a:cubicBezTo>
                  <a:cubicBezTo>
                    <a:pt x="198" y="115"/>
                    <a:pt x="203" y="125"/>
                    <a:pt x="208" y="135"/>
                  </a:cubicBezTo>
                  <a:cubicBezTo>
                    <a:pt x="214" y="145"/>
                    <a:pt x="219" y="156"/>
                    <a:pt x="227" y="165"/>
                  </a:cubicBezTo>
                  <a:cubicBezTo>
                    <a:pt x="236" y="175"/>
                    <a:pt x="244" y="185"/>
                    <a:pt x="255" y="192"/>
                  </a:cubicBezTo>
                  <a:cubicBezTo>
                    <a:pt x="266" y="198"/>
                    <a:pt x="279" y="201"/>
                    <a:pt x="292" y="199"/>
                  </a:cubicBezTo>
                  <a:cubicBezTo>
                    <a:pt x="306" y="197"/>
                    <a:pt x="320" y="191"/>
                    <a:pt x="334" y="184"/>
                  </a:cubicBezTo>
                  <a:cubicBezTo>
                    <a:pt x="348" y="177"/>
                    <a:pt x="362" y="168"/>
                    <a:pt x="377" y="160"/>
                  </a:cubicBezTo>
                  <a:cubicBezTo>
                    <a:pt x="392" y="152"/>
                    <a:pt x="409" y="144"/>
                    <a:pt x="427" y="141"/>
                  </a:cubicBezTo>
                  <a:cubicBezTo>
                    <a:pt x="445" y="138"/>
                    <a:pt x="465" y="140"/>
                    <a:pt x="482" y="149"/>
                  </a:cubicBezTo>
                  <a:cubicBezTo>
                    <a:pt x="499" y="160"/>
                    <a:pt x="511" y="178"/>
                    <a:pt x="512" y="198"/>
                  </a:cubicBezTo>
                  <a:cubicBezTo>
                    <a:pt x="513" y="217"/>
                    <a:pt x="506" y="237"/>
                    <a:pt x="491" y="250"/>
                  </a:cubicBezTo>
                  <a:cubicBezTo>
                    <a:pt x="476" y="262"/>
                    <a:pt x="456" y="267"/>
                    <a:pt x="438" y="262"/>
                  </a:cubicBezTo>
                  <a:cubicBezTo>
                    <a:pt x="419" y="258"/>
                    <a:pt x="405" y="240"/>
                    <a:pt x="404" y="222"/>
                  </a:cubicBezTo>
                  <a:cubicBezTo>
                    <a:pt x="402" y="205"/>
                    <a:pt x="411" y="185"/>
                    <a:pt x="429" y="180"/>
                  </a:cubicBezTo>
                  <a:cubicBezTo>
                    <a:pt x="444" y="174"/>
                    <a:pt x="466" y="178"/>
                    <a:pt x="470" y="195"/>
                  </a:cubicBezTo>
                  <a:cubicBezTo>
                    <a:pt x="474" y="210"/>
                    <a:pt x="461" y="230"/>
                    <a:pt x="447" y="2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885" y="4137"/>
              <a:ext cx="599" cy="462"/>
            </a:xfrm>
            <a:custGeom>
              <a:avLst/>
              <a:gdLst>
                <a:gd name="T0" fmla="*/ 63 w 253"/>
                <a:gd name="T1" fmla="*/ 76 h 195"/>
                <a:gd name="T2" fmla="*/ 91 w 253"/>
                <a:gd name="T3" fmla="*/ 40 h 195"/>
                <a:gd name="T4" fmla="*/ 52 w 253"/>
                <a:gd name="T5" fmla="*/ 5 h 195"/>
                <a:gd name="T6" fmla="*/ 10 w 253"/>
                <a:gd name="T7" fmla="*/ 38 h 195"/>
                <a:gd name="T8" fmla="*/ 24 w 253"/>
                <a:gd name="T9" fmla="*/ 92 h 195"/>
                <a:gd name="T10" fmla="*/ 68 w 253"/>
                <a:gd name="T11" fmla="*/ 122 h 195"/>
                <a:gd name="T12" fmla="*/ 116 w 253"/>
                <a:gd name="T13" fmla="*/ 117 h 195"/>
                <a:gd name="T14" fmla="*/ 154 w 253"/>
                <a:gd name="T15" fmla="*/ 100 h 195"/>
                <a:gd name="T16" fmla="*/ 188 w 253"/>
                <a:gd name="T17" fmla="*/ 93 h 195"/>
                <a:gd name="T18" fmla="*/ 227 w 253"/>
                <a:gd name="T19" fmla="*/ 101 h 195"/>
                <a:gd name="T20" fmla="*/ 252 w 253"/>
                <a:gd name="T21" fmla="*/ 139 h 195"/>
                <a:gd name="T22" fmla="*/ 234 w 253"/>
                <a:gd name="T23" fmla="*/ 185 h 195"/>
                <a:gd name="T24" fmla="*/ 185 w 253"/>
                <a:gd name="T25" fmla="*/ 184 h 195"/>
                <a:gd name="T26" fmla="*/ 177 w 253"/>
                <a:gd name="T27" fmla="*/ 137 h 195"/>
                <a:gd name="T28" fmla="*/ 220 w 253"/>
                <a:gd name="T29" fmla="*/ 135 h 195"/>
                <a:gd name="T30" fmla="*/ 213 w 253"/>
                <a:gd name="T31" fmla="*/ 170 h 195"/>
                <a:gd name="T32" fmla="*/ 212 w 253"/>
                <a:gd name="T33" fmla="*/ 168 h 195"/>
                <a:gd name="T34" fmla="*/ 217 w 253"/>
                <a:gd name="T35" fmla="*/ 139 h 195"/>
                <a:gd name="T36" fmla="*/ 183 w 253"/>
                <a:gd name="T37" fmla="*/ 141 h 195"/>
                <a:gd name="T38" fmla="*/ 190 w 253"/>
                <a:gd name="T39" fmla="*/ 178 h 195"/>
                <a:gd name="T40" fmla="*/ 229 w 253"/>
                <a:gd name="T41" fmla="*/ 178 h 195"/>
                <a:gd name="T42" fmla="*/ 243 w 253"/>
                <a:gd name="T43" fmla="*/ 140 h 195"/>
                <a:gd name="T44" fmla="*/ 222 w 253"/>
                <a:gd name="T45" fmla="*/ 109 h 195"/>
                <a:gd name="T46" fmla="*/ 188 w 253"/>
                <a:gd name="T47" fmla="*/ 101 h 195"/>
                <a:gd name="T48" fmla="*/ 157 w 253"/>
                <a:gd name="T49" fmla="*/ 108 h 195"/>
                <a:gd name="T50" fmla="*/ 119 w 253"/>
                <a:gd name="T51" fmla="*/ 125 h 195"/>
                <a:gd name="T52" fmla="*/ 66 w 253"/>
                <a:gd name="T53" fmla="*/ 130 h 195"/>
                <a:gd name="T54" fmla="*/ 17 w 253"/>
                <a:gd name="T55" fmla="*/ 97 h 195"/>
                <a:gd name="T56" fmla="*/ 3 w 253"/>
                <a:gd name="T57" fmla="*/ 36 h 195"/>
                <a:gd name="T58" fmla="*/ 52 w 253"/>
                <a:gd name="T59" fmla="*/ 0 h 195"/>
                <a:gd name="T60" fmla="*/ 95 w 253"/>
                <a:gd name="T61" fmla="*/ 39 h 195"/>
                <a:gd name="T62" fmla="*/ 63 w 253"/>
                <a:gd name="T63" fmla="*/ 78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3" h="195">
                  <a:moveTo>
                    <a:pt x="39" y="67"/>
                  </a:moveTo>
                  <a:cubicBezTo>
                    <a:pt x="46" y="72"/>
                    <a:pt x="54" y="76"/>
                    <a:pt x="63" y="76"/>
                  </a:cubicBezTo>
                  <a:cubicBezTo>
                    <a:pt x="71" y="77"/>
                    <a:pt x="81" y="74"/>
                    <a:pt x="86" y="66"/>
                  </a:cubicBezTo>
                  <a:cubicBezTo>
                    <a:pt x="91" y="59"/>
                    <a:pt x="92" y="49"/>
                    <a:pt x="91" y="40"/>
                  </a:cubicBezTo>
                  <a:cubicBezTo>
                    <a:pt x="90" y="31"/>
                    <a:pt x="86" y="21"/>
                    <a:pt x="78" y="15"/>
                  </a:cubicBezTo>
                  <a:cubicBezTo>
                    <a:pt x="71" y="9"/>
                    <a:pt x="61" y="6"/>
                    <a:pt x="52" y="5"/>
                  </a:cubicBezTo>
                  <a:cubicBezTo>
                    <a:pt x="42" y="6"/>
                    <a:pt x="32" y="8"/>
                    <a:pt x="25" y="14"/>
                  </a:cubicBezTo>
                  <a:cubicBezTo>
                    <a:pt x="17" y="20"/>
                    <a:pt x="12" y="29"/>
                    <a:pt x="10" y="38"/>
                  </a:cubicBezTo>
                  <a:cubicBezTo>
                    <a:pt x="8" y="47"/>
                    <a:pt x="9" y="57"/>
                    <a:pt x="11" y="67"/>
                  </a:cubicBezTo>
                  <a:cubicBezTo>
                    <a:pt x="14" y="76"/>
                    <a:pt x="18" y="85"/>
                    <a:pt x="24" y="92"/>
                  </a:cubicBezTo>
                  <a:cubicBezTo>
                    <a:pt x="30" y="100"/>
                    <a:pt x="36" y="107"/>
                    <a:pt x="44" y="112"/>
                  </a:cubicBezTo>
                  <a:cubicBezTo>
                    <a:pt x="51" y="117"/>
                    <a:pt x="60" y="120"/>
                    <a:pt x="68" y="122"/>
                  </a:cubicBezTo>
                  <a:cubicBezTo>
                    <a:pt x="76" y="124"/>
                    <a:pt x="85" y="124"/>
                    <a:pt x="93" y="123"/>
                  </a:cubicBezTo>
                  <a:cubicBezTo>
                    <a:pt x="101" y="122"/>
                    <a:pt x="109" y="120"/>
                    <a:pt x="116" y="117"/>
                  </a:cubicBezTo>
                  <a:cubicBezTo>
                    <a:pt x="123" y="115"/>
                    <a:pt x="130" y="111"/>
                    <a:pt x="136" y="109"/>
                  </a:cubicBezTo>
                  <a:cubicBezTo>
                    <a:pt x="154" y="100"/>
                    <a:pt x="154" y="100"/>
                    <a:pt x="154" y="100"/>
                  </a:cubicBezTo>
                  <a:cubicBezTo>
                    <a:pt x="160" y="98"/>
                    <a:pt x="166" y="96"/>
                    <a:pt x="171" y="95"/>
                  </a:cubicBezTo>
                  <a:cubicBezTo>
                    <a:pt x="176" y="94"/>
                    <a:pt x="182" y="92"/>
                    <a:pt x="188" y="93"/>
                  </a:cubicBezTo>
                  <a:cubicBezTo>
                    <a:pt x="194" y="92"/>
                    <a:pt x="200" y="93"/>
                    <a:pt x="207" y="94"/>
                  </a:cubicBezTo>
                  <a:cubicBezTo>
                    <a:pt x="213" y="95"/>
                    <a:pt x="220" y="97"/>
                    <a:pt x="227" y="101"/>
                  </a:cubicBezTo>
                  <a:cubicBezTo>
                    <a:pt x="233" y="105"/>
                    <a:pt x="239" y="110"/>
                    <a:pt x="244" y="117"/>
                  </a:cubicBezTo>
                  <a:cubicBezTo>
                    <a:pt x="247" y="123"/>
                    <a:pt x="251" y="131"/>
                    <a:pt x="252" y="139"/>
                  </a:cubicBezTo>
                  <a:cubicBezTo>
                    <a:pt x="253" y="147"/>
                    <a:pt x="253" y="156"/>
                    <a:pt x="250" y="164"/>
                  </a:cubicBezTo>
                  <a:cubicBezTo>
                    <a:pt x="247" y="172"/>
                    <a:pt x="241" y="179"/>
                    <a:pt x="234" y="185"/>
                  </a:cubicBezTo>
                  <a:cubicBezTo>
                    <a:pt x="227" y="190"/>
                    <a:pt x="219" y="194"/>
                    <a:pt x="210" y="194"/>
                  </a:cubicBezTo>
                  <a:cubicBezTo>
                    <a:pt x="200" y="195"/>
                    <a:pt x="191" y="190"/>
                    <a:pt x="185" y="184"/>
                  </a:cubicBezTo>
                  <a:cubicBezTo>
                    <a:pt x="178" y="178"/>
                    <a:pt x="173" y="171"/>
                    <a:pt x="172" y="162"/>
                  </a:cubicBezTo>
                  <a:cubicBezTo>
                    <a:pt x="170" y="153"/>
                    <a:pt x="170" y="143"/>
                    <a:pt x="177" y="137"/>
                  </a:cubicBezTo>
                  <a:cubicBezTo>
                    <a:pt x="182" y="129"/>
                    <a:pt x="191" y="126"/>
                    <a:pt x="199" y="125"/>
                  </a:cubicBezTo>
                  <a:cubicBezTo>
                    <a:pt x="207" y="127"/>
                    <a:pt x="216" y="128"/>
                    <a:pt x="220" y="135"/>
                  </a:cubicBezTo>
                  <a:cubicBezTo>
                    <a:pt x="226" y="141"/>
                    <a:pt x="228" y="149"/>
                    <a:pt x="227" y="156"/>
                  </a:cubicBezTo>
                  <a:cubicBezTo>
                    <a:pt x="225" y="164"/>
                    <a:pt x="219" y="168"/>
                    <a:pt x="213" y="170"/>
                  </a:cubicBezTo>
                  <a:cubicBezTo>
                    <a:pt x="206" y="172"/>
                    <a:pt x="200" y="170"/>
                    <a:pt x="195" y="167"/>
                  </a:cubicBezTo>
                  <a:cubicBezTo>
                    <a:pt x="200" y="169"/>
                    <a:pt x="207" y="170"/>
                    <a:pt x="212" y="168"/>
                  </a:cubicBezTo>
                  <a:cubicBezTo>
                    <a:pt x="218" y="166"/>
                    <a:pt x="223" y="162"/>
                    <a:pt x="224" y="155"/>
                  </a:cubicBezTo>
                  <a:cubicBezTo>
                    <a:pt x="224" y="149"/>
                    <a:pt x="222" y="143"/>
                    <a:pt x="217" y="139"/>
                  </a:cubicBezTo>
                  <a:cubicBezTo>
                    <a:pt x="213" y="133"/>
                    <a:pt x="205" y="132"/>
                    <a:pt x="199" y="131"/>
                  </a:cubicBezTo>
                  <a:cubicBezTo>
                    <a:pt x="192" y="132"/>
                    <a:pt x="186" y="134"/>
                    <a:pt x="183" y="141"/>
                  </a:cubicBezTo>
                  <a:cubicBezTo>
                    <a:pt x="177" y="145"/>
                    <a:pt x="177" y="154"/>
                    <a:pt x="179" y="160"/>
                  </a:cubicBezTo>
                  <a:cubicBezTo>
                    <a:pt x="180" y="167"/>
                    <a:pt x="185" y="174"/>
                    <a:pt x="190" y="178"/>
                  </a:cubicBezTo>
                  <a:cubicBezTo>
                    <a:pt x="195" y="183"/>
                    <a:pt x="203" y="186"/>
                    <a:pt x="209" y="186"/>
                  </a:cubicBezTo>
                  <a:cubicBezTo>
                    <a:pt x="216" y="186"/>
                    <a:pt x="223" y="182"/>
                    <a:pt x="229" y="178"/>
                  </a:cubicBezTo>
                  <a:cubicBezTo>
                    <a:pt x="235" y="174"/>
                    <a:pt x="239" y="168"/>
                    <a:pt x="242" y="161"/>
                  </a:cubicBezTo>
                  <a:cubicBezTo>
                    <a:pt x="244" y="155"/>
                    <a:pt x="245" y="147"/>
                    <a:pt x="243" y="140"/>
                  </a:cubicBezTo>
                  <a:cubicBezTo>
                    <a:pt x="243" y="133"/>
                    <a:pt x="239" y="127"/>
                    <a:pt x="237" y="121"/>
                  </a:cubicBezTo>
                  <a:cubicBezTo>
                    <a:pt x="232" y="116"/>
                    <a:pt x="228" y="111"/>
                    <a:pt x="222" y="109"/>
                  </a:cubicBezTo>
                  <a:cubicBezTo>
                    <a:pt x="217" y="105"/>
                    <a:pt x="211" y="103"/>
                    <a:pt x="205" y="102"/>
                  </a:cubicBezTo>
                  <a:cubicBezTo>
                    <a:pt x="199" y="101"/>
                    <a:pt x="194" y="101"/>
                    <a:pt x="188" y="101"/>
                  </a:cubicBezTo>
                  <a:cubicBezTo>
                    <a:pt x="183" y="101"/>
                    <a:pt x="177" y="103"/>
                    <a:pt x="173" y="103"/>
                  </a:cubicBezTo>
                  <a:cubicBezTo>
                    <a:pt x="168" y="104"/>
                    <a:pt x="163" y="106"/>
                    <a:pt x="157" y="108"/>
                  </a:cubicBezTo>
                  <a:cubicBezTo>
                    <a:pt x="152" y="111"/>
                    <a:pt x="146" y="113"/>
                    <a:pt x="140" y="116"/>
                  </a:cubicBezTo>
                  <a:cubicBezTo>
                    <a:pt x="133" y="119"/>
                    <a:pt x="126" y="122"/>
                    <a:pt x="119" y="125"/>
                  </a:cubicBezTo>
                  <a:cubicBezTo>
                    <a:pt x="111" y="128"/>
                    <a:pt x="103" y="130"/>
                    <a:pt x="94" y="132"/>
                  </a:cubicBezTo>
                  <a:cubicBezTo>
                    <a:pt x="85" y="132"/>
                    <a:pt x="76" y="133"/>
                    <a:pt x="66" y="130"/>
                  </a:cubicBezTo>
                  <a:cubicBezTo>
                    <a:pt x="57" y="128"/>
                    <a:pt x="47" y="124"/>
                    <a:pt x="40" y="118"/>
                  </a:cubicBezTo>
                  <a:cubicBezTo>
                    <a:pt x="31" y="113"/>
                    <a:pt x="24" y="105"/>
                    <a:pt x="17" y="97"/>
                  </a:cubicBezTo>
                  <a:cubicBezTo>
                    <a:pt x="12" y="88"/>
                    <a:pt x="7" y="79"/>
                    <a:pt x="4" y="69"/>
                  </a:cubicBezTo>
                  <a:cubicBezTo>
                    <a:pt x="1" y="58"/>
                    <a:pt x="0" y="47"/>
                    <a:pt x="3" y="36"/>
                  </a:cubicBezTo>
                  <a:cubicBezTo>
                    <a:pt x="6" y="26"/>
                    <a:pt x="12" y="15"/>
                    <a:pt x="21" y="9"/>
                  </a:cubicBezTo>
                  <a:cubicBezTo>
                    <a:pt x="30" y="2"/>
                    <a:pt x="41" y="0"/>
                    <a:pt x="52" y="0"/>
                  </a:cubicBezTo>
                  <a:cubicBezTo>
                    <a:pt x="63" y="1"/>
                    <a:pt x="74" y="4"/>
                    <a:pt x="81" y="12"/>
                  </a:cubicBezTo>
                  <a:cubicBezTo>
                    <a:pt x="90" y="18"/>
                    <a:pt x="94" y="29"/>
                    <a:pt x="95" y="39"/>
                  </a:cubicBezTo>
                  <a:cubicBezTo>
                    <a:pt x="96" y="49"/>
                    <a:pt x="94" y="60"/>
                    <a:pt x="88" y="68"/>
                  </a:cubicBezTo>
                  <a:cubicBezTo>
                    <a:pt x="82" y="76"/>
                    <a:pt x="71" y="79"/>
                    <a:pt x="63" y="78"/>
                  </a:cubicBezTo>
                  <a:cubicBezTo>
                    <a:pt x="53" y="77"/>
                    <a:pt x="46" y="72"/>
                    <a:pt x="39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841" y="2678"/>
              <a:ext cx="430" cy="653"/>
            </a:xfrm>
            <a:custGeom>
              <a:avLst/>
              <a:gdLst>
                <a:gd name="T0" fmla="*/ 7 w 182"/>
                <a:gd name="T1" fmla="*/ 276 h 276"/>
                <a:gd name="T2" fmla="*/ 87 w 182"/>
                <a:gd name="T3" fmla="*/ 39 h 276"/>
                <a:gd name="T4" fmla="*/ 106 w 182"/>
                <a:gd name="T5" fmla="*/ 74 h 276"/>
                <a:gd name="T6" fmla="*/ 7 w 182"/>
                <a:gd name="T7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" h="276">
                  <a:moveTo>
                    <a:pt x="7" y="276"/>
                  </a:moveTo>
                  <a:cubicBezTo>
                    <a:pt x="0" y="173"/>
                    <a:pt x="11" y="79"/>
                    <a:pt x="87" y="39"/>
                  </a:cubicBezTo>
                  <a:cubicBezTo>
                    <a:pt x="159" y="0"/>
                    <a:pt x="182" y="56"/>
                    <a:pt x="106" y="74"/>
                  </a:cubicBezTo>
                  <a:cubicBezTo>
                    <a:pt x="30" y="92"/>
                    <a:pt x="13" y="182"/>
                    <a:pt x="7" y="2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373" y="2964"/>
              <a:ext cx="423" cy="248"/>
            </a:xfrm>
            <a:custGeom>
              <a:avLst/>
              <a:gdLst>
                <a:gd name="T0" fmla="*/ 179 w 179"/>
                <a:gd name="T1" fmla="*/ 105 h 105"/>
                <a:gd name="T2" fmla="*/ 53 w 179"/>
                <a:gd name="T3" fmla="*/ 4 h 105"/>
                <a:gd name="T4" fmla="*/ 55 w 179"/>
                <a:gd name="T5" fmla="*/ 30 h 105"/>
                <a:gd name="T6" fmla="*/ 179 w 179"/>
                <a:gd name="T7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9" h="105">
                  <a:moveTo>
                    <a:pt x="179" y="105"/>
                  </a:moveTo>
                  <a:cubicBezTo>
                    <a:pt x="156" y="51"/>
                    <a:pt x="109" y="0"/>
                    <a:pt x="53" y="4"/>
                  </a:cubicBezTo>
                  <a:cubicBezTo>
                    <a:pt x="0" y="8"/>
                    <a:pt x="7" y="46"/>
                    <a:pt x="55" y="30"/>
                  </a:cubicBezTo>
                  <a:cubicBezTo>
                    <a:pt x="103" y="13"/>
                    <a:pt x="148" y="60"/>
                    <a:pt x="179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出自【趣你的PPT】(微信:qunideppt)：最优质的PPT资源库"/>
            <p:cNvSpPr>
              <a:spLocks/>
            </p:cNvSpPr>
            <p:nvPr/>
          </p:nvSpPr>
          <p:spPr bwMode="auto">
            <a:xfrm>
              <a:off x="6295" y="2848"/>
              <a:ext cx="506" cy="355"/>
            </a:xfrm>
            <a:custGeom>
              <a:avLst/>
              <a:gdLst>
                <a:gd name="T0" fmla="*/ 214 w 214"/>
                <a:gd name="T1" fmla="*/ 150 h 150"/>
                <a:gd name="T2" fmla="*/ 68 w 214"/>
                <a:gd name="T3" fmla="*/ 2 h 150"/>
                <a:gd name="T4" fmla="*/ 67 w 214"/>
                <a:gd name="T5" fmla="*/ 36 h 150"/>
                <a:gd name="T6" fmla="*/ 214 w 214"/>
                <a:gd name="T7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" h="150">
                  <a:moveTo>
                    <a:pt x="214" y="150"/>
                  </a:moveTo>
                  <a:cubicBezTo>
                    <a:pt x="195" y="47"/>
                    <a:pt x="140" y="5"/>
                    <a:pt x="68" y="2"/>
                  </a:cubicBezTo>
                  <a:cubicBezTo>
                    <a:pt x="0" y="0"/>
                    <a:pt x="4" y="50"/>
                    <a:pt x="67" y="36"/>
                  </a:cubicBezTo>
                  <a:cubicBezTo>
                    <a:pt x="130" y="21"/>
                    <a:pt x="189" y="67"/>
                    <a:pt x="214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583" y="4540"/>
              <a:ext cx="468" cy="210"/>
            </a:xfrm>
            <a:custGeom>
              <a:avLst/>
              <a:gdLst>
                <a:gd name="T0" fmla="*/ 198 w 198"/>
                <a:gd name="T1" fmla="*/ 58 h 89"/>
                <a:gd name="T2" fmla="*/ 43 w 198"/>
                <a:gd name="T3" fmla="*/ 30 h 89"/>
                <a:gd name="T4" fmla="*/ 58 w 198"/>
                <a:gd name="T5" fmla="*/ 53 h 89"/>
                <a:gd name="T6" fmla="*/ 198 w 198"/>
                <a:gd name="T7" fmla="*/ 5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89">
                  <a:moveTo>
                    <a:pt x="198" y="58"/>
                  </a:moveTo>
                  <a:cubicBezTo>
                    <a:pt x="142" y="4"/>
                    <a:pt x="88" y="0"/>
                    <a:pt x="43" y="30"/>
                  </a:cubicBezTo>
                  <a:cubicBezTo>
                    <a:pt x="0" y="57"/>
                    <a:pt x="26" y="89"/>
                    <a:pt x="58" y="53"/>
                  </a:cubicBezTo>
                  <a:cubicBezTo>
                    <a:pt x="91" y="17"/>
                    <a:pt x="146" y="19"/>
                    <a:pt x="198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出自【趣你的PPT】(微信:qunideppt)：最优质的PPT资源库"/>
            <p:cNvSpPr>
              <a:spLocks/>
            </p:cNvSpPr>
            <p:nvPr/>
          </p:nvSpPr>
          <p:spPr bwMode="auto">
            <a:xfrm>
              <a:off x="4696" y="4629"/>
              <a:ext cx="360" cy="239"/>
            </a:xfrm>
            <a:custGeom>
              <a:avLst/>
              <a:gdLst>
                <a:gd name="T0" fmla="*/ 152 w 152"/>
                <a:gd name="T1" fmla="*/ 24 h 101"/>
                <a:gd name="T2" fmla="*/ 24 w 152"/>
                <a:gd name="T3" fmla="*/ 45 h 101"/>
                <a:gd name="T4" fmla="*/ 43 w 152"/>
                <a:gd name="T5" fmla="*/ 63 h 101"/>
                <a:gd name="T6" fmla="*/ 152 w 152"/>
                <a:gd name="T7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101">
                  <a:moveTo>
                    <a:pt x="152" y="24"/>
                  </a:moveTo>
                  <a:cubicBezTo>
                    <a:pt x="92" y="0"/>
                    <a:pt x="50" y="9"/>
                    <a:pt x="24" y="45"/>
                  </a:cubicBezTo>
                  <a:cubicBezTo>
                    <a:pt x="0" y="80"/>
                    <a:pt x="29" y="101"/>
                    <a:pt x="43" y="63"/>
                  </a:cubicBezTo>
                  <a:cubicBezTo>
                    <a:pt x="57" y="25"/>
                    <a:pt x="101" y="10"/>
                    <a:pt x="15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03" name="Group 1出自【趣你的PPT】(微信:qunideppt)：最优质的PPT资源库"/>
          <p:cNvGrpSpPr/>
          <p:nvPr/>
        </p:nvGrpSpPr>
        <p:grpSpPr>
          <a:xfrm>
            <a:off x="2607742" y="2166651"/>
            <a:ext cx="6976516" cy="2245298"/>
            <a:chOff x="2814315" y="1947888"/>
            <a:chExt cx="6976516" cy="2245298"/>
          </a:xfrm>
        </p:grpSpPr>
        <p:grpSp>
          <p:nvGrpSpPr>
            <p:cNvPr id="204" name="组合 203"/>
            <p:cNvGrpSpPr/>
            <p:nvPr/>
          </p:nvGrpSpPr>
          <p:grpSpPr>
            <a:xfrm>
              <a:off x="5477336" y="1947888"/>
              <a:ext cx="1650475" cy="839725"/>
              <a:chOff x="5245362" y="2077520"/>
              <a:chExt cx="1650475" cy="839725"/>
            </a:xfrm>
          </p:grpSpPr>
          <p:grpSp>
            <p:nvGrpSpPr>
              <p:cNvPr id="216" name="组合 215"/>
              <p:cNvGrpSpPr/>
              <p:nvPr/>
            </p:nvGrpSpPr>
            <p:grpSpPr>
              <a:xfrm>
                <a:off x="5459735" y="2077520"/>
                <a:ext cx="1228174" cy="760563"/>
                <a:chOff x="2071658" y="665164"/>
                <a:chExt cx="2770804" cy="1715857"/>
              </a:xfrm>
              <a:solidFill>
                <a:srgbClr val="343B84"/>
              </a:solidFill>
            </p:grpSpPr>
            <p:sp>
              <p:nvSpPr>
                <p:cNvPr id="219" name="出自【趣你的PPT】(微信:qunideppt)：最优质的PPT资源库"/>
                <p:cNvSpPr/>
                <p:nvPr/>
              </p:nvSpPr>
              <p:spPr>
                <a:xfrm>
                  <a:off x="2679700" y="1219201"/>
                  <a:ext cx="1600200" cy="1161820"/>
                </a:xfrm>
                <a:custGeom>
                  <a:avLst/>
                  <a:gdLst>
                    <a:gd name="connsiteX0" fmla="*/ 660400 w 1320800"/>
                    <a:gd name="connsiteY0" fmla="*/ 0 h 1055457"/>
                    <a:gd name="connsiteX1" fmla="*/ 1320800 w 1320800"/>
                    <a:gd name="connsiteY1" fmla="*/ 660400 h 1055457"/>
                    <a:gd name="connsiteX2" fmla="*/ 1208014 w 1320800"/>
                    <a:gd name="connsiteY2" fmla="*/ 1029636 h 1055457"/>
                    <a:gd name="connsiteX3" fmla="*/ 1186710 w 1320800"/>
                    <a:gd name="connsiteY3" fmla="*/ 1055457 h 1055457"/>
                    <a:gd name="connsiteX4" fmla="*/ 1193800 w 1320800"/>
                    <a:gd name="connsiteY4" fmla="*/ 968375 h 1055457"/>
                    <a:gd name="connsiteX5" fmla="*/ 660400 w 1320800"/>
                    <a:gd name="connsiteY5" fmla="*/ 307975 h 1055457"/>
                    <a:gd name="connsiteX6" fmla="*/ 127000 w 1320800"/>
                    <a:gd name="connsiteY6" fmla="*/ 968375 h 1055457"/>
                    <a:gd name="connsiteX7" fmla="*/ 134091 w 1320800"/>
                    <a:gd name="connsiteY7" fmla="*/ 1055457 h 1055457"/>
                    <a:gd name="connsiteX8" fmla="*/ 112786 w 1320800"/>
                    <a:gd name="connsiteY8" fmla="*/ 1029636 h 1055457"/>
                    <a:gd name="connsiteX9" fmla="*/ 0 w 1320800"/>
                    <a:gd name="connsiteY9" fmla="*/ 660400 h 1055457"/>
                    <a:gd name="connsiteX10" fmla="*/ 660400 w 1320800"/>
                    <a:gd name="connsiteY10" fmla="*/ 0 h 1055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20800" h="1055457">
                      <a:moveTo>
                        <a:pt x="660400" y="0"/>
                      </a:moveTo>
                      <a:cubicBezTo>
                        <a:pt x="1025129" y="0"/>
                        <a:pt x="1320800" y="295671"/>
                        <a:pt x="1320800" y="660400"/>
                      </a:cubicBezTo>
                      <a:cubicBezTo>
                        <a:pt x="1320800" y="797174"/>
                        <a:pt x="1279221" y="924236"/>
                        <a:pt x="1208014" y="1029636"/>
                      </a:cubicBezTo>
                      <a:lnTo>
                        <a:pt x="1186710" y="1055457"/>
                      </a:lnTo>
                      <a:lnTo>
                        <a:pt x="1193800" y="968375"/>
                      </a:lnTo>
                      <a:cubicBezTo>
                        <a:pt x="1193800" y="603646"/>
                        <a:pt x="954989" y="307975"/>
                        <a:pt x="660400" y="307975"/>
                      </a:cubicBezTo>
                      <a:cubicBezTo>
                        <a:pt x="365811" y="307975"/>
                        <a:pt x="127000" y="603646"/>
                        <a:pt x="127000" y="968375"/>
                      </a:cubicBezTo>
                      <a:lnTo>
                        <a:pt x="134091" y="1055457"/>
                      </a:lnTo>
                      <a:lnTo>
                        <a:pt x="112786" y="1029636"/>
                      </a:lnTo>
                      <a:cubicBezTo>
                        <a:pt x="41579" y="924236"/>
                        <a:pt x="0" y="797174"/>
                        <a:pt x="0" y="660400"/>
                      </a:cubicBezTo>
                      <a:cubicBezTo>
                        <a:pt x="0" y="295671"/>
                        <a:pt x="295671" y="0"/>
                        <a:pt x="66040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AD4F1F">
                        <a:shade val="30000"/>
                        <a:satMod val="115000"/>
                      </a:srgbClr>
                    </a:gs>
                    <a:gs pos="50000">
                      <a:srgbClr val="AD4F1F">
                        <a:shade val="67500"/>
                        <a:satMod val="115000"/>
                      </a:srgbClr>
                    </a:gs>
                    <a:gs pos="100000">
                      <a:srgbClr val="AD4F1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0" name="出自【趣你的PPT】(微信:qunideppt)：最优质的PPT资源库"/>
                <p:cNvSpPr/>
                <p:nvPr/>
              </p:nvSpPr>
              <p:spPr>
                <a:xfrm rot="17707298">
                  <a:off x="1962848" y="1411258"/>
                  <a:ext cx="794372" cy="576751"/>
                </a:xfrm>
                <a:custGeom>
                  <a:avLst/>
                  <a:gdLst>
                    <a:gd name="connsiteX0" fmla="*/ 660400 w 1320800"/>
                    <a:gd name="connsiteY0" fmla="*/ 0 h 1055457"/>
                    <a:gd name="connsiteX1" fmla="*/ 1320800 w 1320800"/>
                    <a:gd name="connsiteY1" fmla="*/ 660400 h 1055457"/>
                    <a:gd name="connsiteX2" fmla="*/ 1208014 w 1320800"/>
                    <a:gd name="connsiteY2" fmla="*/ 1029636 h 1055457"/>
                    <a:gd name="connsiteX3" fmla="*/ 1186710 w 1320800"/>
                    <a:gd name="connsiteY3" fmla="*/ 1055457 h 1055457"/>
                    <a:gd name="connsiteX4" fmla="*/ 1193800 w 1320800"/>
                    <a:gd name="connsiteY4" fmla="*/ 968375 h 1055457"/>
                    <a:gd name="connsiteX5" fmla="*/ 660400 w 1320800"/>
                    <a:gd name="connsiteY5" fmla="*/ 307975 h 1055457"/>
                    <a:gd name="connsiteX6" fmla="*/ 127000 w 1320800"/>
                    <a:gd name="connsiteY6" fmla="*/ 968375 h 1055457"/>
                    <a:gd name="connsiteX7" fmla="*/ 134091 w 1320800"/>
                    <a:gd name="connsiteY7" fmla="*/ 1055457 h 1055457"/>
                    <a:gd name="connsiteX8" fmla="*/ 112786 w 1320800"/>
                    <a:gd name="connsiteY8" fmla="*/ 1029636 h 1055457"/>
                    <a:gd name="connsiteX9" fmla="*/ 0 w 1320800"/>
                    <a:gd name="connsiteY9" fmla="*/ 660400 h 1055457"/>
                    <a:gd name="connsiteX10" fmla="*/ 660400 w 1320800"/>
                    <a:gd name="connsiteY10" fmla="*/ 0 h 1055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20800" h="1055457">
                      <a:moveTo>
                        <a:pt x="660400" y="0"/>
                      </a:moveTo>
                      <a:cubicBezTo>
                        <a:pt x="1025129" y="0"/>
                        <a:pt x="1320800" y="295671"/>
                        <a:pt x="1320800" y="660400"/>
                      </a:cubicBezTo>
                      <a:cubicBezTo>
                        <a:pt x="1320800" y="797174"/>
                        <a:pt x="1279221" y="924236"/>
                        <a:pt x="1208014" y="1029636"/>
                      </a:cubicBezTo>
                      <a:lnTo>
                        <a:pt x="1186710" y="1055457"/>
                      </a:lnTo>
                      <a:lnTo>
                        <a:pt x="1193800" y="968375"/>
                      </a:lnTo>
                      <a:cubicBezTo>
                        <a:pt x="1193800" y="603646"/>
                        <a:pt x="954989" y="307975"/>
                        <a:pt x="660400" y="307975"/>
                      </a:cubicBezTo>
                      <a:cubicBezTo>
                        <a:pt x="365811" y="307975"/>
                        <a:pt x="127000" y="603646"/>
                        <a:pt x="127000" y="968375"/>
                      </a:cubicBezTo>
                      <a:lnTo>
                        <a:pt x="134091" y="1055457"/>
                      </a:lnTo>
                      <a:lnTo>
                        <a:pt x="112786" y="1029636"/>
                      </a:lnTo>
                      <a:cubicBezTo>
                        <a:pt x="41579" y="924236"/>
                        <a:pt x="0" y="797174"/>
                        <a:pt x="0" y="660400"/>
                      </a:cubicBezTo>
                      <a:cubicBezTo>
                        <a:pt x="0" y="295671"/>
                        <a:pt x="295671" y="0"/>
                        <a:pt x="66040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AD4F1F">
                        <a:shade val="30000"/>
                        <a:satMod val="115000"/>
                      </a:srgbClr>
                    </a:gs>
                    <a:gs pos="50000">
                      <a:srgbClr val="AD4F1F">
                        <a:shade val="67500"/>
                        <a:satMod val="115000"/>
                      </a:srgbClr>
                    </a:gs>
                    <a:gs pos="100000">
                      <a:srgbClr val="AD4F1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1" name="出自【趣你的PPT】(微信:qunideppt)：最优质的PPT资源库"/>
                <p:cNvSpPr/>
                <p:nvPr/>
              </p:nvSpPr>
              <p:spPr>
                <a:xfrm rot="19800000">
                  <a:off x="2516730" y="680304"/>
                  <a:ext cx="860222" cy="624561"/>
                </a:xfrm>
                <a:custGeom>
                  <a:avLst/>
                  <a:gdLst>
                    <a:gd name="connsiteX0" fmla="*/ 660400 w 1320800"/>
                    <a:gd name="connsiteY0" fmla="*/ 0 h 1055457"/>
                    <a:gd name="connsiteX1" fmla="*/ 1320800 w 1320800"/>
                    <a:gd name="connsiteY1" fmla="*/ 660400 h 1055457"/>
                    <a:gd name="connsiteX2" fmla="*/ 1208014 w 1320800"/>
                    <a:gd name="connsiteY2" fmla="*/ 1029636 h 1055457"/>
                    <a:gd name="connsiteX3" fmla="*/ 1186710 w 1320800"/>
                    <a:gd name="connsiteY3" fmla="*/ 1055457 h 1055457"/>
                    <a:gd name="connsiteX4" fmla="*/ 1193800 w 1320800"/>
                    <a:gd name="connsiteY4" fmla="*/ 968375 h 1055457"/>
                    <a:gd name="connsiteX5" fmla="*/ 660400 w 1320800"/>
                    <a:gd name="connsiteY5" fmla="*/ 307975 h 1055457"/>
                    <a:gd name="connsiteX6" fmla="*/ 127000 w 1320800"/>
                    <a:gd name="connsiteY6" fmla="*/ 968375 h 1055457"/>
                    <a:gd name="connsiteX7" fmla="*/ 134091 w 1320800"/>
                    <a:gd name="connsiteY7" fmla="*/ 1055457 h 1055457"/>
                    <a:gd name="connsiteX8" fmla="*/ 112786 w 1320800"/>
                    <a:gd name="connsiteY8" fmla="*/ 1029636 h 1055457"/>
                    <a:gd name="connsiteX9" fmla="*/ 0 w 1320800"/>
                    <a:gd name="connsiteY9" fmla="*/ 660400 h 1055457"/>
                    <a:gd name="connsiteX10" fmla="*/ 660400 w 1320800"/>
                    <a:gd name="connsiteY10" fmla="*/ 0 h 1055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20800" h="1055457">
                      <a:moveTo>
                        <a:pt x="660400" y="0"/>
                      </a:moveTo>
                      <a:cubicBezTo>
                        <a:pt x="1025129" y="0"/>
                        <a:pt x="1320800" y="295671"/>
                        <a:pt x="1320800" y="660400"/>
                      </a:cubicBezTo>
                      <a:cubicBezTo>
                        <a:pt x="1320800" y="797174"/>
                        <a:pt x="1279221" y="924236"/>
                        <a:pt x="1208014" y="1029636"/>
                      </a:cubicBezTo>
                      <a:lnTo>
                        <a:pt x="1186710" y="1055457"/>
                      </a:lnTo>
                      <a:lnTo>
                        <a:pt x="1193800" y="968375"/>
                      </a:lnTo>
                      <a:cubicBezTo>
                        <a:pt x="1193800" y="603646"/>
                        <a:pt x="954989" y="307975"/>
                        <a:pt x="660400" y="307975"/>
                      </a:cubicBezTo>
                      <a:cubicBezTo>
                        <a:pt x="365811" y="307975"/>
                        <a:pt x="127000" y="603646"/>
                        <a:pt x="127000" y="968375"/>
                      </a:cubicBezTo>
                      <a:lnTo>
                        <a:pt x="134091" y="1055457"/>
                      </a:lnTo>
                      <a:lnTo>
                        <a:pt x="112786" y="1029636"/>
                      </a:lnTo>
                      <a:cubicBezTo>
                        <a:pt x="41579" y="924236"/>
                        <a:pt x="0" y="797174"/>
                        <a:pt x="0" y="660400"/>
                      </a:cubicBezTo>
                      <a:cubicBezTo>
                        <a:pt x="0" y="295671"/>
                        <a:pt x="295671" y="0"/>
                        <a:pt x="66040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AD4F1F">
                        <a:shade val="30000"/>
                        <a:satMod val="115000"/>
                      </a:srgbClr>
                    </a:gs>
                    <a:gs pos="50000">
                      <a:srgbClr val="AD4F1F">
                        <a:shade val="67500"/>
                        <a:satMod val="115000"/>
                      </a:srgbClr>
                    </a:gs>
                    <a:gs pos="100000">
                      <a:srgbClr val="AD4F1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2" name="出自【趣你的PPT】(微信:qunideppt)：最优质的PPT资源库"/>
                <p:cNvSpPr/>
                <p:nvPr/>
              </p:nvSpPr>
              <p:spPr>
                <a:xfrm rot="3892702" flipH="1">
                  <a:off x="4156901" y="1332032"/>
                  <a:ext cx="794372" cy="576751"/>
                </a:xfrm>
                <a:custGeom>
                  <a:avLst/>
                  <a:gdLst>
                    <a:gd name="connsiteX0" fmla="*/ 660400 w 1320800"/>
                    <a:gd name="connsiteY0" fmla="*/ 0 h 1055457"/>
                    <a:gd name="connsiteX1" fmla="*/ 1320800 w 1320800"/>
                    <a:gd name="connsiteY1" fmla="*/ 660400 h 1055457"/>
                    <a:gd name="connsiteX2" fmla="*/ 1208014 w 1320800"/>
                    <a:gd name="connsiteY2" fmla="*/ 1029636 h 1055457"/>
                    <a:gd name="connsiteX3" fmla="*/ 1186710 w 1320800"/>
                    <a:gd name="connsiteY3" fmla="*/ 1055457 h 1055457"/>
                    <a:gd name="connsiteX4" fmla="*/ 1193800 w 1320800"/>
                    <a:gd name="connsiteY4" fmla="*/ 968375 h 1055457"/>
                    <a:gd name="connsiteX5" fmla="*/ 660400 w 1320800"/>
                    <a:gd name="connsiteY5" fmla="*/ 307975 h 1055457"/>
                    <a:gd name="connsiteX6" fmla="*/ 127000 w 1320800"/>
                    <a:gd name="connsiteY6" fmla="*/ 968375 h 1055457"/>
                    <a:gd name="connsiteX7" fmla="*/ 134091 w 1320800"/>
                    <a:gd name="connsiteY7" fmla="*/ 1055457 h 1055457"/>
                    <a:gd name="connsiteX8" fmla="*/ 112786 w 1320800"/>
                    <a:gd name="connsiteY8" fmla="*/ 1029636 h 1055457"/>
                    <a:gd name="connsiteX9" fmla="*/ 0 w 1320800"/>
                    <a:gd name="connsiteY9" fmla="*/ 660400 h 1055457"/>
                    <a:gd name="connsiteX10" fmla="*/ 660400 w 1320800"/>
                    <a:gd name="connsiteY10" fmla="*/ 0 h 1055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20800" h="1055457">
                      <a:moveTo>
                        <a:pt x="660400" y="0"/>
                      </a:moveTo>
                      <a:cubicBezTo>
                        <a:pt x="1025129" y="0"/>
                        <a:pt x="1320800" y="295671"/>
                        <a:pt x="1320800" y="660400"/>
                      </a:cubicBezTo>
                      <a:cubicBezTo>
                        <a:pt x="1320800" y="797174"/>
                        <a:pt x="1279221" y="924236"/>
                        <a:pt x="1208014" y="1029636"/>
                      </a:cubicBezTo>
                      <a:lnTo>
                        <a:pt x="1186710" y="1055457"/>
                      </a:lnTo>
                      <a:lnTo>
                        <a:pt x="1193800" y="968375"/>
                      </a:lnTo>
                      <a:cubicBezTo>
                        <a:pt x="1193800" y="603646"/>
                        <a:pt x="954989" y="307975"/>
                        <a:pt x="660400" y="307975"/>
                      </a:cubicBezTo>
                      <a:cubicBezTo>
                        <a:pt x="365811" y="307975"/>
                        <a:pt x="127000" y="603646"/>
                        <a:pt x="127000" y="968375"/>
                      </a:cubicBezTo>
                      <a:lnTo>
                        <a:pt x="134091" y="1055457"/>
                      </a:lnTo>
                      <a:lnTo>
                        <a:pt x="112786" y="1029636"/>
                      </a:lnTo>
                      <a:cubicBezTo>
                        <a:pt x="41579" y="924236"/>
                        <a:pt x="0" y="797174"/>
                        <a:pt x="0" y="660400"/>
                      </a:cubicBezTo>
                      <a:cubicBezTo>
                        <a:pt x="0" y="295671"/>
                        <a:pt x="295671" y="0"/>
                        <a:pt x="66040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AD4F1F">
                        <a:shade val="30000"/>
                        <a:satMod val="115000"/>
                      </a:srgbClr>
                    </a:gs>
                    <a:gs pos="50000">
                      <a:srgbClr val="AD4F1F">
                        <a:shade val="67500"/>
                        <a:satMod val="115000"/>
                      </a:srgbClr>
                    </a:gs>
                    <a:gs pos="100000">
                      <a:srgbClr val="AD4F1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3" name="出自【趣你的PPT】(微信:qunideppt)：最优质的PPT资源库"/>
                <p:cNvSpPr/>
                <p:nvPr/>
              </p:nvSpPr>
              <p:spPr>
                <a:xfrm rot="1800000" flipH="1">
                  <a:off x="3485714" y="665164"/>
                  <a:ext cx="860222" cy="624561"/>
                </a:xfrm>
                <a:custGeom>
                  <a:avLst/>
                  <a:gdLst>
                    <a:gd name="connsiteX0" fmla="*/ 660400 w 1320800"/>
                    <a:gd name="connsiteY0" fmla="*/ 0 h 1055457"/>
                    <a:gd name="connsiteX1" fmla="*/ 1320800 w 1320800"/>
                    <a:gd name="connsiteY1" fmla="*/ 660400 h 1055457"/>
                    <a:gd name="connsiteX2" fmla="*/ 1208014 w 1320800"/>
                    <a:gd name="connsiteY2" fmla="*/ 1029636 h 1055457"/>
                    <a:gd name="connsiteX3" fmla="*/ 1186710 w 1320800"/>
                    <a:gd name="connsiteY3" fmla="*/ 1055457 h 1055457"/>
                    <a:gd name="connsiteX4" fmla="*/ 1193800 w 1320800"/>
                    <a:gd name="connsiteY4" fmla="*/ 968375 h 1055457"/>
                    <a:gd name="connsiteX5" fmla="*/ 660400 w 1320800"/>
                    <a:gd name="connsiteY5" fmla="*/ 307975 h 1055457"/>
                    <a:gd name="connsiteX6" fmla="*/ 127000 w 1320800"/>
                    <a:gd name="connsiteY6" fmla="*/ 968375 h 1055457"/>
                    <a:gd name="connsiteX7" fmla="*/ 134091 w 1320800"/>
                    <a:gd name="connsiteY7" fmla="*/ 1055457 h 1055457"/>
                    <a:gd name="connsiteX8" fmla="*/ 112786 w 1320800"/>
                    <a:gd name="connsiteY8" fmla="*/ 1029636 h 1055457"/>
                    <a:gd name="connsiteX9" fmla="*/ 0 w 1320800"/>
                    <a:gd name="connsiteY9" fmla="*/ 660400 h 1055457"/>
                    <a:gd name="connsiteX10" fmla="*/ 660400 w 1320800"/>
                    <a:gd name="connsiteY10" fmla="*/ 0 h 1055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20800" h="1055457">
                      <a:moveTo>
                        <a:pt x="660400" y="0"/>
                      </a:moveTo>
                      <a:cubicBezTo>
                        <a:pt x="1025129" y="0"/>
                        <a:pt x="1320800" y="295671"/>
                        <a:pt x="1320800" y="660400"/>
                      </a:cubicBezTo>
                      <a:cubicBezTo>
                        <a:pt x="1320800" y="797174"/>
                        <a:pt x="1279221" y="924236"/>
                        <a:pt x="1208014" y="1029636"/>
                      </a:cubicBezTo>
                      <a:lnTo>
                        <a:pt x="1186710" y="1055457"/>
                      </a:lnTo>
                      <a:lnTo>
                        <a:pt x="1193800" y="968375"/>
                      </a:lnTo>
                      <a:cubicBezTo>
                        <a:pt x="1193800" y="603646"/>
                        <a:pt x="954989" y="307975"/>
                        <a:pt x="660400" y="307975"/>
                      </a:cubicBezTo>
                      <a:cubicBezTo>
                        <a:pt x="365811" y="307975"/>
                        <a:pt x="127000" y="603646"/>
                        <a:pt x="127000" y="968375"/>
                      </a:cubicBezTo>
                      <a:lnTo>
                        <a:pt x="134091" y="1055457"/>
                      </a:lnTo>
                      <a:lnTo>
                        <a:pt x="112786" y="1029636"/>
                      </a:lnTo>
                      <a:cubicBezTo>
                        <a:pt x="41579" y="924236"/>
                        <a:pt x="0" y="797174"/>
                        <a:pt x="0" y="660400"/>
                      </a:cubicBezTo>
                      <a:cubicBezTo>
                        <a:pt x="0" y="295671"/>
                        <a:pt x="295671" y="0"/>
                        <a:pt x="66040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AD4F1F">
                        <a:shade val="30000"/>
                        <a:satMod val="115000"/>
                      </a:srgbClr>
                    </a:gs>
                    <a:gs pos="50000">
                      <a:srgbClr val="AD4F1F">
                        <a:shade val="67500"/>
                        <a:satMod val="115000"/>
                      </a:srgbClr>
                    </a:gs>
                    <a:gs pos="100000">
                      <a:srgbClr val="AD4F1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217" name="出自【趣你的PPT】(微信:qunideppt)：最优质的PPT资源库"/>
              <p:cNvSpPr/>
              <p:nvPr/>
            </p:nvSpPr>
            <p:spPr>
              <a:xfrm rot="440832">
                <a:off x="5245362" y="2805069"/>
                <a:ext cx="821903" cy="104911"/>
              </a:xfrm>
              <a:custGeom>
                <a:avLst/>
                <a:gdLst>
                  <a:gd name="connsiteX0" fmla="*/ 0 w 1854243"/>
                  <a:gd name="connsiteY0" fmla="*/ 394066 h 394066"/>
                  <a:gd name="connsiteX1" fmla="*/ 380194 w 1854243"/>
                  <a:gd name="connsiteY1" fmla="*/ 0 h 394066"/>
                  <a:gd name="connsiteX2" fmla="*/ 1854243 w 1854243"/>
                  <a:gd name="connsiteY2" fmla="*/ 394066 h 394066"/>
                  <a:gd name="connsiteX3" fmla="*/ 0 w 1854243"/>
                  <a:gd name="connsiteY3" fmla="*/ 394066 h 394066"/>
                  <a:gd name="connsiteX0" fmla="*/ 0 w 1854243"/>
                  <a:gd name="connsiteY0" fmla="*/ 394254 h 394254"/>
                  <a:gd name="connsiteX1" fmla="*/ 380194 w 1854243"/>
                  <a:gd name="connsiteY1" fmla="*/ 188 h 394254"/>
                  <a:gd name="connsiteX2" fmla="*/ 1854243 w 1854243"/>
                  <a:gd name="connsiteY2" fmla="*/ 394254 h 394254"/>
                  <a:gd name="connsiteX3" fmla="*/ 0 w 1854243"/>
                  <a:gd name="connsiteY3" fmla="*/ 394254 h 394254"/>
                  <a:gd name="connsiteX0" fmla="*/ 0 w 1854243"/>
                  <a:gd name="connsiteY0" fmla="*/ 394383 h 394383"/>
                  <a:gd name="connsiteX1" fmla="*/ 380194 w 1854243"/>
                  <a:gd name="connsiteY1" fmla="*/ 317 h 394383"/>
                  <a:gd name="connsiteX2" fmla="*/ 1854243 w 1854243"/>
                  <a:gd name="connsiteY2" fmla="*/ 394383 h 394383"/>
                  <a:gd name="connsiteX3" fmla="*/ 0 w 1854243"/>
                  <a:gd name="connsiteY3" fmla="*/ 394383 h 394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54243" h="394383">
                    <a:moveTo>
                      <a:pt x="0" y="394383"/>
                    </a:moveTo>
                    <a:lnTo>
                      <a:pt x="380194" y="317"/>
                    </a:lnTo>
                    <a:cubicBezTo>
                      <a:pt x="1011244" y="-8028"/>
                      <a:pt x="1439093" y="148728"/>
                      <a:pt x="1854243" y="394383"/>
                    </a:cubicBezTo>
                    <a:lnTo>
                      <a:pt x="0" y="39438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AD4F1F">
                      <a:shade val="30000"/>
                      <a:satMod val="115000"/>
                    </a:srgbClr>
                  </a:gs>
                  <a:gs pos="50000">
                    <a:srgbClr val="AD4F1F">
                      <a:shade val="67500"/>
                      <a:satMod val="115000"/>
                    </a:srgbClr>
                  </a:gs>
                  <a:gs pos="100000">
                    <a:srgbClr val="AD4F1F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prstClr val="white"/>
                    </a:solidFill>
                  </a:rPr>
                  <a:t>             </a:t>
                </a: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18" name="出自【趣你的PPT】(微信:qunideppt)：最优质的PPT资源库"/>
              <p:cNvSpPr/>
              <p:nvPr/>
            </p:nvSpPr>
            <p:spPr>
              <a:xfrm rot="21159168" flipH="1">
                <a:off x="6073934" y="2812334"/>
                <a:ext cx="821903" cy="104911"/>
              </a:xfrm>
              <a:custGeom>
                <a:avLst/>
                <a:gdLst>
                  <a:gd name="connsiteX0" fmla="*/ 0 w 1854243"/>
                  <a:gd name="connsiteY0" fmla="*/ 394066 h 394066"/>
                  <a:gd name="connsiteX1" fmla="*/ 380194 w 1854243"/>
                  <a:gd name="connsiteY1" fmla="*/ 0 h 394066"/>
                  <a:gd name="connsiteX2" fmla="*/ 1854243 w 1854243"/>
                  <a:gd name="connsiteY2" fmla="*/ 394066 h 394066"/>
                  <a:gd name="connsiteX3" fmla="*/ 0 w 1854243"/>
                  <a:gd name="connsiteY3" fmla="*/ 394066 h 394066"/>
                  <a:gd name="connsiteX0" fmla="*/ 0 w 1854243"/>
                  <a:gd name="connsiteY0" fmla="*/ 394254 h 394254"/>
                  <a:gd name="connsiteX1" fmla="*/ 380194 w 1854243"/>
                  <a:gd name="connsiteY1" fmla="*/ 188 h 394254"/>
                  <a:gd name="connsiteX2" fmla="*/ 1854243 w 1854243"/>
                  <a:gd name="connsiteY2" fmla="*/ 394254 h 394254"/>
                  <a:gd name="connsiteX3" fmla="*/ 0 w 1854243"/>
                  <a:gd name="connsiteY3" fmla="*/ 394254 h 394254"/>
                  <a:gd name="connsiteX0" fmla="*/ 0 w 1854243"/>
                  <a:gd name="connsiteY0" fmla="*/ 394383 h 394383"/>
                  <a:gd name="connsiteX1" fmla="*/ 380194 w 1854243"/>
                  <a:gd name="connsiteY1" fmla="*/ 317 h 394383"/>
                  <a:gd name="connsiteX2" fmla="*/ 1854243 w 1854243"/>
                  <a:gd name="connsiteY2" fmla="*/ 394383 h 394383"/>
                  <a:gd name="connsiteX3" fmla="*/ 0 w 1854243"/>
                  <a:gd name="connsiteY3" fmla="*/ 394383 h 394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54243" h="394383">
                    <a:moveTo>
                      <a:pt x="0" y="394383"/>
                    </a:moveTo>
                    <a:lnTo>
                      <a:pt x="380194" y="317"/>
                    </a:lnTo>
                    <a:cubicBezTo>
                      <a:pt x="1011244" y="-8028"/>
                      <a:pt x="1439093" y="148728"/>
                      <a:pt x="1854243" y="394383"/>
                    </a:cubicBezTo>
                    <a:lnTo>
                      <a:pt x="0" y="39438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AD4F1F">
                      <a:shade val="30000"/>
                      <a:satMod val="115000"/>
                    </a:srgbClr>
                  </a:gs>
                  <a:gs pos="50000">
                    <a:srgbClr val="AD4F1F">
                      <a:shade val="67500"/>
                      <a:satMod val="115000"/>
                    </a:srgbClr>
                  </a:gs>
                  <a:gs pos="100000">
                    <a:srgbClr val="AD4F1F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prstClr val="white"/>
                    </a:solidFill>
                  </a:rPr>
                  <a:t>             </a:t>
                </a: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5" name="组合 204"/>
            <p:cNvGrpSpPr/>
            <p:nvPr/>
          </p:nvGrpSpPr>
          <p:grpSpPr>
            <a:xfrm>
              <a:off x="2814315" y="3186624"/>
              <a:ext cx="6976516" cy="1006562"/>
              <a:chOff x="3862388" y="2287588"/>
              <a:chExt cx="4467225" cy="644525"/>
            </a:xfrm>
          </p:grpSpPr>
          <p:grpSp>
            <p:nvGrpSpPr>
              <p:cNvPr id="206" name="组合 248"/>
              <p:cNvGrpSpPr>
                <a:grpSpLocks/>
              </p:cNvGrpSpPr>
              <p:nvPr/>
            </p:nvGrpSpPr>
            <p:grpSpPr bwMode="auto">
              <a:xfrm>
                <a:off x="3862388" y="2855913"/>
                <a:ext cx="4451350" cy="76200"/>
                <a:chOff x="3870717" y="3457133"/>
                <a:chExt cx="4450566" cy="74817"/>
              </a:xfrm>
              <a:solidFill>
                <a:srgbClr val="343B84"/>
              </a:solidFill>
            </p:grpSpPr>
            <p:sp>
              <p:nvSpPr>
                <p:cNvPr id="210" name="出自【趣你的PPT】(微信:qunideppt)：最优质的PPT资源库"/>
                <p:cNvSpPr>
                  <a:spLocks/>
                </p:cNvSpPr>
                <p:nvPr/>
              </p:nvSpPr>
              <p:spPr bwMode="auto">
                <a:xfrm>
                  <a:off x="3968984" y="3467183"/>
                  <a:ext cx="4252975" cy="19096"/>
                </a:xfrm>
                <a:custGeom>
                  <a:avLst/>
                  <a:gdLst>
                    <a:gd name="T0" fmla="*/ 0 w 4025"/>
                    <a:gd name="T1" fmla="*/ 19096 h 19"/>
                    <a:gd name="T2" fmla="*/ 4252975 w 4025"/>
                    <a:gd name="T3" fmla="*/ 19096 h 19"/>
                    <a:gd name="T4" fmla="*/ 4252975 w 4025"/>
                    <a:gd name="T5" fmla="*/ 0 h 19"/>
                    <a:gd name="T6" fmla="*/ 0 w 4025"/>
                    <a:gd name="T7" fmla="*/ 0 h 19"/>
                    <a:gd name="T8" fmla="*/ 0 w 4025"/>
                    <a:gd name="T9" fmla="*/ 19096 h 19"/>
                    <a:gd name="T10" fmla="*/ 0 w 4025"/>
                    <a:gd name="T11" fmla="*/ 19096 h 1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4025" h="19">
                      <a:moveTo>
                        <a:pt x="0" y="19"/>
                      </a:moveTo>
                      <a:lnTo>
                        <a:pt x="4025" y="19"/>
                      </a:lnTo>
                      <a:lnTo>
                        <a:pt x="4025" y="0"/>
                      </a:lnTo>
                      <a:lnTo>
                        <a:pt x="0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AD4F1F"/>
                </a:solidFill>
                <a:ln w="9525">
                  <a:solidFill>
                    <a:srgbClr val="AD4F1F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1" name="出自【趣你的PPT】(微信:qunideppt)：最优质的PPT资源库"/>
                <p:cNvSpPr>
                  <a:spLocks noChangeArrowheads="1"/>
                </p:cNvSpPr>
                <p:nvPr/>
              </p:nvSpPr>
              <p:spPr bwMode="auto">
                <a:xfrm>
                  <a:off x="8206109" y="3457133"/>
                  <a:ext cx="39096" cy="3819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2" name="出自【趣你的PPT】(微信:qunideppt)：最优质的PPT资源库"/>
                <p:cNvSpPr>
                  <a:spLocks/>
                </p:cNvSpPr>
                <p:nvPr/>
              </p:nvSpPr>
              <p:spPr bwMode="auto">
                <a:xfrm>
                  <a:off x="8221959" y="3464169"/>
                  <a:ext cx="99324" cy="22111"/>
                </a:xfrm>
                <a:custGeom>
                  <a:avLst/>
                  <a:gdLst>
                    <a:gd name="T0" fmla="*/ 39730 w 30"/>
                    <a:gd name="T1" fmla="*/ 22111 h 7"/>
                    <a:gd name="T2" fmla="*/ 99324 w 30"/>
                    <a:gd name="T3" fmla="*/ 12635 h 7"/>
                    <a:gd name="T4" fmla="*/ 39730 w 30"/>
                    <a:gd name="T5" fmla="*/ 0 h 7"/>
                    <a:gd name="T6" fmla="*/ 0 w 30"/>
                    <a:gd name="T7" fmla="*/ 12635 h 7"/>
                    <a:gd name="T8" fmla="*/ 39730 w 30"/>
                    <a:gd name="T9" fmla="*/ 22111 h 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0" h="7">
                      <a:moveTo>
                        <a:pt x="12" y="7"/>
                      </a:moveTo>
                      <a:cubicBezTo>
                        <a:pt x="18" y="7"/>
                        <a:pt x="24" y="6"/>
                        <a:pt x="30" y="4"/>
                      </a:cubicBezTo>
                      <a:cubicBezTo>
                        <a:pt x="24" y="1"/>
                        <a:pt x="18" y="0"/>
                        <a:pt x="12" y="0"/>
                      </a:cubicBezTo>
                      <a:cubicBezTo>
                        <a:pt x="5" y="0"/>
                        <a:pt x="3" y="1"/>
                        <a:pt x="0" y="4"/>
                      </a:cubicBezTo>
                      <a:cubicBezTo>
                        <a:pt x="3" y="6"/>
                        <a:pt x="5" y="7"/>
                        <a:pt x="1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3" name="出自【趣你的PPT】(微信:qunideppt)：最优质的PPT资源库"/>
                <p:cNvSpPr>
                  <a:spLocks noChangeArrowheads="1"/>
                </p:cNvSpPr>
                <p:nvPr/>
              </p:nvSpPr>
              <p:spPr bwMode="auto">
                <a:xfrm>
                  <a:off x="3949965" y="3457133"/>
                  <a:ext cx="35926" cy="3819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4" name="出自【趣你的PPT】(微信:qunideppt)：最优质的PPT资源库"/>
                <p:cNvSpPr>
                  <a:spLocks/>
                </p:cNvSpPr>
                <p:nvPr/>
              </p:nvSpPr>
              <p:spPr bwMode="auto">
                <a:xfrm>
                  <a:off x="3870717" y="3464169"/>
                  <a:ext cx="102494" cy="22111"/>
                </a:xfrm>
                <a:custGeom>
                  <a:avLst/>
                  <a:gdLst>
                    <a:gd name="T0" fmla="*/ 62819 w 31"/>
                    <a:gd name="T1" fmla="*/ 22111 h 7"/>
                    <a:gd name="T2" fmla="*/ 0 w 31"/>
                    <a:gd name="T3" fmla="*/ 12635 h 7"/>
                    <a:gd name="T4" fmla="*/ 62819 w 31"/>
                    <a:gd name="T5" fmla="*/ 0 h 7"/>
                    <a:gd name="T6" fmla="*/ 102494 w 31"/>
                    <a:gd name="T7" fmla="*/ 12635 h 7"/>
                    <a:gd name="T8" fmla="*/ 62819 w 31"/>
                    <a:gd name="T9" fmla="*/ 22111 h 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1" h="7">
                      <a:moveTo>
                        <a:pt x="19" y="7"/>
                      </a:moveTo>
                      <a:cubicBezTo>
                        <a:pt x="12" y="7"/>
                        <a:pt x="6" y="6"/>
                        <a:pt x="0" y="4"/>
                      </a:cubicBezTo>
                      <a:cubicBezTo>
                        <a:pt x="6" y="1"/>
                        <a:pt x="12" y="0"/>
                        <a:pt x="19" y="0"/>
                      </a:cubicBezTo>
                      <a:cubicBezTo>
                        <a:pt x="25" y="0"/>
                        <a:pt x="27" y="1"/>
                        <a:pt x="31" y="4"/>
                      </a:cubicBezTo>
                      <a:cubicBezTo>
                        <a:pt x="27" y="6"/>
                        <a:pt x="25" y="7"/>
                        <a:pt x="19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5" name="出自【趣你的PPT】(微信:qunideppt)：最优质的PPT资源库"/>
                <p:cNvSpPr>
                  <a:spLocks/>
                </p:cNvSpPr>
                <p:nvPr/>
              </p:nvSpPr>
              <p:spPr bwMode="auto">
                <a:xfrm>
                  <a:off x="4345148" y="3518884"/>
                  <a:ext cx="3504874" cy="13066"/>
                </a:xfrm>
                <a:custGeom>
                  <a:avLst/>
                  <a:gdLst>
                    <a:gd name="T0" fmla="*/ 0 w 3317"/>
                    <a:gd name="T1" fmla="*/ 13066 h 13"/>
                    <a:gd name="T2" fmla="*/ 3504874 w 3317"/>
                    <a:gd name="T3" fmla="*/ 13066 h 13"/>
                    <a:gd name="T4" fmla="*/ 3504874 w 3317"/>
                    <a:gd name="T5" fmla="*/ 0 h 13"/>
                    <a:gd name="T6" fmla="*/ 0 w 3317"/>
                    <a:gd name="T7" fmla="*/ 0 h 13"/>
                    <a:gd name="T8" fmla="*/ 0 w 3317"/>
                    <a:gd name="T9" fmla="*/ 13066 h 13"/>
                    <a:gd name="T10" fmla="*/ 0 w 3317"/>
                    <a:gd name="T11" fmla="*/ 13066 h 1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317" h="13">
                      <a:moveTo>
                        <a:pt x="0" y="13"/>
                      </a:moveTo>
                      <a:lnTo>
                        <a:pt x="3317" y="13"/>
                      </a:lnTo>
                      <a:lnTo>
                        <a:pt x="3317" y="0"/>
                      </a:lnTo>
                      <a:lnTo>
                        <a:pt x="0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AD4F1F"/>
                </a:solidFill>
                <a:ln w="9525">
                  <a:solidFill>
                    <a:srgbClr val="AD4F1F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207" name="出自【趣你的PPT】(微信:qunideppt)：最优质的PPT资源库"/>
              <p:cNvSpPr txBox="1">
                <a:spLocks noChangeArrowheads="1"/>
              </p:cNvSpPr>
              <p:nvPr/>
            </p:nvSpPr>
            <p:spPr bwMode="auto">
              <a:xfrm>
                <a:off x="4946650" y="2344738"/>
                <a:ext cx="3382963" cy="4532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4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点击此处添加目录文字</a:t>
                </a:r>
              </a:p>
            </p:txBody>
          </p:sp>
          <p:sp>
            <p:nvSpPr>
              <p:cNvPr id="208" name="出自【趣你的PPT】(微信:qunideppt)：最优质的PPT资源库"/>
              <p:cNvSpPr txBox="1">
                <a:spLocks noChangeArrowheads="1"/>
              </p:cNvSpPr>
              <p:nvPr/>
            </p:nvSpPr>
            <p:spPr bwMode="auto">
              <a:xfrm>
                <a:off x="3984625" y="2344738"/>
                <a:ext cx="812800" cy="4532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40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第二</a:t>
                </a:r>
                <a:endParaRPr lang="zh-CN" altLang="en-US" sz="4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09" name="出自【趣你的PPT】(微信:qunideppt)：最优质的PPT资源库"/>
              <p:cNvCxnSpPr/>
              <p:nvPr/>
            </p:nvCxnSpPr>
            <p:spPr>
              <a:xfrm flipH="1">
                <a:off x="4752975" y="2287588"/>
                <a:ext cx="290513" cy="504825"/>
              </a:xfrm>
              <a:prstGeom prst="line">
                <a:avLst/>
              </a:prstGeom>
              <a:ln>
                <a:solidFill>
                  <a:srgbClr val="AD4F1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73505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1956</Words>
  <Application>Microsoft Office PowerPoint</Application>
  <PresentationFormat>宽屏</PresentationFormat>
  <Paragraphs>236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8" baseType="lpstr">
      <vt:lpstr>Gill Sans</vt:lpstr>
      <vt:lpstr>Helvetica Light</vt:lpstr>
      <vt:lpstr>方正姚体</vt:lpstr>
      <vt:lpstr>华文行楷</vt:lpstr>
      <vt:lpstr>宋体</vt:lpstr>
      <vt:lpstr>微软雅黑</vt:lpstr>
      <vt:lpstr>Arial</vt:lpstr>
      <vt:lpstr>Calibri</vt:lpstr>
      <vt:lpstr>Calibri Light</vt:lpstr>
      <vt:lpstr>Helvetica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ZhuLong</dc:creator>
  <cp:lastModifiedBy>阳 亮</cp:lastModifiedBy>
  <cp:revision>53</cp:revision>
  <dcterms:created xsi:type="dcterms:W3CDTF">2016-03-04T00:11:21Z</dcterms:created>
  <dcterms:modified xsi:type="dcterms:W3CDTF">2018-05-02T02:19:39Z</dcterms:modified>
</cp:coreProperties>
</file>