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0.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11.xml" ContentType="application/vnd.openxmlformats-officedocument.presentationml.tags+xml"/>
  <Override PartName="/ppt/notesSlides/notesSlide13.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14.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notesSlides/notesSlide18.xml" ContentType="application/vnd.openxmlformats-officedocument.presentationml.notesSlide+xml"/>
  <Override PartName="/ppt/tags/tag33.xml" ContentType="application/vnd.openxmlformats-officedocument.presentationml.tags+xml"/>
  <Override PartName="/ppt/notesSlides/notesSlide19.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371" r:id="rId2"/>
    <p:sldId id="373" r:id="rId3"/>
    <p:sldId id="375" r:id="rId4"/>
    <p:sldId id="372" r:id="rId5"/>
    <p:sldId id="376" r:id="rId6"/>
    <p:sldId id="379" r:id="rId7"/>
    <p:sldId id="380" r:id="rId8"/>
    <p:sldId id="381" r:id="rId9"/>
    <p:sldId id="382" r:id="rId10"/>
    <p:sldId id="383" r:id="rId11"/>
    <p:sldId id="377" r:id="rId12"/>
    <p:sldId id="384" r:id="rId13"/>
    <p:sldId id="385" r:id="rId14"/>
    <p:sldId id="386" r:id="rId15"/>
    <p:sldId id="387" r:id="rId16"/>
    <p:sldId id="388" r:id="rId17"/>
    <p:sldId id="389" r:id="rId18"/>
    <p:sldId id="390" r:id="rId19"/>
    <p:sldId id="378" r:id="rId20"/>
    <p:sldId id="394" r:id="rId21"/>
    <p:sldId id="391" r:id="rId22"/>
    <p:sldId id="392" r:id="rId23"/>
    <p:sldId id="393" r:id="rId24"/>
    <p:sldId id="395" r:id="rId25"/>
  </p:sldIdLst>
  <p:sldSz cx="12193588" cy="6858000"/>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微软雅黑" panose="020B0503020204020204" pitchFamily="34"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微软雅黑" panose="020B0503020204020204" pitchFamily="34"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微软雅黑" panose="020B0503020204020204" pitchFamily="34"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微软雅黑" panose="020B0503020204020204" pitchFamily="34"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微软雅黑" panose="020B0503020204020204" pitchFamily="34" charset="-122"/>
        <a:cs typeface="+mn-cs"/>
      </a:defRPr>
    </a:lvl5pPr>
    <a:lvl6pPr marL="2286000" algn="l" defTabSz="914400" rtl="0" eaLnBrk="1" latinLnBrk="0" hangingPunct="1">
      <a:defRPr kern="1200">
        <a:solidFill>
          <a:schemeClr val="tx1"/>
        </a:solidFill>
        <a:latin typeface="Calibri" panose="020F0502020204030204" pitchFamily="34" charset="0"/>
        <a:ea typeface="微软雅黑" panose="020B0503020204020204" pitchFamily="34" charset="-122"/>
        <a:cs typeface="+mn-cs"/>
      </a:defRPr>
    </a:lvl6pPr>
    <a:lvl7pPr marL="2743200" algn="l" defTabSz="914400" rtl="0" eaLnBrk="1" latinLnBrk="0" hangingPunct="1">
      <a:defRPr kern="1200">
        <a:solidFill>
          <a:schemeClr val="tx1"/>
        </a:solidFill>
        <a:latin typeface="Calibri" panose="020F0502020204030204" pitchFamily="34" charset="0"/>
        <a:ea typeface="微软雅黑" panose="020B0503020204020204" pitchFamily="34" charset="-122"/>
        <a:cs typeface="+mn-cs"/>
      </a:defRPr>
    </a:lvl7pPr>
    <a:lvl8pPr marL="3200400" algn="l" defTabSz="914400" rtl="0" eaLnBrk="1" latinLnBrk="0" hangingPunct="1">
      <a:defRPr kern="1200">
        <a:solidFill>
          <a:schemeClr val="tx1"/>
        </a:solidFill>
        <a:latin typeface="Calibri" panose="020F0502020204030204" pitchFamily="34" charset="0"/>
        <a:ea typeface="微软雅黑" panose="020B0503020204020204" pitchFamily="34" charset="-122"/>
        <a:cs typeface="+mn-cs"/>
      </a:defRPr>
    </a:lvl8pPr>
    <a:lvl9pPr marL="3657600" algn="l" defTabSz="914400" rtl="0" eaLnBrk="1" latinLnBrk="0" hangingPunct="1">
      <a:defRPr kern="1200">
        <a:solidFill>
          <a:schemeClr val="tx1"/>
        </a:solidFill>
        <a:latin typeface="Calibri" panose="020F0502020204030204" pitchFamily="34" charset="0"/>
        <a:ea typeface="微软雅黑" panose="020B0503020204020204" pitchFamily="34"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0000"/>
    <a:srgbClr val="DCDCDC"/>
    <a:srgbClr val="FCFCFC"/>
    <a:srgbClr val="E9EAE5"/>
    <a:srgbClr val="7AC5C0"/>
    <a:srgbClr val="8BBDE2"/>
    <a:srgbClr val="8D86BA"/>
    <a:srgbClr val="7A801D"/>
    <a:srgbClr val="86903A"/>
    <a:srgbClr val="6E38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874" autoAdjust="0"/>
    <p:restoredTop sz="94660" autoAdjust="0"/>
  </p:normalViewPr>
  <p:slideViewPr>
    <p:cSldViewPr snapToGrid="0">
      <p:cViewPr varScale="1">
        <p:scale>
          <a:sx n="116" d="100"/>
          <a:sy n="116" d="100"/>
        </p:scale>
        <p:origin x="456" y="102"/>
      </p:cViewPr>
      <p:guideLst>
        <p:guide orient="horz" pos="2160"/>
        <p:guide pos="2880"/>
      </p:guideLst>
    </p:cSldViewPr>
  </p:slideViewPr>
  <p:notesTextViewPr>
    <p:cViewPr>
      <p:scale>
        <a:sx n="1" d="1"/>
        <a:sy n="1" d="1"/>
      </p:scale>
      <p:origin x="0" y="0"/>
    </p:cViewPr>
  </p:notesTextViewPr>
  <p:sorterViewPr showFormatting="0">
    <p:cViewPr varScale="1">
      <p:scale>
        <a:sx n="1" d="1"/>
        <a:sy n="1" d="1"/>
      </p:scale>
      <p:origin x="0" y="-327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defRPr sz="1200" noProof="1"/>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defRPr sz="1200" noProof="1" smtClean="0">
                <a:latin typeface="+mn-lt"/>
                <a:ea typeface="+mn-ea"/>
              </a:defRPr>
            </a:lvl1pPr>
          </a:lstStyle>
          <a:p>
            <a:fld id="{715A5268-FB0C-450E-96E9-03F931237804}" type="datetimeFigureOut">
              <a:rPr lang="zh-CN" altLang="en-US"/>
              <a:t>2018/4/10</a:t>
            </a:fld>
            <a:endParaRPr lang="zh-CN" altLang="en-US"/>
          </a:p>
        </p:txBody>
      </p:sp>
      <p:sp>
        <p:nvSpPr>
          <p:cNvPr id="14340" name="幻灯片图像占位符 3"/>
          <p:cNvSpPr>
            <a:spLocks noGrp="1" noRot="1" noChangeAspect="1" noChangeArrowheads="1"/>
          </p:cNvSpPr>
          <p:nvPr>
            <p:ph type="sldImg" idx="4294967295"/>
          </p:nvPr>
        </p:nvSpPr>
        <p:spPr bwMode="auto">
          <a:xfrm>
            <a:off x="685800" y="1143000"/>
            <a:ext cx="5486400" cy="3086100"/>
          </a:xfrm>
          <a:prstGeom prst="rect">
            <a:avLst/>
          </a:prstGeom>
          <a:noFill/>
          <a:ln w="12700">
            <a:solidFill>
              <a:srgbClr val="000000"/>
            </a:solidFill>
            <a:round/>
          </a:ln>
        </p:spPr>
      </p:sp>
      <p:sp>
        <p:nvSpPr>
          <p:cNvPr id="14341" name="备注占位符 4"/>
          <p:cNvSpPr>
            <a:spLocks noGrp="1" noChangeArrowheads="1"/>
          </p:cNvSpPr>
          <p:nvPr>
            <p:ph type="body" sz="quarter" idx="9"/>
          </p:nvPr>
        </p:nvSpPr>
        <p:spPr bwMode="auto">
          <a:xfrm>
            <a:off x="685800" y="4400550"/>
            <a:ext cx="5486400" cy="3600450"/>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defRPr sz="1200" noProof="1"/>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a:defRPr sz="1200"/>
            </a:lvl1pPr>
          </a:lstStyle>
          <a:p>
            <a:fld id="{1B678F34-FAF4-47DC-B3CA-86F43294F0BF}" type="slidenum">
              <a:rPr lang="zh-CN" altLang="en-US"/>
              <a:t>‹#›</a:t>
            </a:fld>
            <a:endParaRPr lang="zh-CN" altLang="en-US"/>
          </a:p>
        </p:txBody>
      </p:sp>
    </p:spTree>
    <p:extLst>
      <p:ext uri="{BB962C8B-B14F-4D97-AF65-F5344CB8AC3E}">
        <p14:creationId xmlns:p14="http://schemas.microsoft.com/office/powerpoint/2010/main" val="1398664168"/>
      </p:ext>
    </p:extLst>
  </p:cSld>
  <p:clrMap bg1="lt1" tx1="dk1" bg2="lt2" tx2="dk2" accent1="accent1" accent2="accent2" accent3="accent3" accent4="accent4" accent5="accent5" accent6="accent6" hlink="hlink" folHlink="folHlink"/>
  <p:notesStyle>
    <a:lvl1pPr algn="l" defTabSz="1219200" rtl="0" fontAlgn="base">
      <a:spcBef>
        <a:spcPct val="0"/>
      </a:spcBef>
      <a:spcAft>
        <a:spcPct val="0"/>
      </a:spcAft>
      <a:defRPr sz="1600" kern="1200">
        <a:solidFill>
          <a:schemeClr val="tx1"/>
        </a:solidFill>
        <a:latin typeface="+mn-lt"/>
        <a:ea typeface="+mn-ea"/>
        <a:cs typeface="+mn-cs"/>
      </a:defRPr>
    </a:lvl1pPr>
    <a:lvl2pPr marL="609600" algn="l" defTabSz="1219200" rtl="0" fontAlgn="base">
      <a:spcBef>
        <a:spcPct val="0"/>
      </a:spcBef>
      <a:spcAft>
        <a:spcPct val="0"/>
      </a:spcAft>
      <a:defRPr sz="1600" kern="1200">
        <a:solidFill>
          <a:schemeClr val="tx1"/>
        </a:solidFill>
        <a:latin typeface="+mn-lt"/>
        <a:ea typeface="+mn-ea"/>
        <a:cs typeface="+mn-cs"/>
      </a:defRPr>
    </a:lvl2pPr>
    <a:lvl3pPr marL="1219200" algn="l" defTabSz="1219200" rtl="0" fontAlgn="base">
      <a:spcBef>
        <a:spcPct val="0"/>
      </a:spcBef>
      <a:spcAft>
        <a:spcPct val="0"/>
      </a:spcAft>
      <a:defRPr sz="1600" kern="1200">
        <a:solidFill>
          <a:schemeClr val="tx1"/>
        </a:solidFill>
        <a:latin typeface="+mn-lt"/>
        <a:ea typeface="+mn-ea"/>
        <a:cs typeface="+mn-cs"/>
      </a:defRPr>
    </a:lvl3pPr>
    <a:lvl4pPr marL="1828800" algn="l" defTabSz="1219200" rtl="0" fontAlgn="base">
      <a:spcBef>
        <a:spcPct val="0"/>
      </a:spcBef>
      <a:spcAft>
        <a:spcPct val="0"/>
      </a:spcAft>
      <a:defRPr sz="1600" kern="1200">
        <a:solidFill>
          <a:schemeClr val="tx1"/>
        </a:solidFill>
        <a:latin typeface="+mn-lt"/>
        <a:ea typeface="+mn-ea"/>
        <a:cs typeface="+mn-cs"/>
      </a:defRPr>
    </a:lvl4pPr>
    <a:lvl5pPr marL="2438400" algn="l" defTabSz="1219200" rtl="0" fontAlgn="base">
      <a:spcBef>
        <a:spcPct val="0"/>
      </a:spcBef>
      <a:spcAft>
        <a:spcPct val="0"/>
      </a:spcAft>
      <a:defRPr sz="1600" kern="1200">
        <a:solidFill>
          <a:schemeClr val="tx1"/>
        </a:solidFill>
        <a:latin typeface="+mn-lt"/>
        <a:ea typeface="+mn-ea"/>
        <a:cs typeface="+mn-cs"/>
      </a:defRPr>
    </a:lvl5pPr>
    <a:lvl6pPr marL="3047365" algn="l" defTabSz="1218565" rtl="0" eaLnBrk="1" latinLnBrk="0" hangingPunct="1">
      <a:defRPr sz="1600" kern="1200">
        <a:solidFill>
          <a:schemeClr val="tx1"/>
        </a:solidFill>
        <a:latin typeface="+mn-lt"/>
        <a:ea typeface="+mn-ea"/>
        <a:cs typeface="+mn-cs"/>
      </a:defRPr>
    </a:lvl6pPr>
    <a:lvl7pPr marL="3656965" algn="l" defTabSz="1218565" rtl="0" eaLnBrk="1" latinLnBrk="0" hangingPunct="1">
      <a:defRPr sz="1600" kern="1200">
        <a:solidFill>
          <a:schemeClr val="tx1"/>
        </a:solidFill>
        <a:latin typeface="+mn-lt"/>
        <a:ea typeface="+mn-ea"/>
        <a:cs typeface="+mn-cs"/>
      </a:defRPr>
    </a:lvl7pPr>
    <a:lvl8pPr marL="4266565" algn="l" defTabSz="1218565" rtl="0" eaLnBrk="1" latinLnBrk="0" hangingPunct="1">
      <a:defRPr sz="1600" kern="1200">
        <a:solidFill>
          <a:schemeClr val="tx1"/>
        </a:solidFill>
        <a:latin typeface="+mn-lt"/>
        <a:ea typeface="+mn-ea"/>
        <a:cs typeface="+mn-cs"/>
      </a:defRPr>
    </a:lvl8pPr>
    <a:lvl9pPr marL="4875530" algn="l" defTabSz="1218565"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1B678F34-FAF4-47DC-B3CA-86F43294F0BF}" type="slidenum">
              <a:rPr lang="zh-CN" altLang="en-US" smtClean="0"/>
              <a:t>1</a:t>
            </a:fld>
            <a:endParaRPr lang="zh-CN" altLang="en-US"/>
          </a:p>
        </p:txBody>
      </p:sp>
    </p:spTree>
    <p:extLst>
      <p:ext uri="{BB962C8B-B14F-4D97-AF65-F5344CB8AC3E}">
        <p14:creationId xmlns:p14="http://schemas.microsoft.com/office/powerpoint/2010/main" val="30590457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1B678F34-FAF4-47DC-B3CA-86F43294F0BF}" type="slidenum">
              <a:rPr lang="zh-CN" altLang="en-US" smtClean="0"/>
              <a:t>10</a:t>
            </a:fld>
            <a:endParaRPr lang="zh-CN" altLang="en-US"/>
          </a:p>
        </p:txBody>
      </p:sp>
    </p:spTree>
    <p:extLst>
      <p:ext uri="{BB962C8B-B14F-4D97-AF65-F5344CB8AC3E}">
        <p14:creationId xmlns:p14="http://schemas.microsoft.com/office/powerpoint/2010/main" val="32213052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1B678F34-FAF4-47DC-B3CA-86F43294F0BF}" type="slidenum">
              <a:rPr lang="zh-CN" altLang="en-US" smtClean="0"/>
              <a:t>11</a:t>
            </a:fld>
            <a:endParaRPr lang="zh-CN" altLang="en-US"/>
          </a:p>
        </p:txBody>
      </p:sp>
    </p:spTree>
    <p:extLst>
      <p:ext uri="{BB962C8B-B14F-4D97-AF65-F5344CB8AC3E}">
        <p14:creationId xmlns:p14="http://schemas.microsoft.com/office/powerpoint/2010/main" val="21857684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1B678F34-FAF4-47DC-B3CA-86F43294F0BF}" type="slidenum">
              <a:rPr lang="zh-CN" altLang="en-US" smtClean="0"/>
              <a:t>12</a:t>
            </a:fld>
            <a:endParaRPr lang="zh-CN" altLang="en-US"/>
          </a:p>
        </p:txBody>
      </p:sp>
    </p:spTree>
    <p:extLst>
      <p:ext uri="{BB962C8B-B14F-4D97-AF65-F5344CB8AC3E}">
        <p14:creationId xmlns:p14="http://schemas.microsoft.com/office/powerpoint/2010/main" val="28671783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1B678F34-FAF4-47DC-B3CA-86F43294F0BF}" type="slidenum">
              <a:rPr lang="zh-CN" altLang="en-US" smtClean="0"/>
              <a:t>13</a:t>
            </a:fld>
            <a:endParaRPr lang="zh-CN" altLang="en-US"/>
          </a:p>
        </p:txBody>
      </p:sp>
    </p:spTree>
    <p:extLst>
      <p:ext uri="{BB962C8B-B14F-4D97-AF65-F5344CB8AC3E}">
        <p14:creationId xmlns:p14="http://schemas.microsoft.com/office/powerpoint/2010/main" val="25116455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1B678F34-FAF4-47DC-B3CA-86F43294F0BF}" type="slidenum">
              <a:rPr lang="zh-CN" altLang="en-US" smtClean="0"/>
              <a:t>14</a:t>
            </a:fld>
            <a:endParaRPr lang="zh-CN" altLang="en-US"/>
          </a:p>
        </p:txBody>
      </p:sp>
    </p:spTree>
    <p:extLst>
      <p:ext uri="{BB962C8B-B14F-4D97-AF65-F5344CB8AC3E}">
        <p14:creationId xmlns:p14="http://schemas.microsoft.com/office/powerpoint/2010/main" val="2616484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1B678F34-FAF4-47DC-B3CA-86F43294F0BF}" type="slidenum">
              <a:rPr lang="zh-CN" altLang="en-US" smtClean="0"/>
              <a:t>15</a:t>
            </a:fld>
            <a:endParaRPr lang="zh-CN" altLang="en-US"/>
          </a:p>
        </p:txBody>
      </p:sp>
    </p:spTree>
    <p:extLst>
      <p:ext uri="{BB962C8B-B14F-4D97-AF65-F5344CB8AC3E}">
        <p14:creationId xmlns:p14="http://schemas.microsoft.com/office/powerpoint/2010/main" val="25088110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1B678F34-FAF4-47DC-B3CA-86F43294F0BF}" type="slidenum">
              <a:rPr lang="zh-CN" altLang="en-US" smtClean="0"/>
              <a:t>16</a:t>
            </a:fld>
            <a:endParaRPr lang="zh-CN" altLang="en-US"/>
          </a:p>
        </p:txBody>
      </p:sp>
    </p:spTree>
    <p:extLst>
      <p:ext uri="{BB962C8B-B14F-4D97-AF65-F5344CB8AC3E}">
        <p14:creationId xmlns:p14="http://schemas.microsoft.com/office/powerpoint/2010/main" val="40470369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1B678F34-FAF4-47DC-B3CA-86F43294F0BF}" type="slidenum">
              <a:rPr lang="zh-CN" altLang="en-US" smtClean="0"/>
              <a:t>17</a:t>
            </a:fld>
            <a:endParaRPr lang="zh-CN" altLang="en-US"/>
          </a:p>
        </p:txBody>
      </p:sp>
    </p:spTree>
    <p:extLst>
      <p:ext uri="{BB962C8B-B14F-4D97-AF65-F5344CB8AC3E}">
        <p14:creationId xmlns:p14="http://schemas.microsoft.com/office/powerpoint/2010/main" val="2486293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1B678F34-FAF4-47DC-B3CA-86F43294F0BF}" type="slidenum">
              <a:rPr lang="zh-CN" altLang="en-US" smtClean="0"/>
              <a:t>18</a:t>
            </a:fld>
            <a:endParaRPr lang="zh-CN" altLang="en-US"/>
          </a:p>
        </p:txBody>
      </p:sp>
    </p:spTree>
    <p:extLst>
      <p:ext uri="{BB962C8B-B14F-4D97-AF65-F5344CB8AC3E}">
        <p14:creationId xmlns:p14="http://schemas.microsoft.com/office/powerpoint/2010/main" val="20365521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1B678F34-FAF4-47DC-B3CA-86F43294F0BF}" type="slidenum">
              <a:rPr lang="zh-CN" altLang="en-US" smtClean="0"/>
              <a:t>19</a:t>
            </a:fld>
            <a:endParaRPr lang="zh-CN" altLang="en-US"/>
          </a:p>
        </p:txBody>
      </p:sp>
    </p:spTree>
    <p:extLst>
      <p:ext uri="{BB962C8B-B14F-4D97-AF65-F5344CB8AC3E}">
        <p14:creationId xmlns:p14="http://schemas.microsoft.com/office/powerpoint/2010/main" val="37332175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1B678F34-FAF4-47DC-B3CA-86F43294F0BF}" type="slidenum">
              <a:rPr lang="zh-CN" altLang="en-US" smtClean="0"/>
              <a:t>2</a:t>
            </a:fld>
            <a:endParaRPr lang="zh-CN" altLang="en-US"/>
          </a:p>
        </p:txBody>
      </p:sp>
    </p:spTree>
    <p:extLst>
      <p:ext uri="{BB962C8B-B14F-4D97-AF65-F5344CB8AC3E}">
        <p14:creationId xmlns:p14="http://schemas.microsoft.com/office/powerpoint/2010/main" val="18453920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1B678F34-FAF4-47DC-B3CA-86F43294F0BF}" type="slidenum">
              <a:rPr lang="zh-CN" altLang="en-US" smtClean="0"/>
              <a:t>20</a:t>
            </a:fld>
            <a:endParaRPr lang="zh-CN" altLang="en-US"/>
          </a:p>
        </p:txBody>
      </p:sp>
    </p:spTree>
    <p:extLst>
      <p:ext uri="{BB962C8B-B14F-4D97-AF65-F5344CB8AC3E}">
        <p14:creationId xmlns:p14="http://schemas.microsoft.com/office/powerpoint/2010/main" val="15753811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1B678F34-FAF4-47DC-B3CA-86F43294F0BF}" type="slidenum">
              <a:rPr lang="zh-CN" altLang="en-US" smtClean="0"/>
              <a:t>21</a:t>
            </a:fld>
            <a:endParaRPr lang="zh-CN" altLang="en-US"/>
          </a:p>
        </p:txBody>
      </p:sp>
    </p:spTree>
    <p:extLst>
      <p:ext uri="{BB962C8B-B14F-4D97-AF65-F5344CB8AC3E}">
        <p14:creationId xmlns:p14="http://schemas.microsoft.com/office/powerpoint/2010/main" val="42003335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1B678F34-FAF4-47DC-B3CA-86F43294F0BF}" type="slidenum">
              <a:rPr lang="zh-CN" altLang="en-US" smtClean="0"/>
              <a:t>22</a:t>
            </a:fld>
            <a:endParaRPr lang="zh-CN" altLang="en-US"/>
          </a:p>
        </p:txBody>
      </p:sp>
    </p:spTree>
    <p:extLst>
      <p:ext uri="{BB962C8B-B14F-4D97-AF65-F5344CB8AC3E}">
        <p14:creationId xmlns:p14="http://schemas.microsoft.com/office/powerpoint/2010/main" val="2661735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1B678F34-FAF4-47DC-B3CA-86F43294F0BF}" type="slidenum">
              <a:rPr lang="zh-CN" altLang="en-US" smtClean="0"/>
              <a:t>23</a:t>
            </a:fld>
            <a:endParaRPr lang="zh-CN" altLang="en-US"/>
          </a:p>
        </p:txBody>
      </p:sp>
    </p:spTree>
    <p:extLst>
      <p:ext uri="{BB962C8B-B14F-4D97-AF65-F5344CB8AC3E}">
        <p14:creationId xmlns:p14="http://schemas.microsoft.com/office/powerpoint/2010/main" val="11072238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1B678F34-FAF4-47DC-B3CA-86F43294F0BF}" type="slidenum">
              <a:rPr lang="zh-CN" altLang="en-US" smtClean="0"/>
              <a:t>24</a:t>
            </a:fld>
            <a:endParaRPr lang="zh-CN" altLang="en-US"/>
          </a:p>
        </p:txBody>
      </p:sp>
    </p:spTree>
    <p:extLst>
      <p:ext uri="{BB962C8B-B14F-4D97-AF65-F5344CB8AC3E}">
        <p14:creationId xmlns:p14="http://schemas.microsoft.com/office/powerpoint/2010/main" val="22366259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1B678F34-FAF4-47DC-B3CA-86F43294F0BF}" type="slidenum">
              <a:rPr lang="zh-CN" altLang="en-US" smtClean="0"/>
              <a:t>3</a:t>
            </a:fld>
            <a:endParaRPr lang="zh-CN" altLang="en-US"/>
          </a:p>
        </p:txBody>
      </p:sp>
    </p:spTree>
    <p:extLst>
      <p:ext uri="{BB962C8B-B14F-4D97-AF65-F5344CB8AC3E}">
        <p14:creationId xmlns:p14="http://schemas.microsoft.com/office/powerpoint/2010/main" val="27606526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1B678F34-FAF4-47DC-B3CA-86F43294F0BF}" type="slidenum">
              <a:rPr lang="zh-CN" altLang="en-US" smtClean="0"/>
              <a:t>4</a:t>
            </a:fld>
            <a:endParaRPr lang="zh-CN" altLang="en-US"/>
          </a:p>
        </p:txBody>
      </p:sp>
    </p:spTree>
    <p:extLst>
      <p:ext uri="{BB962C8B-B14F-4D97-AF65-F5344CB8AC3E}">
        <p14:creationId xmlns:p14="http://schemas.microsoft.com/office/powerpoint/2010/main" val="10533783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1B678F34-FAF4-47DC-B3CA-86F43294F0BF}" type="slidenum">
              <a:rPr lang="zh-CN" altLang="en-US" smtClean="0"/>
              <a:t>5</a:t>
            </a:fld>
            <a:endParaRPr lang="zh-CN" altLang="en-US"/>
          </a:p>
        </p:txBody>
      </p:sp>
    </p:spTree>
    <p:extLst>
      <p:ext uri="{BB962C8B-B14F-4D97-AF65-F5344CB8AC3E}">
        <p14:creationId xmlns:p14="http://schemas.microsoft.com/office/powerpoint/2010/main" val="36369103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1B678F34-FAF4-47DC-B3CA-86F43294F0BF}" type="slidenum">
              <a:rPr lang="zh-CN" altLang="en-US" smtClean="0"/>
              <a:t>6</a:t>
            </a:fld>
            <a:endParaRPr lang="zh-CN" altLang="en-US"/>
          </a:p>
        </p:txBody>
      </p:sp>
    </p:spTree>
    <p:extLst>
      <p:ext uri="{BB962C8B-B14F-4D97-AF65-F5344CB8AC3E}">
        <p14:creationId xmlns:p14="http://schemas.microsoft.com/office/powerpoint/2010/main" val="27087846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1B678F34-FAF4-47DC-B3CA-86F43294F0BF}" type="slidenum">
              <a:rPr lang="zh-CN" altLang="en-US" smtClean="0"/>
              <a:t>7</a:t>
            </a:fld>
            <a:endParaRPr lang="zh-CN" altLang="en-US"/>
          </a:p>
        </p:txBody>
      </p:sp>
    </p:spTree>
    <p:extLst>
      <p:ext uri="{BB962C8B-B14F-4D97-AF65-F5344CB8AC3E}">
        <p14:creationId xmlns:p14="http://schemas.microsoft.com/office/powerpoint/2010/main" val="10149624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1B678F34-FAF4-47DC-B3CA-86F43294F0BF}" type="slidenum">
              <a:rPr lang="zh-CN" altLang="en-US" smtClean="0"/>
              <a:t>8</a:t>
            </a:fld>
            <a:endParaRPr lang="zh-CN" altLang="en-US"/>
          </a:p>
        </p:txBody>
      </p:sp>
    </p:spTree>
    <p:extLst>
      <p:ext uri="{BB962C8B-B14F-4D97-AF65-F5344CB8AC3E}">
        <p14:creationId xmlns:p14="http://schemas.microsoft.com/office/powerpoint/2010/main" val="33186024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1B678F34-FAF4-47DC-B3CA-86F43294F0BF}" type="slidenum">
              <a:rPr lang="zh-CN" altLang="en-US" smtClean="0"/>
              <a:t>9</a:t>
            </a:fld>
            <a:endParaRPr lang="zh-CN" altLang="en-US"/>
          </a:p>
        </p:txBody>
      </p:sp>
    </p:spTree>
    <p:extLst>
      <p:ext uri="{BB962C8B-B14F-4D97-AF65-F5344CB8AC3E}">
        <p14:creationId xmlns:p14="http://schemas.microsoft.com/office/powerpoint/2010/main" val="10365782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519" y="2130429"/>
            <a:ext cx="10364550" cy="1470025"/>
          </a:xfrm>
          <a:prstGeom prst="rect">
            <a:avLst/>
          </a:prstGeo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829038" y="3886200"/>
            <a:ext cx="8535512" cy="1752600"/>
          </a:xfrm>
          <a:prstGeom prst="rect">
            <a:avLst/>
          </a:prstGeom>
        </p:spPr>
        <p:txBody>
          <a:bodyPr/>
          <a:lstStyle>
            <a:lvl1pPr marL="0" indent="0" algn="ctr">
              <a:buNone/>
              <a:defRPr>
                <a:solidFill>
                  <a:schemeClr val="tx1">
                    <a:tint val="75000"/>
                  </a:schemeClr>
                </a:solidFill>
              </a:defRPr>
            </a:lvl1pPr>
            <a:lvl2pPr marL="608965" indent="0" algn="ctr">
              <a:buNone/>
              <a:defRPr>
                <a:solidFill>
                  <a:schemeClr val="tx1">
                    <a:tint val="75000"/>
                  </a:schemeClr>
                </a:solidFill>
              </a:defRPr>
            </a:lvl2pPr>
            <a:lvl3pPr marL="1217930" indent="0" algn="ctr">
              <a:buNone/>
              <a:defRPr>
                <a:solidFill>
                  <a:schemeClr val="tx1">
                    <a:tint val="75000"/>
                  </a:schemeClr>
                </a:solidFill>
              </a:defRPr>
            </a:lvl3pPr>
            <a:lvl4pPr marL="1827530" indent="0" algn="ctr">
              <a:buNone/>
              <a:defRPr>
                <a:solidFill>
                  <a:schemeClr val="tx1">
                    <a:tint val="75000"/>
                  </a:schemeClr>
                </a:solidFill>
              </a:defRPr>
            </a:lvl4pPr>
            <a:lvl5pPr marL="2436495" indent="0" algn="ctr">
              <a:buNone/>
              <a:defRPr>
                <a:solidFill>
                  <a:schemeClr val="tx1">
                    <a:tint val="75000"/>
                  </a:schemeClr>
                </a:solidFill>
              </a:defRPr>
            </a:lvl5pPr>
            <a:lvl6pPr marL="3045460" indent="0" algn="ctr">
              <a:buNone/>
              <a:defRPr>
                <a:solidFill>
                  <a:schemeClr val="tx1">
                    <a:tint val="75000"/>
                  </a:schemeClr>
                </a:solidFill>
              </a:defRPr>
            </a:lvl6pPr>
            <a:lvl7pPr marL="3654425" indent="0" algn="ctr">
              <a:buNone/>
              <a:defRPr>
                <a:solidFill>
                  <a:schemeClr val="tx1">
                    <a:tint val="75000"/>
                  </a:schemeClr>
                </a:solidFill>
              </a:defRPr>
            </a:lvl7pPr>
            <a:lvl8pPr marL="4264025" indent="0" algn="ctr">
              <a:buNone/>
              <a:defRPr>
                <a:solidFill>
                  <a:schemeClr val="tx1">
                    <a:tint val="75000"/>
                  </a:schemeClr>
                </a:solidFill>
              </a:defRPr>
            </a:lvl8pPr>
            <a:lvl9pPr marL="4872990" indent="0" algn="ctr">
              <a:buNone/>
              <a:defRPr>
                <a:solidFill>
                  <a:schemeClr val="tx1">
                    <a:tint val="75000"/>
                  </a:schemeClr>
                </a:solidFill>
              </a:defRPr>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a:xfrm>
            <a:off x="609600" y="6356350"/>
            <a:ext cx="2844800" cy="365125"/>
          </a:xfrm>
          <a:prstGeom prst="rect">
            <a:avLst/>
          </a:prstGeom>
        </p:spPr>
        <p:txBody>
          <a:bodyPr/>
          <a:lstStyle>
            <a:lvl1pPr fontAlgn="auto">
              <a:defRPr noProof="1">
                <a:solidFill>
                  <a:srgbClr val="000000">
                    <a:tint val="75000"/>
                  </a:srgbClr>
                </a:solidFill>
                <a:latin typeface="+mn-lt"/>
                <a:ea typeface="+mn-ea"/>
              </a:defRPr>
            </a:lvl1pPr>
          </a:lstStyle>
          <a:p>
            <a:fld id="{B95FC270-55C9-4A20-A67A-3DE973D1FE95}" type="datetimeFigureOut">
              <a:rPr lang="zh-CN" altLang="en-US"/>
              <a:t>2018/4/10</a:t>
            </a:fld>
            <a:endParaRPr lang="zh-CN" altLang="en-US"/>
          </a:p>
        </p:txBody>
      </p:sp>
      <p:sp>
        <p:nvSpPr>
          <p:cNvPr id="5" name="页脚占位符 4"/>
          <p:cNvSpPr>
            <a:spLocks noGrp="1"/>
          </p:cNvSpPr>
          <p:nvPr>
            <p:ph type="ftr" sz="quarter" idx="11"/>
          </p:nvPr>
        </p:nvSpPr>
        <p:spPr>
          <a:xfrm>
            <a:off x="4165600" y="6356350"/>
            <a:ext cx="3862388" cy="365125"/>
          </a:xfrm>
          <a:prstGeom prst="rect">
            <a:avLst/>
          </a:prstGeom>
        </p:spPr>
        <p:txBody>
          <a:bodyPr/>
          <a:lstStyle>
            <a:lvl1pPr fontAlgn="auto">
              <a:defRPr noProof="1">
                <a:solidFill>
                  <a:srgbClr val="000000">
                    <a:tint val="75000"/>
                  </a:srgbClr>
                </a:solidFill>
              </a:defRPr>
            </a:lvl1pPr>
          </a:lstStyle>
          <a:p>
            <a:endParaRPr lang="zh-CN" altLang="en-US"/>
          </a:p>
        </p:txBody>
      </p:sp>
      <p:sp>
        <p:nvSpPr>
          <p:cNvPr id="6" name="灯片编号占位符 5"/>
          <p:cNvSpPr>
            <a:spLocks noGrp="1"/>
          </p:cNvSpPr>
          <p:nvPr>
            <p:ph type="sldNum" sz="quarter" idx="12"/>
          </p:nvPr>
        </p:nvSpPr>
        <p:spPr>
          <a:xfrm>
            <a:off x="8739188" y="6356350"/>
            <a:ext cx="2844800" cy="365125"/>
          </a:xfrm>
          <a:prstGeom prst="rect">
            <a:avLst/>
          </a:prstGeom>
        </p:spPr>
        <p:txBody>
          <a:bodyPr vert="horz" wrap="square" lIns="91440" tIns="45720" rIns="91440" bIns="45720" numCol="1" anchor="t" anchorCtr="0" compatLnSpc="1"/>
          <a:lstStyle>
            <a:lvl1pPr>
              <a:defRPr>
                <a:solidFill>
                  <a:srgbClr val="898989"/>
                </a:solidFill>
              </a:defRPr>
            </a:lvl1pPr>
          </a:lstStyle>
          <a:p>
            <a:fld id="{B7E3B35E-CF94-41B0-8F45-2138A4A89B4E}"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userDrawn="1">
  <p:cSld name="3_标题和内容">
    <p:spTree>
      <p:nvGrpSpPr>
        <p:cNvPr id="1" name=""/>
        <p:cNvGrpSpPr/>
        <p:nvPr/>
      </p:nvGrpSpPr>
      <p:grpSpPr>
        <a:xfrm>
          <a:off x="0" y="0"/>
          <a:ext cx="0" cy="0"/>
          <a:chOff x="0" y="0"/>
          <a:chExt cx="0" cy="0"/>
        </a:xfrm>
      </p:grpSpPr>
      <p:pic>
        <p:nvPicPr>
          <p:cNvPr id="2" name="图片 1"/>
          <p:cNvPicPr>
            <a:picLocks noChangeAspect="1" noChangeArrowheads="1"/>
          </p:cNvPicPr>
          <p:nvPr userDrawn="1"/>
        </p:nvPicPr>
        <p:blipFill>
          <a:blip r:embed="rId2"/>
          <a:srcRect/>
          <a:stretch>
            <a:fillRect/>
          </a:stretch>
        </p:blipFill>
        <p:spPr bwMode="auto">
          <a:xfrm>
            <a:off x="10864850" y="-90488"/>
            <a:ext cx="1063625" cy="992188"/>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4*#ppt_w"/>
                                          </p:val>
                                        </p:tav>
                                        <p:tav tm="100000">
                                          <p:val>
                                            <p:strVal val="#ppt_w"/>
                                          </p:val>
                                        </p:tav>
                                      </p:tavLst>
                                    </p:anim>
                                    <p:anim calcmode="lin" valueType="num">
                                      <p:cBhvr>
                                        <p:cTn id="8" dur="500" fill="hold"/>
                                        <p:tgtEl>
                                          <p:spTgt spid="2"/>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userDrawn="1">
  <p:cSld name="4_标题和内容">
    <p:spTree>
      <p:nvGrpSpPr>
        <p:cNvPr id="1" name=""/>
        <p:cNvGrpSpPr/>
        <p:nvPr/>
      </p:nvGrpSpPr>
      <p:grpSpPr>
        <a:xfrm>
          <a:off x="0" y="0"/>
          <a:ext cx="0" cy="0"/>
          <a:chOff x="0" y="0"/>
          <a:chExt cx="0" cy="0"/>
        </a:xfrm>
      </p:grpSpPr>
      <p:pic>
        <p:nvPicPr>
          <p:cNvPr id="2" name="图片 1"/>
          <p:cNvPicPr>
            <a:picLocks noChangeAspect="1" noChangeArrowheads="1"/>
          </p:cNvPicPr>
          <p:nvPr userDrawn="1"/>
        </p:nvPicPr>
        <p:blipFill>
          <a:blip r:embed="rId2"/>
          <a:srcRect/>
          <a:stretch>
            <a:fillRect/>
          </a:stretch>
        </p:blipFill>
        <p:spPr bwMode="auto">
          <a:xfrm>
            <a:off x="10864850" y="-90488"/>
            <a:ext cx="1063625" cy="992188"/>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4*#ppt_w"/>
                                          </p:val>
                                        </p:tav>
                                        <p:tav tm="100000">
                                          <p:val>
                                            <p:strVal val="#ppt_w"/>
                                          </p:val>
                                        </p:tav>
                                      </p:tavLst>
                                    </p:anim>
                                    <p:anim calcmode="lin" valueType="num">
                                      <p:cBhvr>
                                        <p:cTn id="8" dur="500" fill="hold"/>
                                        <p:tgtEl>
                                          <p:spTgt spid="2"/>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81" y="274640"/>
            <a:ext cx="10974229" cy="1143000"/>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609681" y="1600200"/>
            <a:ext cx="10974229" cy="4525964"/>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a:xfrm>
            <a:off x="609600" y="6356350"/>
            <a:ext cx="2844800" cy="365125"/>
          </a:xfrm>
          <a:prstGeom prst="rect">
            <a:avLst/>
          </a:prstGeom>
        </p:spPr>
        <p:txBody>
          <a:bodyPr/>
          <a:lstStyle>
            <a:lvl1pPr fontAlgn="auto">
              <a:defRPr noProof="1">
                <a:solidFill>
                  <a:srgbClr val="000000"/>
                </a:solidFill>
                <a:latin typeface="+mn-lt"/>
                <a:ea typeface="+mn-ea"/>
              </a:defRPr>
            </a:lvl1pPr>
          </a:lstStyle>
          <a:p>
            <a:fld id="{8B35F0B1-53A2-4F58-A419-9B6A1424FB57}" type="datetimeFigureOut">
              <a:rPr lang="zh-CN" altLang="en-US"/>
              <a:t>2018/4/10</a:t>
            </a:fld>
            <a:endParaRPr lang="zh-CN" altLang="en-US"/>
          </a:p>
        </p:txBody>
      </p:sp>
      <p:sp>
        <p:nvSpPr>
          <p:cNvPr id="5" name="页脚占位符 4"/>
          <p:cNvSpPr>
            <a:spLocks noGrp="1"/>
          </p:cNvSpPr>
          <p:nvPr>
            <p:ph type="ftr" sz="quarter" idx="11"/>
          </p:nvPr>
        </p:nvSpPr>
        <p:spPr>
          <a:xfrm>
            <a:off x="4165600" y="6356350"/>
            <a:ext cx="3862388" cy="365125"/>
          </a:xfrm>
          <a:prstGeom prst="rect">
            <a:avLst/>
          </a:prstGeom>
        </p:spPr>
        <p:txBody>
          <a:bodyPr/>
          <a:lstStyle>
            <a:lvl1pPr fontAlgn="auto">
              <a:defRPr noProof="1">
                <a:solidFill>
                  <a:srgbClr val="000000"/>
                </a:solidFill>
              </a:defRPr>
            </a:lvl1pPr>
          </a:lstStyle>
          <a:p>
            <a:endParaRPr lang="zh-CN" altLang="en-US"/>
          </a:p>
        </p:txBody>
      </p:sp>
      <p:sp>
        <p:nvSpPr>
          <p:cNvPr id="6" name="灯片编号占位符 5"/>
          <p:cNvSpPr>
            <a:spLocks noGrp="1"/>
          </p:cNvSpPr>
          <p:nvPr>
            <p:ph type="sldNum" sz="quarter" idx="12"/>
          </p:nvPr>
        </p:nvSpPr>
        <p:spPr>
          <a:xfrm>
            <a:off x="8739188" y="6356350"/>
            <a:ext cx="2844800" cy="365125"/>
          </a:xfrm>
          <a:prstGeom prst="rect">
            <a:avLst/>
          </a:prstGeom>
        </p:spPr>
        <p:txBody>
          <a:bodyPr vert="horz" wrap="square" lIns="91440" tIns="45720" rIns="91440" bIns="45720" numCol="1" anchor="t" anchorCtr="0" compatLnSpc="1"/>
          <a:lstStyle>
            <a:lvl1pPr>
              <a:defRPr>
                <a:solidFill>
                  <a:srgbClr val="000000"/>
                </a:solidFill>
              </a:defRPr>
            </a:lvl1pPr>
          </a:lstStyle>
          <a:p>
            <a:fld id="{A565961C-8709-472C-9A92-2C114154E35A}"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5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209" y="4406901"/>
            <a:ext cx="10364550" cy="1362075"/>
          </a:xfrm>
          <a:prstGeom prst="rect">
            <a:avLst/>
          </a:prstGeom>
        </p:spPr>
        <p:txBody>
          <a:bodyPr anchor="t"/>
          <a:lstStyle>
            <a:lvl1pPr algn="l">
              <a:defRPr sz="533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963209" y="2906713"/>
            <a:ext cx="10364550" cy="1500188"/>
          </a:xfrm>
          <a:prstGeom prst="rect">
            <a:avLst/>
          </a:prstGeom>
        </p:spPr>
        <p:txBody>
          <a:bodyPr anchor="b"/>
          <a:lstStyle>
            <a:lvl1pPr marL="0" indent="0">
              <a:buNone/>
              <a:defRPr sz="2665">
                <a:solidFill>
                  <a:schemeClr val="tx1">
                    <a:tint val="75000"/>
                  </a:schemeClr>
                </a:solidFill>
              </a:defRPr>
            </a:lvl1pPr>
            <a:lvl2pPr marL="608965" indent="0">
              <a:buNone/>
              <a:defRPr sz="2400">
                <a:solidFill>
                  <a:schemeClr val="tx1">
                    <a:tint val="75000"/>
                  </a:schemeClr>
                </a:solidFill>
              </a:defRPr>
            </a:lvl2pPr>
            <a:lvl3pPr marL="1217930" indent="0">
              <a:buNone/>
              <a:defRPr sz="2135">
                <a:solidFill>
                  <a:schemeClr val="tx1">
                    <a:tint val="75000"/>
                  </a:schemeClr>
                </a:solidFill>
              </a:defRPr>
            </a:lvl3pPr>
            <a:lvl4pPr marL="1827530" indent="0">
              <a:buNone/>
              <a:defRPr sz="1865">
                <a:solidFill>
                  <a:schemeClr val="tx1">
                    <a:tint val="75000"/>
                  </a:schemeClr>
                </a:solidFill>
              </a:defRPr>
            </a:lvl4pPr>
            <a:lvl5pPr marL="2436495" indent="0">
              <a:buNone/>
              <a:defRPr sz="1865">
                <a:solidFill>
                  <a:schemeClr val="tx1">
                    <a:tint val="75000"/>
                  </a:schemeClr>
                </a:solidFill>
              </a:defRPr>
            </a:lvl5pPr>
            <a:lvl6pPr marL="3045460" indent="0">
              <a:buNone/>
              <a:defRPr sz="1865">
                <a:solidFill>
                  <a:schemeClr val="tx1">
                    <a:tint val="75000"/>
                  </a:schemeClr>
                </a:solidFill>
              </a:defRPr>
            </a:lvl6pPr>
            <a:lvl7pPr marL="3654425" indent="0">
              <a:buNone/>
              <a:defRPr sz="1865">
                <a:solidFill>
                  <a:schemeClr val="tx1">
                    <a:tint val="75000"/>
                  </a:schemeClr>
                </a:solidFill>
              </a:defRPr>
            </a:lvl7pPr>
            <a:lvl8pPr marL="4264025" indent="0">
              <a:buNone/>
              <a:defRPr sz="1865">
                <a:solidFill>
                  <a:schemeClr val="tx1">
                    <a:tint val="75000"/>
                  </a:schemeClr>
                </a:solidFill>
              </a:defRPr>
            </a:lvl8pPr>
            <a:lvl9pPr marL="4872990" indent="0">
              <a:buNone/>
              <a:defRPr sz="1865">
                <a:solidFill>
                  <a:schemeClr val="tx1">
                    <a:tint val="75000"/>
                  </a:schemeClr>
                </a:solidFill>
              </a:defRPr>
            </a:lvl9pPr>
          </a:lstStyle>
          <a:p>
            <a:pPr lvl="0"/>
            <a:r>
              <a:rPr lang="zh-CN" altLang="en-US" noProof="1" smtClean="0"/>
              <a:t>单击此处编辑母版文本样式</a:t>
            </a:r>
          </a:p>
        </p:txBody>
      </p:sp>
      <p:sp>
        <p:nvSpPr>
          <p:cNvPr id="4" name="日期占位符 3"/>
          <p:cNvSpPr>
            <a:spLocks noGrp="1"/>
          </p:cNvSpPr>
          <p:nvPr>
            <p:ph type="dt" sz="half" idx="10"/>
          </p:nvPr>
        </p:nvSpPr>
        <p:spPr>
          <a:xfrm>
            <a:off x="609600" y="6356350"/>
            <a:ext cx="2844800" cy="365125"/>
          </a:xfrm>
          <a:prstGeom prst="rect">
            <a:avLst/>
          </a:prstGeom>
        </p:spPr>
        <p:txBody>
          <a:bodyPr/>
          <a:lstStyle>
            <a:lvl1pPr fontAlgn="auto">
              <a:defRPr noProof="1">
                <a:solidFill>
                  <a:srgbClr val="000000">
                    <a:tint val="75000"/>
                  </a:srgbClr>
                </a:solidFill>
                <a:latin typeface="+mn-lt"/>
                <a:ea typeface="+mn-ea"/>
              </a:defRPr>
            </a:lvl1pPr>
          </a:lstStyle>
          <a:p>
            <a:fld id="{B95FC270-55C9-4A20-A67A-3DE973D1FE95}" type="datetimeFigureOut">
              <a:rPr lang="zh-CN" altLang="en-US"/>
              <a:t>2018/4/10</a:t>
            </a:fld>
            <a:endParaRPr lang="zh-CN" altLang="en-US"/>
          </a:p>
        </p:txBody>
      </p:sp>
      <p:sp>
        <p:nvSpPr>
          <p:cNvPr id="5" name="页脚占位符 4"/>
          <p:cNvSpPr>
            <a:spLocks noGrp="1"/>
          </p:cNvSpPr>
          <p:nvPr>
            <p:ph type="ftr" sz="quarter" idx="11"/>
          </p:nvPr>
        </p:nvSpPr>
        <p:spPr>
          <a:xfrm>
            <a:off x="4165600" y="6356350"/>
            <a:ext cx="3862388" cy="365125"/>
          </a:xfrm>
          <a:prstGeom prst="rect">
            <a:avLst/>
          </a:prstGeom>
        </p:spPr>
        <p:txBody>
          <a:bodyPr/>
          <a:lstStyle>
            <a:lvl1pPr fontAlgn="auto">
              <a:defRPr noProof="1">
                <a:solidFill>
                  <a:srgbClr val="000000">
                    <a:tint val="75000"/>
                  </a:srgbClr>
                </a:solidFill>
              </a:defRPr>
            </a:lvl1pPr>
          </a:lstStyle>
          <a:p>
            <a:endParaRPr lang="zh-CN" altLang="en-US"/>
          </a:p>
        </p:txBody>
      </p:sp>
      <p:sp>
        <p:nvSpPr>
          <p:cNvPr id="6" name="灯片编号占位符 5"/>
          <p:cNvSpPr>
            <a:spLocks noGrp="1"/>
          </p:cNvSpPr>
          <p:nvPr>
            <p:ph type="sldNum" sz="quarter" idx="12"/>
          </p:nvPr>
        </p:nvSpPr>
        <p:spPr>
          <a:xfrm>
            <a:off x="8739188" y="6356350"/>
            <a:ext cx="2844800" cy="365125"/>
          </a:xfrm>
          <a:prstGeom prst="rect">
            <a:avLst/>
          </a:prstGeom>
        </p:spPr>
        <p:txBody>
          <a:bodyPr vert="horz" wrap="square" lIns="91440" tIns="45720" rIns="91440" bIns="45720" numCol="1" anchor="t" anchorCtr="0" compatLnSpc="1"/>
          <a:lstStyle>
            <a:lvl1pPr>
              <a:defRPr>
                <a:solidFill>
                  <a:srgbClr val="898989"/>
                </a:solidFill>
              </a:defRPr>
            </a:lvl1pPr>
          </a:lstStyle>
          <a:p>
            <a:fld id="{7F0E2F3E-B93A-4943-9693-B11F73D30B3D}"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81" y="274640"/>
            <a:ext cx="10974229" cy="1143000"/>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09681" y="1200152"/>
            <a:ext cx="5385501" cy="3394075"/>
          </a:xfrm>
          <a:prstGeom prst="rect">
            <a:avLst/>
          </a:prstGeom>
        </p:spPr>
        <p:txBody>
          <a:bodyPr/>
          <a:lstStyle>
            <a:lvl1pPr>
              <a:defRPr sz="3730"/>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198407" y="1200152"/>
            <a:ext cx="5385501" cy="3394075"/>
          </a:xfrm>
          <a:prstGeom prst="rect">
            <a:avLst/>
          </a:prstGeom>
        </p:spPr>
        <p:txBody>
          <a:bodyPr/>
          <a:lstStyle>
            <a:lvl1pPr>
              <a:defRPr sz="3730"/>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4"/>
          <p:cNvSpPr>
            <a:spLocks noGrp="1"/>
          </p:cNvSpPr>
          <p:nvPr>
            <p:ph type="dt" sz="half" idx="10"/>
          </p:nvPr>
        </p:nvSpPr>
        <p:spPr>
          <a:xfrm>
            <a:off x="609600" y="6356350"/>
            <a:ext cx="2844800" cy="365125"/>
          </a:xfrm>
          <a:prstGeom prst="rect">
            <a:avLst/>
          </a:prstGeom>
        </p:spPr>
        <p:txBody>
          <a:bodyPr/>
          <a:lstStyle>
            <a:lvl1pPr fontAlgn="auto">
              <a:defRPr noProof="1">
                <a:solidFill>
                  <a:srgbClr val="000000">
                    <a:tint val="75000"/>
                  </a:srgbClr>
                </a:solidFill>
                <a:latin typeface="+mn-lt"/>
                <a:ea typeface="+mn-ea"/>
              </a:defRPr>
            </a:lvl1pPr>
          </a:lstStyle>
          <a:p>
            <a:fld id="{B95FC270-55C9-4A20-A67A-3DE973D1FE95}" type="datetimeFigureOut">
              <a:rPr lang="zh-CN" altLang="en-US"/>
              <a:t>2018/4/10</a:t>
            </a:fld>
            <a:endParaRPr lang="zh-CN" altLang="en-US"/>
          </a:p>
        </p:txBody>
      </p:sp>
      <p:sp>
        <p:nvSpPr>
          <p:cNvPr id="6" name="页脚占位符 5"/>
          <p:cNvSpPr>
            <a:spLocks noGrp="1"/>
          </p:cNvSpPr>
          <p:nvPr>
            <p:ph type="ftr" sz="quarter" idx="11"/>
          </p:nvPr>
        </p:nvSpPr>
        <p:spPr>
          <a:xfrm>
            <a:off x="4165600" y="6356350"/>
            <a:ext cx="3862388" cy="365125"/>
          </a:xfrm>
          <a:prstGeom prst="rect">
            <a:avLst/>
          </a:prstGeom>
        </p:spPr>
        <p:txBody>
          <a:bodyPr/>
          <a:lstStyle>
            <a:lvl1pPr fontAlgn="auto">
              <a:defRPr noProof="1">
                <a:solidFill>
                  <a:srgbClr val="000000">
                    <a:tint val="75000"/>
                  </a:srgbClr>
                </a:solidFill>
              </a:defRPr>
            </a:lvl1pPr>
          </a:lstStyle>
          <a:p>
            <a:endParaRPr lang="zh-CN" altLang="en-US"/>
          </a:p>
        </p:txBody>
      </p:sp>
      <p:sp>
        <p:nvSpPr>
          <p:cNvPr id="7" name="灯片编号占位符 6"/>
          <p:cNvSpPr>
            <a:spLocks noGrp="1"/>
          </p:cNvSpPr>
          <p:nvPr>
            <p:ph type="sldNum" sz="quarter" idx="12"/>
          </p:nvPr>
        </p:nvSpPr>
        <p:spPr>
          <a:xfrm>
            <a:off x="8739188" y="6356350"/>
            <a:ext cx="2844800" cy="365125"/>
          </a:xfrm>
          <a:prstGeom prst="rect">
            <a:avLst/>
          </a:prstGeom>
        </p:spPr>
        <p:txBody>
          <a:bodyPr vert="horz" wrap="square" lIns="91440" tIns="45720" rIns="91440" bIns="45720" numCol="1" anchor="t" anchorCtr="0" compatLnSpc="1"/>
          <a:lstStyle>
            <a:lvl1pPr>
              <a:defRPr>
                <a:solidFill>
                  <a:srgbClr val="898989"/>
                </a:solidFill>
              </a:defRPr>
            </a:lvl1pPr>
          </a:lstStyle>
          <a:p>
            <a:fld id="{EA0AEF4D-92BA-479D-9B05-CFB8A168E0B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81" y="274640"/>
            <a:ext cx="10974229" cy="1143000"/>
          </a:xfrm>
          <a:prstGeom prst="rect">
            <a:avLst/>
          </a:prstGeo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09679" y="1535114"/>
            <a:ext cx="5387619" cy="639762"/>
          </a:xfrm>
          <a:prstGeom prst="rect">
            <a:avLst/>
          </a:prstGeom>
        </p:spPr>
        <p:txBody>
          <a:bodyPr anchor="b"/>
          <a:lstStyle>
            <a:lvl1pPr marL="0" indent="0">
              <a:buNone/>
              <a:defRPr sz="3200" b="1"/>
            </a:lvl1pPr>
            <a:lvl2pPr marL="608965" indent="0">
              <a:buNone/>
              <a:defRPr sz="2665" b="1"/>
            </a:lvl2pPr>
            <a:lvl3pPr marL="1217930" indent="0">
              <a:buNone/>
              <a:defRPr sz="2400" b="1"/>
            </a:lvl3pPr>
            <a:lvl4pPr marL="1827530" indent="0">
              <a:buNone/>
              <a:defRPr sz="2135" b="1"/>
            </a:lvl4pPr>
            <a:lvl5pPr marL="2436495" indent="0">
              <a:buNone/>
              <a:defRPr sz="2135" b="1"/>
            </a:lvl5pPr>
            <a:lvl6pPr marL="3045460" indent="0">
              <a:buNone/>
              <a:defRPr sz="2135" b="1"/>
            </a:lvl6pPr>
            <a:lvl7pPr marL="3654425" indent="0">
              <a:buNone/>
              <a:defRPr sz="2135" b="1"/>
            </a:lvl7pPr>
            <a:lvl8pPr marL="4264025" indent="0">
              <a:buNone/>
              <a:defRPr sz="2135" b="1"/>
            </a:lvl8pPr>
            <a:lvl9pPr marL="4872990" indent="0">
              <a:buNone/>
              <a:defRPr sz="2135" b="1"/>
            </a:lvl9pPr>
          </a:lstStyle>
          <a:p>
            <a:pPr lvl="0"/>
            <a:r>
              <a:rPr lang="zh-CN" altLang="en-US" noProof="1" smtClean="0"/>
              <a:t>单击此处编辑母版文本样式</a:t>
            </a:r>
          </a:p>
        </p:txBody>
      </p:sp>
      <p:sp>
        <p:nvSpPr>
          <p:cNvPr id="4" name="内容占位符 3"/>
          <p:cNvSpPr>
            <a:spLocks noGrp="1"/>
          </p:cNvSpPr>
          <p:nvPr>
            <p:ph sz="half" idx="2"/>
          </p:nvPr>
        </p:nvSpPr>
        <p:spPr>
          <a:xfrm>
            <a:off x="609679" y="2174877"/>
            <a:ext cx="5387619" cy="3951288"/>
          </a:xfrm>
          <a:prstGeom prst="rect">
            <a:avLst/>
          </a:prstGeo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94179" y="1535114"/>
            <a:ext cx="5389735" cy="639762"/>
          </a:xfrm>
          <a:prstGeom prst="rect">
            <a:avLst/>
          </a:prstGeom>
        </p:spPr>
        <p:txBody>
          <a:bodyPr anchor="b"/>
          <a:lstStyle>
            <a:lvl1pPr marL="0" indent="0">
              <a:buNone/>
              <a:defRPr sz="3200" b="1"/>
            </a:lvl1pPr>
            <a:lvl2pPr marL="608965" indent="0">
              <a:buNone/>
              <a:defRPr sz="2665" b="1"/>
            </a:lvl2pPr>
            <a:lvl3pPr marL="1217930" indent="0">
              <a:buNone/>
              <a:defRPr sz="2400" b="1"/>
            </a:lvl3pPr>
            <a:lvl4pPr marL="1827530" indent="0">
              <a:buNone/>
              <a:defRPr sz="2135" b="1"/>
            </a:lvl4pPr>
            <a:lvl5pPr marL="2436495" indent="0">
              <a:buNone/>
              <a:defRPr sz="2135" b="1"/>
            </a:lvl5pPr>
            <a:lvl6pPr marL="3045460" indent="0">
              <a:buNone/>
              <a:defRPr sz="2135" b="1"/>
            </a:lvl6pPr>
            <a:lvl7pPr marL="3654425" indent="0">
              <a:buNone/>
              <a:defRPr sz="2135" b="1"/>
            </a:lvl7pPr>
            <a:lvl8pPr marL="4264025" indent="0">
              <a:buNone/>
              <a:defRPr sz="2135" b="1"/>
            </a:lvl8pPr>
            <a:lvl9pPr marL="4872990" indent="0">
              <a:buNone/>
              <a:defRPr sz="2135" b="1"/>
            </a:lvl9pPr>
          </a:lstStyle>
          <a:p>
            <a:pPr lvl="0"/>
            <a:r>
              <a:rPr lang="zh-CN" altLang="en-US" noProof="1" smtClean="0"/>
              <a:t>单击此处编辑母版文本样式</a:t>
            </a:r>
          </a:p>
        </p:txBody>
      </p:sp>
      <p:sp>
        <p:nvSpPr>
          <p:cNvPr id="6" name="内容占位符 5"/>
          <p:cNvSpPr>
            <a:spLocks noGrp="1"/>
          </p:cNvSpPr>
          <p:nvPr>
            <p:ph sz="quarter" idx="4"/>
          </p:nvPr>
        </p:nvSpPr>
        <p:spPr>
          <a:xfrm>
            <a:off x="6194179" y="2174877"/>
            <a:ext cx="5389735" cy="3951288"/>
          </a:xfrm>
          <a:prstGeom prst="rect">
            <a:avLst/>
          </a:prstGeo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6"/>
          <p:cNvSpPr>
            <a:spLocks noGrp="1"/>
          </p:cNvSpPr>
          <p:nvPr>
            <p:ph type="dt" sz="half" idx="10"/>
          </p:nvPr>
        </p:nvSpPr>
        <p:spPr>
          <a:xfrm>
            <a:off x="609600" y="6356350"/>
            <a:ext cx="2844800" cy="365125"/>
          </a:xfrm>
          <a:prstGeom prst="rect">
            <a:avLst/>
          </a:prstGeom>
        </p:spPr>
        <p:txBody>
          <a:bodyPr/>
          <a:lstStyle>
            <a:lvl1pPr fontAlgn="auto">
              <a:defRPr noProof="1">
                <a:solidFill>
                  <a:srgbClr val="000000">
                    <a:tint val="75000"/>
                  </a:srgbClr>
                </a:solidFill>
                <a:latin typeface="+mn-lt"/>
                <a:ea typeface="+mn-ea"/>
              </a:defRPr>
            </a:lvl1pPr>
          </a:lstStyle>
          <a:p>
            <a:fld id="{B95FC270-55C9-4A20-A67A-3DE973D1FE95}" type="datetimeFigureOut">
              <a:rPr lang="zh-CN" altLang="en-US"/>
              <a:t>2018/4/10</a:t>
            </a:fld>
            <a:endParaRPr lang="zh-CN" altLang="en-US"/>
          </a:p>
        </p:txBody>
      </p:sp>
      <p:sp>
        <p:nvSpPr>
          <p:cNvPr id="8" name="页脚占位符 7"/>
          <p:cNvSpPr>
            <a:spLocks noGrp="1"/>
          </p:cNvSpPr>
          <p:nvPr>
            <p:ph type="ftr" sz="quarter" idx="11"/>
          </p:nvPr>
        </p:nvSpPr>
        <p:spPr>
          <a:xfrm>
            <a:off x="4165600" y="6356350"/>
            <a:ext cx="3862388" cy="365125"/>
          </a:xfrm>
          <a:prstGeom prst="rect">
            <a:avLst/>
          </a:prstGeom>
        </p:spPr>
        <p:txBody>
          <a:bodyPr/>
          <a:lstStyle>
            <a:lvl1pPr fontAlgn="auto">
              <a:defRPr noProof="1">
                <a:solidFill>
                  <a:srgbClr val="000000">
                    <a:tint val="75000"/>
                  </a:srgbClr>
                </a:solidFill>
              </a:defRPr>
            </a:lvl1pPr>
          </a:lstStyle>
          <a:p>
            <a:endParaRPr lang="zh-CN" altLang="en-US"/>
          </a:p>
        </p:txBody>
      </p:sp>
      <p:sp>
        <p:nvSpPr>
          <p:cNvPr id="9" name="灯片编号占位符 8"/>
          <p:cNvSpPr>
            <a:spLocks noGrp="1"/>
          </p:cNvSpPr>
          <p:nvPr>
            <p:ph type="sldNum" sz="quarter" idx="12"/>
          </p:nvPr>
        </p:nvSpPr>
        <p:spPr>
          <a:xfrm>
            <a:off x="8739188" y="6356350"/>
            <a:ext cx="2844800" cy="365125"/>
          </a:xfrm>
          <a:prstGeom prst="rect">
            <a:avLst/>
          </a:prstGeom>
        </p:spPr>
        <p:txBody>
          <a:bodyPr vert="horz" wrap="square" lIns="91440" tIns="45720" rIns="91440" bIns="45720" numCol="1" anchor="t" anchorCtr="0" compatLnSpc="1"/>
          <a:lstStyle>
            <a:lvl1pPr>
              <a:defRPr>
                <a:solidFill>
                  <a:srgbClr val="898989"/>
                </a:solidFill>
              </a:defRPr>
            </a:lvl1pPr>
          </a:lstStyle>
          <a:p>
            <a:fld id="{B5ED7544-E59C-4E43-A151-B1F16D343FAE}"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81" y="274640"/>
            <a:ext cx="10974229" cy="1143000"/>
          </a:xfrm>
          <a:prstGeom prst="rect">
            <a:avLst/>
          </a:prstGeom>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a:xfrm>
            <a:off x="609600" y="6356350"/>
            <a:ext cx="2844800" cy="365125"/>
          </a:xfrm>
          <a:prstGeom prst="rect">
            <a:avLst/>
          </a:prstGeom>
        </p:spPr>
        <p:txBody>
          <a:bodyPr/>
          <a:lstStyle>
            <a:lvl1pPr fontAlgn="auto">
              <a:defRPr noProof="1">
                <a:solidFill>
                  <a:srgbClr val="000000">
                    <a:tint val="75000"/>
                  </a:srgbClr>
                </a:solidFill>
                <a:latin typeface="+mn-lt"/>
                <a:ea typeface="+mn-ea"/>
              </a:defRPr>
            </a:lvl1pPr>
          </a:lstStyle>
          <a:p>
            <a:fld id="{B95FC270-55C9-4A20-A67A-3DE973D1FE95}" type="datetimeFigureOut">
              <a:rPr lang="zh-CN" altLang="en-US"/>
              <a:t>2018/4/10</a:t>
            </a:fld>
            <a:endParaRPr lang="zh-CN" altLang="en-US"/>
          </a:p>
        </p:txBody>
      </p:sp>
      <p:sp>
        <p:nvSpPr>
          <p:cNvPr id="4" name="页脚占位符 3"/>
          <p:cNvSpPr>
            <a:spLocks noGrp="1"/>
          </p:cNvSpPr>
          <p:nvPr>
            <p:ph type="ftr" sz="quarter" idx="11"/>
          </p:nvPr>
        </p:nvSpPr>
        <p:spPr>
          <a:xfrm>
            <a:off x="4165600" y="6356350"/>
            <a:ext cx="3862388" cy="365125"/>
          </a:xfrm>
          <a:prstGeom prst="rect">
            <a:avLst/>
          </a:prstGeom>
        </p:spPr>
        <p:txBody>
          <a:bodyPr/>
          <a:lstStyle>
            <a:lvl1pPr fontAlgn="auto">
              <a:defRPr noProof="1">
                <a:solidFill>
                  <a:srgbClr val="000000">
                    <a:tint val="75000"/>
                  </a:srgbClr>
                </a:solidFill>
              </a:defRPr>
            </a:lvl1pPr>
          </a:lstStyle>
          <a:p>
            <a:endParaRPr lang="zh-CN" altLang="en-US"/>
          </a:p>
        </p:txBody>
      </p:sp>
      <p:sp>
        <p:nvSpPr>
          <p:cNvPr id="5" name="灯片编号占位符 4"/>
          <p:cNvSpPr>
            <a:spLocks noGrp="1"/>
          </p:cNvSpPr>
          <p:nvPr>
            <p:ph type="sldNum" sz="quarter" idx="12"/>
          </p:nvPr>
        </p:nvSpPr>
        <p:spPr>
          <a:xfrm>
            <a:off x="8739188" y="6356350"/>
            <a:ext cx="2844800" cy="365125"/>
          </a:xfrm>
          <a:prstGeom prst="rect">
            <a:avLst/>
          </a:prstGeom>
        </p:spPr>
        <p:txBody>
          <a:bodyPr vert="horz" wrap="square" lIns="91440" tIns="45720" rIns="91440" bIns="45720" numCol="1" anchor="t" anchorCtr="0" compatLnSpc="1"/>
          <a:lstStyle>
            <a:lvl1pPr>
              <a:defRPr>
                <a:solidFill>
                  <a:srgbClr val="898989"/>
                </a:solidFill>
              </a:defRPr>
            </a:lvl1pPr>
          </a:lstStyle>
          <a:p>
            <a:fld id="{8D469B98-04D4-4E78-9690-7CB121095406}"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84" y="273053"/>
            <a:ext cx="4011606" cy="1162051"/>
          </a:xfrm>
          <a:prstGeom prst="rect">
            <a:avLst/>
          </a:prstGeom>
        </p:spPr>
        <p:txBody>
          <a:bodyPr anchor="b"/>
          <a:lstStyle>
            <a:lvl1pPr algn="l">
              <a:defRPr sz="2665"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767354" y="273053"/>
            <a:ext cx="6816554" cy="5853113"/>
          </a:xfrm>
          <a:prstGeom prst="rect">
            <a:avLst/>
          </a:prstGeom>
        </p:spPr>
        <p:txBody>
          <a:bodyPr/>
          <a:lstStyle>
            <a:lvl1pPr>
              <a:defRPr sz="4265"/>
            </a:lvl1pPr>
            <a:lvl2pPr>
              <a:defRPr sz="3730"/>
            </a:lvl2pPr>
            <a:lvl3pPr>
              <a:defRPr sz="3200"/>
            </a:lvl3pPr>
            <a:lvl4pPr>
              <a:defRPr sz="2665"/>
            </a:lvl4pPr>
            <a:lvl5pPr>
              <a:defRPr sz="2665"/>
            </a:lvl5pPr>
            <a:lvl6pPr>
              <a:defRPr sz="2665"/>
            </a:lvl6pPr>
            <a:lvl7pPr>
              <a:defRPr sz="2665"/>
            </a:lvl7pPr>
            <a:lvl8pPr>
              <a:defRPr sz="2665"/>
            </a:lvl8pPr>
            <a:lvl9pPr>
              <a:defRPr sz="2665"/>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09684" y="1435103"/>
            <a:ext cx="4011606" cy="4691062"/>
          </a:xfrm>
          <a:prstGeom prst="rect">
            <a:avLst/>
          </a:prstGeom>
        </p:spPr>
        <p:txBody>
          <a:bodyPr/>
          <a:lstStyle>
            <a:lvl1pPr marL="0" indent="0">
              <a:buNone/>
              <a:defRPr sz="1865"/>
            </a:lvl1pPr>
            <a:lvl2pPr marL="608965" indent="0">
              <a:buNone/>
              <a:defRPr sz="1600"/>
            </a:lvl2pPr>
            <a:lvl3pPr marL="1217930" indent="0">
              <a:buNone/>
              <a:defRPr sz="1335"/>
            </a:lvl3pPr>
            <a:lvl4pPr marL="1827530" indent="0">
              <a:buNone/>
              <a:defRPr sz="1200"/>
            </a:lvl4pPr>
            <a:lvl5pPr marL="2436495" indent="0">
              <a:buNone/>
              <a:defRPr sz="1200"/>
            </a:lvl5pPr>
            <a:lvl6pPr marL="3045460" indent="0">
              <a:buNone/>
              <a:defRPr sz="1200"/>
            </a:lvl6pPr>
            <a:lvl7pPr marL="3654425" indent="0">
              <a:buNone/>
              <a:defRPr sz="1200"/>
            </a:lvl7pPr>
            <a:lvl8pPr marL="4264025" indent="0">
              <a:buNone/>
              <a:defRPr sz="1200"/>
            </a:lvl8pPr>
            <a:lvl9pPr marL="4872990" indent="0">
              <a:buNone/>
              <a:defRPr sz="1200"/>
            </a:lvl9pPr>
          </a:lstStyle>
          <a:p>
            <a:pPr lvl="0"/>
            <a:r>
              <a:rPr lang="zh-CN" altLang="en-US" noProof="1" smtClean="0"/>
              <a:t>单击此处编辑母版文本样式</a:t>
            </a:r>
          </a:p>
        </p:txBody>
      </p:sp>
      <p:sp>
        <p:nvSpPr>
          <p:cNvPr id="5" name="日期占位符 4"/>
          <p:cNvSpPr>
            <a:spLocks noGrp="1"/>
          </p:cNvSpPr>
          <p:nvPr>
            <p:ph type="dt" sz="half" idx="10"/>
          </p:nvPr>
        </p:nvSpPr>
        <p:spPr>
          <a:xfrm>
            <a:off x="609600" y="6356350"/>
            <a:ext cx="2844800" cy="365125"/>
          </a:xfrm>
          <a:prstGeom prst="rect">
            <a:avLst/>
          </a:prstGeom>
        </p:spPr>
        <p:txBody>
          <a:bodyPr/>
          <a:lstStyle>
            <a:lvl1pPr fontAlgn="auto">
              <a:defRPr noProof="1">
                <a:solidFill>
                  <a:srgbClr val="000000">
                    <a:tint val="75000"/>
                  </a:srgbClr>
                </a:solidFill>
                <a:latin typeface="+mn-lt"/>
                <a:ea typeface="+mn-ea"/>
              </a:defRPr>
            </a:lvl1pPr>
          </a:lstStyle>
          <a:p>
            <a:fld id="{B95FC270-55C9-4A20-A67A-3DE973D1FE95}" type="datetimeFigureOut">
              <a:rPr lang="zh-CN" altLang="en-US"/>
              <a:t>2018/4/10</a:t>
            </a:fld>
            <a:endParaRPr lang="zh-CN" altLang="en-US"/>
          </a:p>
        </p:txBody>
      </p:sp>
      <p:sp>
        <p:nvSpPr>
          <p:cNvPr id="6" name="页脚占位符 5"/>
          <p:cNvSpPr>
            <a:spLocks noGrp="1"/>
          </p:cNvSpPr>
          <p:nvPr>
            <p:ph type="ftr" sz="quarter" idx="11"/>
          </p:nvPr>
        </p:nvSpPr>
        <p:spPr>
          <a:xfrm>
            <a:off x="4165600" y="6356350"/>
            <a:ext cx="3862388" cy="365125"/>
          </a:xfrm>
          <a:prstGeom prst="rect">
            <a:avLst/>
          </a:prstGeom>
        </p:spPr>
        <p:txBody>
          <a:bodyPr/>
          <a:lstStyle>
            <a:lvl1pPr fontAlgn="auto">
              <a:defRPr noProof="1">
                <a:solidFill>
                  <a:srgbClr val="000000">
                    <a:tint val="75000"/>
                  </a:srgbClr>
                </a:solidFill>
              </a:defRPr>
            </a:lvl1pPr>
          </a:lstStyle>
          <a:p>
            <a:endParaRPr lang="zh-CN" altLang="en-US"/>
          </a:p>
        </p:txBody>
      </p:sp>
      <p:sp>
        <p:nvSpPr>
          <p:cNvPr id="7" name="灯片编号占位符 6"/>
          <p:cNvSpPr>
            <a:spLocks noGrp="1"/>
          </p:cNvSpPr>
          <p:nvPr>
            <p:ph type="sldNum" sz="quarter" idx="12"/>
          </p:nvPr>
        </p:nvSpPr>
        <p:spPr>
          <a:xfrm>
            <a:off x="8739188" y="6356350"/>
            <a:ext cx="2844800" cy="365125"/>
          </a:xfrm>
          <a:prstGeom prst="rect">
            <a:avLst/>
          </a:prstGeom>
        </p:spPr>
        <p:txBody>
          <a:bodyPr vert="horz" wrap="square" lIns="91440" tIns="45720" rIns="91440" bIns="45720" numCol="1" anchor="t" anchorCtr="0" compatLnSpc="1"/>
          <a:lstStyle>
            <a:lvl1pPr>
              <a:defRPr>
                <a:solidFill>
                  <a:srgbClr val="898989"/>
                </a:solidFill>
              </a:defRPr>
            </a:lvl1pPr>
          </a:lstStyle>
          <a:p>
            <a:fld id="{9868DDD9-6024-4C36-AEC2-C4E5CE781700}"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028" y="4800601"/>
            <a:ext cx="7316153" cy="566738"/>
          </a:xfrm>
          <a:prstGeom prst="rect">
            <a:avLst/>
          </a:prstGeom>
        </p:spPr>
        <p:txBody>
          <a:bodyPr anchor="b"/>
          <a:lstStyle>
            <a:lvl1pPr algn="l">
              <a:defRPr sz="2665"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2390028" y="612778"/>
            <a:ext cx="7316153" cy="4114800"/>
          </a:xfrm>
          <a:prstGeom prst="rect">
            <a:avLst/>
          </a:prstGeom>
        </p:spPr>
        <p:txBody>
          <a:bodyPr/>
          <a:lstStyle>
            <a:lvl1pPr marL="0" indent="0">
              <a:buNone/>
              <a:defRPr sz="4265"/>
            </a:lvl1pPr>
            <a:lvl2pPr marL="608965" indent="0">
              <a:buNone/>
              <a:defRPr sz="3730"/>
            </a:lvl2pPr>
            <a:lvl3pPr marL="1217930" indent="0">
              <a:buNone/>
              <a:defRPr sz="3200"/>
            </a:lvl3pPr>
            <a:lvl4pPr marL="1827530" indent="0">
              <a:buNone/>
              <a:defRPr sz="2665"/>
            </a:lvl4pPr>
            <a:lvl5pPr marL="2436495" indent="0">
              <a:buNone/>
              <a:defRPr sz="2665"/>
            </a:lvl5pPr>
            <a:lvl6pPr marL="3045460" indent="0">
              <a:buNone/>
              <a:defRPr sz="2665"/>
            </a:lvl6pPr>
            <a:lvl7pPr marL="3654425" indent="0">
              <a:buNone/>
              <a:defRPr sz="2665"/>
            </a:lvl7pPr>
            <a:lvl8pPr marL="4264025" indent="0">
              <a:buNone/>
              <a:defRPr sz="2665"/>
            </a:lvl8pPr>
            <a:lvl9pPr marL="4872990" indent="0">
              <a:buNone/>
              <a:defRPr sz="2665"/>
            </a:lvl9pPr>
          </a:lstStyle>
          <a:p>
            <a:endParaRPr lang="zh-CN" altLang="en-US" noProof="1"/>
          </a:p>
        </p:txBody>
      </p:sp>
      <p:sp>
        <p:nvSpPr>
          <p:cNvPr id="4" name="文本占位符 3"/>
          <p:cNvSpPr>
            <a:spLocks noGrp="1"/>
          </p:cNvSpPr>
          <p:nvPr>
            <p:ph type="body" sz="half" idx="2"/>
          </p:nvPr>
        </p:nvSpPr>
        <p:spPr>
          <a:xfrm>
            <a:off x="2390028" y="5367339"/>
            <a:ext cx="7316153" cy="804864"/>
          </a:xfrm>
          <a:prstGeom prst="rect">
            <a:avLst/>
          </a:prstGeom>
        </p:spPr>
        <p:txBody>
          <a:bodyPr/>
          <a:lstStyle>
            <a:lvl1pPr marL="0" indent="0">
              <a:buNone/>
              <a:defRPr sz="1865"/>
            </a:lvl1pPr>
            <a:lvl2pPr marL="608965" indent="0">
              <a:buNone/>
              <a:defRPr sz="1600"/>
            </a:lvl2pPr>
            <a:lvl3pPr marL="1217930" indent="0">
              <a:buNone/>
              <a:defRPr sz="1335"/>
            </a:lvl3pPr>
            <a:lvl4pPr marL="1827530" indent="0">
              <a:buNone/>
              <a:defRPr sz="1200"/>
            </a:lvl4pPr>
            <a:lvl5pPr marL="2436495" indent="0">
              <a:buNone/>
              <a:defRPr sz="1200"/>
            </a:lvl5pPr>
            <a:lvl6pPr marL="3045460" indent="0">
              <a:buNone/>
              <a:defRPr sz="1200"/>
            </a:lvl6pPr>
            <a:lvl7pPr marL="3654425" indent="0">
              <a:buNone/>
              <a:defRPr sz="1200"/>
            </a:lvl7pPr>
            <a:lvl8pPr marL="4264025" indent="0">
              <a:buNone/>
              <a:defRPr sz="1200"/>
            </a:lvl8pPr>
            <a:lvl9pPr marL="4872990" indent="0">
              <a:buNone/>
              <a:defRPr sz="1200"/>
            </a:lvl9pPr>
          </a:lstStyle>
          <a:p>
            <a:pPr lvl="0"/>
            <a:r>
              <a:rPr lang="zh-CN" altLang="en-US" noProof="1" smtClean="0"/>
              <a:t>单击此处编辑母版文本样式</a:t>
            </a:r>
          </a:p>
        </p:txBody>
      </p:sp>
      <p:sp>
        <p:nvSpPr>
          <p:cNvPr id="5" name="日期占位符 4"/>
          <p:cNvSpPr>
            <a:spLocks noGrp="1"/>
          </p:cNvSpPr>
          <p:nvPr>
            <p:ph type="dt" sz="half" idx="10"/>
          </p:nvPr>
        </p:nvSpPr>
        <p:spPr>
          <a:xfrm>
            <a:off x="609600" y="6356350"/>
            <a:ext cx="2844800" cy="365125"/>
          </a:xfrm>
          <a:prstGeom prst="rect">
            <a:avLst/>
          </a:prstGeom>
        </p:spPr>
        <p:txBody>
          <a:bodyPr/>
          <a:lstStyle>
            <a:lvl1pPr fontAlgn="auto">
              <a:defRPr noProof="1">
                <a:solidFill>
                  <a:srgbClr val="000000">
                    <a:tint val="75000"/>
                  </a:srgbClr>
                </a:solidFill>
                <a:latin typeface="+mn-lt"/>
                <a:ea typeface="+mn-ea"/>
              </a:defRPr>
            </a:lvl1pPr>
          </a:lstStyle>
          <a:p>
            <a:fld id="{B95FC270-55C9-4A20-A67A-3DE973D1FE95}" type="datetimeFigureOut">
              <a:rPr lang="zh-CN" altLang="en-US"/>
              <a:t>2018/4/10</a:t>
            </a:fld>
            <a:endParaRPr lang="zh-CN" altLang="en-US"/>
          </a:p>
        </p:txBody>
      </p:sp>
      <p:sp>
        <p:nvSpPr>
          <p:cNvPr id="6" name="页脚占位符 5"/>
          <p:cNvSpPr>
            <a:spLocks noGrp="1"/>
          </p:cNvSpPr>
          <p:nvPr>
            <p:ph type="ftr" sz="quarter" idx="11"/>
          </p:nvPr>
        </p:nvSpPr>
        <p:spPr>
          <a:xfrm>
            <a:off x="4165600" y="6356350"/>
            <a:ext cx="3862388" cy="365125"/>
          </a:xfrm>
          <a:prstGeom prst="rect">
            <a:avLst/>
          </a:prstGeom>
        </p:spPr>
        <p:txBody>
          <a:bodyPr/>
          <a:lstStyle>
            <a:lvl1pPr fontAlgn="auto">
              <a:defRPr noProof="1">
                <a:solidFill>
                  <a:srgbClr val="000000">
                    <a:tint val="75000"/>
                  </a:srgbClr>
                </a:solidFill>
              </a:defRPr>
            </a:lvl1pPr>
          </a:lstStyle>
          <a:p>
            <a:endParaRPr lang="zh-CN" altLang="en-US"/>
          </a:p>
        </p:txBody>
      </p:sp>
      <p:sp>
        <p:nvSpPr>
          <p:cNvPr id="7" name="灯片编号占位符 6"/>
          <p:cNvSpPr>
            <a:spLocks noGrp="1"/>
          </p:cNvSpPr>
          <p:nvPr>
            <p:ph type="sldNum" sz="quarter" idx="12"/>
          </p:nvPr>
        </p:nvSpPr>
        <p:spPr>
          <a:xfrm>
            <a:off x="8739188" y="6356350"/>
            <a:ext cx="2844800" cy="365125"/>
          </a:xfrm>
          <a:prstGeom prst="rect">
            <a:avLst/>
          </a:prstGeom>
        </p:spPr>
        <p:txBody>
          <a:bodyPr vert="horz" wrap="square" lIns="91440" tIns="45720" rIns="91440" bIns="45720" numCol="1" anchor="t" anchorCtr="0" compatLnSpc="1"/>
          <a:lstStyle>
            <a:lvl1pPr>
              <a:defRPr>
                <a:solidFill>
                  <a:srgbClr val="898989"/>
                </a:solidFill>
              </a:defRPr>
            </a:lvl1pPr>
          </a:lstStyle>
          <a:p>
            <a:fld id="{39C7BAFB-3FF8-4E56-8457-8EBFA52CD55B}"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81" y="274640"/>
            <a:ext cx="10974229" cy="1143000"/>
          </a:xfrm>
          <a:prstGeom prst="rect">
            <a:avLst/>
          </a:prstGeom>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09681" y="1600203"/>
            <a:ext cx="10974229" cy="4525963"/>
          </a:xfrm>
          <a:prstGeom prst="rect">
            <a:avLst/>
          </a:prstGeo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a:xfrm>
            <a:off x="609600" y="6356350"/>
            <a:ext cx="2844800" cy="365125"/>
          </a:xfrm>
          <a:prstGeom prst="rect">
            <a:avLst/>
          </a:prstGeom>
        </p:spPr>
        <p:txBody>
          <a:bodyPr/>
          <a:lstStyle>
            <a:lvl1pPr fontAlgn="auto">
              <a:defRPr noProof="1">
                <a:solidFill>
                  <a:srgbClr val="000000">
                    <a:tint val="75000"/>
                  </a:srgbClr>
                </a:solidFill>
                <a:latin typeface="+mn-lt"/>
                <a:ea typeface="+mn-ea"/>
              </a:defRPr>
            </a:lvl1pPr>
          </a:lstStyle>
          <a:p>
            <a:fld id="{B95FC270-55C9-4A20-A67A-3DE973D1FE95}" type="datetimeFigureOut">
              <a:rPr lang="zh-CN" altLang="en-US"/>
              <a:t>2018/4/10</a:t>
            </a:fld>
            <a:endParaRPr lang="zh-CN" altLang="en-US"/>
          </a:p>
        </p:txBody>
      </p:sp>
      <p:sp>
        <p:nvSpPr>
          <p:cNvPr id="5" name="页脚占位符 4"/>
          <p:cNvSpPr>
            <a:spLocks noGrp="1"/>
          </p:cNvSpPr>
          <p:nvPr>
            <p:ph type="ftr" sz="quarter" idx="11"/>
          </p:nvPr>
        </p:nvSpPr>
        <p:spPr>
          <a:xfrm>
            <a:off x="4165600" y="6356350"/>
            <a:ext cx="3862388" cy="365125"/>
          </a:xfrm>
          <a:prstGeom prst="rect">
            <a:avLst/>
          </a:prstGeom>
        </p:spPr>
        <p:txBody>
          <a:bodyPr/>
          <a:lstStyle>
            <a:lvl1pPr fontAlgn="auto">
              <a:defRPr noProof="1">
                <a:solidFill>
                  <a:srgbClr val="000000">
                    <a:tint val="75000"/>
                  </a:srgbClr>
                </a:solidFill>
              </a:defRPr>
            </a:lvl1pPr>
          </a:lstStyle>
          <a:p>
            <a:endParaRPr lang="zh-CN" altLang="en-US"/>
          </a:p>
        </p:txBody>
      </p:sp>
      <p:sp>
        <p:nvSpPr>
          <p:cNvPr id="6" name="灯片编号占位符 5"/>
          <p:cNvSpPr>
            <a:spLocks noGrp="1"/>
          </p:cNvSpPr>
          <p:nvPr>
            <p:ph type="sldNum" sz="quarter" idx="12"/>
          </p:nvPr>
        </p:nvSpPr>
        <p:spPr>
          <a:xfrm>
            <a:off x="8739188" y="6356350"/>
            <a:ext cx="2844800" cy="365125"/>
          </a:xfrm>
          <a:prstGeom prst="rect">
            <a:avLst/>
          </a:prstGeom>
        </p:spPr>
        <p:txBody>
          <a:bodyPr vert="horz" wrap="square" lIns="91440" tIns="45720" rIns="91440" bIns="45720" numCol="1" anchor="t" anchorCtr="0" compatLnSpc="1"/>
          <a:lstStyle>
            <a:lvl1pPr>
              <a:defRPr>
                <a:solidFill>
                  <a:srgbClr val="898989"/>
                </a:solidFill>
              </a:defRPr>
            </a:lvl1pPr>
          </a:lstStyle>
          <a:p>
            <a:fld id="{61E8CECA-409D-489B-9AF5-153542CBD87E}"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0351" y="206376"/>
            <a:ext cx="2743557" cy="4387851"/>
          </a:xfrm>
          <a:prstGeom prst="rect">
            <a:avLst/>
          </a:prstGeo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09681" y="206376"/>
            <a:ext cx="8027445" cy="4387851"/>
          </a:xfrm>
          <a:prstGeom prst="rect">
            <a:avLst/>
          </a:prstGeo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a:xfrm>
            <a:off x="609600" y="6356350"/>
            <a:ext cx="2844800" cy="365125"/>
          </a:xfrm>
          <a:prstGeom prst="rect">
            <a:avLst/>
          </a:prstGeom>
        </p:spPr>
        <p:txBody>
          <a:bodyPr/>
          <a:lstStyle>
            <a:lvl1pPr fontAlgn="auto">
              <a:defRPr noProof="1">
                <a:solidFill>
                  <a:srgbClr val="000000">
                    <a:tint val="75000"/>
                  </a:srgbClr>
                </a:solidFill>
                <a:latin typeface="+mn-lt"/>
                <a:ea typeface="+mn-ea"/>
              </a:defRPr>
            </a:lvl1pPr>
          </a:lstStyle>
          <a:p>
            <a:fld id="{B95FC270-55C9-4A20-A67A-3DE973D1FE95}" type="datetimeFigureOut">
              <a:rPr lang="zh-CN" altLang="en-US"/>
              <a:t>2018/4/10</a:t>
            </a:fld>
            <a:endParaRPr lang="zh-CN" altLang="en-US"/>
          </a:p>
        </p:txBody>
      </p:sp>
      <p:sp>
        <p:nvSpPr>
          <p:cNvPr id="5" name="页脚占位符 4"/>
          <p:cNvSpPr>
            <a:spLocks noGrp="1"/>
          </p:cNvSpPr>
          <p:nvPr>
            <p:ph type="ftr" sz="quarter" idx="11"/>
          </p:nvPr>
        </p:nvSpPr>
        <p:spPr>
          <a:xfrm>
            <a:off x="4165600" y="6356350"/>
            <a:ext cx="3862388" cy="365125"/>
          </a:xfrm>
          <a:prstGeom prst="rect">
            <a:avLst/>
          </a:prstGeom>
        </p:spPr>
        <p:txBody>
          <a:bodyPr/>
          <a:lstStyle>
            <a:lvl1pPr fontAlgn="auto">
              <a:defRPr noProof="1">
                <a:solidFill>
                  <a:srgbClr val="000000">
                    <a:tint val="75000"/>
                  </a:srgbClr>
                </a:solidFill>
              </a:defRPr>
            </a:lvl1pPr>
          </a:lstStyle>
          <a:p>
            <a:endParaRPr lang="zh-CN" altLang="en-US"/>
          </a:p>
        </p:txBody>
      </p:sp>
      <p:sp>
        <p:nvSpPr>
          <p:cNvPr id="6" name="灯片编号占位符 5"/>
          <p:cNvSpPr>
            <a:spLocks noGrp="1"/>
          </p:cNvSpPr>
          <p:nvPr>
            <p:ph type="sldNum" sz="quarter" idx="12"/>
          </p:nvPr>
        </p:nvSpPr>
        <p:spPr>
          <a:xfrm>
            <a:off x="8739188" y="6356350"/>
            <a:ext cx="2844800" cy="365125"/>
          </a:xfrm>
          <a:prstGeom prst="rect">
            <a:avLst/>
          </a:prstGeom>
        </p:spPr>
        <p:txBody>
          <a:bodyPr vert="horz" wrap="square" lIns="91440" tIns="45720" rIns="91440" bIns="45720" numCol="1" anchor="t" anchorCtr="0" compatLnSpc="1"/>
          <a:lstStyle>
            <a:lvl1pPr>
              <a:defRPr>
                <a:solidFill>
                  <a:srgbClr val="898989"/>
                </a:solidFill>
              </a:defRPr>
            </a:lvl1pPr>
          </a:lstStyle>
          <a:p>
            <a:fld id="{0B3E708E-65EE-43CF-AB1B-AF02202A8D8F}"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a:lum/>
          </a:blip>
          <a:srcRect/>
          <a:stretch>
            <a:fillRect l="-2000" r="-2000"/>
          </a:stretch>
        </a:blipFill>
        <a:effectLst/>
      </p:bgPr>
    </p:bg>
    <p:spTree>
      <p:nvGrpSpPr>
        <p:cNvPr id="1" name=""/>
        <p:cNvGrpSpPr/>
        <p:nvPr/>
      </p:nvGrpSpPr>
      <p:grpSpPr>
        <a:xfrm>
          <a:off x="0" y="0"/>
          <a:ext cx="0" cy="0"/>
          <a:chOff x="0" y="0"/>
          <a:chExt cx="0" cy="0"/>
        </a:xfrm>
      </p:grpSpPr>
      <p:pic>
        <p:nvPicPr>
          <p:cNvPr id="1026" name="图片 1"/>
          <p:cNvPicPr>
            <a:picLocks noChangeAspect="1" noChangeArrowheads="1"/>
          </p:cNvPicPr>
          <p:nvPr userDrawn="1"/>
        </p:nvPicPr>
        <p:blipFill>
          <a:blip r:embed="rId16"/>
          <a:srcRect/>
          <a:stretch>
            <a:fillRect/>
          </a:stretch>
        </p:blipFill>
        <p:spPr bwMode="auto">
          <a:xfrm>
            <a:off x="0" y="6159500"/>
            <a:ext cx="12222163" cy="698500"/>
          </a:xfrm>
          <a:prstGeom prst="rect">
            <a:avLst/>
          </a:prstGeom>
          <a:noFill/>
          <a:ln w="9525">
            <a:noFill/>
            <a:miter lim="800000"/>
            <a:headEnd/>
            <a:tailEnd/>
          </a:ln>
        </p:spPr>
      </p:pic>
      <p:sp>
        <p:nvSpPr>
          <p:cNvPr id="1027" name="Freeform 5"/>
          <p:cNvSpPr>
            <a:spLocks noChangeArrowheads="1"/>
          </p:cNvSpPr>
          <p:nvPr userDrawn="1"/>
        </p:nvSpPr>
        <p:spPr bwMode="auto">
          <a:xfrm>
            <a:off x="55563" y="42863"/>
            <a:ext cx="1227137" cy="487362"/>
          </a:xfrm>
          <a:custGeom>
            <a:avLst/>
            <a:gdLst/>
            <a:ahLst/>
            <a:cxnLst>
              <a:cxn ang="0">
                <a:pos x="0" y="0"/>
              </a:cxn>
              <a:cxn ang="0">
                <a:pos x="1429" y="0"/>
              </a:cxn>
              <a:cxn ang="0">
                <a:pos x="1600" y="308"/>
              </a:cxn>
              <a:cxn ang="0">
                <a:pos x="1429" y="617"/>
              </a:cxn>
              <a:cxn ang="0">
                <a:pos x="0" y="617"/>
              </a:cxn>
              <a:cxn ang="0">
                <a:pos x="0" y="0"/>
              </a:cxn>
            </a:cxnLst>
            <a:rect l="0" t="0" r="r" b="b"/>
            <a:pathLst>
              <a:path w="1600" h="617">
                <a:moveTo>
                  <a:pt x="0" y="0"/>
                </a:moveTo>
                <a:lnTo>
                  <a:pt x="1429" y="0"/>
                </a:lnTo>
                <a:lnTo>
                  <a:pt x="1600" y="308"/>
                </a:lnTo>
                <a:lnTo>
                  <a:pt x="1429" y="617"/>
                </a:lnTo>
                <a:lnTo>
                  <a:pt x="0" y="617"/>
                </a:lnTo>
                <a:lnTo>
                  <a:pt x="0" y="0"/>
                </a:lnTo>
                <a:close/>
              </a:path>
            </a:pathLst>
          </a:custGeom>
          <a:solidFill>
            <a:schemeClr val="tx1"/>
          </a:solidFill>
          <a:ln w="9525">
            <a:noFill/>
            <a:round/>
          </a:ln>
        </p:spPr>
        <p:txBody>
          <a:bodyPr/>
          <a:lstStyle/>
          <a:p>
            <a:endParaRPr lang="zh-CN" altLang="en-US"/>
          </a:p>
        </p:txBody>
      </p:sp>
      <p:sp>
        <p:nvSpPr>
          <p:cNvPr id="1028" name="Freeform 6"/>
          <p:cNvSpPr>
            <a:spLocks noChangeArrowheads="1"/>
          </p:cNvSpPr>
          <p:nvPr userDrawn="1"/>
        </p:nvSpPr>
        <p:spPr bwMode="auto">
          <a:xfrm>
            <a:off x="1189038" y="42863"/>
            <a:ext cx="10215562" cy="487362"/>
          </a:xfrm>
          <a:custGeom>
            <a:avLst/>
            <a:gdLst/>
            <a:ahLst/>
            <a:cxnLst>
              <a:cxn ang="0">
                <a:pos x="0" y="0"/>
              </a:cxn>
              <a:cxn ang="0">
                <a:pos x="13155" y="0"/>
              </a:cxn>
              <a:cxn ang="0">
                <a:pos x="13327" y="308"/>
              </a:cxn>
              <a:cxn ang="0">
                <a:pos x="13155" y="617"/>
              </a:cxn>
              <a:cxn ang="0">
                <a:pos x="0" y="617"/>
              </a:cxn>
              <a:cxn ang="0">
                <a:pos x="171" y="308"/>
              </a:cxn>
              <a:cxn ang="0">
                <a:pos x="0" y="0"/>
              </a:cxn>
            </a:cxnLst>
            <a:rect l="0" t="0" r="r" b="b"/>
            <a:pathLst>
              <a:path w="13327" h="617">
                <a:moveTo>
                  <a:pt x="0" y="0"/>
                </a:moveTo>
                <a:lnTo>
                  <a:pt x="13155" y="0"/>
                </a:lnTo>
                <a:lnTo>
                  <a:pt x="13327" y="308"/>
                </a:lnTo>
                <a:lnTo>
                  <a:pt x="13155" y="617"/>
                </a:lnTo>
                <a:lnTo>
                  <a:pt x="0" y="617"/>
                </a:lnTo>
                <a:lnTo>
                  <a:pt x="171" y="308"/>
                </a:lnTo>
                <a:lnTo>
                  <a:pt x="0" y="0"/>
                </a:lnTo>
                <a:close/>
              </a:path>
            </a:pathLst>
          </a:custGeom>
          <a:solidFill>
            <a:schemeClr val="accent1"/>
          </a:solidFill>
          <a:ln w="9525">
            <a:noFill/>
            <a:round/>
          </a:ln>
        </p:spPr>
        <p:txBody>
          <a:bodyPr/>
          <a:lstStyle/>
          <a:p>
            <a:endParaRPr lang="zh-CN" altLang="en-US"/>
          </a:p>
        </p:txBody>
      </p:sp>
      <p:sp>
        <p:nvSpPr>
          <p:cNvPr id="1029" name="Freeform 7"/>
          <p:cNvSpPr>
            <a:spLocks noChangeArrowheads="1"/>
          </p:cNvSpPr>
          <p:nvPr userDrawn="1"/>
        </p:nvSpPr>
        <p:spPr bwMode="auto">
          <a:xfrm>
            <a:off x="11312525" y="42863"/>
            <a:ext cx="812800" cy="487362"/>
          </a:xfrm>
          <a:custGeom>
            <a:avLst/>
            <a:gdLst/>
            <a:ahLst/>
            <a:cxnLst>
              <a:cxn ang="0">
                <a:pos x="0" y="0"/>
              </a:cxn>
              <a:cxn ang="0">
                <a:pos x="1060" y="0"/>
              </a:cxn>
              <a:cxn ang="0">
                <a:pos x="1060" y="617"/>
              </a:cxn>
              <a:cxn ang="0">
                <a:pos x="0" y="617"/>
              </a:cxn>
              <a:cxn ang="0">
                <a:pos x="172" y="308"/>
              </a:cxn>
              <a:cxn ang="0">
                <a:pos x="0" y="0"/>
              </a:cxn>
            </a:cxnLst>
            <a:rect l="0" t="0" r="r" b="b"/>
            <a:pathLst>
              <a:path w="1060" h="617">
                <a:moveTo>
                  <a:pt x="0" y="0"/>
                </a:moveTo>
                <a:lnTo>
                  <a:pt x="1060" y="0"/>
                </a:lnTo>
                <a:lnTo>
                  <a:pt x="1060" y="617"/>
                </a:lnTo>
                <a:lnTo>
                  <a:pt x="0" y="617"/>
                </a:lnTo>
                <a:lnTo>
                  <a:pt x="172" y="308"/>
                </a:lnTo>
                <a:lnTo>
                  <a:pt x="0" y="0"/>
                </a:lnTo>
                <a:close/>
              </a:path>
            </a:pathLst>
          </a:custGeom>
          <a:solidFill>
            <a:schemeClr val="tx1"/>
          </a:solidFill>
          <a:ln w="9525">
            <a:noFill/>
            <a:round/>
          </a:ln>
        </p:spPr>
        <p:txBody>
          <a:bodyPr/>
          <a:lstStyle/>
          <a:p>
            <a:endParaRPr lang="zh-CN" altLang="en-US"/>
          </a:p>
        </p:txBody>
      </p:sp>
      <p:sp>
        <p:nvSpPr>
          <p:cNvPr id="1030" name="TextBox 6"/>
          <p:cNvSpPr txBox="1">
            <a:spLocks noChangeArrowheads="1"/>
          </p:cNvSpPr>
          <p:nvPr userDrawn="1"/>
        </p:nvSpPr>
        <p:spPr bwMode="auto">
          <a:xfrm>
            <a:off x="11520488" y="87313"/>
            <a:ext cx="492125" cy="368300"/>
          </a:xfrm>
          <a:prstGeom prst="rect">
            <a:avLst/>
          </a:prstGeom>
          <a:noFill/>
          <a:ln w="9525">
            <a:noFill/>
            <a:miter lim="800000"/>
          </a:ln>
        </p:spPr>
        <p:txBody>
          <a:bodyPr wrap="none">
            <a:spAutoFit/>
          </a:bodyPr>
          <a:lstStyle/>
          <a:p>
            <a:pPr algn="ctr">
              <a:buFont typeface="Arial" panose="020B0604020202020204" pitchFamily="34" charset="0"/>
              <a:buNone/>
            </a:pPr>
            <a:fld id="{5268BD27-C566-4368-BB62-EC75CE18E650}" type="slidenum">
              <a:rPr lang="zh-CN" altLang="en-US">
                <a:solidFill>
                  <a:schemeClr val="bg1"/>
                </a:solidFill>
                <a:latin typeface="微软雅黑" panose="020B0503020204020204" pitchFamily="34" charset="-122"/>
              </a:rPr>
              <a:t>‹#›</a:t>
            </a:fld>
            <a:endParaRPr lang="zh-CN" altLang="en-US">
              <a:solidFill>
                <a:schemeClr val="bg1"/>
              </a:solidFill>
              <a:latin typeface="微软雅黑" panose="020B0503020204020204" pitchFamily="34" charset="-122"/>
            </a:endParaRPr>
          </a:p>
        </p:txBody>
      </p:sp>
      <p:pic>
        <p:nvPicPr>
          <p:cNvPr id="1031" name="图片 67"/>
          <p:cNvPicPr>
            <a:picLocks noChangeAspect="1" noChangeArrowheads="1"/>
          </p:cNvPicPr>
          <p:nvPr userDrawn="1"/>
        </p:nvPicPr>
        <p:blipFill>
          <a:blip r:embed="rId17"/>
          <a:srcRect/>
          <a:stretch>
            <a:fillRect/>
          </a:stretch>
        </p:blipFill>
        <p:spPr bwMode="auto">
          <a:xfrm>
            <a:off x="490538" y="71438"/>
            <a:ext cx="488950" cy="395287"/>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spd="slow" advTm="0">
    <p:random/>
  </p:transition>
  <p:txStyles>
    <p:titleStyle>
      <a:lvl1pPr algn="ctr" defTabSz="1217295" rtl="0" fontAlgn="base">
        <a:spcBef>
          <a:spcPct val="0"/>
        </a:spcBef>
        <a:spcAft>
          <a:spcPct val="0"/>
        </a:spcAft>
        <a:defRPr sz="5800" kern="1200">
          <a:solidFill>
            <a:schemeClr val="tx1"/>
          </a:solidFill>
          <a:latin typeface="+mj-lt"/>
          <a:ea typeface="+mj-ea"/>
          <a:cs typeface="+mj-cs"/>
        </a:defRPr>
      </a:lvl1pPr>
      <a:lvl2pPr algn="ctr" defTabSz="1217295" rtl="0" fontAlgn="base">
        <a:spcBef>
          <a:spcPct val="0"/>
        </a:spcBef>
        <a:spcAft>
          <a:spcPct val="0"/>
        </a:spcAft>
        <a:defRPr sz="5800">
          <a:solidFill>
            <a:schemeClr val="tx1"/>
          </a:solidFill>
          <a:latin typeface="Constantia" panose="02030602050306030303" pitchFamily="18" charset="0"/>
          <a:ea typeface="微软雅黑" panose="020B0503020204020204" pitchFamily="34" charset="-122"/>
        </a:defRPr>
      </a:lvl2pPr>
      <a:lvl3pPr algn="ctr" defTabSz="1217295" rtl="0" fontAlgn="base">
        <a:spcBef>
          <a:spcPct val="0"/>
        </a:spcBef>
        <a:spcAft>
          <a:spcPct val="0"/>
        </a:spcAft>
        <a:defRPr sz="5800">
          <a:solidFill>
            <a:schemeClr val="tx1"/>
          </a:solidFill>
          <a:latin typeface="Constantia" panose="02030602050306030303" pitchFamily="18" charset="0"/>
          <a:ea typeface="微软雅黑" panose="020B0503020204020204" pitchFamily="34" charset="-122"/>
        </a:defRPr>
      </a:lvl3pPr>
      <a:lvl4pPr algn="ctr" defTabSz="1217295" rtl="0" fontAlgn="base">
        <a:spcBef>
          <a:spcPct val="0"/>
        </a:spcBef>
        <a:spcAft>
          <a:spcPct val="0"/>
        </a:spcAft>
        <a:defRPr sz="5800">
          <a:solidFill>
            <a:schemeClr val="tx1"/>
          </a:solidFill>
          <a:latin typeface="Constantia" panose="02030602050306030303" pitchFamily="18" charset="0"/>
          <a:ea typeface="微软雅黑" panose="020B0503020204020204" pitchFamily="34" charset="-122"/>
        </a:defRPr>
      </a:lvl4pPr>
      <a:lvl5pPr algn="ctr" defTabSz="1217295" rtl="0" fontAlgn="base">
        <a:spcBef>
          <a:spcPct val="0"/>
        </a:spcBef>
        <a:spcAft>
          <a:spcPct val="0"/>
        </a:spcAft>
        <a:defRPr sz="5800">
          <a:solidFill>
            <a:schemeClr val="tx1"/>
          </a:solidFill>
          <a:latin typeface="Constantia" panose="02030602050306030303" pitchFamily="18" charset="0"/>
          <a:ea typeface="微软雅黑" panose="020B0503020204020204" pitchFamily="34" charset="-122"/>
        </a:defRPr>
      </a:lvl5pPr>
      <a:lvl6pPr marL="457200" algn="ctr" defTabSz="1217295" rtl="0" fontAlgn="base">
        <a:spcBef>
          <a:spcPct val="0"/>
        </a:spcBef>
        <a:spcAft>
          <a:spcPct val="0"/>
        </a:spcAft>
        <a:defRPr sz="5800">
          <a:solidFill>
            <a:schemeClr val="tx1"/>
          </a:solidFill>
          <a:latin typeface="Constantia" panose="02030602050306030303" pitchFamily="18" charset="0"/>
          <a:ea typeface="微软雅黑" panose="020B0503020204020204" pitchFamily="34" charset="-122"/>
        </a:defRPr>
      </a:lvl6pPr>
      <a:lvl7pPr marL="914400" algn="ctr" defTabSz="1217295" rtl="0" fontAlgn="base">
        <a:spcBef>
          <a:spcPct val="0"/>
        </a:spcBef>
        <a:spcAft>
          <a:spcPct val="0"/>
        </a:spcAft>
        <a:defRPr sz="5800">
          <a:solidFill>
            <a:schemeClr val="tx1"/>
          </a:solidFill>
          <a:latin typeface="Constantia" panose="02030602050306030303" pitchFamily="18" charset="0"/>
          <a:ea typeface="微软雅黑" panose="020B0503020204020204" pitchFamily="34" charset="-122"/>
        </a:defRPr>
      </a:lvl7pPr>
      <a:lvl8pPr marL="1371600" algn="ctr" defTabSz="1217295" rtl="0" fontAlgn="base">
        <a:spcBef>
          <a:spcPct val="0"/>
        </a:spcBef>
        <a:spcAft>
          <a:spcPct val="0"/>
        </a:spcAft>
        <a:defRPr sz="5800">
          <a:solidFill>
            <a:schemeClr val="tx1"/>
          </a:solidFill>
          <a:latin typeface="Constantia" panose="02030602050306030303" pitchFamily="18" charset="0"/>
          <a:ea typeface="微软雅黑" panose="020B0503020204020204" pitchFamily="34" charset="-122"/>
        </a:defRPr>
      </a:lvl8pPr>
      <a:lvl9pPr marL="1828800" algn="ctr" defTabSz="1217295" rtl="0" fontAlgn="base">
        <a:spcBef>
          <a:spcPct val="0"/>
        </a:spcBef>
        <a:spcAft>
          <a:spcPct val="0"/>
        </a:spcAft>
        <a:defRPr sz="5800">
          <a:solidFill>
            <a:schemeClr val="tx1"/>
          </a:solidFill>
          <a:latin typeface="Constantia" panose="02030602050306030303" pitchFamily="18" charset="0"/>
          <a:ea typeface="微软雅黑" panose="020B0503020204020204" pitchFamily="34" charset="-122"/>
        </a:defRPr>
      </a:lvl9pPr>
    </p:titleStyle>
    <p:bodyStyle>
      <a:lvl1pPr marL="457200" indent="-457200" algn="l" defTabSz="1217295" rtl="0" fontAlgn="base">
        <a:spcBef>
          <a:spcPct val="20000"/>
        </a:spcBef>
        <a:spcAft>
          <a:spcPct val="0"/>
        </a:spcAft>
        <a:buFont typeface="Arial" panose="020B0604020202020204" pitchFamily="34" charset="0"/>
        <a:buChar char="•"/>
        <a:defRPr sz="4200" kern="1200">
          <a:solidFill>
            <a:schemeClr val="tx1"/>
          </a:solidFill>
          <a:latin typeface="+mn-lt"/>
          <a:ea typeface="+mn-ea"/>
          <a:cs typeface="+mn-cs"/>
        </a:defRPr>
      </a:lvl1pPr>
      <a:lvl2pPr marL="990600" indent="-381000" algn="l" defTabSz="1217295" rtl="0" fontAlgn="base">
        <a:spcBef>
          <a:spcPct val="20000"/>
        </a:spcBef>
        <a:spcAft>
          <a:spcPct val="0"/>
        </a:spcAft>
        <a:buFont typeface="Arial" panose="020B0604020202020204" pitchFamily="34" charset="0"/>
        <a:buChar char="–"/>
        <a:defRPr sz="3700" kern="1200">
          <a:solidFill>
            <a:schemeClr val="tx1"/>
          </a:solidFill>
          <a:latin typeface="+mn-lt"/>
          <a:ea typeface="+mn-ea"/>
          <a:cs typeface="+mn-cs"/>
        </a:defRPr>
      </a:lvl2pPr>
      <a:lvl3pPr marL="1522730" indent="-304800" algn="l" defTabSz="1217295"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3pPr>
      <a:lvl4pPr marL="2132330" indent="-304800" algn="l" defTabSz="1217295" rtl="0" fontAlgn="base">
        <a:spcBef>
          <a:spcPct val="20000"/>
        </a:spcBef>
        <a:spcAft>
          <a:spcPct val="0"/>
        </a:spcAft>
        <a:buFont typeface="Arial" panose="020B0604020202020204" pitchFamily="34" charset="0"/>
        <a:buChar char="–"/>
        <a:defRPr sz="2600" kern="1200">
          <a:solidFill>
            <a:schemeClr val="tx1"/>
          </a:solidFill>
          <a:latin typeface="+mn-lt"/>
          <a:ea typeface="+mn-ea"/>
          <a:cs typeface="+mn-cs"/>
        </a:defRPr>
      </a:lvl4pPr>
      <a:lvl5pPr marL="2741930" indent="-304800" algn="l" defTabSz="1217295" rtl="0" fontAlgn="base">
        <a:spcBef>
          <a:spcPct val="20000"/>
        </a:spcBef>
        <a:spcAft>
          <a:spcPct val="0"/>
        </a:spcAft>
        <a:buFont typeface="Arial" panose="020B0604020202020204" pitchFamily="34" charset="0"/>
        <a:buChar char="»"/>
        <a:defRPr sz="2600" kern="1200">
          <a:solidFill>
            <a:schemeClr val="tx1"/>
          </a:solidFill>
          <a:latin typeface="+mn-lt"/>
          <a:ea typeface="+mn-ea"/>
          <a:cs typeface="+mn-cs"/>
        </a:defRPr>
      </a:lvl5pPr>
      <a:lvl6pPr marL="3350260" indent="-304800" algn="l" defTabSz="121729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59225" indent="-304800" algn="l" defTabSz="121729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68190" indent="-304800" algn="l" defTabSz="121729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77155" indent="-304800" algn="l" defTabSz="121729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7295" rtl="0" eaLnBrk="1" latinLnBrk="0" hangingPunct="1">
        <a:defRPr sz="2400" kern="1200">
          <a:solidFill>
            <a:schemeClr val="tx1"/>
          </a:solidFill>
          <a:latin typeface="+mn-lt"/>
          <a:ea typeface="+mn-ea"/>
          <a:cs typeface="+mn-cs"/>
        </a:defRPr>
      </a:lvl1pPr>
      <a:lvl2pPr marL="608965" algn="l" defTabSz="1217295" rtl="0" eaLnBrk="1" latinLnBrk="0" hangingPunct="1">
        <a:defRPr sz="2400" kern="1200">
          <a:solidFill>
            <a:schemeClr val="tx1"/>
          </a:solidFill>
          <a:latin typeface="+mn-lt"/>
          <a:ea typeface="+mn-ea"/>
          <a:cs typeface="+mn-cs"/>
        </a:defRPr>
      </a:lvl2pPr>
      <a:lvl3pPr marL="1217930" algn="l" defTabSz="1217295" rtl="0" eaLnBrk="1" latinLnBrk="0" hangingPunct="1">
        <a:defRPr sz="2400" kern="1200">
          <a:solidFill>
            <a:schemeClr val="tx1"/>
          </a:solidFill>
          <a:latin typeface="+mn-lt"/>
          <a:ea typeface="+mn-ea"/>
          <a:cs typeface="+mn-cs"/>
        </a:defRPr>
      </a:lvl3pPr>
      <a:lvl4pPr marL="1827530" algn="l" defTabSz="1217295" rtl="0" eaLnBrk="1" latinLnBrk="0" hangingPunct="1">
        <a:defRPr sz="2400" kern="1200">
          <a:solidFill>
            <a:schemeClr val="tx1"/>
          </a:solidFill>
          <a:latin typeface="+mn-lt"/>
          <a:ea typeface="+mn-ea"/>
          <a:cs typeface="+mn-cs"/>
        </a:defRPr>
      </a:lvl4pPr>
      <a:lvl5pPr marL="2436495" algn="l" defTabSz="1217295" rtl="0" eaLnBrk="1" latinLnBrk="0" hangingPunct="1">
        <a:defRPr sz="2400" kern="1200">
          <a:solidFill>
            <a:schemeClr val="tx1"/>
          </a:solidFill>
          <a:latin typeface="+mn-lt"/>
          <a:ea typeface="+mn-ea"/>
          <a:cs typeface="+mn-cs"/>
        </a:defRPr>
      </a:lvl5pPr>
      <a:lvl6pPr marL="3045460" algn="l" defTabSz="1217295" rtl="0" eaLnBrk="1" latinLnBrk="0" hangingPunct="1">
        <a:defRPr sz="2400" kern="1200">
          <a:solidFill>
            <a:schemeClr val="tx1"/>
          </a:solidFill>
          <a:latin typeface="+mn-lt"/>
          <a:ea typeface="+mn-ea"/>
          <a:cs typeface="+mn-cs"/>
        </a:defRPr>
      </a:lvl6pPr>
      <a:lvl7pPr marL="3654425" algn="l" defTabSz="1217295" rtl="0" eaLnBrk="1" latinLnBrk="0" hangingPunct="1">
        <a:defRPr sz="2400" kern="1200">
          <a:solidFill>
            <a:schemeClr val="tx1"/>
          </a:solidFill>
          <a:latin typeface="+mn-lt"/>
          <a:ea typeface="+mn-ea"/>
          <a:cs typeface="+mn-cs"/>
        </a:defRPr>
      </a:lvl7pPr>
      <a:lvl8pPr marL="4264025" algn="l" defTabSz="1217295" rtl="0" eaLnBrk="1" latinLnBrk="0" hangingPunct="1">
        <a:defRPr sz="2400" kern="1200">
          <a:solidFill>
            <a:schemeClr val="tx1"/>
          </a:solidFill>
          <a:latin typeface="+mn-lt"/>
          <a:ea typeface="+mn-ea"/>
          <a:cs typeface="+mn-cs"/>
        </a:defRPr>
      </a:lvl8pPr>
      <a:lvl9pPr marL="4872990" algn="l" defTabSz="121729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0.xml"/><Relationship Id="rId6" Type="http://schemas.openxmlformats.org/officeDocument/2006/relationships/image" Target="../media/image10.png"/><Relationship Id="rId5" Type="http://schemas.openxmlformats.org/officeDocument/2006/relationships/image" Target="../media/image7.pn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1.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8" Type="http://schemas.openxmlformats.org/officeDocument/2006/relationships/tags" Target="../tags/tag19.xml"/><Relationship Id="rId3" Type="http://schemas.openxmlformats.org/officeDocument/2006/relationships/tags" Target="../tags/tag14.xml"/><Relationship Id="rId7" Type="http://schemas.openxmlformats.org/officeDocument/2006/relationships/tags" Target="../tags/tag18.xml"/><Relationship Id="rId12" Type="http://schemas.openxmlformats.org/officeDocument/2006/relationships/image" Target="../media/image11.png"/><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tags" Target="../tags/tag17.xml"/><Relationship Id="rId11" Type="http://schemas.openxmlformats.org/officeDocument/2006/relationships/image" Target="../media/image15.png"/><Relationship Id="rId5" Type="http://schemas.openxmlformats.org/officeDocument/2006/relationships/tags" Target="../tags/tag16.xml"/><Relationship Id="rId10" Type="http://schemas.openxmlformats.org/officeDocument/2006/relationships/notesSlide" Target="../notesSlides/notesSlide14.xml"/><Relationship Id="rId4" Type="http://schemas.openxmlformats.org/officeDocument/2006/relationships/tags" Target="../tags/tag15.xml"/><Relationship Id="rId9"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tags" Target="../tags/tag22.xml"/><Relationship Id="rId7" Type="http://schemas.openxmlformats.org/officeDocument/2006/relationships/notesSlide" Target="../notesSlides/notesSlide15.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slideLayout" Target="../slideLayouts/slideLayout2.xml"/><Relationship Id="rId5" Type="http://schemas.openxmlformats.org/officeDocument/2006/relationships/tags" Target="../tags/tag24.xml"/><Relationship Id="rId4" Type="http://schemas.openxmlformats.org/officeDocument/2006/relationships/tags" Target="../tags/tag23.xml"/><Relationship Id="rId9"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8.xml.rels><?xml version="1.0" encoding="UTF-8" standalone="yes"?>
<Relationships xmlns="http://schemas.openxmlformats.org/package/2006/relationships"><Relationship Id="rId8" Type="http://schemas.openxmlformats.org/officeDocument/2006/relationships/tags" Target="../tags/tag32.xml"/><Relationship Id="rId13" Type="http://schemas.openxmlformats.org/officeDocument/2006/relationships/image" Target="../media/image20.jpeg"/><Relationship Id="rId3" Type="http://schemas.openxmlformats.org/officeDocument/2006/relationships/tags" Target="../tags/tag27.xml"/><Relationship Id="rId7" Type="http://schemas.openxmlformats.org/officeDocument/2006/relationships/tags" Target="../tags/tag31.xml"/><Relationship Id="rId12" Type="http://schemas.openxmlformats.org/officeDocument/2006/relationships/image" Target="../media/image19.jpeg"/><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tags" Target="../tags/tag30.xml"/><Relationship Id="rId11" Type="http://schemas.openxmlformats.org/officeDocument/2006/relationships/image" Target="../media/image11.png"/><Relationship Id="rId5" Type="http://schemas.openxmlformats.org/officeDocument/2006/relationships/tags" Target="../tags/tag29.xml"/><Relationship Id="rId10" Type="http://schemas.openxmlformats.org/officeDocument/2006/relationships/notesSlide" Target="../notesSlides/notesSlide18.xml"/><Relationship Id="rId4" Type="http://schemas.openxmlformats.org/officeDocument/2006/relationships/tags" Target="../tags/tag28.xml"/><Relationship Id="rId9" Type="http://schemas.openxmlformats.org/officeDocument/2006/relationships/slideLayout" Target="../slideLayouts/slideLayout2.xml"/><Relationship Id="rId14" Type="http://schemas.openxmlformats.org/officeDocument/2006/relationships/image" Target="../media/image21.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33.xml"/><Relationship Id="rId6" Type="http://schemas.openxmlformats.org/officeDocument/2006/relationships/image" Target="../media/image10.png"/><Relationship Id="rId5" Type="http://schemas.openxmlformats.org/officeDocument/2006/relationships/image" Target="../media/image7.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8" Type="http://schemas.openxmlformats.org/officeDocument/2006/relationships/tags" Target="../tags/tag41.xml"/><Relationship Id="rId13" Type="http://schemas.openxmlformats.org/officeDocument/2006/relationships/image" Target="../media/image11.png"/><Relationship Id="rId3" Type="http://schemas.openxmlformats.org/officeDocument/2006/relationships/tags" Target="../tags/tag36.xml"/><Relationship Id="rId7" Type="http://schemas.openxmlformats.org/officeDocument/2006/relationships/tags" Target="../tags/tag40.xml"/><Relationship Id="rId12" Type="http://schemas.openxmlformats.org/officeDocument/2006/relationships/notesSlide" Target="../notesSlides/notesSlide20.xml"/><Relationship Id="rId2" Type="http://schemas.openxmlformats.org/officeDocument/2006/relationships/tags" Target="../tags/tag35.xml"/><Relationship Id="rId1" Type="http://schemas.openxmlformats.org/officeDocument/2006/relationships/tags" Target="../tags/tag34.xml"/><Relationship Id="rId6" Type="http://schemas.openxmlformats.org/officeDocument/2006/relationships/tags" Target="../tags/tag39.xml"/><Relationship Id="rId11" Type="http://schemas.openxmlformats.org/officeDocument/2006/relationships/slideLayout" Target="../slideLayouts/slideLayout2.xml"/><Relationship Id="rId5" Type="http://schemas.openxmlformats.org/officeDocument/2006/relationships/tags" Target="../tags/tag38.xml"/><Relationship Id="rId10" Type="http://schemas.openxmlformats.org/officeDocument/2006/relationships/tags" Target="../tags/tag43.xml"/><Relationship Id="rId4" Type="http://schemas.openxmlformats.org/officeDocument/2006/relationships/tags" Target="../tags/tag37.xml"/><Relationship Id="rId9" Type="http://schemas.openxmlformats.org/officeDocument/2006/relationships/tags" Target="../tags/tag42.xml"/><Relationship Id="rId14" Type="http://schemas.openxmlformats.org/officeDocument/2006/relationships/image" Target="../media/image22.png"/></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8" Type="http://schemas.openxmlformats.org/officeDocument/2006/relationships/tags" Target="../tags/tag51.xml"/><Relationship Id="rId13" Type="http://schemas.openxmlformats.org/officeDocument/2006/relationships/image" Target="../media/image25.png"/><Relationship Id="rId3" Type="http://schemas.openxmlformats.org/officeDocument/2006/relationships/tags" Target="../tags/tag46.xml"/><Relationship Id="rId7" Type="http://schemas.openxmlformats.org/officeDocument/2006/relationships/tags" Target="../tags/tag50.xml"/><Relationship Id="rId12" Type="http://schemas.openxmlformats.org/officeDocument/2006/relationships/image" Target="../media/image11.png"/><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11" Type="http://schemas.openxmlformats.org/officeDocument/2006/relationships/notesSlide" Target="../notesSlides/notesSlide23.xml"/><Relationship Id="rId5" Type="http://schemas.openxmlformats.org/officeDocument/2006/relationships/tags" Target="../tags/tag48.xml"/><Relationship Id="rId10" Type="http://schemas.openxmlformats.org/officeDocument/2006/relationships/slideLayout" Target="../slideLayouts/slideLayout2.xml"/><Relationship Id="rId4" Type="http://schemas.openxmlformats.org/officeDocument/2006/relationships/tags" Target="../tags/tag47.xml"/><Relationship Id="rId9" Type="http://schemas.openxmlformats.org/officeDocument/2006/relationships/tags" Target="../tags/tag52.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10.png"/><Relationship Id="rId5" Type="http://schemas.openxmlformats.org/officeDocument/2006/relationships/image" Target="../media/image7.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2.xml"/><Relationship Id="rId6" Type="http://schemas.openxmlformats.org/officeDocument/2006/relationships/image" Target="../media/image10.png"/><Relationship Id="rId5" Type="http://schemas.openxmlformats.org/officeDocument/2006/relationships/image" Target="../media/image7.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5.xml"/><Relationship Id="rId7" Type="http://schemas.openxmlformats.org/officeDocument/2006/relationships/tags" Target="../tags/tag9.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tags" Target="../tags/tag8.xml"/><Relationship Id="rId5" Type="http://schemas.openxmlformats.org/officeDocument/2006/relationships/tags" Target="../tags/tag7.xml"/><Relationship Id="rId10" Type="http://schemas.openxmlformats.org/officeDocument/2006/relationships/image" Target="../media/image11.png"/><Relationship Id="rId4" Type="http://schemas.openxmlformats.org/officeDocument/2006/relationships/tags" Target="../tags/tag6.xml"/><Relationship Id="rId9"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p:cNvPicPr>
            <a:picLocks noChangeAspect="1" noChangeArrowheads="1"/>
          </p:cNvPicPr>
          <p:nvPr/>
        </p:nvPicPr>
        <p:blipFill>
          <a:blip r:embed="rId3"/>
          <a:srcRect/>
          <a:stretch>
            <a:fillRect/>
          </a:stretch>
        </p:blipFill>
        <p:spPr bwMode="auto">
          <a:xfrm>
            <a:off x="0" y="6159500"/>
            <a:ext cx="12222163" cy="698500"/>
          </a:xfrm>
          <a:prstGeom prst="rect">
            <a:avLst/>
          </a:prstGeom>
          <a:noFill/>
          <a:ln w="9525">
            <a:noFill/>
            <a:miter lim="800000"/>
            <a:headEnd/>
            <a:tailEnd/>
          </a:ln>
        </p:spPr>
      </p:pic>
      <p:sp>
        <p:nvSpPr>
          <p:cNvPr id="7" name="文本框 6"/>
          <p:cNvSpPr txBox="1"/>
          <p:nvPr/>
        </p:nvSpPr>
        <p:spPr>
          <a:xfrm>
            <a:off x="2529703" y="2290758"/>
            <a:ext cx="6732226" cy="1631216"/>
          </a:xfrm>
          <a:prstGeom prst="rect">
            <a:avLst/>
          </a:prstGeom>
          <a:noFill/>
          <a:effectLst>
            <a:glow rad="228600">
              <a:schemeClr val="accent3">
                <a:satMod val="175000"/>
                <a:alpha val="40000"/>
              </a:schemeClr>
            </a:glow>
            <a:innerShdw blurRad="63500" dist="50800" dir="18900000">
              <a:prstClr val="black">
                <a:alpha val="50000"/>
              </a:prstClr>
            </a:innerShdw>
          </a:effectLst>
        </p:spPr>
        <p:txBody>
          <a:bodyPr wrap="square">
            <a:spAutoFit/>
          </a:bodyPr>
          <a:lstStyle/>
          <a:p>
            <a:pPr fontAlgn="auto"/>
            <a:r>
              <a:rPr lang="zh-CN" altLang="en-US" sz="9800" b="1" noProof="1" smtClean="0">
                <a:blipFill>
                  <a:blip r:embed="rId4"/>
                  <a:stretch>
                    <a:fillRect/>
                  </a:stretch>
                </a:blipFill>
                <a:latin typeface="中山行书百年纪念版" panose="02010609000101010101" pitchFamily="49" charset="-122"/>
                <a:ea typeface="中山行书百年纪念版" panose="02010609000101010101" pitchFamily="49" charset="-122"/>
              </a:rPr>
              <a:t>我的中国梦</a:t>
            </a:r>
            <a:r>
              <a:rPr lang="zh-CN" altLang="en-US" sz="9600" b="1" noProof="1" smtClean="0">
                <a:latin typeface="+mn-lt"/>
                <a:ea typeface="+mn-ea"/>
              </a:rPr>
              <a:t> </a:t>
            </a:r>
            <a:endParaRPr lang="zh-CN" altLang="en-US" sz="9600" b="1" noProof="1"/>
          </a:p>
        </p:txBody>
      </p:sp>
      <p:sp>
        <p:nvSpPr>
          <p:cNvPr id="12" name="文本框 11"/>
          <p:cNvSpPr txBox="1">
            <a:spLocks noChangeArrowheads="1"/>
          </p:cNvSpPr>
          <p:nvPr/>
        </p:nvSpPr>
        <p:spPr bwMode="auto">
          <a:xfrm>
            <a:off x="8002588" y="5009924"/>
            <a:ext cx="4191000" cy="523875"/>
          </a:xfrm>
          <a:prstGeom prst="rect">
            <a:avLst/>
          </a:prstGeom>
          <a:noFill/>
          <a:ln w="9525">
            <a:noFill/>
            <a:miter lim="800000"/>
          </a:ln>
        </p:spPr>
        <p:txBody>
          <a:bodyPr>
            <a:spAutoFit/>
          </a:bodyPr>
          <a:lstStyle/>
          <a:p>
            <a:pPr algn="ctr"/>
            <a:r>
              <a:rPr lang="zh-CN" altLang="en-US" sz="2800" b="1" dirty="0">
                <a:solidFill>
                  <a:srgbClr val="C00000"/>
                </a:solidFill>
                <a:latin typeface="华康宋体W7(P)" pitchFamily="18" charset="-122"/>
                <a:ea typeface="华康宋体W7(P)" pitchFamily="18" charset="-122"/>
              </a:rPr>
              <a:t>少年强 </a:t>
            </a:r>
            <a:r>
              <a:rPr lang="en-US" altLang="zh-CN" sz="2800" b="1" dirty="0">
                <a:solidFill>
                  <a:srgbClr val="C00000"/>
                </a:solidFill>
                <a:latin typeface="华康宋体W7(P)" pitchFamily="18" charset="-122"/>
                <a:ea typeface="华康宋体W7(P)" pitchFamily="18" charset="-122"/>
              </a:rPr>
              <a:t>. </a:t>
            </a:r>
            <a:r>
              <a:rPr lang="zh-CN" altLang="en-US" sz="2800" b="1" dirty="0">
                <a:solidFill>
                  <a:srgbClr val="C00000"/>
                </a:solidFill>
                <a:latin typeface="华康宋体W7(P)" pitchFamily="18" charset="-122"/>
                <a:ea typeface="华康宋体W7(P)" pitchFamily="18" charset="-122"/>
              </a:rPr>
              <a:t>则国强</a:t>
            </a:r>
          </a:p>
        </p:txBody>
      </p:sp>
      <p:sp>
        <p:nvSpPr>
          <p:cNvPr id="13" name="文本框 12"/>
          <p:cNvSpPr txBox="1">
            <a:spLocks noChangeArrowheads="1"/>
          </p:cNvSpPr>
          <p:nvPr/>
        </p:nvSpPr>
        <p:spPr bwMode="auto">
          <a:xfrm>
            <a:off x="1912031" y="3794353"/>
            <a:ext cx="8262937" cy="369332"/>
          </a:xfrm>
          <a:prstGeom prst="rect">
            <a:avLst/>
          </a:prstGeom>
          <a:noFill/>
          <a:ln w="9525">
            <a:noFill/>
            <a:miter lim="800000"/>
          </a:ln>
        </p:spPr>
        <p:txBody>
          <a:bodyPr>
            <a:spAutoFit/>
          </a:bodyPr>
          <a:lstStyle/>
          <a:p>
            <a:pPr algn="ctr"/>
            <a:r>
              <a:rPr lang="zh-CN" altLang="en-US" dirty="0" smtClean="0">
                <a:solidFill>
                  <a:srgbClr val="262626"/>
                </a:solidFill>
                <a:latin typeface="微软雅黑" panose="020B0503020204020204" pitchFamily="34" charset="-122"/>
              </a:rPr>
              <a:t>学习</a:t>
            </a:r>
            <a:r>
              <a:rPr lang="zh-CN" altLang="en-US" dirty="0">
                <a:solidFill>
                  <a:srgbClr val="262626"/>
                </a:solidFill>
                <a:latin typeface="微软雅黑" panose="020B0503020204020204" pitchFamily="34" charset="-122"/>
              </a:rPr>
              <a:t>材料 中国梦深刻含义</a:t>
            </a:r>
            <a:r>
              <a:rPr lang="en-US" altLang="zh-CN" dirty="0">
                <a:solidFill>
                  <a:srgbClr val="262626"/>
                </a:solidFill>
                <a:latin typeface="微软雅黑" panose="020B0503020204020204" pitchFamily="34" charset="-122"/>
              </a:rPr>
              <a:t>PPT</a:t>
            </a:r>
            <a:endParaRPr lang="zh-CN" altLang="en-US" dirty="0">
              <a:solidFill>
                <a:srgbClr val="262626"/>
              </a:solidFill>
              <a:latin typeface="微软雅黑" panose="020B0503020204020204" pitchFamily="34" charset="-122"/>
            </a:endParaRPr>
          </a:p>
        </p:txBody>
      </p:sp>
      <p:pic>
        <p:nvPicPr>
          <p:cNvPr id="23" name="佚名 - 红旗颂 - 建党伟业背景音乐">
            <a:hlinkClick r:id="" action="ppaction://media"/>
          </p:cNvPr>
          <p:cNvPicPr>
            <a:picLocks noChangeAspect="1" noChangeArrowheads="1"/>
          </p:cNvPicPr>
          <p:nvPr/>
        </p:nvPicPr>
        <p:blipFill>
          <a:blip r:embed="rId5" cstate="print"/>
          <a:srcRect/>
          <a:stretch>
            <a:fillRect/>
          </a:stretch>
        </p:blipFill>
        <p:spPr bwMode="auto">
          <a:xfrm>
            <a:off x="-2295525" y="-1490663"/>
            <a:ext cx="609600" cy="609600"/>
          </a:xfrm>
          <a:prstGeom prst="rect">
            <a:avLst/>
          </a:prstGeom>
          <a:noFill/>
          <a:ln w="9525">
            <a:noFill/>
            <a:miter lim="800000"/>
            <a:headEnd/>
            <a:tailEnd/>
          </a:ln>
        </p:spPr>
      </p:pic>
      <p:pic>
        <p:nvPicPr>
          <p:cNvPr id="22" name="图片 21" descr="A000220150908A40PPIC.png"/>
          <p:cNvPicPr>
            <a:picLocks noChangeAspect="1"/>
          </p:cNvPicPr>
          <p:nvPr/>
        </p:nvPicPr>
        <p:blipFill>
          <a:blip r:embed="rId6" cstate="print"/>
          <a:stretch>
            <a:fillRect/>
          </a:stretch>
        </p:blipFill>
        <p:spPr>
          <a:xfrm>
            <a:off x="231775" y="3655695"/>
            <a:ext cx="3503295" cy="3135630"/>
          </a:xfrm>
          <a:prstGeom prst="rect">
            <a:avLst/>
          </a:prstGeom>
        </p:spPr>
      </p:pic>
      <p:pic>
        <p:nvPicPr>
          <p:cNvPr id="24" name="图片 23" descr="45b2d328ed521ce25344f9185f360dac126e8812.png"/>
          <p:cNvPicPr>
            <a:picLocks noChangeAspect="1"/>
          </p:cNvPicPr>
          <p:nvPr/>
        </p:nvPicPr>
        <p:blipFill>
          <a:blip r:embed="rId7"/>
          <a:srcRect b="42155"/>
          <a:stretch>
            <a:fillRect/>
          </a:stretch>
        </p:blipFill>
        <p:spPr>
          <a:xfrm>
            <a:off x="-2511523" y="-1940311"/>
            <a:ext cx="17245208" cy="3448591"/>
          </a:xfrm>
          <a:prstGeom prst="rect">
            <a:avLst/>
          </a:prstGeom>
        </p:spPr>
      </p:pic>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childTnLst>
                          </p:cTn>
                        </p:par>
                        <p:par>
                          <p:cTn id="7" fill="hold">
                            <p:stCondLst>
                              <p:cond delay="0"/>
                            </p:stCondLst>
                            <p:childTnLst>
                              <p:par>
                                <p:cTn id="8" presetID="22" presetClass="entr" presetSubtype="8" fill="hold" nodeType="after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500"/>
                                        <p:tgtEl>
                                          <p:spTgt spid="5"/>
                                        </p:tgtEl>
                                      </p:cBhvr>
                                    </p:animEffect>
                                  </p:childTnLst>
                                </p:cTn>
                              </p:par>
                            </p:childTnLst>
                          </p:cTn>
                        </p:par>
                        <p:par>
                          <p:cTn id="11" fill="hold">
                            <p:stCondLst>
                              <p:cond delay="500"/>
                            </p:stCondLst>
                            <p:childTnLst>
                              <p:par>
                                <p:cTn id="12" presetID="50" presetClass="entr" presetSubtype="0" decel="100000" fill="hold" grpId="1"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1000" fill="hold"/>
                                        <p:tgtEl>
                                          <p:spTgt spid="7"/>
                                        </p:tgtEl>
                                        <p:attrNameLst>
                                          <p:attrName>ppt_w</p:attrName>
                                        </p:attrNameLst>
                                      </p:cBhvr>
                                      <p:tavLst>
                                        <p:tav tm="0">
                                          <p:val>
                                            <p:strVal val="#ppt_w+.3"/>
                                          </p:val>
                                        </p:tav>
                                        <p:tav tm="100000">
                                          <p:val>
                                            <p:strVal val="#ppt_w"/>
                                          </p:val>
                                        </p:tav>
                                      </p:tavLst>
                                    </p:anim>
                                    <p:anim calcmode="lin" valueType="num">
                                      <p:cBhvr>
                                        <p:cTn id="15" dur="1000" fill="hold"/>
                                        <p:tgtEl>
                                          <p:spTgt spid="7"/>
                                        </p:tgtEl>
                                        <p:attrNameLst>
                                          <p:attrName>ppt_h</p:attrName>
                                        </p:attrNameLst>
                                      </p:cBhvr>
                                      <p:tavLst>
                                        <p:tav tm="0">
                                          <p:val>
                                            <p:strVal val="#ppt_h"/>
                                          </p:val>
                                        </p:tav>
                                        <p:tav tm="100000">
                                          <p:val>
                                            <p:strVal val="#ppt_h"/>
                                          </p:val>
                                        </p:tav>
                                      </p:tavLst>
                                    </p:anim>
                                    <p:animEffect transition="in" filter="fade">
                                      <p:cBhvr>
                                        <p:cTn id="16" dur="1000"/>
                                        <p:tgtEl>
                                          <p:spTgt spid="7"/>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ppt_w</p:attrName>
                                        </p:attrNameLst>
                                      </p:cBhvr>
                                      <p:tavLst>
                                        <p:tav tm="0">
                                          <p:val>
                                            <p:fltVal val="0"/>
                                          </p:val>
                                        </p:tav>
                                        <p:tav tm="100000">
                                          <p:val>
                                            <p:strVal val="#ppt_w"/>
                                          </p:val>
                                        </p:tav>
                                      </p:tavLst>
                                    </p:anim>
                                    <p:anim calcmode="lin" valueType="num">
                                      <p:cBhvr>
                                        <p:cTn id="21" dur="500" fill="hold"/>
                                        <p:tgtEl>
                                          <p:spTgt spid="12"/>
                                        </p:tgtEl>
                                        <p:attrNameLst>
                                          <p:attrName>ppt_h</p:attrName>
                                        </p:attrNameLst>
                                      </p:cBhvr>
                                      <p:tavLst>
                                        <p:tav tm="0">
                                          <p:val>
                                            <p:fltVal val="0"/>
                                          </p:val>
                                        </p:tav>
                                        <p:tav tm="100000">
                                          <p:val>
                                            <p:strVal val="#ppt_h"/>
                                          </p:val>
                                        </p:tav>
                                      </p:tavLst>
                                    </p:anim>
                                    <p:animEffect transition="in" filter="fade">
                                      <p:cBhvr>
                                        <p:cTn id="22" dur="500"/>
                                        <p:tgtEl>
                                          <p:spTgt spid="12"/>
                                        </p:tgtEl>
                                      </p:cBhvr>
                                    </p:animEffect>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ppt_x</p:attrName>
                                        </p:attrNameLst>
                                      </p:cBhvr>
                                      <p:tavLst>
                                        <p:tav tm="0">
                                          <p:val>
                                            <p:strVal val="#ppt_x"/>
                                          </p:val>
                                        </p:tav>
                                        <p:tav tm="100000">
                                          <p:val>
                                            <p:strVal val="#ppt_x"/>
                                          </p:val>
                                        </p:tav>
                                      </p:tavLst>
                                    </p:anim>
                                    <p:anim calcmode="lin" valueType="num">
                                      <p:cBhvr>
                                        <p:cTn id="27"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1"/>
      <p:bldP spid="12"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 name="圆角矩形 27"/>
          <p:cNvSpPr/>
          <p:nvPr/>
        </p:nvSpPr>
        <p:spPr>
          <a:xfrm>
            <a:off x="1069676" y="1052423"/>
            <a:ext cx="9773728" cy="1846052"/>
          </a:xfrm>
          <a:prstGeom prst="roundRect">
            <a:avLst>
              <a:gd name="adj" fmla="val 7292"/>
            </a:avLst>
          </a:prstGeom>
          <a:noFill/>
          <a:ln w="76200">
            <a:noFill/>
          </a:ln>
          <a:effectLst/>
          <a:scene3d>
            <a:camera prst="orthographicFront">
              <a:rot lat="0" lon="0" rev="0"/>
            </a:camera>
            <a:lightRig rig="glow" dir="t">
              <a:rot lat="0" lon="0" rev="14100000"/>
            </a:lightRig>
          </a:scene3d>
          <a:sp3d prstMaterial="softEdge">
            <a:bevelT w="1270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spcBef>
                <a:spcPct val="20000"/>
              </a:spcBef>
            </a:pPr>
            <a:r>
              <a:rPr lang="zh-CN" altLang="en-US" b="1" dirty="0" smtClean="0">
                <a:solidFill>
                  <a:srgbClr val="FF0000"/>
                </a:solidFill>
                <a:latin typeface="Arial" panose="020B0604020202020204" pitchFamily="34" charset="0"/>
              </a:rPr>
              <a:t>第一个百年目标</a:t>
            </a:r>
          </a:p>
          <a:p>
            <a:pPr>
              <a:lnSpc>
                <a:spcPct val="130000"/>
              </a:lnSpc>
              <a:spcBef>
                <a:spcPct val="20000"/>
              </a:spcBef>
            </a:pPr>
            <a:r>
              <a:rPr lang="zh-CN" altLang="en-US" dirty="0" smtClean="0">
                <a:solidFill>
                  <a:srgbClr val="404040"/>
                </a:solidFill>
                <a:latin typeface="微软雅黑" panose="020B0503020204020204" pitchFamily="34" charset="-122"/>
              </a:rPr>
              <a:t>是到中国共产党成立</a:t>
            </a:r>
            <a:r>
              <a:rPr lang="en-US" altLang="zh-CN" dirty="0" smtClean="0">
                <a:solidFill>
                  <a:srgbClr val="404040"/>
                </a:solidFill>
                <a:latin typeface="微软雅黑" panose="020B0503020204020204" pitchFamily="34" charset="-122"/>
              </a:rPr>
              <a:t>100</a:t>
            </a:r>
            <a:r>
              <a:rPr lang="zh-CN" altLang="en-US" dirty="0" smtClean="0">
                <a:solidFill>
                  <a:srgbClr val="404040"/>
                </a:solidFill>
                <a:latin typeface="微软雅黑" panose="020B0503020204020204" pitchFamily="34" charset="-122"/>
              </a:rPr>
              <a:t>年时全面建成小康社会。</a:t>
            </a:r>
          </a:p>
          <a:p>
            <a:pPr>
              <a:lnSpc>
                <a:spcPct val="130000"/>
              </a:lnSpc>
              <a:spcBef>
                <a:spcPct val="20000"/>
              </a:spcBef>
            </a:pPr>
            <a:r>
              <a:rPr lang="zh-CN" altLang="en-US" b="1" dirty="0" smtClean="0">
                <a:solidFill>
                  <a:srgbClr val="FF0000"/>
                </a:solidFill>
                <a:latin typeface="Arial" panose="020B0604020202020204" pitchFamily="34" charset="0"/>
              </a:rPr>
              <a:t>第二个百年目标</a:t>
            </a:r>
            <a:endParaRPr lang="en-US" altLang="zh-CN" dirty="0" smtClean="0">
              <a:solidFill>
                <a:srgbClr val="404040"/>
              </a:solidFill>
              <a:latin typeface="微软雅黑" panose="020B0503020204020204" pitchFamily="34" charset="-122"/>
            </a:endParaRPr>
          </a:p>
          <a:p>
            <a:pPr>
              <a:lnSpc>
                <a:spcPct val="130000"/>
              </a:lnSpc>
              <a:spcBef>
                <a:spcPct val="20000"/>
              </a:spcBef>
            </a:pPr>
            <a:r>
              <a:rPr lang="zh-CN" altLang="en-US" dirty="0" smtClean="0">
                <a:solidFill>
                  <a:srgbClr val="404040"/>
                </a:solidFill>
                <a:latin typeface="微软雅黑" panose="020B0503020204020204" pitchFamily="34" charset="-122"/>
              </a:rPr>
              <a:t>是到新中国成立</a:t>
            </a:r>
            <a:r>
              <a:rPr lang="en-US" altLang="zh-CN" dirty="0" smtClean="0">
                <a:solidFill>
                  <a:srgbClr val="404040"/>
                </a:solidFill>
                <a:latin typeface="微软雅黑" panose="020B0503020204020204" pitchFamily="34" charset="-122"/>
              </a:rPr>
              <a:t>100</a:t>
            </a:r>
            <a:r>
              <a:rPr lang="zh-CN" altLang="en-US" dirty="0" smtClean="0">
                <a:solidFill>
                  <a:srgbClr val="404040"/>
                </a:solidFill>
                <a:latin typeface="微软雅黑" panose="020B0503020204020204" pitchFamily="34" charset="-122"/>
              </a:rPr>
              <a:t>年时建成富强民主文明和谐的社会主义现代化国家。</a:t>
            </a:r>
            <a:endParaRPr lang="zh-CN" altLang="en-US" dirty="0">
              <a:solidFill>
                <a:srgbClr val="404040"/>
              </a:solidFill>
              <a:latin typeface="微软雅黑" panose="020B0503020204020204" pitchFamily="34" charset="-122"/>
            </a:endParaRPr>
          </a:p>
        </p:txBody>
      </p:sp>
      <p:sp>
        <p:nvSpPr>
          <p:cNvPr id="2" name="矩形 1"/>
          <p:cNvSpPr>
            <a:spLocks noChangeArrowheads="1"/>
          </p:cNvSpPr>
          <p:nvPr/>
        </p:nvSpPr>
        <p:spPr bwMode="auto">
          <a:xfrm>
            <a:off x="682215" y="2978038"/>
            <a:ext cx="10369550" cy="1785104"/>
          </a:xfrm>
          <a:prstGeom prst="rect">
            <a:avLst/>
          </a:prstGeom>
          <a:noFill/>
          <a:ln w="9525">
            <a:noFill/>
            <a:miter lim="800000"/>
          </a:ln>
        </p:spPr>
        <p:txBody>
          <a:bodyPr>
            <a:spAutoFit/>
          </a:bodyPr>
          <a:lstStyle/>
          <a:p>
            <a:pPr algn="just">
              <a:lnSpc>
                <a:spcPct val="125000"/>
              </a:lnSpc>
            </a:pPr>
            <a:r>
              <a:rPr lang="zh-CN" altLang="en-US" sz="1400" dirty="0">
                <a:latin typeface="微软雅黑" panose="020B0503020204020204" pitchFamily="34" charset="-122"/>
              </a:rPr>
              <a:t>两个百年奋斗目标，具体勾勒出了中国特色社会主义的宏伟蓝图，成为实现中国梦的里程碑式的标志。可以说，提出中国梦进一步强化了近代以来中华民族从传统向现代转型的自觉意识，表明了我们党对近代以来中国革命、建设道路所蕴含的价值方向的坚守，同时进一步强化了改革开放以来我国一直恪守的发展道路和奋斗目标，即建设中国特色社会主义、到</a:t>
            </a:r>
            <a:r>
              <a:rPr lang="en-US" altLang="zh-CN" sz="1400" dirty="0">
                <a:latin typeface="微软雅黑" panose="020B0503020204020204" pitchFamily="34" charset="-122"/>
              </a:rPr>
              <a:t>21</a:t>
            </a:r>
            <a:r>
              <a:rPr lang="zh-CN" altLang="en-US" sz="1400" dirty="0">
                <a:latin typeface="微软雅黑" panose="020B0503020204020204" pitchFamily="34" charset="-122"/>
              </a:rPr>
              <a:t>世纪中叶基本实现社会主义现代化。这是对历史和现实的深刻把握，是对中国社会发展规律的自觉尊重，是对中国社会发展方向的庄重申明。</a:t>
            </a:r>
            <a:endParaRPr lang="en-US" altLang="zh-CN" sz="1400" dirty="0">
              <a:latin typeface="微软雅黑" panose="020B0503020204020204" pitchFamily="34" charset="-122"/>
            </a:endParaRPr>
          </a:p>
          <a:p>
            <a:pPr algn="just">
              <a:lnSpc>
                <a:spcPct val="125000"/>
              </a:lnSpc>
            </a:pPr>
            <a:r>
              <a:rPr lang="zh-CN" altLang="en-US" sz="1600" b="1" dirty="0">
                <a:solidFill>
                  <a:srgbClr val="C00000"/>
                </a:solidFill>
                <a:latin typeface="微软雅黑" panose="020B0503020204020204" pitchFamily="34" charset="-122"/>
              </a:rPr>
              <a:t>中国梦，寄托着中华民族永不褪色的集体记忆和昂扬向上的意志情怀，昭示着中华民族崇高的目标理想和美好的未来。 </a:t>
            </a:r>
          </a:p>
        </p:txBody>
      </p:sp>
      <p:sp>
        <p:nvSpPr>
          <p:cNvPr id="16" name="矩形 15"/>
          <p:cNvSpPr/>
          <p:nvPr/>
        </p:nvSpPr>
        <p:spPr>
          <a:xfrm>
            <a:off x="0" y="0"/>
            <a:ext cx="12193588" cy="82731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1"/>
          <p:cNvSpPr txBox="1">
            <a:spLocks noChangeArrowheads="1"/>
          </p:cNvSpPr>
          <p:nvPr/>
        </p:nvSpPr>
        <p:spPr bwMode="auto">
          <a:xfrm>
            <a:off x="9033102" y="116112"/>
            <a:ext cx="2897640" cy="523875"/>
          </a:xfrm>
          <a:prstGeom prst="rect">
            <a:avLst/>
          </a:prstGeom>
          <a:noFill/>
          <a:ln w="9525">
            <a:noFill/>
            <a:miter lim="800000"/>
          </a:ln>
        </p:spPr>
        <p:txBody>
          <a:bodyPr wrap="square">
            <a:spAutoFit/>
          </a:bodyPr>
          <a:lstStyle/>
          <a:p>
            <a:pPr algn="ctr"/>
            <a:r>
              <a:rPr lang="zh-CN" altLang="en-US" sz="2800" b="1" dirty="0">
                <a:solidFill>
                  <a:schemeClr val="bg1"/>
                </a:solidFill>
                <a:latin typeface="华康宋体W7(P)" pitchFamily="18" charset="-122"/>
                <a:ea typeface="华康宋体W7(P)" pitchFamily="18" charset="-122"/>
              </a:rPr>
              <a:t>少年强 </a:t>
            </a:r>
            <a:r>
              <a:rPr lang="en-US" altLang="zh-CN" sz="2800" b="1" dirty="0">
                <a:solidFill>
                  <a:schemeClr val="bg1"/>
                </a:solidFill>
                <a:latin typeface="华康宋体W7(P)" pitchFamily="18" charset="-122"/>
                <a:ea typeface="华康宋体W7(P)" pitchFamily="18" charset="-122"/>
              </a:rPr>
              <a:t>. </a:t>
            </a:r>
            <a:r>
              <a:rPr lang="zh-CN" altLang="en-US" sz="2800" b="1" dirty="0">
                <a:solidFill>
                  <a:schemeClr val="bg1"/>
                </a:solidFill>
                <a:latin typeface="华康宋体W7(P)" pitchFamily="18" charset="-122"/>
                <a:ea typeface="华康宋体W7(P)" pitchFamily="18" charset="-122"/>
              </a:rPr>
              <a:t>则国强</a:t>
            </a:r>
          </a:p>
        </p:txBody>
      </p:sp>
      <p:pic>
        <p:nvPicPr>
          <p:cNvPr id="18" name="图片 17" descr="A000220150908A82PPIC.png"/>
          <p:cNvPicPr>
            <a:picLocks noChangeAspect="1"/>
          </p:cNvPicPr>
          <p:nvPr/>
        </p:nvPicPr>
        <p:blipFill>
          <a:blip r:embed="rId3" cstate="print"/>
          <a:stretch>
            <a:fillRect/>
          </a:stretch>
        </p:blipFill>
        <p:spPr>
          <a:xfrm rot="5400000">
            <a:off x="3151416" y="-329700"/>
            <a:ext cx="810986" cy="1470386"/>
          </a:xfrm>
          <a:prstGeom prst="rect">
            <a:avLst/>
          </a:prstGeom>
        </p:spPr>
      </p:pic>
      <p:sp>
        <p:nvSpPr>
          <p:cNvPr id="19" name="文本框 3"/>
          <p:cNvSpPr txBox="1">
            <a:spLocks noChangeArrowheads="1"/>
          </p:cNvSpPr>
          <p:nvPr/>
        </p:nvSpPr>
        <p:spPr bwMode="auto">
          <a:xfrm>
            <a:off x="295729" y="174171"/>
            <a:ext cx="3454400" cy="523875"/>
          </a:xfrm>
          <a:prstGeom prst="rect">
            <a:avLst/>
          </a:prstGeom>
          <a:noFill/>
          <a:ln w="9525">
            <a:noFill/>
            <a:miter lim="800000"/>
          </a:ln>
        </p:spPr>
        <p:txBody>
          <a:bodyPr>
            <a:spAutoFit/>
          </a:bodyPr>
          <a:lstStyle/>
          <a:p>
            <a:r>
              <a:rPr lang="zh-CN" altLang="en-US" sz="2800" dirty="0">
                <a:solidFill>
                  <a:schemeClr val="bg1"/>
                </a:solidFill>
                <a:latin typeface="微软雅黑" panose="020B0503020204020204" pitchFamily="34" charset="-122"/>
              </a:rPr>
              <a:t>中国梦的定义</a:t>
            </a:r>
          </a:p>
        </p:txBody>
      </p:sp>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Effect transition="in" filter="fade">
                                      <p:cBhvr>
                                        <p:cTn id="13" dur="500"/>
                                        <p:tgtEl>
                                          <p:spTgt spid="17"/>
                                        </p:tgtEl>
                                      </p:cBhvr>
                                    </p:animEffect>
                                  </p:childTnLst>
                                </p:cTn>
                              </p:par>
                            </p:childTnLst>
                          </p:cTn>
                        </p:par>
                        <p:par>
                          <p:cTn id="14" fill="hold">
                            <p:stCondLst>
                              <p:cond delay="1000"/>
                            </p:stCondLst>
                            <p:childTnLst>
                              <p:par>
                                <p:cTn id="15" presetID="2" presetClass="entr" presetSubtype="1" fill="hold" grpId="0" nodeType="after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100000">
                                          <p:val>
                                            <p:strVal val="#ppt_x"/>
                                          </p:val>
                                        </p:tav>
                                      </p:tavLst>
                                    </p:anim>
                                    <p:anim calcmode="lin" valueType="num">
                                      <p:cBhvr>
                                        <p:cTn id="1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p:bldP spid="19"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3" name="文本框 7"/>
          <p:cNvSpPr txBox="1">
            <a:spLocks noChangeArrowheads="1"/>
          </p:cNvSpPr>
          <p:nvPr/>
        </p:nvSpPr>
        <p:spPr bwMode="auto">
          <a:xfrm>
            <a:off x="3697515" y="2667454"/>
            <a:ext cx="4105275" cy="646113"/>
          </a:xfrm>
          <a:prstGeom prst="rect">
            <a:avLst/>
          </a:prstGeom>
          <a:noFill/>
          <a:ln w="9525">
            <a:noFill/>
            <a:miter lim="800000"/>
          </a:ln>
        </p:spPr>
        <p:txBody>
          <a:bodyPr>
            <a:spAutoFit/>
          </a:bodyPr>
          <a:lstStyle/>
          <a:p>
            <a:r>
              <a:rPr lang="zh-CN" altLang="en-US" sz="3600" b="1" dirty="0">
                <a:latin typeface="微软雅黑" panose="020B0503020204020204" pitchFamily="34" charset="-122"/>
              </a:rPr>
              <a:t>聚力共圆梦想</a:t>
            </a:r>
          </a:p>
        </p:txBody>
      </p:sp>
      <p:sp>
        <p:nvSpPr>
          <p:cNvPr id="74" name="TextBox 13"/>
          <p:cNvSpPr txBox="1">
            <a:spLocks noChangeArrowheads="1"/>
          </p:cNvSpPr>
          <p:nvPr/>
        </p:nvSpPr>
        <p:spPr bwMode="auto">
          <a:xfrm>
            <a:off x="5524727" y="3467781"/>
            <a:ext cx="4005262" cy="658812"/>
          </a:xfrm>
          <a:prstGeom prst="rect">
            <a:avLst/>
          </a:prstGeom>
          <a:noFill/>
          <a:ln w="9525">
            <a:noFill/>
            <a:miter lim="800000"/>
          </a:ln>
        </p:spPr>
        <p:txBody>
          <a:bodyPr lIns="0" tIns="0" rIns="0" bIns="0">
            <a:spAutoFit/>
          </a:bodyPr>
          <a:lstStyle/>
          <a:p>
            <a:pPr>
              <a:spcBef>
                <a:spcPct val="20000"/>
              </a:spcBef>
            </a:pPr>
            <a:r>
              <a:rPr lang="zh-CN" altLang="en-US" sz="1200" dirty="0">
                <a:latin typeface="微软雅黑" panose="020B0503020204020204" pitchFamily="34" charset="-122"/>
                <a:sym typeface="Arial" panose="020B0604020202020204" pitchFamily="34" charset="0"/>
              </a:rPr>
              <a:t>单击此处可编辑内容，根据您的需要自由拉伸</a:t>
            </a:r>
            <a:r>
              <a:rPr lang="zh-CN" altLang="en-US" sz="1400" dirty="0">
                <a:latin typeface="微软雅黑" panose="020B0503020204020204" pitchFamily="34" charset="-122"/>
                <a:sym typeface="Arial" panose="020B0604020202020204" pitchFamily="34" charset="0"/>
              </a:rPr>
              <a:t>文本框</a:t>
            </a:r>
            <a:r>
              <a:rPr lang="zh-CN" altLang="en-US" sz="1200" dirty="0">
                <a:latin typeface="微软雅黑" panose="020B0503020204020204" pitchFamily="34" charset="-122"/>
                <a:sym typeface="Arial" panose="020B0604020202020204" pitchFamily="34" charset="0"/>
              </a:rPr>
              <a:t>大小。</a:t>
            </a:r>
            <a:endParaRPr lang="en-US" altLang="zh-CN" sz="1200" dirty="0">
              <a:latin typeface="微软雅黑" panose="020B0503020204020204" pitchFamily="34" charset="-122"/>
              <a:sym typeface="Arial" panose="020B0604020202020204" pitchFamily="34" charset="0"/>
            </a:endParaRPr>
          </a:p>
          <a:p>
            <a:pPr>
              <a:spcBef>
                <a:spcPct val="20000"/>
              </a:spcBef>
            </a:pPr>
            <a:r>
              <a:rPr lang="zh-CN" altLang="en-US" sz="1200" dirty="0">
                <a:latin typeface="微软雅黑" panose="020B0503020204020204" pitchFamily="34" charset="-122"/>
                <a:sym typeface="Arial" panose="020B0604020202020204" pitchFamily="34" charset="0"/>
              </a:rPr>
              <a:t>您可以在此处添加关于本章节的简要介绍，模板所有素材</a:t>
            </a:r>
            <a:endParaRPr lang="en-US" altLang="zh-CN" sz="1200" dirty="0">
              <a:latin typeface="微软雅黑" panose="020B0503020204020204" pitchFamily="34" charset="-122"/>
              <a:sym typeface="Arial" panose="020B0604020202020204" pitchFamily="34" charset="0"/>
            </a:endParaRPr>
          </a:p>
          <a:p>
            <a:pPr>
              <a:spcBef>
                <a:spcPct val="20000"/>
              </a:spcBef>
            </a:pPr>
            <a:r>
              <a:rPr lang="zh-CN" altLang="en-US" sz="1200" dirty="0">
                <a:latin typeface="微软雅黑" panose="020B0503020204020204" pitchFamily="34" charset="-122"/>
                <a:sym typeface="Arial" panose="020B0604020202020204" pitchFamily="34" charset="0"/>
              </a:rPr>
              <a:t>均可自由编辑</a:t>
            </a:r>
            <a:endParaRPr lang="en-US" altLang="zh-CN" sz="1200" dirty="0">
              <a:latin typeface="微软雅黑" panose="020B0503020204020204" pitchFamily="34" charset="-122"/>
              <a:sym typeface="Arial" panose="020B0604020202020204" pitchFamily="34" charset="0"/>
            </a:endParaRPr>
          </a:p>
        </p:txBody>
      </p:sp>
      <p:pic>
        <p:nvPicPr>
          <p:cNvPr id="10" name="图片 4"/>
          <p:cNvPicPr>
            <a:picLocks noChangeAspect="1" noChangeArrowheads="1"/>
          </p:cNvPicPr>
          <p:nvPr/>
        </p:nvPicPr>
        <p:blipFill>
          <a:blip r:embed="rId4"/>
          <a:srcRect/>
          <a:stretch>
            <a:fillRect/>
          </a:stretch>
        </p:blipFill>
        <p:spPr bwMode="auto">
          <a:xfrm>
            <a:off x="0" y="6159500"/>
            <a:ext cx="12222163" cy="698500"/>
          </a:xfrm>
          <a:prstGeom prst="rect">
            <a:avLst/>
          </a:prstGeom>
          <a:noFill/>
          <a:ln w="9525">
            <a:noFill/>
            <a:miter lim="800000"/>
            <a:headEnd/>
            <a:tailEnd/>
          </a:ln>
        </p:spPr>
      </p:pic>
      <p:pic>
        <p:nvPicPr>
          <p:cNvPr id="13" name="图片 12" descr="A000220150908A40PPIC.png"/>
          <p:cNvPicPr>
            <a:picLocks noChangeAspect="1"/>
          </p:cNvPicPr>
          <p:nvPr/>
        </p:nvPicPr>
        <p:blipFill>
          <a:blip r:embed="rId5" cstate="print"/>
          <a:stretch>
            <a:fillRect/>
          </a:stretch>
        </p:blipFill>
        <p:spPr>
          <a:xfrm>
            <a:off x="231775" y="3655695"/>
            <a:ext cx="3503295" cy="3135630"/>
          </a:xfrm>
          <a:prstGeom prst="rect">
            <a:avLst/>
          </a:prstGeom>
        </p:spPr>
      </p:pic>
      <p:pic>
        <p:nvPicPr>
          <p:cNvPr id="14" name="图片 13" descr="A000220150908B46PPIC.png"/>
          <p:cNvPicPr>
            <a:picLocks noChangeAspect="1"/>
          </p:cNvPicPr>
          <p:nvPr/>
        </p:nvPicPr>
        <p:blipFill>
          <a:blip r:embed="rId6"/>
          <a:stretch>
            <a:fillRect/>
          </a:stretch>
        </p:blipFill>
        <p:spPr>
          <a:xfrm>
            <a:off x="-12700" y="-12700"/>
            <a:ext cx="12206288" cy="1600339"/>
          </a:xfrm>
          <a:prstGeom prst="rect">
            <a:avLst/>
          </a:prstGeom>
        </p:spPr>
      </p:pic>
      <p:sp>
        <p:nvSpPr>
          <p:cNvPr id="8" name="文本占位符 4"/>
          <p:cNvSpPr txBox="1"/>
          <p:nvPr>
            <p:custDataLst>
              <p:tags r:id="rId1"/>
            </p:custDataLst>
          </p:nvPr>
        </p:nvSpPr>
        <p:spPr bwMode="auto">
          <a:xfrm>
            <a:off x="1958531" y="1192439"/>
            <a:ext cx="1848090" cy="2501900"/>
          </a:xfrm>
          <a:prstGeom prst="rect">
            <a:avLst/>
          </a:prstGeom>
          <a:noFill/>
          <a:ln w="9525">
            <a:noFill/>
            <a:miter lim="800000"/>
          </a:ln>
        </p:spPr>
        <p:txBody>
          <a:bodyPr anchor="ctr"/>
          <a:lstStyle/>
          <a:p>
            <a:pPr algn="just" eaLnBrk="1" hangingPunct="1">
              <a:spcBef>
                <a:spcPts val="1800"/>
              </a:spcBef>
              <a:buClr>
                <a:srgbClr val="C94D4D"/>
              </a:buClr>
              <a:buSzPct val="60000"/>
              <a:buFont typeface="Wingdings" panose="05000000000000000000" pitchFamily="2" charset="2"/>
              <a:buNone/>
            </a:pPr>
            <a:r>
              <a:rPr lang="en-US" altLang="zh-CN" sz="19900" i="1" dirty="0" smtClean="0">
                <a:solidFill>
                  <a:srgbClr val="C94D4D"/>
                </a:solidFill>
                <a:latin typeface="Arial" panose="020B0604020202020204" pitchFamily="34" charset="0"/>
              </a:rPr>
              <a:t>3</a:t>
            </a:r>
            <a:endParaRPr lang="zh-CN" altLang="en-US" sz="19900" i="1" dirty="0">
              <a:solidFill>
                <a:srgbClr val="C94D4D"/>
              </a:solidFill>
              <a:latin typeface="Arial" panose="020B0604020202020204" pitchFamily="34" charset="0"/>
            </a:endParaRPr>
          </a:p>
        </p:txBody>
      </p:sp>
      <p:cxnSp>
        <p:nvCxnSpPr>
          <p:cNvPr id="9" name="直接连接符 8"/>
          <p:cNvCxnSpPr/>
          <p:nvPr/>
        </p:nvCxnSpPr>
        <p:spPr>
          <a:xfrm>
            <a:off x="0" y="3309259"/>
            <a:ext cx="7910286"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4283302" y="3374574"/>
            <a:ext cx="7910286" cy="1588"/>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94000"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p:cTn id="7" dur="500" fill="hold"/>
                                        <p:tgtEl>
                                          <p:spTgt spid="73"/>
                                        </p:tgtEl>
                                        <p:attrNameLst>
                                          <p:attrName>ppt_x</p:attrName>
                                        </p:attrNameLst>
                                      </p:cBhvr>
                                      <p:tavLst>
                                        <p:tav tm="0">
                                          <p:val>
                                            <p:strVal val="0-#ppt_w/2"/>
                                          </p:val>
                                        </p:tav>
                                        <p:tav tm="100000">
                                          <p:val>
                                            <p:strVal val="#ppt_x"/>
                                          </p:val>
                                        </p:tav>
                                      </p:tavLst>
                                    </p:anim>
                                    <p:anim calcmode="lin" valueType="num">
                                      <p:cBhvr>
                                        <p:cTn id="8" dur="500" fill="hold"/>
                                        <p:tgtEl>
                                          <p:spTgt spid="7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74"/>
                                        </p:tgtEl>
                                        <p:attrNameLst>
                                          <p:attrName>style.visibility</p:attrName>
                                        </p:attrNameLst>
                                      </p:cBhvr>
                                      <p:to>
                                        <p:strVal val="visible"/>
                                      </p:to>
                                    </p:set>
                                    <p:animEffect transition="in" filter="wipe(left)">
                                      <p:cBhvr>
                                        <p:cTn id="12"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4"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0" y="0"/>
            <a:ext cx="12193588" cy="82731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11"/>
          <p:cNvSpPr txBox="1">
            <a:spLocks noChangeArrowheads="1"/>
          </p:cNvSpPr>
          <p:nvPr/>
        </p:nvSpPr>
        <p:spPr bwMode="auto">
          <a:xfrm>
            <a:off x="9033102" y="116112"/>
            <a:ext cx="2897640" cy="523875"/>
          </a:xfrm>
          <a:prstGeom prst="rect">
            <a:avLst/>
          </a:prstGeom>
          <a:noFill/>
          <a:ln w="9525">
            <a:noFill/>
            <a:miter lim="800000"/>
          </a:ln>
        </p:spPr>
        <p:txBody>
          <a:bodyPr wrap="square">
            <a:spAutoFit/>
          </a:bodyPr>
          <a:lstStyle/>
          <a:p>
            <a:pPr algn="ctr"/>
            <a:r>
              <a:rPr lang="zh-CN" altLang="en-US" sz="2800" b="1" dirty="0">
                <a:solidFill>
                  <a:schemeClr val="bg1"/>
                </a:solidFill>
                <a:latin typeface="华康宋体W7(P)" pitchFamily="18" charset="-122"/>
                <a:ea typeface="华康宋体W7(P)" pitchFamily="18" charset="-122"/>
              </a:rPr>
              <a:t>少年强 </a:t>
            </a:r>
            <a:r>
              <a:rPr lang="en-US" altLang="zh-CN" sz="2800" b="1" dirty="0">
                <a:solidFill>
                  <a:schemeClr val="bg1"/>
                </a:solidFill>
                <a:latin typeface="华康宋体W7(P)" pitchFamily="18" charset="-122"/>
                <a:ea typeface="华康宋体W7(P)" pitchFamily="18" charset="-122"/>
              </a:rPr>
              <a:t>. </a:t>
            </a:r>
            <a:r>
              <a:rPr lang="zh-CN" altLang="en-US" sz="2800" b="1" dirty="0">
                <a:solidFill>
                  <a:schemeClr val="bg1"/>
                </a:solidFill>
                <a:latin typeface="华康宋体W7(P)" pitchFamily="18" charset="-122"/>
                <a:ea typeface="华康宋体W7(P)" pitchFamily="18" charset="-122"/>
              </a:rPr>
              <a:t>则国强</a:t>
            </a:r>
          </a:p>
        </p:txBody>
      </p:sp>
      <p:pic>
        <p:nvPicPr>
          <p:cNvPr id="29" name="图片 28" descr="A000220150908A82PPIC.png"/>
          <p:cNvPicPr>
            <a:picLocks noChangeAspect="1"/>
          </p:cNvPicPr>
          <p:nvPr/>
        </p:nvPicPr>
        <p:blipFill>
          <a:blip r:embed="rId3" cstate="print"/>
          <a:stretch>
            <a:fillRect/>
          </a:stretch>
        </p:blipFill>
        <p:spPr>
          <a:xfrm rot="5400000">
            <a:off x="3151416" y="-329700"/>
            <a:ext cx="810986" cy="1470386"/>
          </a:xfrm>
          <a:prstGeom prst="rect">
            <a:avLst/>
          </a:prstGeom>
        </p:spPr>
      </p:pic>
      <p:sp>
        <p:nvSpPr>
          <p:cNvPr id="4" name="文本框 3"/>
          <p:cNvSpPr txBox="1">
            <a:spLocks noChangeArrowheads="1"/>
          </p:cNvSpPr>
          <p:nvPr/>
        </p:nvSpPr>
        <p:spPr bwMode="auto">
          <a:xfrm>
            <a:off x="246743" y="130626"/>
            <a:ext cx="3454400" cy="523875"/>
          </a:xfrm>
          <a:prstGeom prst="rect">
            <a:avLst/>
          </a:prstGeom>
          <a:noFill/>
          <a:ln w="9525">
            <a:noFill/>
            <a:miter lim="800000"/>
          </a:ln>
        </p:spPr>
        <p:txBody>
          <a:bodyPr>
            <a:spAutoFit/>
          </a:bodyPr>
          <a:lstStyle/>
          <a:p>
            <a:r>
              <a:rPr lang="zh-CN" altLang="en-US" sz="2800" dirty="0">
                <a:solidFill>
                  <a:schemeClr val="bg1"/>
                </a:solidFill>
                <a:latin typeface="微软雅黑" panose="020B0503020204020204" pitchFamily="34" charset="-122"/>
              </a:rPr>
              <a:t>聚力共圆梦想</a:t>
            </a:r>
          </a:p>
        </p:txBody>
      </p:sp>
      <p:sp>
        <p:nvSpPr>
          <p:cNvPr id="17" name="五边形 16"/>
          <p:cNvSpPr/>
          <p:nvPr/>
        </p:nvSpPr>
        <p:spPr>
          <a:xfrm>
            <a:off x="1906438" y="3640347"/>
            <a:ext cx="2725947" cy="1242203"/>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F8F8F8"/>
                </a:solidFill>
                <a:latin typeface="微软雅黑" panose="020B0503020204020204" pitchFamily="34" charset="-122"/>
              </a:rPr>
              <a:t>中国威胁论</a:t>
            </a:r>
            <a:endParaRPr lang="zh-CN" altLang="en-US" b="1" dirty="0">
              <a:solidFill>
                <a:srgbClr val="F8F8F8"/>
              </a:solidFill>
              <a:latin typeface="微软雅黑" panose="020B0503020204020204" pitchFamily="34" charset="-122"/>
            </a:endParaRPr>
          </a:p>
        </p:txBody>
      </p:sp>
      <p:sp>
        <p:nvSpPr>
          <p:cNvPr id="19" name="五边形 18"/>
          <p:cNvSpPr/>
          <p:nvPr/>
        </p:nvSpPr>
        <p:spPr>
          <a:xfrm>
            <a:off x="5670431" y="3533957"/>
            <a:ext cx="2725947" cy="1242203"/>
          </a:xfrm>
          <a:prstGeom prst="homePlat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F8F8F8"/>
                </a:solidFill>
                <a:latin typeface="微软雅黑" panose="020B0503020204020204" pitchFamily="34" charset="-122"/>
              </a:rPr>
              <a:t> 侵略战争</a:t>
            </a:r>
            <a:endParaRPr lang="zh-CN" altLang="en-US" dirty="0"/>
          </a:p>
        </p:txBody>
      </p:sp>
      <p:sp>
        <p:nvSpPr>
          <p:cNvPr id="18" name="五边形 17"/>
          <p:cNvSpPr/>
          <p:nvPr/>
        </p:nvSpPr>
        <p:spPr>
          <a:xfrm>
            <a:off x="3879012" y="4244209"/>
            <a:ext cx="2725947" cy="1242203"/>
          </a:xfrm>
          <a:prstGeom prst="homePlat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auto">
              <a:spcBef>
                <a:spcPts val="0"/>
              </a:spcBef>
              <a:spcAft>
                <a:spcPts val="0"/>
              </a:spcAft>
              <a:defRPr/>
            </a:pPr>
            <a:r>
              <a:rPr lang="zh-CN" altLang="en-US" b="1" dirty="0" smtClean="0">
                <a:solidFill>
                  <a:srgbClr val="F8F8F8"/>
                </a:solidFill>
                <a:latin typeface="微软雅黑" panose="020B0503020204020204" pitchFamily="34" charset="-122"/>
              </a:rPr>
              <a:t>中国崩溃论</a:t>
            </a:r>
          </a:p>
        </p:txBody>
      </p:sp>
      <p:sp>
        <p:nvSpPr>
          <p:cNvPr id="20" name="五边形 19"/>
          <p:cNvSpPr/>
          <p:nvPr/>
        </p:nvSpPr>
        <p:spPr>
          <a:xfrm>
            <a:off x="7591246" y="4244209"/>
            <a:ext cx="2725947" cy="1242203"/>
          </a:xfrm>
          <a:prstGeom prst="homePlat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F8F8F8"/>
                </a:solidFill>
                <a:latin typeface="微软雅黑" panose="020B0503020204020204" pitchFamily="34" charset="-122"/>
              </a:rPr>
              <a:t> 多存狐疑</a:t>
            </a:r>
            <a:endParaRPr lang="zh-CN" altLang="en-US" dirty="0"/>
          </a:p>
        </p:txBody>
      </p:sp>
      <p:sp>
        <p:nvSpPr>
          <p:cNvPr id="21" name="矩形 20"/>
          <p:cNvSpPr/>
          <p:nvPr/>
        </p:nvSpPr>
        <p:spPr>
          <a:xfrm>
            <a:off x="1823049" y="1547662"/>
            <a:ext cx="9020354" cy="1384995"/>
          </a:xfrm>
          <a:prstGeom prst="rect">
            <a:avLst/>
          </a:prstGeom>
        </p:spPr>
        <p:txBody>
          <a:bodyPr wrap="square">
            <a:spAutoFit/>
          </a:bodyPr>
          <a:lstStyle/>
          <a:p>
            <a:pPr algn="just">
              <a:spcBef>
                <a:spcPct val="20000"/>
              </a:spcBef>
              <a:buFontTx/>
              <a:buChar char="•"/>
            </a:pPr>
            <a:r>
              <a:rPr lang="zh-CN" altLang="en-US" dirty="0" smtClean="0">
                <a:solidFill>
                  <a:srgbClr val="C00000"/>
                </a:solidFill>
                <a:latin typeface="微软雅黑" panose="020B0503020204020204" pitchFamily="34" charset="-122"/>
              </a:rPr>
              <a:t>迄今为止的西方大国的崛起，无一不是通过</a:t>
            </a:r>
            <a:r>
              <a:rPr lang="zh-CN" altLang="en-US" sz="2400" b="1" dirty="0" smtClean="0">
                <a:solidFill>
                  <a:srgbClr val="C00000"/>
                </a:solidFill>
                <a:latin typeface="微软雅黑" panose="020B0503020204020204" pitchFamily="34" charset="-122"/>
              </a:rPr>
              <a:t>殖民扩张和掠夺</a:t>
            </a:r>
            <a:r>
              <a:rPr lang="zh-CN" altLang="en-US" dirty="0" smtClean="0">
                <a:solidFill>
                  <a:srgbClr val="C00000"/>
                </a:solidFill>
                <a:latin typeface="微软雅黑" panose="020B0503020204020204" pitchFamily="34" charset="-122"/>
              </a:rPr>
              <a:t>为基本实现形式，战争通常是大国崛起的基本手段。基于这样的历史，西方一些国家对于中国的崛起多存狐疑，并表现出</a:t>
            </a:r>
            <a:r>
              <a:rPr lang="zh-CN" altLang="en-US" sz="2400" b="1" dirty="0" smtClean="0">
                <a:solidFill>
                  <a:srgbClr val="C00000"/>
                </a:solidFill>
                <a:latin typeface="微软雅黑" panose="020B0503020204020204" pitchFamily="34" charset="-122"/>
              </a:rPr>
              <a:t>时而大唱中国威胁论、时而又唱中国崩溃论</a:t>
            </a:r>
            <a:r>
              <a:rPr lang="zh-CN" altLang="en-US" dirty="0" smtClean="0">
                <a:solidFill>
                  <a:srgbClr val="C00000"/>
                </a:solidFill>
                <a:latin typeface="微软雅黑" panose="020B0503020204020204" pitchFamily="34" charset="-122"/>
              </a:rPr>
              <a:t>的神经错乱般的胡言乱语，有的国家甚至仍抱着冷战时期的落后思维，企图围堵甚至遏制中国。</a:t>
            </a:r>
            <a:endParaRPr lang="zh-CN" altLang="en-US" b="1" dirty="0">
              <a:solidFill>
                <a:srgbClr val="C00000"/>
              </a:solidFill>
              <a:latin typeface="微软雅黑" panose="020B0503020204020204" pitchFamily="34" charset="-122"/>
            </a:endParaRPr>
          </a:p>
        </p:txBody>
      </p:sp>
      <p:cxnSp>
        <p:nvCxnSpPr>
          <p:cNvPr id="23" name="直接连接符 22"/>
          <p:cNvCxnSpPr/>
          <p:nvPr/>
        </p:nvCxnSpPr>
        <p:spPr>
          <a:xfrm rot="5400000">
            <a:off x="1052422" y="2286000"/>
            <a:ext cx="1362974" cy="1588"/>
          </a:xfrm>
          <a:prstGeom prst="line">
            <a:avLst/>
          </a:prstGeom>
          <a:ln w="76200"/>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p:cTn id="11" dur="500" fill="hold"/>
                                        <p:tgtEl>
                                          <p:spTgt spid="28"/>
                                        </p:tgtEl>
                                        <p:attrNameLst>
                                          <p:attrName>ppt_w</p:attrName>
                                        </p:attrNameLst>
                                      </p:cBhvr>
                                      <p:tavLst>
                                        <p:tav tm="0">
                                          <p:val>
                                            <p:fltVal val="0"/>
                                          </p:val>
                                        </p:tav>
                                        <p:tav tm="100000">
                                          <p:val>
                                            <p:strVal val="#ppt_w"/>
                                          </p:val>
                                        </p:tav>
                                      </p:tavLst>
                                    </p:anim>
                                    <p:anim calcmode="lin" valueType="num">
                                      <p:cBhvr>
                                        <p:cTn id="12" dur="500" fill="hold"/>
                                        <p:tgtEl>
                                          <p:spTgt spid="28"/>
                                        </p:tgtEl>
                                        <p:attrNameLst>
                                          <p:attrName>ppt_h</p:attrName>
                                        </p:attrNameLst>
                                      </p:cBhvr>
                                      <p:tavLst>
                                        <p:tav tm="0">
                                          <p:val>
                                            <p:fltVal val="0"/>
                                          </p:val>
                                        </p:tav>
                                        <p:tav tm="100000">
                                          <p:val>
                                            <p:strVal val="#ppt_h"/>
                                          </p:val>
                                        </p:tav>
                                      </p:tavLst>
                                    </p:anim>
                                    <p:animEffect transition="in" filter="fade">
                                      <p:cBhvr>
                                        <p:cTn id="1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p:cNvSpPr/>
          <p:nvPr/>
        </p:nvSpPr>
        <p:spPr>
          <a:xfrm>
            <a:off x="0" y="0"/>
            <a:ext cx="12193588" cy="82731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11"/>
          <p:cNvSpPr txBox="1">
            <a:spLocks noChangeArrowheads="1"/>
          </p:cNvSpPr>
          <p:nvPr/>
        </p:nvSpPr>
        <p:spPr bwMode="auto">
          <a:xfrm>
            <a:off x="9033102" y="116112"/>
            <a:ext cx="2897640" cy="523875"/>
          </a:xfrm>
          <a:prstGeom prst="rect">
            <a:avLst/>
          </a:prstGeom>
          <a:noFill/>
          <a:ln w="9525">
            <a:noFill/>
            <a:miter lim="800000"/>
          </a:ln>
        </p:spPr>
        <p:txBody>
          <a:bodyPr wrap="square">
            <a:spAutoFit/>
          </a:bodyPr>
          <a:lstStyle/>
          <a:p>
            <a:pPr algn="ctr"/>
            <a:r>
              <a:rPr lang="zh-CN" altLang="en-US" sz="2800" b="1" dirty="0">
                <a:solidFill>
                  <a:schemeClr val="bg1"/>
                </a:solidFill>
                <a:latin typeface="华康宋体W7(P)" pitchFamily="18" charset="-122"/>
                <a:ea typeface="华康宋体W7(P)" pitchFamily="18" charset="-122"/>
              </a:rPr>
              <a:t>少年强 </a:t>
            </a:r>
            <a:r>
              <a:rPr lang="en-US" altLang="zh-CN" sz="2800" b="1" dirty="0">
                <a:solidFill>
                  <a:schemeClr val="bg1"/>
                </a:solidFill>
                <a:latin typeface="华康宋体W7(P)" pitchFamily="18" charset="-122"/>
                <a:ea typeface="华康宋体W7(P)" pitchFamily="18" charset="-122"/>
              </a:rPr>
              <a:t>. </a:t>
            </a:r>
            <a:r>
              <a:rPr lang="zh-CN" altLang="en-US" sz="2800" b="1" dirty="0">
                <a:solidFill>
                  <a:schemeClr val="bg1"/>
                </a:solidFill>
                <a:latin typeface="华康宋体W7(P)" pitchFamily="18" charset="-122"/>
                <a:ea typeface="华康宋体W7(P)" pitchFamily="18" charset="-122"/>
              </a:rPr>
              <a:t>则国强</a:t>
            </a:r>
          </a:p>
        </p:txBody>
      </p:sp>
      <p:pic>
        <p:nvPicPr>
          <p:cNvPr id="27" name="图片 26" descr="A000220150908A82PPIC.png"/>
          <p:cNvPicPr>
            <a:picLocks noChangeAspect="1"/>
          </p:cNvPicPr>
          <p:nvPr/>
        </p:nvPicPr>
        <p:blipFill>
          <a:blip r:embed="rId4" cstate="print"/>
          <a:stretch>
            <a:fillRect/>
          </a:stretch>
        </p:blipFill>
        <p:spPr>
          <a:xfrm rot="5400000">
            <a:off x="3151416" y="-329700"/>
            <a:ext cx="810986" cy="1470386"/>
          </a:xfrm>
          <a:prstGeom prst="rect">
            <a:avLst/>
          </a:prstGeom>
        </p:spPr>
      </p:pic>
      <p:sp>
        <p:nvSpPr>
          <p:cNvPr id="28" name="文本框 3"/>
          <p:cNvSpPr txBox="1">
            <a:spLocks noChangeArrowheads="1"/>
          </p:cNvSpPr>
          <p:nvPr/>
        </p:nvSpPr>
        <p:spPr bwMode="auto">
          <a:xfrm>
            <a:off x="246743" y="130626"/>
            <a:ext cx="3454400" cy="523875"/>
          </a:xfrm>
          <a:prstGeom prst="rect">
            <a:avLst/>
          </a:prstGeom>
          <a:noFill/>
          <a:ln w="9525">
            <a:noFill/>
            <a:miter lim="800000"/>
          </a:ln>
        </p:spPr>
        <p:txBody>
          <a:bodyPr>
            <a:spAutoFit/>
          </a:bodyPr>
          <a:lstStyle/>
          <a:p>
            <a:r>
              <a:rPr lang="zh-CN" altLang="en-US" sz="2800" dirty="0">
                <a:solidFill>
                  <a:schemeClr val="bg1"/>
                </a:solidFill>
                <a:latin typeface="微软雅黑" panose="020B0503020204020204" pitchFamily="34" charset="-122"/>
              </a:rPr>
              <a:t>聚力共圆梦想</a:t>
            </a:r>
          </a:p>
        </p:txBody>
      </p:sp>
      <p:sp>
        <p:nvSpPr>
          <p:cNvPr id="11" name="MH_Text_1"/>
          <p:cNvSpPr>
            <a:spLocks noChangeArrowheads="1"/>
          </p:cNvSpPr>
          <p:nvPr>
            <p:custDataLst>
              <p:tags r:id="rId1"/>
            </p:custDataLst>
          </p:nvPr>
        </p:nvSpPr>
        <p:spPr bwMode="auto">
          <a:xfrm>
            <a:off x="1292417" y="1529145"/>
            <a:ext cx="9369832" cy="3241262"/>
          </a:xfrm>
          <a:prstGeom prst="roundRect">
            <a:avLst>
              <a:gd name="adj" fmla="val 2907"/>
            </a:avLst>
          </a:prstGeom>
          <a:noFill/>
          <a:ln>
            <a:noFill/>
          </a:ln>
        </p:spPr>
        <p:txBody>
          <a:bodyPr lIns="180000" tIns="180000" rIns="180000" bIns="180000" anchor="ctr">
            <a:normAutofit lnSpcReduction="10000"/>
          </a:bodyPr>
          <a:lstStyle>
            <a:lvl1pPr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2400" b="1" dirty="0" smtClean="0">
                <a:solidFill>
                  <a:srgbClr val="FF0000"/>
                </a:solidFill>
                <a:latin typeface="微软雅黑" panose="020B0503020204020204" pitchFamily="34" charset="-122"/>
              </a:rPr>
              <a:t>历史将证明</a:t>
            </a:r>
            <a:endParaRPr lang="en-US" altLang="zh-CN" sz="2400" b="1" dirty="0" smtClean="0">
              <a:solidFill>
                <a:srgbClr val="FF0000"/>
              </a:solidFill>
              <a:latin typeface="微软雅黑" panose="020B0503020204020204" pitchFamily="34" charset="-122"/>
            </a:endParaRPr>
          </a:p>
          <a:p>
            <a:pPr>
              <a:lnSpc>
                <a:spcPct val="120000"/>
              </a:lnSpc>
            </a:pPr>
            <a:endParaRPr lang="en-US" altLang="zh-CN" sz="2400" b="1" dirty="0" smtClean="0">
              <a:latin typeface="宋体" panose="02010600030101010101" pitchFamily="2" charset="-122"/>
            </a:endParaRPr>
          </a:p>
          <a:p>
            <a:pPr>
              <a:lnSpc>
                <a:spcPct val="120000"/>
              </a:lnSpc>
              <a:buFont typeface="Arial" panose="020B0604020202020204" pitchFamily="34" charset="0"/>
              <a:buNone/>
            </a:pPr>
            <a:r>
              <a:rPr lang="zh-CN" altLang="en-US" sz="2400" b="1" dirty="0" smtClean="0">
                <a:latin typeface="宋体" panose="02010600030101010101" pitchFamily="2" charset="-122"/>
              </a:rPr>
              <a:t>判断中国的崛起不能基于西方的历史观，而只能基于中国历史的发展，这样得出的结论才符合中国社会发展的基本逻辑。</a:t>
            </a:r>
            <a:endParaRPr lang="en-US" altLang="zh-CN" sz="2400" b="1" dirty="0" smtClean="0">
              <a:latin typeface="宋体" panose="02010600030101010101" pitchFamily="2" charset="-122"/>
            </a:endParaRPr>
          </a:p>
          <a:p>
            <a:pPr>
              <a:lnSpc>
                <a:spcPct val="120000"/>
              </a:lnSpc>
              <a:buFont typeface="Arial" panose="020B0604020202020204" pitchFamily="34" charset="0"/>
              <a:buNone/>
            </a:pPr>
            <a:endParaRPr lang="zh-CN" altLang="en-US" sz="2400" b="1" dirty="0" smtClean="0">
              <a:latin typeface="宋体" panose="02010600030101010101" pitchFamily="2" charset="-122"/>
            </a:endParaRPr>
          </a:p>
          <a:p>
            <a:pPr>
              <a:lnSpc>
                <a:spcPct val="120000"/>
              </a:lnSpc>
            </a:pPr>
            <a:r>
              <a:rPr lang="zh-CN" altLang="en-US" sz="2400" b="1" dirty="0" smtClean="0">
                <a:latin typeface="宋体" panose="02010600030101010101" pitchFamily="2" charset="-122"/>
              </a:rPr>
              <a:t>历史还将表明，这些以西方历史观判断中国崛起而得出的结论和采取的行动，是错误的。</a:t>
            </a:r>
          </a:p>
        </p:txBody>
      </p:sp>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p:cTn id="11" dur="500" fill="hold"/>
                                        <p:tgtEl>
                                          <p:spTgt spid="26"/>
                                        </p:tgtEl>
                                        <p:attrNameLst>
                                          <p:attrName>ppt_w</p:attrName>
                                        </p:attrNameLst>
                                      </p:cBhvr>
                                      <p:tavLst>
                                        <p:tav tm="0">
                                          <p:val>
                                            <p:fltVal val="0"/>
                                          </p:val>
                                        </p:tav>
                                        <p:tav tm="100000">
                                          <p:val>
                                            <p:strVal val="#ppt_w"/>
                                          </p:val>
                                        </p:tav>
                                      </p:tavLst>
                                    </p:anim>
                                    <p:anim calcmode="lin" valueType="num">
                                      <p:cBhvr>
                                        <p:cTn id="12" dur="500" fill="hold"/>
                                        <p:tgtEl>
                                          <p:spTgt spid="26"/>
                                        </p:tgtEl>
                                        <p:attrNameLst>
                                          <p:attrName>ppt_h</p:attrName>
                                        </p:attrNameLst>
                                      </p:cBhvr>
                                      <p:tavLst>
                                        <p:tav tm="0">
                                          <p:val>
                                            <p:fltVal val="0"/>
                                          </p:val>
                                        </p:tav>
                                        <p:tav tm="100000">
                                          <p:val>
                                            <p:strVal val="#ppt_h"/>
                                          </p:val>
                                        </p:tav>
                                      </p:tavLst>
                                    </p:anim>
                                    <p:animEffect transition="in" filter="fade">
                                      <p:cBhvr>
                                        <p:cTn id="1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8"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MH_Title_1"/>
          <p:cNvSpPr/>
          <p:nvPr>
            <p:custDataLst>
              <p:tags r:id="rId1"/>
            </p:custDataLst>
          </p:nvPr>
        </p:nvSpPr>
        <p:spPr>
          <a:xfrm>
            <a:off x="1005036" y="1625869"/>
            <a:ext cx="2816465" cy="2601074"/>
          </a:xfrm>
          <a:prstGeom prst="ellipse">
            <a:avLst/>
          </a:prstGeom>
          <a:solidFill>
            <a:schemeClr val="accent1"/>
          </a:solidFill>
          <a:ln>
            <a:noFill/>
          </a:ln>
          <a:effectLst>
            <a:outerShdw blurRad="50800" dist="25400" dir="2700000" algn="tl" rotWithShape="0">
              <a:schemeClr val="tx1">
                <a:lumMod val="60000"/>
                <a:lumOff val="40000"/>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lnSpc>
                <a:spcPct val="120000"/>
              </a:lnSpc>
              <a:spcBef>
                <a:spcPts val="0"/>
              </a:spcBef>
              <a:spcAft>
                <a:spcPts val="0"/>
              </a:spcAft>
              <a:defRPr/>
            </a:pPr>
            <a:endParaRPr lang="zh-CN" altLang="en-US" sz="2000" dirty="0">
              <a:solidFill>
                <a:srgbClr val="FFFFFF"/>
              </a:solidFill>
            </a:endParaRPr>
          </a:p>
        </p:txBody>
      </p:sp>
      <p:pic>
        <p:nvPicPr>
          <p:cNvPr id="31" name="图片 30" descr="ba7c6103c87087473dd455cdd6b7b82b25affcb1.png"/>
          <p:cNvPicPr>
            <a:picLocks noChangeAspect="1"/>
          </p:cNvPicPr>
          <p:nvPr/>
        </p:nvPicPr>
        <p:blipFill>
          <a:blip r:embed="rId11" cstate="print"/>
          <a:stretch>
            <a:fillRect/>
          </a:stretch>
        </p:blipFill>
        <p:spPr>
          <a:xfrm>
            <a:off x="1621767" y="1556451"/>
            <a:ext cx="1768415" cy="2311217"/>
          </a:xfrm>
          <a:prstGeom prst="rect">
            <a:avLst/>
          </a:prstGeom>
        </p:spPr>
      </p:pic>
      <p:sp>
        <p:nvSpPr>
          <p:cNvPr id="27" name="矩形 26"/>
          <p:cNvSpPr/>
          <p:nvPr/>
        </p:nvSpPr>
        <p:spPr>
          <a:xfrm>
            <a:off x="0" y="0"/>
            <a:ext cx="12193588" cy="82731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11"/>
          <p:cNvSpPr txBox="1">
            <a:spLocks noChangeArrowheads="1"/>
          </p:cNvSpPr>
          <p:nvPr/>
        </p:nvSpPr>
        <p:spPr bwMode="auto">
          <a:xfrm>
            <a:off x="9033102" y="116112"/>
            <a:ext cx="2897640" cy="523875"/>
          </a:xfrm>
          <a:prstGeom prst="rect">
            <a:avLst/>
          </a:prstGeom>
          <a:noFill/>
          <a:ln w="9525">
            <a:noFill/>
            <a:miter lim="800000"/>
          </a:ln>
        </p:spPr>
        <p:txBody>
          <a:bodyPr wrap="square">
            <a:spAutoFit/>
          </a:bodyPr>
          <a:lstStyle/>
          <a:p>
            <a:pPr algn="ctr"/>
            <a:r>
              <a:rPr lang="zh-CN" altLang="en-US" sz="2800" b="1" dirty="0">
                <a:solidFill>
                  <a:schemeClr val="bg1"/>
                </a:solidFill>
                <a:latin typeface="华康宋体W7(P)" pitchFamily="18" charset="-122"/>
                <a:ea typeface="华康宋体W7(P)" pitchFamily="18" charset="-122"/>
              </a:rPr>
              <a:t>少年强 </a:t>
            </a:r>
            <a:r>
              <a:rPr lang="en-US" altLang="zh-CN" sz="2800" b="1" dirty="0">
                <a:solidFill>
                  <a:schemeClr val="bg1"/>
                </a:solidFill>
                <a:latin typeface="华康宋体W7(P)" pitchFamily="18" charset="-122"/>
                <a:ea typeface="华康宋体W7(P)" pitchFamily="18" charset="-122"/>
              </a:rPr>
              <a:t>. </a:t>
            </a:r>
            <a:r>
              <a:rPr lang="zh-CN" altLang="en-US" sz="2800" b="1" dirty="0">
                <a:solidFill>
                  <a:schemeClr val="bg1"/>
                </a:solidFill>
                <a:latin typeface="华康宋体W7(P)" pitchFamily="18" charset="-122"/>
                <a:ea typeface="华康宋体W7(P)" pitchFamily="18" charset="-122"/>
              </a:rPr>
              <a:t>则国强</a:t>
            </a:r>
          </a:p>
        </p:txBody>
      </p:sp>
      <p:pic>
        <p:nvPicPr>
          <p:cNvPr id="29" name="图片 28" descr="A000220150908A82PPIC.png"/>
          <p:cNvPicPr>
            <a:picLocks noChangeAspect="1"/>
          </p:cNvPicPr>
          <p:nvPr/>
        </p:nvPicPr>
        <p:blipFill>
          <a:blip r:embed="rId12" cstate="print"/>
          <a:stretch>
            <a:fillRect/>
          </a:stretch>
        </p:blipFill>
        <p:spPr>
          <a:xfrm rot="5400000">
            <a:off x="3151416" y="-329700"/>
            <a:ext cx="810986" cy="1470386"/>
          </a:xfrm>
          <a:prstGeom prst="rect">
            <a:avLst/>
          </a:prstGeom>
        </p:spPr>
      </p:pic>
      <p:sp>
        <p:nvSpPr>
          <p:cNvPr id="30" name="文本框 3"/>
          <p:cNvSpPr txBox="1">
            <a:spLocks noChangeArrowheads="1"/>
          </p:cNvSpPr>
          <p:nvPr/>
        </p:nvSpPr>
        <p:spPr bwMode="auto">
          <a:xfrm>
            <a:off x="246743" y="130626"/>
            <a:ext cx="3454400" cy="523875"/>
          </a:xfrm>
          <a:prstGeom prst="rect">
            <a:avLst/>
          </a:prstGeom>
          <a:noFill/>
          <a:ln w="9525">
            <a:noFill/>
            <a:miter lim="800000"/>
          </a:ln>
        </p:spPr>
        <p:txBody>
          <a:bodyPr>
            <a:spAutoFit/>
          </a:bodyPr>
          <a:lstStyle/>
          <a:p>
            <a:r>
              <a:rPr lang="zh-CN" altLang="en-US" sz="2800" dirty="0">
                <a:solidFill>
                  <a:schemeClr val="bg1"/>
                </a:solidFill>
                <a:latin typeface="微软雅黑" panose="020B0503020204020204" pitchFamily="34" charset="-122"/>
              </a:rPr>
              <a:t>聚力共圆梦想</a:t>
            </a:r>
          </a:p>
        </p:txBody>
      </p:sp>
      <p:sp>
        <p:nvSpPr>
          <p:cNvPr id="11" name="MH_Other_4"/>
          <p:cNvSpPr/>
          <p:nvPr>
            <p:custDataLst>
              <p:tags r:id="rId2"/>
            </p:custDataLst>
          </p:nvPr>
        </p:nvSpPr>
        <p:spPr>
          <a:xfrm rot="6167344">
            <a:off x="1861365" y="2201347"/>
            <a:ext cx="3178034" cy="1782523"/>
          </a:xfrm>
          <a:custGeom>
            <a:avLst/>
            <a:gdLst>
              <a:gd name="connsiteX0" fmla="*/ 0 w 3369167"/>
              <a:gd name="connsiteY0" fmla="*/ 1772173 h 1772173"/>
              <a:gd name="connsiteX1" fmla="*/ 1468696 w 3369167"/>
              <a:gd name="connsiteY1" fmla="*/ 26318 h 1772173"/>
              <a:gd name="connsiteX2" fmla="*/ 3306847 w 3369167"/>
              <a:gd name="connsiteY2" fmla="*/ 886235 h 1772173"/>
              <a:gd name="connsiteX3" fmla="*/ 3369167 w 3369167"/>
              <a:gd name="connsiteY3" fmla="*/ 1020974 h 1772173"/>
              <a:gd name="connsiteX4" fmla="*/ 3363359 w 3369167"/>
              <a:gd name="connsiteY4" fmla="*/ 1022292 h 1772173"/>
              <a:gd name="connsiteX5" fmla="*/ 3301782 w 3369167"/>
              <a:gd name="connsiteY5" fmla="*/ 889158 h 1772173"/>
              <a:gd name="connsiteX6" fmla="*/ 1469697 w 3369167"/>
              <a:gd name="connsiteY6" fmla="*/ 32080 h 1772173"/>
              <a:gd name="connsiteX7" fmla="*/ 5848 w 3369167"/>
              <a:gd name="connsiteY7" fmla="*/ 1772173 h 1772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69167" h="1772173">
                <a:moveTo>
                  <a:pt x="0" y="1772173"/>
                </a:moveTo>
                <a:cubicBezTo>
                  <a:pt x="0" y="910545"/>
                  <a:pt x="619784" y="173801"/>
                  <a:pt x="1468696" y="26318"/>
                </a:cubicBezTo>
                <a:cubicBezTo>
                  <a:pt x="2211494" y="-102729"/>
                  <a:pt x="2941312" y="252108"/>
                  <a:pt x="3306847" y="886235"/>
                </a:cubicBezTo>
                <a:lnTo>
                  <a:pt x="3369167" y="1020974"/>
                </a:lnTo>
                <a:lnTo>
                  <a:pt x="3363359" y="1022292"/>
                </a:lnTo>
                <a:lnTo>
                  <a:pt x="3301782" y="889158"/>
                </a:lnTo>
                <a:cubicBezTo>
                  <a:pt x="2937453" y="257125"/>
                  <a:pt x="2210044" y="-96542"/>
                  <a:pt x="1469697" y="32080"/>
                </a:cubicBezTo>
                <a:cubicBezTo>
                  <a:pt x="623586" y="179076"/>
                  <a:pt x="5848" y="913388"/>
                  <a:pt x="5848" y="1772173"/>
                </a:cubicBezTo>
                <a:close/>
              </a:path>
            </a:pathLst>
          </a:custGeom>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FFFFFF"/>
              </a:solidFill>
            </a:endParaRPr>
          </a:p>
        </p:txBody>
      </p:sp>
      <p:sp>
        <p:nvSpPr>
          <p:cNvPr id="12" name="MH_SubTitle_3"/>
          <p:cNvSpPr/>
          <p:nvPr>
            <p:custDataLst>
              <p:tags r:id="rId3"/>
            </p:custDataLst>
          </p:nvPr>
        </p:nvSpPr>
        <p:spPr>
          <a:xfrm>
            <a:off x="3737751" y="3902177"/>
            <a:ext cx="6174000" cy="593725"/>
          </a:xfrm>
          <a:prstGeom prst="rect">
            <a:avLst/>
          </a:prstGeom>
          <a:solidFill>
            <a:schemeClr val="accent1"/>
          </a:solidFill>
          <a:ln w="28575">
            <a:solidFill>
              <a:srgbClr val="FFFFFF"/>
            </a:solidFill>
          </a:ln>
          <a:effectLst>
            <a:outerShdw blurRad="50800" dist="25400" dir="2700000" algn="tl" rotWithShape="0">
              <a:schemeClr val="tx1">
                <a:lumMod val="40000"/>
                <a:lumOff val="6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432000" tIns="36000" rIns="72000" bIns="36000" anchor="ctr">
            <a:normAutofit/>
          </a:bodyPr>
          <a:lstStyle/>
          <a:p>
            <a:pPr marL="285750" indent="-285750" algn="just" fontAlgn="auto">
              <a:lnSpc>
                <a:spcPct val="120000"/>
              </a:lnSpc>
            </a:pPr>
            <a:r>
              <a:rPr lang="zh-CN" altLang="en-US" sz="1400" b="1" noProof="1" smtClean="0">
                <a:solidFill>
                  <a:schemeClr val="bg1"/>
                </a:solidFill>
                <a:latin typeface="微软雅黑" panose="020B0503020204020204" pitchFamily="34" charset="-122"/>
              </a:rPr>
              <a:t>是以和平发展、科学发展为基本路径和基本方式</a:t>
            </a:r>
            <a:r>
              <a:rPr lang="zh-CN" altLang="en-US" b="1" noProof="1" smtClean="0">
                <a:solidFill>
                  <a:schemeClr val="bg1"/>
                </a:solidFill>
                <a:latin typeface="微软雅黑" panose="020B0503020204020204" pitchFamily="34" charset="-122"/>
              </a:rPr>
              <a:t>。</a:t>
            </a:r>
          </a:p>
        </p:txBody>
      </p:sp>
      <p:sp>
        <p:nvSpPr>
          <p:cNvPr id="13" name="MH_SubTitle_2"/>
          <p:cNvSpPr/>
          <p:nvPr>
            <p:custDataLst>
              <p:tags r:id="rId4"/>
            </p:custDataLst>
          </p:nvPr>
        </p:nvSpPr>
        <p:spPr>
          <a:xfrm>
            <a:off x="4285784" y="2797592"/>
            <a:ext cx="5608713" cy="593725"/>
          </a:xfrm>
          <a:prstGeom prst="rect">
            <a:avLst/>
          </a:prstGeom>
          <a:solidFill>
            <a:schemeClr val="accent1"/>
          </a:solidFill>
          <a:ln w="28575">
            <a:solidFill>
              <a:srgbClr val="FFFFFF"/>
            </a:solidFill>
          </a:ln>
          <a:effectLst>
            <a:outerShdw blurRad="50800" dist="25400" dir="2700000" algn="tl" rotWithShape="0">
              <a:schemeClr val="tx1">
                <a:lumMod val="40000"/>
                <a:lumOff val="6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432000" tIns="36000" rIns="72000" bIns="36000" anchor="ctr">
            <a:noAutofit/>
          </a:bodyPr>
          <a:lstStyle/>
          <a:p>
            <a:pPr marL="285750" indent="-285750" algn="just">
              <a:lnSpc>
                <a:spcPct val="120000"/>
              </a:lnSpc>
            </a:pPr>
            <a:r>
              <a:rPr lang="zh-CN" altLang="en-US" sz="1400" b="1" dirty="0" smtClean="0">
                <a:solidFill>
                  <a:schemeClr val="bg1"/>
                </a:solidFill>
                <a:latin typeface="微软雅黑" panose="020B0503020204020204" pitchFamily="34" charset="-122"/>
              </a:rPr>
              <a:t>中国的发展不是建立在掠夺和侵犯他国利益的基础上，而是与其他国家和民族携手发展、和谐发展、共同发展、共享繁荣。   </a:t>
            </a:r>
          </a:p>
        </p:txBody>
      </p:sp>
      <p:sp>
        <p:nvSpPr>
          <p:cNvPr id="14" name="MH_SubTitle_1"/>
          <p:cNvSpPr/>
          <p:nvPr>
            <p:custDataLst>
              <p:tags r:id="rId5"/>
            </p:custDataLst>
          </p:nvPr>
        </p:nvSpPr>
        <p:spPr>
          <a:xfrm>
            <a:off x="3925738" y="1622663"/>
            <a:ext cx="5942881" cy="593725"/>
          </a:xfrm>
          <a:prstGeom prst="rect">
            <a:avLst/>
          </a:prstGeom>
          <a:solidFill>
            <a:schemeClr val="accent1"/>
          </a:solidFill>
          <a:ln w="28575">
            <a:solidFill>
              <a:srgbClr val="FFFFFF"/>
            </a:solidFill>
          </a:ln>
          <a:effectLst>
            <a:outerShdw blurRad="50800" dist="25400" dir="2700000" algn="tl" rotWithShape="0">
              <a:schemeClr val="tx1">
                <a:lumMod val="40000"/>
                <a:lumOff val="6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432000" tIns="36000" rIns="72000" bIns="36000" anchor="ctr">
            <a:normAutofit fontScale="85000" lnSpcReduction="10000"/>
          </a:bodyPr>
          <a:lstStyle/>
          <a:p>
            <a:pPr marL="285750" indent="-285750" algn="just">
              <a:lnSpc>
                <a:spcPct val="120000"/>
              </a:lnSpc>
            </a:pPr>
            <a:r>
              <a:rPr lang="zh-CN" altLang="en-US" b="1" dirty="0" smtClean="0">
                <a:solidFill>
                  <a:schemeClr val="bg1"/>
                </a:solidFill>
                <a:latin typeface="微软雅黑" panose="020B0503020204020204" pitchFamily="34" charset="-122"/>
              </a:rPr>
              <a:t>中国梦的实现，不同于以往的大国崛起，而是基于中华民族爱好和平、珍惜和平、维护和平的优良传统、美好愿望和坚定意志。</a:t>
            </a:r>
            <a:endParaRPr lang="zh-CN" altLang="en-US" b="1" dirty="0">
              <a:solidFill>
                <a:schemeClr val="bg1"/>
              </a:solidFill>
              <a:latin typeface="微软雅黑" panose="020B0503020204020204" pitchFamily="34" charset="-122"/>
            </a:endParaRPr>
          </a:p>
        </p:txBody>
      </p:sp>
      <p:sp>
        <p:nvSpPr>
          <p:cNvPr id="15" name="MH_Other_1"/>
          <p:cNvSpPr/>
          <p:nvPr>
            <p:custDataLst>
              <p:tags r:id="rId6"/>
            </p:custDataLst>
          </p:nvPr>
        </p:nvSpPr>
        <p:spPr>
          <a:xfrm>
            <a:off x="3631720" y="1617900"/>
            <a:ext cx="727991" cy="603250"/>
          </a:xfrm>
          <a:prstGeom prst="ellipse">
            <a:avLst/>
          </a:prstGeom>
          <a:solidFill>
            <a:srgbClr val="FFFFFF"/>
          </a:solidFill>
          <a:ln w="28575">
            <a:solidFill>
              <a:schemeClr val="accent1"/>
            </a:solidFill>
          </a:ln>
          <a:effectLst>
            <a:outerShdw blurRad="50800" dist="12700" dir="2700000" algn="tl" rotWithShape="0">
              <a:schemeClr val="tx1">
                <a:lumMod val="20000"/>
                <a:lumOff val="80000"/>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en-US" altLang="zh-CN" sz="2400" dirty="0">
                <a:solidFill>
                  <a:schemeClr val="accent1"/>
                </a:solidFill>
              </a:rPr>
              <a:t>1</a:t>
            </a:r>
            <a:endParaRPr lang="zh-CN" altLang="en-US" sz="2400" dirty="0">
              <a:solidFill>
                <a:schemeClr val="accent1"/>
              </a:solidFill>
            </a:endParaRPr>
          </a:p>
        </p:txBody>
      </p:sp>
      <p:sp>
        <p:nvSpPr>
          <p:cNvPr id="16" name="MH_Other_2"/>
          <p:cNvSpPr/>
          <p:nvPr>
            <p:custDataLst>
              <p:tags r:id="rId7"/>
            </p:custDataLst>
          </p:nvPr>
        </p:nvSpPr>
        <p:spPr>
          <a:xfrm>
            <a:off x="3976782" y="2797591"/>
            <a:ext cx="683700" cy="603250"/>
          </a:xfrm>
          <a:prstGeom prst="ellipse">
            <a:avLst/>
          </a:prstGeom>
          <a:solidFill>
            <a:srgbClr val="FFFFFF"/>
          </a:solidFill>
          <a:ln w="28575">
            <a:solidFill>
              <a:schemeClr val="accent1"/>
            </a:solidFill>
          </a:ln>
          <a:effectLst>
            <a:outerShdw blurRad="50800" dist="12700" dir="2700000" algn="tl" rotWithShape="0">
              <a:schemeClr val="tx1">
                <a:lumMod val="20000"/>
                <a:lumOff val="80000"/>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en-US" altLang="zh-CN" sz="2400" dirty="0">
                <a:solidFill>
                  <a:schemeClr val="accent1"/>
                </a:solidFill>
              </a:rPr>
              <a:t>2</a:t>
            </a:r>
            <a:endParaRPr lang="zh-CN" altLang="en-US" sz="2400" dirty="0">
              <a:solidFill>
                <a:schemeClr val="accent1"/>
              </a:solidFill>
            </a:endParaRPr>
          </a:p>
        </p:txBody>
      </p:sp>
      <p:sp>
        <p:nvSpPr>
          <p:cNvPr id="17" name="MH_Other_3"/>
          <p:cNvSpPr/>
          <p:nvPr>
            <p:custDataLst>
              <p:tags r:id="rId8"/>
            </p:custDataLst>
          </p:nvPr>
        </p:nvSpPr>
        <p:spPr>
          <a:xfrm>
            <a:off x="3459187" y="3897414"/>
            <a:ext cx="693485" cy="603250"/>
          </a:xfrm>
          <a:prstGeom prst="ellipse">
            <a:avLst/>
          </a:prstGeom>
          <a:solidFill>
            <a:srgbClr val="FFFFFF"/>
          </a:solidFill>
          <a:ln w="28575">
            <a:solidFill>
              <a:schemeClr val="accent1"/>
            </a:solidFill>
          </a:ln>
          <a:effectLst>
            <a:outerShdw blurRad="50800" dist="12700" dir="2700000" algn="tl" rotWithShape="0">
              <a:schemeClr val="tx1">
                <a:lumMod val="20000"/>
                <a:lumOff val="80000"/>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en-US" altLang="zh-CN" sz="2400" dirty="0">
                <a:solidFill>
                  <a:schemeClr val="accent1"/>
                </a:solidFill>
              </a:rPr>
              <a:t>3</a:t>
            </a:r>
            <a:endParaRPr lang="zh-CN" altLang="en-US" sz="2400" dirty="0">
              <a:solidFill>
                <a:schemeClr val="accent1"/>
              </a:solidFill>
            </a:endParaRPr>
          </a:p>
        </p:txBody>
      </p:sp>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p:cTn id="11" dur="500" fill="hold"/>
                                        <p:tgtEl>
                                          <p:spTgt spid="28"/>
                                        </p:tgtEl>
                                        <p:attrNameLst>
                                          <p:attrName>ppt_w</p:attrName>
                                        </p:attrNameLst>
                                      </p:cBhvr>
                                      <p:tavLst>
                                        <p:tav tm="0">
                                          <p:val>
                                            <p:fltVal val="0"/>
                                          </p:val>
                                        </p:tav>
                                        <p:tav tm="100000">
                                          <p:val>
                                            <p:strVal val="#ppt_w"/>
                                          </p:val>
                                        </p:tav>
                                      </p:tavLst>
                                    </p:anim>
                                    <p:anim calcmode="lin" valueType="num">
                                      <p:cBhvr>
                                        <p:cTn id="12" dur="500" fill="hold"/>
                                        <p:tgtEl>
                                          <p:spTgt spid="28"/>
                                        </p:tgtEl>
                                        <p:attrNameLst>
                                          <p:attrName>ppt_h</p:attrName>
                                        </p:attrNameLst>
                                      </p:cBhvr>
                                      <p:tavLst>
                                        <p:tav tm="0">
                                          <p:val>
                                            <p:fltVal val="0"/>
                                          </p:val>
                                        </p:tav>
                                        <p:tav tm="100000">
                                          <p:val>
                                            <p:strVal val="#ppt_h"/>
                                          </p:val>
                                        </p:tav>
                                      </p:tavLst>
                                    </p:anim>
                                    <p:animEffect transition="in" filter="fade">
                                      <p:cBhvr>
                                        <p:cTn id="1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0"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矩形 8"/>
          <p:cNvSpPr/>
          <p:nvPr/>
        </p:nvSpPr>
        <p:spPr>
          <a:xfrm>
            <a:off x="0" y="0"/>
            <a:ext cx="12193588" cy="82731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1"/>
          <p:cNvSpPr txBox="1">
            <a:spLocks noChangeArrowheads="1"/>
          </p:cNvSpPr>
          <p:nvPr/>
        </p:nvSpPr>
        <p:spPr bwMode="auto">
          <a:xfrm>
            <a:off x="9033102" y="116112"/>
            <a:ext cx="2897640" cy="523875"/>
          </a:xfrm>
          <a:prstGeom prst="rect">
            <a:avLst/>
          </a:prstGeom>
          <a:noFill/>
          <a:ln w="9525">
            <a:noFill/>
            <a:miter lim="800000"/>
          </a:ln>
        </p:spPr>
        <p:txBody>
          <a:bodyPr wrap="square">
            <a:spAutoFit/>
          </a:bodyPr>
          <a:lstStyle/>
          <a:p>
            <a:pPr algn="ctr"/>
            <a:r>
              <a:rPr lang="zh-CN" altLang="en-US" sz="2800" b="1" dirty="0">
                <a:solidFill>
                  <a:schemeClr val="bg1"/>
                </a:solidFill>
                <a:latin typeface="华康宋体W7(P)" pitchFamily="18" charset="-122"/>
                <a:ea typeface="华康宋体W7(P)" pitchFamily="18" charset="-122"/>
              </a:rPr>
              <a:t>少年强 </a:t>
            </a:r>
            <a:r>
              <a:rPr lang="en-US" altLang="zh-CN" sz="2800" b="1" dirty="0">
                <a:solidFill>
                  <a:schemeClr val="bg1"/>
                </a:solidFill>
                <a:latin typeface="华康宋体W7(P)" pitchFamily="18" charset="-122"/>
                <a:ea typeface="华康宋体W7(P)" pitchFamily="18" charset="-122"/>
              </a:rPr>
              <a:t>. </a:t>
            </a:r>
            <a:r>
              <a:rPr lang="zh-CN" altLang="en-US" sz="2800" b="1" dirty="0">
                <a:solidFill>
                  <a:schemeClr val="bg1"/>
                </a:solidFill>
                <a:latin typeface="华康宋体W7(P)" pitchFamily="18" charset="-122"/>
                <a:ea typeface="华康宋体W7(P)" pitchFamily="18" charset="-122"/>
              </a:rPr>
              <a:t>则国强</a:t>
            </a:r>
          </a:p>
        </p:txBody>
      </p:sp>
      <p:pic>
        <p:nvPicPr>
          <p:cNvPr id="17" name="图片 16" descr="A000220150908A82PPIC.png"/>
          <p:cNvPicPr>
            <a:picLocks noChangeAspect="1"/>
          </p:cNvPicPr>
          <p:nvPr/>
        </p:nvPicPr>
        <p:blipFill>
          <a:blip r:embed="rId8" cstate="print"/>
          <a:stretch>
            <a:fillRect/>
          </a:stretch>
        </p:blipFill>
        <p:spPr>
          <a:xfrm rot="5400000">
            <a:off x="3151416" y="-329700"/>
            <a:ext cx="810986" cy="1470386"/>
          </a:xfrm>
          <a:prstGeom prst="rect">
            <a:avLst/>
          </a:prstGeom>
        </p:spPr>
      </p:pic>
      <p:sp>
        <p:nvSpPr>
          <p:cNvPr id="18" name="文本框 3"/>
          <p:cNvSpPr txBox="1">
            <a:spLocks noChangeArrowheads="1"/>
          </p:cNvSpPr>
          <p:nvPr/>
        </p:nvSpPr>
        <p:spPr bwMode="auto">
          <a:xfrm>
            <a:off x="246743" y="130626"/>
            <a:ext cx="3454400" cy="523875"/>
          </a:xfrm>
          <a:prstGeom prst="rect">
            <a:avLst/>
          </a:prstGeom>
          <a:noFill/>
          <a:ln w="9525">
            <a:noFill/>
            <a:miter lim="800000"/>
          </a:ln>
        </p:spPr>
        <p:txBody>
          <a:bodyPr>
            <a:spAutoFit/>
          </a:bodyPr>
          <a:lstStyle/>
          <a:p>
            <a:r>
              <a:rPr lang="zh-CN" altLang="en-US" sz="2800" dirty="0">
                <a:solidFill>
                  <a:schemeClr val="bg1"/>
                </a:solidFill>
                <a:latin typeface="微软雅黑" panose="020B0503020204020204" pitchFamily="34" charset="-122"/>
              </a:rPr>
              <a:t>聚力共圆梦想</a:t>
            </a:r>
          </a:p>
        </p:txBody>
      </p:sp>
      <p:sp>
        <p:nvSpPr>
          <p:cNvPr id="40" name="MH_Other_1"/>
          <p:cNvSpPr/>
          <p:nvPr>
            <p:custDataLst>
              <p:tags r:id="rId1"/>
            </p:custDataLst>
          </p:nvPr>
        </p:nvSpPr>
        <p:spPr>
          <a:xfrm>
            <a:off x="0" y="1344121"/>
            <a:ext cx="3431564" cy="4371975"/>
          </a:xfrm>
          <a:prstGeom prst="rect">
            <a:avLst/>
          </a:prstGeom>
          <a:solidFill>
            <a:srgbClr val="D9D9D9"/>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1350" kern="0">
              <a:solidFill>
                <a:sysClr val="window" lastClr="FFFFFF"/>
              </a:solidFill>
              <a:latin typeface="Calibri" panose="020F0502020204030204"/>
              <a:ea typeface="宋体" panose="02010600030101010101" pitchFamily="2" charset="-122"/>
            </a:endParaRPr>
          </a:p>
        </p:txBody>
      </p:sp>
      <p:sp>
        <p:nvSpPr>
          <p:cNvPr id="41" name="MH_Text_1"/>
          <p:cNvSpPr/>
          <p:nvPr>
            <p:custDataLst>
              <p:tags r:id="rId2"/>
            </p:custDataLst>
          </p:nvPr>
        </p:nvSpPr>
        <p:spPr>
          <a:xfrm>
            <a:off x="3431564" y="2192684"/>
            <a:ext cx="8762024" cy="2343150"/>
          </a:xfrm>
          <a:custGeom>
            <a:avLst/>
            <a:gdLst>
              <a:gd name="connsiteX0" fmla="*/ 0 w 6120680"/>
              <a:gd name="connsiteY0" fmla="*/ 0 h 3096344"/>
              <a:gd name="connsiteX1" fmla="*/ 6120680 w 6120680"/>
              <a:gd name="connsiteY1" fmla="*/ 0 h 3096344"/>
              <a:gd name="connsiteX2" fmla="*/ 6120680 w 6120680"/>
              <a:gd name="connsiteY2" fmla="*/ 3096344 h 3096344"/>
              <a:gd name="connsiteX3" fmla="*/ 0 w 6120680"/>
              <a:gd name="connsiteY3" fmla="*/ 3096344 h 3096344"/>
              <a:gd name="connsiteX4" fmla="*/ 0 w 6120680"/>
              <a:gd name="connsiteY4" fmla="*/ 0 h 3096344"/>
              <a:gd name="connsiteX0-1" fmla="*/ 0 w 6942483"/>
              <a:gd name="connsiteY0-2" fmla="*/ 0 h 3096344"/>
              <a:gd name="connsiteX1-3" fmla="*/ 6120680 w 6942483"/>
              <a:gd name="connsiteY1-4" fmla="*/ 0 h 3096344"/>
              <a:gd name="connsiteX2-5" fmla="*/ 6942483 w 6942483"/>
              <a:gd name="connsiteY2-6" fmla="*/ 3084769 h 3096344"/>
              <a:gd name="connsiteX3-7" fmla="*/ 0 w 6942483"/>
              <a:gd name="connsiteY3-8" fmla="*/ 3096344 h 3096344"/>
              <a:gd name="connsiteX4-9" fmla="*/ 0 w 6942483"/>
              <a:gd name="connsiteY4-10" fmla="*/ 0 h 3096344"/>
              <a:gd name="connsiteX0-11" fmla="*/ 0 w 7247283"/>
              <a:gd name="connsiteY0-12" fmla="*/ 0 h 3124526"/>
              <a:gd name="connsiteX1-13" fmla="*/ 6120680 w 7247283"/>
              <a:gd name="connsiteY1-14" fmla="*/ 0 h 3124526"/>
              <a:gd name="connsiteX2-15" fmla="*/ 7247283 w 7247283"/>
              <a:gd name="connsiteY2-16" fmla="*/ 3124526 h 3124526"/>
              <a:gd name="connsiteX3-17" fmla="*/ 0 w 7247283"/>
              <a:gd name="connsiteY3-18" fmla="*/ 3096344 h 3124526"/>
              <a:gd name="connsiteX4-19" fmla="*/ 0 w 7247283"/>
              <a:gd name="connsiteY4-20" fmla="*/ 0 h 312452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47283" h="3124526">
                <a:moveTo>
                  <a:pt x="0" y="0"/>
                </a:moveTo>
                <a:lnTo>
                  <a:pt x="6120680" y="0"/>
                </a:lnTo>
                <a:lnTo>
                  <a:pt x="7247283" y="3124526"/>
                </a:lnTo>
                <a:lnTo>
                  <a:pt x="0" y="3096344"/>
                </a:lnTo>
                <a:lnTo>
                  <a:pt x="0" y="0"/>
                </a:lnTo>
                <a:close/>
              </a:path>
            </a:pathLst>
          </a:custGeom>
          <a:gradFill flip="none" rotWithShape="1">
            <a:gsLst>
              <a:gs pos="0">
                <a:schemeClr val="accent1">
                  <a:lumMod val="75000"/>
                </a:schemeClr>
              </a:gs>
              <a:gs pos="100000">
                <a:schemeClr val="accent1">
                  <a:lumMod val="60000"/>
                  <a:lumOff val="40000"/>
                </a:schemeClr>
              </a:gs>
            </a:gsLst>
            <a:lin ang="0" scaled="1"/>
            <a:tileRect/>
          </a:gradFill>
          <a:ln w="25400" cap="flat" cmpd="sng" algn="ctr">
            <a:noFill/>
            <a:prstDash val="solid"/>
          </a:ln>
          <a:effectLst/>
        </p:spPr>
        <p:txBody>
          <a:bodyPr lIns="216000" rIns="900000" anchor="ctr">
            <a:normAutofit fontScale="92500" lnSpcReduction="10000"/>
          </a:bodyPr>
          <a:lstStyle/>
          <a:p>
            <a:pPr algn="just" fontAlgn="auto">
              <a:lnSpc>
                <a:spcPct val="150000"/>
              </a:lnSpc>
              <a:spcBef>
                <a:spcPts val="0"/>
              </a:spcBef>
              <a:spcAft>
                <a:spcPts val="0"/>
              </a:spcAft>
              <a:defRPr/>
            </a:pPr>
            <a:r>
              <a:rPr lang="zh-CN" altLang="en-US" sz="1400" kern="0" dirty="0" smtClean="0">
                <a:solidFill>
                  <a:srgbClr val="FFFFFF"/>
                </a:solidFill>
                <a:latin typeface="+mn-lt"/>
                <a:ea typeface="+mn-ea"/>
              </a:rPr>
              <a:t>    穷则独善其身、达则兼济天下，是中华民族基本的文化心理，也是中华民族的优良传统和优秀</a:t>
            </a:r>
            <a:endParaRPr lang="en-US" altLang="zh-CN" sz="1400" kern="0" dirty="0" smtClean="0">
              <a:solidFill>
                <a:srgbClr val="FFFFFF"/>
              </a:solidFill>
              <a:latin typeface="+mn-lt"/>
              <a:ea typeface="+mn-ea"/>
            </a:endParaRPr>
          </a:p>
          <a:p>
            <a:pPr algn="just" fontAlgn="auto">
              <a:lnSpc>
                <a:spcPct val="150000"/>
              </a:lnSpc>
              <a:spcBef>
                <a:spcPts val="0"/>
              </a:spcBef>
              <a:spcAft>
                <a:spcPts val="0"/>
              </a:spcAft>
              <a:defRPr/>
            </a:pPr>
            <a:r>
              <a:rPr lang="zh-CN" altLang="en-US" sz="1400" kern="0" dirty="0" smtClean="0">
                <a:solidFill>
                  <a:srgbClr val="FFFFFF"/>
                </a:solidFill>
                <a:latin typeface="+mn-lt"/>
                <a:ea typeface="+mn-ea"/>
              </a:rPr>
              <a:t>品德。这种传统基于中华民族与其他民族和谐共生、相互包容、互为一体的整体性思维和世界观。</a:t>
            </a:r>
            <a:endParaRPr lang="en-US" altLang="zh-CN" sz="1400" kern="0" dirty="0" smtClean="0">
              <a:solidFill>
                <a:srgbClr val="FFFFFF"/>
              </a:solidFill>
              <a:latin typeface="+mn-lt"/>
              <a:ea typeface="+mn-ea"/>
            </a:endParaRPr>
          </a:p>
          <a:p>
            <a:pPr algn="just" fontAlgn="auto">
              <a:lnSpc>
                <a:spcPct val="150000"/>
              </a:lnSpc>
              <a:spcBef>
                <a:spcPts val="0"/>
              </a:spcBef>
              <a:spcAft>
                <a:spcPts val="0"/>
              </a:spcAft>
              <a:defRPr/>
            </a:pPr>
            <a:r>
              <a:rPr lang="zh-CN" altLang="en-US" sz="1400" kern="0" dirty="0" smtClean="0">
                <a:solidFill>
                  <a:srgbClr val="FFFFFF"/>
                </a:solidFill>
                <a:latin typeface="+mn-lt"/>
                <a:ea typeface="+mn-ea"/>
              </a:rPr>
              <a:t>正是基于这样的思维和世界观，中华民族从来不敢忘记对世界发展的责任，并时刻以这样的责任要求自</a:t>
            </a:r>
            <a:endParaRPr lang="en-US" altLang="zh-CN" sz="1400" kern="0" dirty="0" smtClean="0">
              <a:solidFill>
                <a:srgbClr val="FFFFFF"/>
              </a:solidFill>
              <a:latin typeface="+mn-lt"/>
              <a:ea typeface="+mn-ea"/>
            </a:endParaRPr>
          </a:p>
          <a:p>
            <a:pPr algn="just" fontAlgn="auto">
              <a:lnSpc>
                <a:spcPct val="150000"/>
              </a:lnSpc>
              <a:spcBef>
                <a:spcPts val="0"/>
              </a:spcBef>
              <a:spcAft>
                <a:spcPts val="0"/>
              </a:spcAft>
              <a:defRPr/>
            </a:pPr>
            <a:r>
              <a:rPr lang="zh-CN" altLang="en-US" sz="1400" kern="0" dirty="0" smtClean="0">
                <a:solidFill>
                  <a:srgbClr val="FFFFFF"/>
                </a:solidFill>
                <a:latin typeface="+mn-lt"/>
                <a:ea typeface="+mn-ea"/>
              </a:rPr>
              <a:t>己、鞭策自己。也正是基于这样的思维和世界观，在过去</a:t>
            </a:r>
            <a:r>
              <a:rPr lang="en-US" altLang="zh-CN" sz="1400" kern="0" dirty="0" smtClean="0">
                <a:solidFill>
                  <a:srgbClr val="FFFFFF"/>
                </a:solidFill>
                <a:latin typeface="+mn-lt"/>
                <a:ea typeface="+mn-ea"/>
              </a:rPr>
              <a:t>2000</a:t>
            </a:r>
            <a:r>
              <a:rPr lang="zh-CN" altLang="en-US" sz="1400" kern="0" dirty="0" smtClean="0">
                <a:solidFill>
                  <a:srgbClr val="FFFFFF"/>
                </a:solidFill>
                <a:latin typeface="+mn-lt"/>
                <a:ea typeface="+mn-ea"/>
              </a:rPr>
              <a:t>年的绝大部分岁月里，中国的综合国力一直是世界的领先者，中华民族一直对世界其他民族做着自己巨大的独有的贡献。对于中国的贡献，英国哲学家培根、罗素，历史学家汤因比，科学家李约瑟等西方有识之士，都给予高度评价。只是在最近不到</a:t>
            </a:r>
            <a:r>
              <a:rPr lang="en-US" altLang="zh-CN" sz="1400" kern="0" dirty="0" smtClean="0">
                <a:solidFill>
                  <a:srgbClr val="FFFFFF"/>
                </a:solidFill>
                <a:latin typeface="+mn-lt"/>
                <a:ea typeface="+mn-ea"/>
              </a:rPr>
              <a:t>200</a:t>
            </a:r>
            <a:r>
              <a:rPr lang="zh-CN" altLang="en-US" sz="1400" kern="0" dirty="0" smtClean="0">
                <a:solidFill>
                  <a:srgbClr val="FFFFFF"/>
                </a:solidFill>
                <a:latin typeface="+mn-lt"/>
                <a:ea typeface="+mn-ea"/>
              </a:rPr>
              <a:t>年的时间里中华民族对世界的贡献被西方野蛮的侵略和掠夺打断，中华民族陷入积贫积弱的境地，而落在西方国家的后边。 </a:t>
            </a:r>
          </a:p>
        </p:txBody>
      </p:sp>
      <p:sp>
        <p:nvSpPr>
          <p:cNvPr id="42" name="MH_Other_2"/>
          <p:cNvSpPr/>
          <p:nvPr>
            <p:custDataLst>
              <p:tags r:id="rId3"/>
            </p:custDataLst>
          </p:nvPr>
        </p:nvSpPr>
        <p:spPr>
          <a:xfrm>
            <a:off x="3431564" y="2192685"/>
            <a:ext cx="237098" cy="161925"/>
          </a:xfrm>
          <a:prstGeom prst="rtTriangle">
            <a:avLst/>
          </a:prstGeom>
          <a:solidFill>
            <a:schemeClr val="accent1">
              <a:lumMod val="40000"/>
              <a:lumOff val="60000"/>
            </a:scheme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1350" kern="0">
              <a:solidFill>
                <a:srgbClr val="FFFFFF"/>
              </a:solidFill>
              <a:latin typeface="微软雅黑" panose="020B0503020204020204" pitchFamily="34" charset="-122"/>
              <a:ea typeface="微软雅黑" panose="020B0503020204020204" pitchFamily="34" charset="-122"/>
            </a:endParaRPr>
          </a:p>
        </p:txBody>
      </p:sp>
      <p:sp>
        <p:nvSpPr>
          <p:cNvPr id="43" name="MH_Other_3"/>
          <p:cNvSpPr/>
          <p:nvPr>
            <p:custDataLst>
              <p:tags r:id="rId4"/>
            </p:custDataLst>
          </p:nvPr>
        </p:nvSpPr>
        <p:spPr>
          <a:xfrm>
            <a:off x="1776116" y="2275235"/>
            <a:ext cx="1892546" cy="2454275"/>
          </a:xfrm>
          <a:custGeom>
            <a:avLst/>
            <a:gdLst>
              <a:gd name="connsiteX0" fmla="*/ 0 w 1368152"/>
              <a:gd name="connsiteY0" fmla="*/ 0 h 3168352"/>
              <a:gd name="connsiteX1" fmla="*/ 1368152 w 1368152"/>
              <a:gd name="connsiteY1" fmla="*/ 0 h 3168352"/>
              <a:gd name="connsiteX2" fmla="*/ 1368152 w 1368152"/>
              <a:gd name="connsiteY2" fmla="*/ 3168352 h 3168352"/>
              <a:gd name="connsiteX3" fmla="*/ 0 w 1368152"/>
              <a:gd name="connsiteY3" fmla="*/ 3168352 h 3168352"/>
              <a:gd name="connsiteX4" fmla="*/ 0 w 1368152"/>
              <a:gd name="connsiteY4" fmla="*/ 0 h 3168352"/>
              <a:gd name="connsiteX0-1" fmla="*/ 0 w 1645944"/>
              <a:gd name="connsiteY0-2" fmla="*/ 0 h 3272524"/>
              <a:gd name="connsiteX1-3" fmla="*/ 1645944 w 1645944"/>
              <a:gd name="connsiteY1-4" fmla="*/ 104172 h 3272524"/>
              <a:gd name="connsiteX2-5" fmla="*/ 1645944 w 1645944"/>
              <a:gd name="connsiteY2-6" fmla="*/ 3272524 h 3272524"/>
              <a:gd name="connsiteX3-7" fmla="*/ 277792 w 1645944"/>
              <a:gd name="connsiteY3-8" fmla="*/ 3272524 h 3272524"/>
              <a:gd name="connsiteX4-9" fmla="*/ 0 w 1645944"/>
              <a:gd name="connsiteY4-10" fmla="*/ 0 h 3272524"/>
              <a:gd name="connsiteX0-11" fmla="*/ 0 w 1645944"/>
              <a:gd name="connsiteY0-12" fmla="*/ 0 h 3272524"/>
              <a:gd name="connsiteX1-13" fmla="*/ 1645944 w 1645944"/>
              <a:gd name="connsiteY1-14" fmla="*/ 104172 h 3272524"/>
              <a:gd name="connsiteX2-15" fmla="*/ 1437600 w 1645944"/>
              <a:gd name="connsiteY2-16" fmla="*/ 3272524 h 3272524"/>
              <a:gd name="connsiteX3-17" fmla="*/ 277792 w 1645944"/>
              <a:gd name="connsiteY3-18" fmla="*/ 3272524 h 3272524"/>
              <a:gd name="connsiteX4-19" fmla="*/ 0 w 1645944"/>
              <a:gd name="connsiteY4-20" fmla="*/ 0 h 327252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5944" h="3272524">
                <a:moveTo>
                  <a:pt x="0" y="0"/>
                </a:moveTo>
                <a:lnTo>
                  <a:pt x="1645944" y="104172"/>
                </a:lnTo>
                <a:lnTo>
                  <a:pt x="1437600" y="3272524"/>
                </a:lnTo>
                <a:lnTo>
                  <a:pt x="277792" y="3272524"/>
                </a:lnTo>
                <a:lnTo>
                  <a:pt x="0" y="0"/>
                </a:lnTo>
                <a:close/>
              </a:path>
            </a:pathLst>
          </a:custGeom>
          <a:gradFill flip="none" rotWithShape="1">
            <a:gsLst>
              <a:gs pos="0">
                <a:schemeClr val="accent1">
                  <a:lumMod val="75000"/>
                </a:schemeClr>
              </a:gs>
              <a:gs pos="100000">
                <a:schemeClr val="accent1">
                  <a:lumMod val="60000"/>
                  <a:lumOff val="40000"/>
                </a:schemeClr>
              </a:gs>
            </a:gsLst>
            <a:lin ang="0" scaled="1"/>
            <a:tileRect/>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1350" kern="0">
              <a:solidFill>
                <a:srgbClr val="FFFFFF"/>
              </a:solidFill>
              <a:latin typeface="微软雅黑" panose="020B0503020204020204" pitchFamily="34" charset="-122"/>
              <a:ea typeface="微软雅黑" panose="020B0503020204020204" pitchFamily="34" charset="-122"/>
            </a:endParaRPr>
          </a:p>
        </p:txBody>
      </p:sp>
      <p:sp>
        <p:nvSpPr>
          <p:cNvPr id="44" name="MH_SubTitle_1"/>
          <p:cNvSpPr txBox="1"/>
          <p:nvPr>
            <p:custDataLst>
              <p:tags r:id="rId5"/>
            </p:custDataLst>
          </p:nvPr>
        </p:nvSpPr>
        <p:spPr>
          <a:xfrm>
            <a:off x="1886516" y="3139453"/>
            <a:ext cx="1729541" cy="452438"/>
          </a:xfrm>
          <a:prstGeom prst="rect">
            <a:avLst/>
          </a:prstGeom>
          <a:noFill/>
        </p:spPr>
        <p:txBody>
          <a:bodyPr anchor="ctr">
            <a:noAutofit/>
          </a:bodyPr>
          <a:lstStyle/>
          <a:p>
            <a:pPr algn="ctr" fontAlgn="auto">
              <a:lnSpc>
                <a:spcPct val="130000"/>
              </a:lnSpc>
              <a:spcBef>
                <a:spcPts val="0"/>
              </a:spcBef>
              <a:spcAft>
                <a:spcPts val="0"/>
              </a:spcAft>
              <a:defRPr/>
            </a:pPr>
            <a:r>
              <a:rPr lang="zh-CN" altLang="en-US" sz="2000" b="1" kern="0" dirty="0" smtClean="0">
                <a:solidFill>
                  <a:srgbClr val="FFFFFF"/>
                </a:solidFill>
                <a:latin typeface="+mn-lt"/>
                <a:ea typeface="+mn-ea"/>
              </a:rPr>
              <a:t>对人类有所贡献是中国梦的要义和基本内涵：</a:t>
            </a:r>
          </a:p>
        </p:txBody>
      </p:sp>
      <p:pic>
        <p:nvPicPr>
          <p:cNvPr id="46" name="图片 45" descr="A000220150908A69PPIC.png"/>
          <p:cNvPicPr>
            <a:picLocks noChangeAspect="1"/>
          </p:cNvPicPr>
          <p:nvPr/>
        </p:nvPicPr>
        <p:blipFill>
          <a:blip r:embed="rId9" cstate="print"/>
          <a:stretch>
            <a:fillRect/>
          </a:stretch>
        </p:blipFill>
        <p:spPr>
          <a:xfrm>
            <a:off x="0" y="1409605"/>
            <a:ext cx="1893258" cy="4314260"/>
          </a:xfrm>
          <a:prstGeom prst="rect">
            <a:avLst/>
          </a:prstGeom>
        </p:spPr>
      </p:pic>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fltVal val="0"/>
                                          </p:val>
                                        </p:tav>
                                        <p:tav tm="100000">
                                          <p:val>
                                            <p:strVal val="#ppt_h"/>
                                          </p:val>
                                        </p:tav>
                                      </p:tavLst>
                                    </p:anim>
                                    <p:animEffect transition="in" filter="fade">
                                      <p:cBhvr>
                                        <p:cTn id="1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KSO_Shape"/>
          <p:cNvSpPr/>
          <p:nvPr/>
        </p:nvSpPr>
        <p:spPr>
          <a:xfrm>
            <a:off x="6047432" y="1497902"/>
            <a:ext cx="5303437" cy="3856612"/>
          </a:xfrm>
          <a:prstGeom prst="snip2DiagRect">
            <a:avLst>
              <a:gd name="adj1" fmla="val 0"/>
              <a:gd name="adj2" fmla="val 23229"/>
            </a:avLst>
          </a:prstGeom>
          <a:blipFill>
            <a:blip r:embed="rId3"/>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7" name="矩形 16"/>
          <p:cNvSpPr/>
          <p:nvPr/>
        </p:nvSpPr>
        <p:spPr>
          <a:xfrm>
            <a:off x="0" y="0"/>
            <a:ext cx="12193588" cy="82731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11"/>
          <p:cNvSpPr txBox="1">
            <a:spLocks noChangeArrowheads="1"/>
          </p:cNvSpPr>
          <p:nvPr/>
        </p:nvSpPr>
        <p:spPr bwMode="auto">
          <a:xfrm>
            <a:off x="9033102" y="116112"/>
            <a:ext cx="2897640" cy="523875"/>
          </a:xfrm>
          <a:prstGeom prst="rect">
            <a:avLst/>
          </a:prstGeom>
          <a:noFill/>
          <a:ln w="9525">
            <a:noFill/>
            <a:miter lim="800000"/>
          </a:ln>
        </p:spPr>
        <p:txBody>
          <a:bodyPr wrap="square">
            <a:spAutoFit/>
          </a:bodyPr>
          <a:lstStyle/>
          <a:p>
            <a:pPr algn="ctr"/>
            <a:r>
              <a:rPr lang="zh-CN" altLang="en-US" sz="2800" b="1" dirty="0">
                <a:solidFill>
                  <a:schemeClr val="bg1"/>
                </a:solidFill>
                <a:latin typeface="华康宋体W7(P)" pitchFamily="18" charset="-122"/>
                <a:ea typeface="华康宋体W7(P)" pitchFamily="18" charset="-122"/>
              </a:rPr>
              <a:t>少年强 </a:t>
            </a:r>
            <a:r>
              <a:rPr lang="en-US" altLang="zh-CN" sz="2800" b="1" dirty="0">
                <a:solidFill>
                  <a:schemeClr val="bg1"/>
                </a:solidFill>
                <a:latin typeface="华康宋体W7(P)" pitchFamily="18" charset="-122"/>
                <a:ea typeface="华康宋体W7(P)" pitchFamily="18" charset="-122"/>
              </a:rPr>
              <a:t>. </a:t>
            </a:r>
            <a:r>
              <a:rPr lang="zh-CN" altLang="en-US" sz="2800" b="1" dirty="0">
                <a:solidFill>
                  <a:schemeClr val="bg1"/>
                </a:solidFill>
                <a:latin typeface="华康宋体W7(P)" pitchFamily="18" charset="-122"/>
                <a:ea typeface="华康宋体W7(P)" pitchFamily="18" charset="-122"/>
              </a:rPr>
              <a:t>则国强</a:t>
            </a:r>
          </a:p>
        </p:txBody>
      </p:sp>
      <p:pic>
        <p:nvPicPr>
          <p:cNvPr id="33" name="图片 32" descr="A000220150908A82PPIC.png"/>
          <p:cNvPicPr>
            <a:picLocks noChangeAspect="1"/>
          </p:cNvPicPr>
          <p:nvPr/>
        </p:nvPicPr>
        <p:blipFill>
          <a:blip r:embed="rId4" cstate="print"/>
          <a:stretch>
            <a:fillRect/>
          </a:stretch>
        </p:blipFill>
        <p:spPr>
          <a:xfrm rot="5400000">
            <a:off x="3151416" y="-329700"/>
            <a:ext cx="810986" cy="1470386"/>
          </a:xfrm>
          <a:prstGeom prst="rect">
            <a:avLst/>
          </a:prstGeom>
        </p:spPr>
      </p:pic>
      <p:sp>
        <p:nvSpPr>
          <p:cNvPr id="34" name="文本框 3"/>
          <p:cNvSpPr txBox="1">
            <a:spLocks noChangeArrowheads="1"/>
          </p:cNvSpPr>
          <p:nvPr/>
        </p:nvSpPr>
        <p:spPr bwMode="auto">
          <a:xfrm>
            <a:off x="246743" y="130626"/>
            <a:ext cx="3454400" cy="523875"/>
          </a:xfrm>
          <a:prstGeom prst="rect">
            <a:avLst/>
          </a:prstGeom>
          <a:noFill/>
          <a:ln w="9525">
            <a:noFill/>
            <a:miter lim="800000"/>
          </a:ln>
        </p:spPr>
        <p:txBody>
          <a:bodyPr>
            <a:spAutoFit/>
          </a:bodyPr>
          <a:lstStyle/>
          <a:p>
            <a:r>
              <a:rPr lang="zh-CN" altLang="en-US" sz="2800" dirty="0">
                <a:solidFill>
                  <a:schemeClr val="bg1"/>
                </a:solidFill>
                <a:latin typeface="微软雅黑" panose="020B0503020204020204" pitchFamily="34" charset="-122"/>
              </a:rPr>
              <a:t>聚力共圆梦想</a:t>
            </a:r>
          </a:p>
        </p:txBody>
      </p:sp>
      <p:sp>
        <p:nvSpPr>
          <p:cNvPr id="20" name="矩形 19"/>
          <p:cNvSpPr/>
          <p:nvPr/>
        </p:nvSpPr>
        <p:spPr>
          <a:xfrm>
            <a:off x="955429" y="1685873"/>
            <a:ext cx="4557348" cy="2800767"/>
          </a:xfrm>
          <a:prstGeom prst="rect">
            <a:avLst/>
          </a:prstGeom>
        </p:spPr>
        <p:txBody>
          <a:bodyPr wrap="square">
            <a:spAutoFit/>
          </a:bodyPr>
          <a:lstStyle/>
          <a:p>
            <a:pPr algn="ctr" eaLnBrk="1" fontAlgn="auto" hangingPunct="1"/>
            <a:r>
              <a:rPr lang="zh-CN" altLang="en-US" b="1" noProof="1" smtClean="0">
                <a:latin typeface="微软雅黑" panose="020B0503020204020204" pitchFamily="34" charset="-122"/>
              </a:rPr>
              <a:t>即使在不发达的社会发展阶段，</a:t>
            </a:r>
            <a:endParaRPr lang="zh-CN" altLang="en-US" noProof="1" smtClean="0">
              <a:latin typeface="微软雅黑" panose="020B0503020204020204" pitchFamily="34" charset="-122"/>
              <a:sym typeface="Segoe UI Emoji" panose="020B0502040204020203" pitchFamily="2" charset="0"/>
            </a:endParaRPr>
          </a:p>
          <a:p>
            <a:pPr algn="ctr" fontAlgn="auto"/>
            <a:r>
              <a:rPr lang="zh-CN" altLang="en-US" b="1" noProof="1" smtClean="0">
                <a:latin typeface="微软雅黑" panose="020B0503020204020204" pitchFamily="34" charset="-122"/>
              </a:rPr>
              <a:t>中华民族也没有忘却对世界做出贡献的责任</a:t>
            </a:r>
            <a:endParaRPr lang="en-US" altLang="zh-CN" b="1" noProof="1" smtClean="0">
              <a:latin typeface="微软雅黑" panose="020B0503020204020204" pitchFamily="34" charset="-122"/>
            </a:endParaRPr>
          </a:p>
          <a:p>
            <a:pPr algn="ctr" fontAlgn="auto"/>
            <a:endParaRPr lang="en-US" altLang="zh-CN" sz="1400" dirty="0" smtClean="0">
              <a:latin typeface="微软雅黑" panose="020B0503020204020204" pitchFamily="34" charset="-122"/>
            </a:endParaRPr>
          </a:p>
          <a:p>
            <a:pPr algn="ctr" fontAlgn="auto"/>
            <a:r>
              <a:rPr lang="en-US" altLang="zh-CN" sz="1400" dirty="0" smtClean="0">
                <a:latin typeface="微软雅黑" panose="020B0503020204020204" pitchFamily="34" charset="-122"/>
              </a:rPr>
              <a:t>1956</a:t>
            </a:r>
            <a:r>
              <a:rPr lang="zh-CN" altLang="en-US" sz="1400" dirty="0" smtClean="0">
                <a:latin typeface="微软雅黑" panose="020B0503020204020204" pitchFamily="34" charset="-122"/>
              </a:rPr>
              <a:t>年，毛泽东说：“辛亥革命，到今年，不过四十五年，中国的面目完全变了。再过四十五年，就是两千零一年，也就是进到二十一世纪的时候，中国的面目更要大变。中国将变为一个强大的社会主义工业国。中国应当这样。因为中国是一个具有九百六十万平方公里土地和六万万人口的国家，中国应当对人类有较大的贡献。而这种贡献，在过去一个长时期内，则是太少了。这使我们感到惭愧。”对人类做出贡献的思想意识，一直激励着中国共产党人带领人民群众不懈奋斗。</a:t>
            </a:r>
          </a:p>
        </p:txBody>
      </p:sp>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p:cTn id="11" dur="500" fill="hold"/>
                                        <p:tgtEl>
                                          <p:spTgt spid="32"/>
                                        </p:tgtEl>
                                        <p:attrNameLst>
                                          <p:attrName>ppt_w</p:attrName>
                                        </p:attrNameLst>
                                      </p:cBhvr>
                                      <p:tavLst>
                                        <p:tav tm="0">
                                          <p:val>
                                            <p:fltVal val="0"/>
                                          </p:val>
                                        </p:tav>
                                        <p:tav tm="100000">
                                          <p:val>
                                            <p:strVal val="#ppt_w"/>
                                          </p:val>
                                        </p:tav>
                                      </p:tavLst>
                                    </p:anim>
                                    <p:anim calcmode="lin" valueType="num">
                                      <p:cBhvr>
                                        <p:cTn id="12" dur="500" fill="hold"/>
                                        <p:tgtEl>
                                          <p:spTgt spid="32"/>
                                        </p:tgtEl>
                                        <p:attrNameLst>
                                          <p:attrName>ppt_h</p:attrName>
                                        </p:attrNameLst>
                                      </p:cBhvr>
                                      <p:tavLst>
                                        <p:tav tm="0">
                                          <p:val>
                                            <p:fltVal val="0"/>
                                          </p:val>
                                        </p:tav>
                                        <p:tav tm="100000">
                                          <p:val>
                                            <p:strVal val="#ppt_h"/>
                                          </p:val>
                                        </p:tav>
                                      </p:tavLst>
                                    </p:anim>
                                    <p:animEffect transition="in" filter="fade">
                                      <p:cBhvr>
                                        <p:cTn id="1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4"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TextBox 1"/>
          <p:cNvSpPr>
            <a:spLocks noChangeArrowheads="1"/>
          </p:cNvSpPr>
          <p:nvPr/>
        </p:nvSpPr>
        <p:spPr bwMode="auto">
          <a:xfrm>
            <a:off x="401774" y="2169569"/>
            <a:ext cx="6018666" cy="3041015"/>
          </a:xfrm>
          <a:prstGeom prst="rect">
            <a:avLst/>
          </a:prstGeom>
          <a:solidFill>
            <a:srgbClr val="C00000"/>
          </a:solidFill>
          <a:ln w="9525">
            <a:noFill/>
            <a:miter lim="800000"/>
          </a:ln>
        </p:spPr>
        <p:txBody>
          <a:bodyPr wrap="square">
            <a:spAutoFit/>
          </a:bodyPr>
          <a:lstStyle/>
          <a:p>
            <a:pPr algn="just" eaLnBrk="0" hangingPunct="0">
              <a:lnSpc>
                <a:spcPct val="120000"/>
              </a:lnSpc>
            </a:pPr>
            <a:r>
              <a:rPr lang="en-US" altLang="zh-CN" sz="1600" dirty="0">
                <a:solidFill>
                  <a:schemeClr val="bg1"/>
                </a:solidFill>
                <a:latin typeface="微软雅黑" panose="020B0503020204020204" pitchFamily="34" charset="-122"/>
              </a:rPr>
              <a:t>1985</a:t>
            </a:r>
            <a:r>
              <a:rPr lang="zh-CN" altLang="en-US" sz="1600" dirty="0">
                <a:solidFill>
                  <a:schemeClr val="bg1"/>
                </a:solidFill>
                <a:latin typeface="微软雅黑" panose="020B0503020204020204" pitchFamily="34" charset="-122"/>
              </a:rPr>
              <a:t>年，他说：“现在人们说中国发生了明显的变化。我对一些外宾说，这只是小变化。翻两番，达到小康水平，可以说是中变化。到下世纪中叶，能够接近世界发达国家的水平，那才是大变化。到那时，社会主义中国的分量和作用就不同了，我们就可以对人类有较大的贡献。”</a:t>
            </a:r>
            <a:r>
              <a:rPr lang="en-US" altLang="zh-CN" sz="1600" dirty="0">
                <a:solidFill>
                  <a:schemeClr val="bg1"/>
                </a:solidFill>
                <a:latin typeface="微软雅黑" panose="020B0503020204020204" pitchFamily="34" charset="-122"/>
              </a:rPr>
              <a:t>1987</a:t>
            </a:r>
            <a:r>
              <a:rPr lang="zh-CN" altLang="en-US" sz="1600" dirty="0">
                <a:solidFill>
                  <a:schemeClr val="bg1"/>
                </a:solidFill>
                <a:latin typeface="微软雅黑" panose="020B0503020204020204" pitchFamily="34" charset="-122"/>
              </a:rPr>
              <a:t>年，邓小平又强调，到21世纪中叶达到中等发达国家的水平，为人类做更多的事情，“我们就是有这么一个雄心壮志”。邓小平把中华民族为人类做贡献的价值理想与中国现代化建设的发展战略紧密联系在一起，融入建设中国特色社会主义的共同理想。正是这种理想追求激励中国人民逐步走向一个负责任的大国强国。</a:t>
            </a:r>
          </a:p>
        </p:txBody>
      </p:sp>
      <p:sp>
        <p:nvSpPr>
          <p:cNvPr id="2" name="矩形 1"/>
          <p:cNvSpPr>
            <a:spLocks noChangeArrowheads="1"/>
          </p:cNvSpPr>
          <p:nvPr/>
        </p:nvSpPr>
        <p:spPr bwMode="auto">
          <a:xfrm>
            <a:off x="1821996" y="982889"/>
            <a:ext cx="8084264" cy="565604"/>
          </a:xfrm>
          <a:prstGeom prst="rect">
            <a:avLst/>
          </a:prstGeom>
          <a:noFill/>
          <a:ln w="9525">
            <a:noFill/>
            <a:miter lim="800000"/>
          </a:ln>
        </p:spPr>
        <p:txBody>
          <a:bodyPr wrap="none">
            <a:spAutoFit/>
          </a:bodyPr>
          <a:lstStyle/>
          <a:p>
            <a:pPr>
              <a:lnSpc>
                <a:spcPct val="120000"/>
              </a:lnSpc>
            </a:pPr>
            <a:r>
              <a:rPr lang="zh-CN" altLang="en-US" sz="2800" b="1" dirty="0">
                <a:latin typeface="微软雅黑" panose="020B0503020204020204" pitchFamily="34" charset="-122"/>
              </a:rPr>
              <a:t>邓小平把这种思想设计为三步走的现代化发展战略</a:t>
            </a:r>
          </a:p>
        </p:txBody>
      </p:sp>
      <p:sp>
        <p:nvSpPr>
          <p:cNvPr id="7" name="矩形 6"/>
          <p:cNvSpPr/>
          <p:nvPr/>
        </p:nvSpPr>
        <p:spPr>
          <a:xfrm>
            <a:off x="0" y="0"/>
            <a:ext cx="12193588" cy="82731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11"/>
          <p:cNvSpPr txBox="1">
            <a:spLocks noChangeArrowheads="1"/>
          </p:cNvSpPr>
          <p:nvPr/>
        </p:nvSpPr>
        <p:spPr bwMode="auto">
          <a:xfrm>
            <a:off x="9033102" y="116112"/>
            <a:ext cx="2897640" cy="523875"/>
          </a:xfrm>
          <a:prstGeom prst="rect">
            <a:avLst/>
          </a:prstGeom>
          <a:noFill/>
          <a:ln w="9525">
            <a:noFill/>
            <a:miter lim="800000"/>
          </a:ln>
        </p:spPr>
        <p:txBody>
          <a:bodyPr wrap="square">
            <a:spAutoFit/>
          </a:bodyPr>
          <a:lstStyle/>
          <a:p>
            <a:pPr algn="ctr"/>
            <a:r>
              <a:rPr lang="zh-CN" altLang="en-US" sz="2800" b="1" dirty="0">
                <a:solidFill>
                  <a:schemeClr val="bg1"/>
                </a:solidFill>
                <a:latin typeface="华康宋体W7(P)" pitchFamily="18" charset="-122"/>
                <a:ea typeface="华康宋体W7(P)" pitchFamily="18" charset="-122"/>
              </a:rPr>
              <a:t>少年强 </a:t>
            </a:r>
            <a:r>
              <a:rPr lang="en-US" altLang="zh-CN" sz="2800" b="1" dirty="0">
                <a:solidFill>
                  <a:schemeClr val="bg1"/>
                </a:solidFill>
                <a:latin typeface="华康宋体W7(P)" pitchFamily="18" charset="-122"/>
                <a:ea typeface="华康宋体W7(P)" pitchFamily="18" charset="-122"/>
              </a:rPr>
              <a:t>. </a:t>
            </a:r>
            <a:r>
              <a:rPr lang="zh-CN" altLang="en-US" sz="2800" b="1" dirty="0">
                <a:solidFill>
                  <a:schemeClr val="bg1"/>
                </a:solidFill>
                <a:latin typeface="华康宋体W7(P)" pitchFamily="18" charset="-122"/>
                <a:ea typeface="华康宋体W7(P)" pitchFamily="18" charset="-122"/>
              </a:rPr>
              <a:t>则国强</a:t>
            </a:r>
          </a:p>
        </p:txBody>
      </p:sp>
      <p:pic>
        <p:nvPicPr>
          <p:cNvPr id="9" name="图片 8" descr="A000220150908A82PPIC.png"/>
          <p:cNvPicPr>
            <a:picLocks noChangeAspect="1"/>
          </p:cNvPicPr>
          <p:nvPr/>
        </p:nvPicPr>
        <p:blipFill>
          <a:blip r:embed="rId3" cstate="print"/>
          <a:stretch>
            <a:fillRect/>
          </a:stretch>
        </p:blipFill>
        <p:spPr>
          <a:xfrm rot="5400000">
            <a:off x="3151416" y="-329700"/>
            <a:ext cx="810986" cy="1470386"/>
          </a:xfrm>
          <a:prstGeom prst="rect">
            <a:avLst/>
          </a:prstGeom>
        </p:spPr>
      </p:pic>
      <p:sp>
        <p:nvSpPr>
          <p:cNvPr id="10" name="文本框 3"/>
          <p:cNvSpPr txBox="1">
            <a:spLocks noChangeArrowheads="1"/>
          </p:cNvSpPr>
          <p:nvPr/>
        </p:nvSpPr>
        <p:spPr bwMode="auto">
          <a:xfrm>
            <a:off x="246743" y="130626"/>
            <a:ext cx="3454400" cy="523875"/>
          </a:xfrm>
          <a:prstGeom prst="rect">
            <a:avLst/>
          </a:prstGeom>
          <a:noFill/>
          <a:ln w="9525">
            <a:noFill/>
            <a:miter lim="800000"/>
          </a:ln>
        </p:spPr>
        <p:txBody>
          <a:bodyPr>
            <a:spAutoFit/>
          </a:bodyPr>
          <a:lstStyle/>
          <a:p>
            <a:r>
              <a:rPr lang="zh-CN" altLang="en-US" sz="2800" dirty="0">
                <a:solidFill>
                  <a:schemeClr val="bg1"/>
                </a:solidFill>
                <a:latin typeface="微软雅黑" panose="020B0503020204020204" pitchFamily="34" charset="-122"/>
              </a:rPr>
              <a:t>聚力共圆梦想</a:t>
            </a:r>
          </a:p>
        </p:txBody>
      </p:sp>
      <p:pic>
        <p:nvPicPr>
          <p:cNvPr id="31750" name="Picture 6" descr="C:\Users\Administrator\Desktop\e6b52a5e7ff01866d0dbbccfbc7cd588.jpg"/>
          <p:cNvPicPr>
            <a:picLocks noChangeAspect="1" noChangeArrowheads="1"/>
          </p:cNvPicPr>
          <p:nvPr/>
        </p:nvPicPr>
        <p:blipFill>
          <a:blip r:embed="rId4"/>
          <a:srcRect l="19309" r="3747"/>
          <a:stretch>
            <a:fillRect/>
          </a:stretch>
        </p:blipFill>
        <p:spPr bwMode="auto">
          <a:xfrm>
            <a:off x="6788785" y="1616075"/>
            <a:ext cx="5250180" cy="4862195"/>
          </a:xfrm>
          <a:prstGeom prst="ellipse">
            <a:avLst/>
          </a:prstGeom>
          <a:noFill/>
          <a:ln w="34925" cmpd="dbl">
            <a:solidFill>
              <a:srgbClr val="C00000"/>
            </a:solidFill>
            <a:prstDash val="solid"/>
          </a:ln>
        </p:spPr>
      </p:pic>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childTnLst>
                          </p:cTn>
                        </p:par>
                        <p:par>
                          <p:cTn id="14" fill="hold">
                            <p:stCondLst>
                              <p:cond delay="1000"/>
                            </p:stCondLst>
                            <p:childTnLst>
                              <p:par>
                                <p:cTn id="15" presetID="50" presetClass="entr" presetSubtype="0" decel="10000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1000" fill="hold"/>
                                        <p:tgtEl>
                                          <p:spTgt spid="2"/>
                                        </p:tgtEl>
                                        <p:attrNameLst>
                                          <p:attrName>ppt_w</p:attrName>
                                        </p:attrNameLst>
                                      </p:cBhvr>
                                      <p:tavLst>
                                        <p:tav tm="0">
                                          <p:val>
                                            <p:strVal val="#ppt_w+.3"/>
                                          </p:val>
                                        </p:tav>
                                        <p:tav tm="100000">
                                          <p:val>
                                            <p:strVal val="#ppt_w"/>
                                          </p:val>
                                        </p:tav>
                                      </p:tavLst>
                                    </p:anim>
                                    <p:anim calcmode="lin" valueType="num">
                                      <p:cBhvr>
                                        <p:cTn id="18" dur="1000" fill="hold"/>
                                        <p:tgtEl>
                                          <p:spTgt spid="2"/>
                                        </p:tgtEl>
                                        <p:attrNameLst>
                                          <p:attrName>ppt_h</p:attrName>
                                        </p:attrNameLst>
                                      </p:cBhvr>
                                      <p:tavLst>
                                        <p:tav tm="0">
                                          <p:val>
                                            <p:strVal val="#ppt_h"/>
                                          </p:val>
                                        </p:tav>
                                        <p:tav tm="100000">
                                          <p:val>
                                            <p:strVal val="#ppt_h"/>
                                          </p:val>
                                        </p:tav>
                                      </p:tavLst>
                                    </p:anim>
                                    <p:animEffect transition="in" filter="fade">
                                      <p:cBhvr>
                                        <p:cTn id="19" dur="1000"/>
                                        <p:tgtEl>
                                          <p:spTgt spid="2"/>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2" grpId="0"/>
      <p:bldP spid="8"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p:nvPr/>
        </p:nvSpPr>
        <p:spPr>
          <a:xfrm>
            <a:off x="0" y="0"/>
            <a:ext cx="12193588" cy="82731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11"/>
          <p:cNvSpPr txBox="1">
            <a:spLocks noChangeArrowheads="1"/>
          </p:cNvSpPr>
          <p:nvPr/>
        </p:nvSpPr>
        <p:spPr bwMode="auto">
          <a:xfrm>
            <a:off x="9033102" y="116112"/>
            <a:ext cx="2897640" cy="523875"/>
          </a:xfrm>
          <a:prstGeom prst="rect">
            <a:avLst/>
          </a:prstGeom>
          <a:noFill/>
          <a:ln w="9525">
            <a:noFill/>
            <a:miter lim="800000"/>
          </a:ln>
        </p:spPr>
        <p:txBody>
          <a:bodyPr wrap="square">
            <a:spAutoFit/>
          </a:bodyPr>
          <a:lstStyle/>
          <a:p>
            <a:pPr algn="ctr"/>
            <a:r>
              <a:rPr lang="zh-CN" altLang="en-US" sz="2800" b="1" dirty="0">
                <a:solidFill>
                  <a:schemeClr val="bg1"/>
                </a:solidFill>
                <a:latin typeface="华康宋体W7(P)" pitchFamily="18" charset="-122"/>
                <a:ea typeface="华康宋体W7(P)" pitchFamily="18" charset="-122"/>
              </a:rPr>
              <a:t>少年强 </a:t>
            </a:r>
            <a:r>
              <a:rPr lang="en-US" altLang="zh-CN" sz="2800" b="1" dirty="0">
                <a:solidFill>
                  <a:schemeClr val="bg1"/>
                </a:solidFill>
                <a:latin typeface="华康宋体W7(P)" pitchFamily="18" charset="-122"/>
                <a:ea typeface="华康宋体W7(P)" pitchFamily="18" charset="-122"/>
              </a:rPr>
              <a:t>. </a:t>
            </a:r>
            <a:r>
              <a:rPr lang="zh-CN" altLang="en-US" sz="2800" b="1" dirty="0">
                <a:solidFill>
                  <a:schemeClr val="bg1"/>
                </a:solidFill>
                <a:latin typeface="华康宋体W7(P)" pitchFamily="18" charset="-122"/>
                <a:ea typeface="华康宋体W7(P)" pitchFamily="18" charset="-122"/>
              </a:rPr>
              <a:t>则国强</a:t>
            </a:r>
          </a:p>
        </p:txBody>
      </p:sp>
      <p:pic>
        <p:nvPicPr>
          <p:cNvPr id="11" name="图片 10" descr="A000220150908A82PPIC.png"/>
          <p:cNvPicPr>
            <a:picLocks noChangeAspect="1"/>
          </p:cNvPicPr>
          <p:nvPr/>
        </p:nvPicPr>
        <p:blipFill>
          <a:blip r:embed="rId11" cstate="print"/>
          <a:stretch>
            <a:fillRect/>
          </a:stretch>
        </p:blipFill>
        <p:spPr>
          <a:xfrm rot="5400000">
            <a:off x="3151416" y="-329700"/>
            <a:ext cx="810986" cy="1470386"/>
          </a:xfrm>
          <a:prstGeom prst="rect">
            <a:avLst/>
          </a:prstGeom>
        </p:spPr>
      </p:pic>
      <p:sp>
        <p:nvSpPr>
          <p:cNvPr id="12" name="文本框 3"/>
          <p:cNvSpPr txBox="1">
            <a:spLocks noChangeArrowheads="1"/>
          </p:cNvSpPr>
          <p:nvPr/>
        </p:nvSpPr>
        <p:spPr bwMode="auto">
          <a:xfrm>
            <a:off x="246743" y="130626"/>
            <a:ext cx="3454400" cy="523875"/>
          </a:xfrm>
          <a:prstGeom prst="rect">
            <a:avLst/>
          </a:prstGeom>
          <a:noFill/>
          <a:ln w="9525">
            <a:noFill/>
            <a:miter lim="800000"/>
          </a:ln>
        </p:spPr>
        <p:txBody>
          <a:bodyPr>
            <a:spAutoFit/>
          </a:bodyPr>
          <a:lstStyle/>
          <a:p>
            <a:r>
              <a:rPr lang="zh-CN" altLang="en-US" sz="2800" dirty="0">
                <a:solidFill>
                  <a:schemeClr val="bg1"/>
                </a:solidFill>
                <a:latin typeface="微软雅黑" panose="020B0503020204020204" pitchFamily="34" charset="-122"/>
              </a:rPr>
              <a:t>聚力共圆梦想</a:t>
            </a:r>
          </a:p>
        </p:txBody>
      </p:sp>
      <p:sp>
        <p:nvSpPr>
          <p:cNvPr id="9" name="MH_Text_1"/>
          <p:cNvSpPr/>
          <p:nvPr>
            <p:custDataLst>
              <p:tags r:id="rId1"/>
            </p:custDataLst>
          </p:nvPr>
        </p:nvSpPr>
        <p:spPr>
          <a:xfrm>
            <a:off x="0" y="1768415"/>
            <a:ext cx="12193588" cy="30798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004000" tIns="108000" rIns="396000" anchor="ctr">
            <a:normAutofit/>
          </a:bodyPr>
          <a:lstStyle/>
          <a:p>
            <a:pPr fontAlgn="auto">
              <a:lnSpc>
                <a:spcPct val="130000"/>
              </a:lnSpc>
              <a:spcBef>
                <a:spcPts val="0"/>
              </a:spcBef>
              <a:spcAft>
                <a:spcPts val="0"/>
              </a:spcAft>
              <a:defRPr/>
            </a:pPr>
            <a:r>
              <a:rPr lang="zh-CN" altLang="en-US" sz="1600" b="1" dirty="0" smtClean="0">
                <a:latin typeface="微软雅黑" panose="020B0503020204020204" pitchFamily="34" charset="-122"/>
              </a:rPr>
              <a:t>习近平总书记提出的中国梦接续了毛泽东、邓小平强调的中华民族要为人类做较大贡献的思想。</a:t>
            </a:r>
          </a:p>
          <a:p>
            <a:pPr fontAlgn="auto">
              <a:lnSpc>
                <a:spcPct val="130000"/>
              </a:lnSpc>
              <a:spcBef>
                <a:spcPts val="0"/>
              </a:spcBef>
              <a:spcAft>
                <a:spcPts val="0"/>
              </a:spcAft>
              <a:defRPr/>
            </a:pPr>
            <a:r>
              <a:rPr lang="zh-CN" altLang="en-US" sz="1600" b="1" dirty="0" smtClean="0">
                <a:latin typeface="微软雅黑" panose="020B0503020204020204" pitchFamily="34" charset="-122"/>
              </a:rPr>
              <a:t>中国梦，不应仅理解为中国自身利益的实现和中国的强大崛起，而忽略了中华民族要对人类有所贡献、已经对人类做出了巨大贡献、正在为人类做着巨大贡献和未来将为人类做出更大贡献的深刻内涵</a:t>
            </a:r>
            <a:r>
              <a:rPr lang="zh-CN" altLang="en-US" sz="2000" b="1" dirty="0" smtClean="0">
                <a:latin typeface="微软雅黑" panose="020B0503020204020204" pitchFamily="34" charset="-122"/>
              </a:rPr>
              <a:t>。</a:t>
            </a:r>
            <a:r>
              <a:rPr lang="zh-CN" altLang="en-US" sz="1600" dirty="0" smtClean="0">
                <a:latin typeface="微软雅黑" panose="020B0503020204020204" pitchFamily="34" charset="-122"/>
              </a:rPr>
              <a:t>基于这样的认识，才能进一步形成中华民族自尊自信、理性科学、务实进取、开放宽容的健康的国民心态，才能进一步形成令世界其他民族仰慕的成熟的大国心态，使每一个中华儿女享受到做中国人的荣耀和尊严。 </a:t>
            </a:r>
          </a:p>
          <a:p>
            <a:pPr eaLnBrk="1" fontAlgn="auto" hangingPunct="1">
              <a:lnSpc>
                <a:spcPct val="130000"/>
              </a:lnSpc>
              <a:spcBef>
                <a:spcPts val="0"/>
              </a:spcBef>
              <a:spcAft>
                <a:spcPts val="0"/>
              </a:spcAft>
              <a:defRPr/>
            </a:pPr>
            <a:endParaRPr lang="zh-CN" altLang="en-US" sz="1600" dirty="0">
              <a:solidFill>
                <a:srgbClr val="FFFFFF"/>
              </a:solidFill>
            </a:endParaRPr>
          </a:p>
        </p:txBody>
      </p:sp>
      <p:sp>
        <p:nvSpPr>
          <p:cNvPr id="13" name="MH_Other_1"/>
          <p:cNvSpPr/>
          <p:nvPr>
            <p:custDataLst>
              <p:tags r:id="rId2"/>
            </p:custDataLst>
          </p:nvPr>
        </p:nvSpPr>
        <p:spPr>
          <a:xfrm>
            <a:off x="0" y="4891088"/>
            <a:ext cx="12193588" cy="1079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MH_Picture_1"/>
          <p:cNvSpPr/>
          <p:nvPr>
            <p:custDataLst>
              <p:tags r:id="rId3"/>
            </p:custDataLst>
          </p:nvPr>
        </p:nvSpPr>
        <p:spPr>
          <a:xfrm>
            <a:off x="172013" y="1101246"/>
            <a:ext cx="2562562" cy="2133600"/>
          </a:xfrm>
          <a:prstGeom prst="ellipse">
            <a:avLst/>
          </a:prstGeom>
          <a:blipFill dpi="0" rotWithShape="1">
            <a:blip r:embed="rId12"/>
            <a:srcRect/>
            <a:stretch>
              <a:fillRect/>
            </a:stretch>
          </a:blipFill>
          <a:ln w="2222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MH_Picture_2"/>
          <p:cNvSpPr/>
          <p:nvPr>
            <p:custDataLst>
              <p:tags r:id="rId4"/>
            </p:custDataLst>
          </p:nvPr>
        </p:nvSpPr>
        <p:spPr>
          <a:xfrm>
            <a:off x="2483037" y="2708066"/>
            <a:ext cx="2037206" cy="1741487"/>
          </a:xfrm>
          <a:prstGeom prst="ellipse">
            <a:avLst/>
          </a:prstGeom>
          <a:blipFill dpi="0" rotWithShape="1">
            <a:blip r:embed="rId13"/>
            <a:srcRect/>
            <a:stretch>
              <a:fillRect/>
            </a:stretch>
          </a:blipFill>
          <a:ln w="2222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 name="MH_Picture_3"/>
          <p:cNvSpPr/>
          <p:nvPr>
            <p:custDataLst>
              <p:tags r:id="rId5"/>
            </p:custDataLst>
          </p:nvPr>
        </p:nvSpPr>
        <p:spPr>
          <a:xfrm>
            <a:off x="240083" y="4045131"/>
            <a:ext cx="1951026" cy="1636713"/>
          </a:xfrm>
          <a:prstGeom prst="ellipse">
            <a:avLst/>
          </a:prstGeom>
          <a:blipFill dpi="0" rotWithShape="1">
            <a:blip r:embed="rId14" cstate="print"/>
            <a:srcRect/>
            <a:stretch>
              <a:fillRect/>
            </a:stretch>
          </a:blipFill>
          <a:ln w="2222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MH_Other_2"/>
          <p:cNvSpPr/>
          <p:nvPr>
            <p:custDataLst>
              <p:tags r:id="rId6"/>
            </p:custDataLst>
          </p:nvPr>
        </p:nvSpPr>
        <p:spPr>
          <a:xfrm>
            <a:off x="4064530" y="2147977"/>
            <a:ext cx="580042" cy="498387"/>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8" name="MH_Other_3"/>
          <p:cNvSpPr/>
          <p:nvPr>
            <p:custDataLst>
              <p:tags r:id="rId7"/>
            </p:custDataLst>
          </p:nvPr>
        </p:nvSpPr>
        <p:spPr>
          <a:xfrm>
            <a:off x="4121688" y="4973639"/>
            <a:ext cx="582158" cy="530014"/>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 name="MH_Other_4"/>
          <p:cNvSpPr/>
          <p:nvPr>
            <p:custDataLst>
              <p:tags r:id="rId8"/>
            </p:custDataLst>
          </p:nvPr>
        </p:nvSpPr>
        <p:spPr>
          <a:xfrm>
            <a:off x="1547486" y="3530599"/>
            <a:ext cx="484779" cy="446177"/>
          </a:xfrm>
          <a:prstGeom prst="ellipse">
            <a:avLst/>
          </a:prstGeom>
          <a:solidFill>
            <a:srgbClr val="FFFFFF">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797" name="图片 4"/>
          <p:cNvPicPr>
            <a:picLocks noChangeAspect="1" noChangeArrowheads="1"/>
          </p:cNvPicPr>
          <p:nvPr/>
        </p:nvPicPr>
        <p:blipFill>
          <a:blip r:embed="rId4"/>
          <a:srcRect/>
          <a:stretch>
            <a:fillRect/>
          </a:stretch>
        </p:blipFill>
        <p:spPr bwMode="auto">
          <a:xfrm>
            <a:off x="0" y="6159500"/>
            <a:ext cx="12222163" cy="698500"/>
          </a:xfrm>
          <a:prstGeom prst="rect">
            <a:avLst/>
          </a:prstGeom>
          <a:noFill/>
          <a:ln w="9525">
            <a:noFill/>
            <a:miter lim="800000"/>
            <a:headEnd/>
            <a:tailEnd/>
          </a:ln>
        </p:spPr>
      </p:pic>
      <p:sp>
        <p:nvSpPr>
          <p:cNvPr id="73" name="文本框 7"/>
          <p:cNvSpPr txBox="1">
            <a:spLocks noChangeArrowheads="1"/>
          </p:cNvSpPr>
          <p:nvPr/>
        </p:nvSpPr>
        <p:spPr bwMode="auto">
          <a:xfrm>
            <a:off x="3719286" y="2580822"/>
            <a:ext cx="4105275" cy="646113"/>
          </a:xfrm>
          <a:prstGeom prst="rect">
            <a:avLst/>
          </a:prstGeom>
          <a:noFill/>
          <a:ln w="9525">
            <a:noFill/>
            <a:miter lim="800000"/>
          </a:ln>
        </p:spPr>
        <p:txBody>
          <a:bodyPr>
            <a:spAutoFit/>
          </a:bodyPr>
          <a:lstStyle/>
          <a:p>
            <a:r>
              <a:rPr lang="zh-CN" altLang="en-US" sz="3600" b="1" dirty="0">
                <a:latin typeface="微软雅黑" panose="020B0503020204020204" pitchFamily="34" charset="-122"/>
              </a:rPr>
              <a:t>中国梦人民梦</a:t>
            </a:r>
          </a:p>
        </p:txBody>
      </p:sp>
      <p:sp>
        <p:nvSpPr>
          <p:cNvPr id="74" name="TextBox 13"/>
          <p:cNvSpPr txBox="1">
            <a:spLocks noChangeArrowheads="1"/>
          </p:cNvSpPr>
          <p:nvPr/>
        </p:nvSpPr>
        <p:spPr bwMode="auto">
          <a:xfrm>
            <a:off x="5764213" y="3482748"/>
            <a:ext cx="4005262" cy="658812"/>
          </a:xfrm>
          <a:prstGeom prst="rect">
            <a:avLst/>
          </a:prstGeom>
          <a:noFill/>
          <a:ln w="9525">
            <a:noFill/>
            <a:miter lim="800000"/>
          </a:ln>
        </p:spPr>
        <p:txBody>
          <a:bodyPr lIns="0" tIns="0" rIns="0" bIns="0">
            <a:spAutoFit/>
          </a:bodyPr>
          <a:lstStyle/>
          <a:p>
            <a:pPr>
              <a:spcBef>
                <a:spcPct val="20000"/>
              </a:spcBef>
            </a:pPr>
            <a:r>
              <a:rPr lang="zh-CN" altLang="en-US" sz="1200" dirty="0">
                <a:latin typeface="微软雅黑" panose="020B0503020204020204" pitchFamily="34" charset="-122"/>
                <a:sym typeface="Arial" panose="020B0604020202020204" pitchFamily="34" charset="0"/>
              </a:rPr>
              <a:t>单击此处可编辑内容，根据您的需要自由拉伸</a:t>
            </a:r>
            <a:r>
              <a:rPr lang="zh-CN" altLang="en-US" sz="1400" dirty="0">
                <a:latin typeface="微软雅黑" panose="020B0503020204020204" pitchFamily="34" charset="-122"/>
                <a:sym typeface="Arial" panose="020B0604020202020204" pitchFamily="34" charset="0"/>
              </a:rPr>
              <a:t>文本框</a:t>
            </a:r>
            <a:r>
              <a:rPr lang="zh-CN" altLang="en-US" sz="1200" dirty="0">
                <a:latin typeface="微软雅黑" panose="020B0503020204020204" pitchFamily="34" charset="-122"/>
                <a:sym typeface="Arial" panose="020B0604020202020204" pitchFamily="34" charset="0"/>
              </a:rPr>
              <a:t>大小。</a:t>
            </a:r>
            <a:endParaRPr lang="en-US" altLang="zh-CN" sz="1200" dirty="0">
              <a:latin typeface="微软雅黑" panose="020B0503020204020204" pitchFamily="34" charset="-122"/>
              <a:sym typeface="Arial" panose="020B0604020202020204" pitchFamily="34" charset="0"/>
            </a:endParaRPr>
          </a:p>
          <a:p>
            <a:pPr>
              <a:spcBef>
                <a:spcPct val="20000"/>
              </a:spcBef>
            </a:pPr>
            <a:r>
              <a:rPr lang="zh-CN" altLang="en-US" sz="1200" dirty="0">
                <a:latin typeface="微软雅黑" panose="020B0503020204020204" pitchFamily="34" charset="-122"/>
                <a:sym typeface="Arial" panose="020B0604020202020204" pitchFamily="34" charset="0"/>
              </a:rPr>
              <a:t>您可以在此处添加关于本章节的简要介绍，模板所有素材</a:t>
            </a:r>
            <a:endParaRPr lang="en-US" altLang="zh-CN" sz="1200" dirty="0">
              <a:latin typeface="微软雅黑" panose="020B0503020204020204" pitchFamily="34" charset="-122"/>
              <a:sym typeface="Arial" panose="020B0604020202020204" pitchFamily="34" charset="0"/>
            </a:endParaRPr>
          </a:p>
          <a:p>
            <a:pPr>
              <a:spcBef>
                <a:spcPct val="20000"/>
              </a:spcBef>
            </a:pPr>
            <a:r>
              <a:rPr lang="zh-CN" altLang="en-US" sz="1200" dirty="0">
                <a:latin typeface="微软雅黑" panose="020B0503020204020204" pitchFamily="34" charset="-122"/>
                <a:sym typeface="Arial" panose="020B0604020202020204" pitchFamily="34" charset="0"/>
              </a:rPr>
              <a:t>均可自由编辑</a:t>
            </a:r>
            <a:endParaRPr lang="en-US" altLang="zh-CN" sz="1200" dirty="0">
              <a:latin typeface="微软雅黑" panose="020B0503020204020204" pitchFamily="34" charset="-122"/>
              <a:sym typeface="Arial" panose="020B0604020202020204" pitchFamily="34" charset="0"/>
            </a:endParaRPr>
          </a:p>
        </p:txBody>
      </p:sp>
      <p:pic>
        <p:nvPicPr>
          <p:cNvPr id="10" name="图片 9" descr="A000220150908A40PPIC.png"/>
          <p:cNvPicPr>
            <a:picLocks noChangeAspect="1"/>
          </p:cNvPicPr>
          <p:nvPr/>
        </p:nvPicPr>
        <p:blipFill>
          <a:blip r:embed="rId5" cstate="print"/>
          <a:stretch>
            <a:fillRect/>
          </a:stretch>
        </p:blipFill>
        <p:spPr>
          <a:xfrm>
            <a:off x="231775" y="3655695"/>
            <a:ext cx="3503295" cy="3135630"/>
          </a:xfrm>
          <a:prstGeom prst="rect">
            <a:avLst/>
          </a:prstGeom>
        </p:spPr>
      </p:pic>
      <p:pic>
        <p:nvPicPr>
          <p:cNvPr id="11" name="图片 10" descr="A000220150908B46PPIC.png"/>
          <p:cNvPicPr>
            <a:picLocks noChangeAspect="1"/>
          </p:cNvPicPr>
          <p:nvPr/>
        </p:nvPicPr>
        <p:blipFill>
          <a:blip r:embed="rId6"/>
          <a:stretch>
            <a:fillRect/>
          </a:stretch>
        </p:blipFill>
        <p:spPr>
          <a:xfrm>
            <a:off x="-12700" y="-12700"/>
            <a:ext cx="12206288" cy="1600339"/>
          </a:xfrm>
          <a:prstGeom prst="rect">
            <a:avLst/>
          </a:prstGeom>
        </p:spPr>
      </p:pic>
      <p:sp>
        <p:nvSpPr>
          <p:cNvPr id="8" name="文本占位符 4"/>
          <p:cNvSpPr txBox="1"/>
          <p:nvPr>
            <p:custDataLst>
              <p:tags r:id="rId1"/>
            </p:custDataLst>
          </p:nvPr>
        </p:nvSpPr>
        <p:spPr bwMode="auto">
          <a:xfrm>
            <a:off x="1958531" y="1192439"/>
            <a:ext cx="1848090" cy="2501900"/>
          </a:xfrm>
          <a:prstGeom prst="rect">
            <a:avLst/>
          </a:prstGeom>
          <a:noFill/>
          <a:ln w="9525">
            <a:noFill/>
            <a:miter lim="800000"/>
          </a:ln>
        </p:spPr>
        <p:txBody>
          <a:bodyPr anchor="ctr"/>
          <a:lstStyle/>
          <a:p>
            <a:pPr algn="just" eaLnBrk="1" hangingPunct="1">
              <a:spcBef>
                <a:spcPts val="1800"/>
              </a:spcBef>
              <a:buClr>
                <a:srgbClr val="C94D4D"/>
              </a:buClr>
              <a:buSzPct val="60000"/>
              <a:buFont typeface="Wingdings" panose="05000000000000000000" pitchFamily="2" charset="2"/>
              <a:buNone/>
            </a:pPr>
            <a:r>
              <a:rPr lang="en-US" altLang="zh-CN" sz="19900" i="1" dirty="0" smtClean="0">
                <a:solidFill>
                  <a:srgbClr val="C94D4D"/>
                </a:solidFill>
                <a:latin typeface="Arial" panose="020B0604020202020204" pitchFamily="34" charset="0"/>
              </a:rPr>
              <a:t>4</a:t>
            </a:r>
            <a:endParaRPr lang="zh-CN" altLang="en-US" sz="19900" i="1" dirty="0">
              <a:solidFill>
                <a:srgbClr val="C94D4D"/>
              </a:solidFill>
              <a:latin typeface="Arial" panose="020B0604020202020204" pitchFamily="34" charset="0"/>
            </a:endParaRPr>
          </a:p>
        </p:txBody>
      </p:sp>
      <p:cxnSp>
        <p:nvCxnSpPr>
          <p:cNvPr id="9" name="直接连接符 8"/>
          <p:cNvCxnSpPr/>
          <p:nvPr/>
        </p:nvCxnSpPr>
        <p:spPr>
          <a:xfrm>
            <a:off x="0" y="3309259"/>
            <a:ext cx="7910286"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283302" y="3374574"/>
            <a:ext cx="7910286" cy="1588"/>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94000"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p:cTn id="7" dur="500" fill="hold"/>
                                        <p:tgtEl>
                                          <p:spTgt spid="73"/>
                                        </p:tgtEl>
                                        <p:attrNameLst>
                                          <p:attrName>ppt_x</p:attrName>
                                        </p:attrNameLst>
                                      </p:cBhvr>
                                      <p:tavLst>
                                        <p:tav tm="0">
                                          <p:val>
                                            <p:strVal val="0-#ppt_w/2"/>
                                          </p:val>
                                        </p:tav>
                                        <p:tav tm="100000">
                                          <p:val>
                                            <p:strVal val="#ppt_x"/>
                                          </p:val>
                                        </p:tav>
                                      </p:tavLst>
                                    </p:anim>
                                    <p:anim calcmode="lin" valueType="num">
                                      <p:cBhvr>
                                        <p:cTn id="8" dur="500" fill="hold"/>
                                        <p:tgtEl>
                                          <p:spTgt spid="7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74"/>
                                        </p:tgtEl>
                                        <p:attrNameLst>
                                          <p:attrName>style.visibility</p:attrName>
                                        </p:attrNameLst>
                                      </p:cBhvr>
                                      <p:to>
                                        <p:strVal val="visible"/>
                                      </p:to>
                                    </p:set>
                                    <p:animEffect transition="in" filter="wipe(left)">
                                      <p:cBhvr>
                                        <p:cTn id="12"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4"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388" name="图片 4"/>
          <p:cNvPicPr>
            <a:picLocks noChangeAspect="1" noChangeArrowheads="1"/>
          </p:cNvPicPr>
          <p:nvPr/>
        </p:nvPicPr>
        <p:blipFill>
          <a:blip r:embed="rId3"/>
          <a:srcRect/>
          <a:stretch>
            <a:fillRect/>
          </a:stretch>
        </p:blipFill>
        <p:spPr bwMode="auto">
          <a:xfrm>
            <a:off x="0" y="6159500"/>
            <a:ext cx="12222163" cy="698500"/>
          </a:xfrm>
          <a:prstGeom prst="rect">
            <a:avLst/>
          </a:prstGeom>
          <a:noFill/>
          <a:ln w="9525">
            <a:noFill/>
            <a:miter lim="800000"/>
            <a:headEnd/>
            <a:tailEnd/>
          </a:ln>
        </p:spPr>
      </p:pic>
      <p:sp>
        <p:nvSpPr>
          <p:cNvPr id="15" name="TextBox 3"/>
          <p:cNvSpPr>
            <a:spLocks noChangeArrowheads="1"/>
          </p:cNvSpPr>
          <p:nvPr/>
        </p:nvSpPr>
        <p:spPr bwMode="auto">
          <a:xfrm>
            <a:off x="5294313" y="201613"/>
            <a:ext cx="1963999" cy="830997"/>
          </a:xfrm>
          <a:prstGeom prst="rect">
            <a:avLst/>
          </a:prstGeom>
          <a:noFill/>
          <a:ln w="9525">
            <a:noFill/>
            <a:miter lim="800000"/>
          </a:ln>
        </p:spPr>
        <p:txBody>
          <a:bodyPr wrap="none">
            <a:spAutoFit/>
          </a:bodyPr>
          <a:lstStyle/>
          <a:p>
            <a:pPr>
              <a:buFont typeface="Arial" panose="020B0604020202020204" pitchFamily="34" charset="0"/>
              <a:buNone/>
            </a:pPr>
            <a:r>
              <a:rPr lang="zh-CN" altLang="en-US" sz="4800" b="1" dirty="0" smtClean="0">
                <a:solidFill>
                  <a:srgbClr val="FF0000"/>
                </a:solidFill>
                <a:latin typeface="微软雅黑" panose="020B0503020204020204" pitchFamily="34" charset="-122"/>
                <a:sym typeface="Calibri" panose="020F0502020204030204" pitchFamily="34" charset="0"/>
              </a:rPr>
              <a:t>目   录</a:t>
            </a:r>
            <a:endParaRPr lang="zh-CN" altLang="en-US" sz="4800" b="1" dirty="0">
              <a:solidFill>
                <a:srgbClr val="FF0000"/>
              </a:solidFill>
              <a:latin typeface="微软雅黑" panose="020B0503020204020204" pitchFamily="34" charset="-122"/>
              <a:sym typeface="Calibri" panose="020F0502020204030204" pitchFamily="34" charset="0"/>
            </a:endParaRPr>
          </a:p>
        </p:txBody>
      </p:sp>
      <p:grpSp>
        <p:nvGrpSpPr>
          <p:cNvPr id="21" name="组合 20"/>
          <p:cNvGrpSpPr/>
          <p:nvPr/>
        </p:nvGrpSpPr>
        <p:grpSpPr bwMode="auto">
          <a:xfrm>
            <a:off x="3644900" y="1717675"/>
            <a:ext cx="746125" cy="850900"/>
            <a:chOff x="3349666" y="1084263"/>
            <a:chExt cx="362554" cy="400179"/>
          </a:xfrm>
        </p:grpSpPr>
        <p:grpSp>
          <p:nvGrpSpPr>
            <p:cNvPr id="22" name="组合 21"/>
            <p:cNvGrpSpPr/>
            <p:nvPr/>
          </p:nvGrpSpPr>
          <p:grpSpPr>
            <a:xfrm>
              <a:off x="3349666" y="1084263"/>
              <a:ext cx="362554" cy="362554"/>
              <a:chOff x="3349665" y="1084262"/>
              <a:chExt cx="384721" cy="384721"/>
            </a:xfrm>
            <a:effectLst>
              <a:outerShdw blurRad="50800" dist="38100" dir="2700000" algn="tl" rotWithShape="0">
                <a:prstClr val="black">
                  <a:alpha val="40000"/>
                </a:prstClr>
              </a:outerShdw>
            </a:effectLst>
          </p:grpSpPr>
          <p:grpSp>
            <p:nvGrpSpPr>
              <p:cNvPr id="24" name="组合 23"/>
              <p:cNvGrpSpPr/>
              <p:nvPr/>
            </p:nvGrpSpPr>
            <p:grpSpPr>
              <a:xfrm>
                <a:off x="3349665" y="1084262"/>
                <a:ext cx="384721" cy="384721"/>
                <a:chOff x="3349665" y="1084262"/>
                <a:chExt cx="469975" cy="469975"/>
              </a:xfrm>
            </p:grpSpPr>
            <p:sp>
              <p:nvSpPr>
                <p:cNvPr id="26" name="矩形 25"/>
                <p:cNvSpPr/>
                <p:nvPr/>
              </p:nvSpPr>
              <p:spPr>
                <a:xfrm>
                  <a:off x="3349665" y="1084262"/>
                  <a:ext cx="469975" cy="469975"/>
                </a:xfrm>
                <a:prstGeom prst="rect">
                  <a:avLst/>
                </a:prstGeom>
                <a:solidFill>
                  <a:srgbClr val="C00000"/>
                </a:solidFill>
                <a:ln w="12700" cap="flat" cmpd="sng" algn="ctr">
                  <a:solidFill>
                    <a:sysClr val="window" lastClr="FFFFFF"/>
                  </a:solidFill>
                  <a:prstDash val="solid"/>
                </a:ln>
                <a:effectLst/>
              </p:spPr>
              <p:txBody>
                <a:bodyPr anchor="ctr"/>
                <a:lstStyle/>
                <a:p>
                  <a:pPr algn="ctr" fontAlgn="auto">
                    <a:spcBef>
                      <a:spcPts val="0"/>
                    </a:spcBef>
                    <a:spcAft>
                      <a:spcPts val="0"/>
                    </a:spcAft>
                    <a:defRPr/>
                  </a:pPr>
                  <a:endParaRPr lang="zh-CN" altLang="en-US" sz="4400" kern="0" noProof="1">
                    <a:solidFill>
                      <a:sysClr val="window" lastClr="FFFFFF"/>
                    </a:solidFill>
                    <a:latin typeface="Calibri" panose="020F0502020204030204"/>
                    <a:ea typeface="宋体" panose="02010600030101010101" pitchFamily="2" charset="-122"/>
                  </a:endParaRPr>
                </a:p>
              </p:txBody>
            </p:sp>
            <p:sp>
              <p:nvSpPr>
                <p:cNvPr id="27" name="圆角矩形 4"/>
                <p:cNvSpPr/>
                <p:nvPr/>
              </p:nvSpPr>
              <p:spPr>
                <a:xfrm>
                  <a:off x="3376744" y="1110604"/>
                  <a:ext cx="415817" cy="215755"/>
                </a:xfrm>
                <a:custGeom>
                  <a:avLst/>
                  <a:gdLst/>
                  <a:ahLst/>
                  <a:cxnLst/>
                  <a:rect l="l" t="t" r="r" b="b"/>
                  <a:pathLst>
                    <a:path w="431510" h="215755">
                      <a:moveTo>
                        <a:pt x="71920" y="0"/>
                      </a:moveTo>
                      <a:lnTo>
                        <a:pt x="359590" y="0"/>
                      </a:lnTo>
                      <a:cubicBezTo>
                        <a:pt x="399310" y="0"/>
                        <a:pt x="431510" y="32200"/>
                        <a:pt x="431510" y="71920"/>
                      </a:cubicBezTo>
                      <a:lnTo>
                        <a:pt x="431510" y="215755"/>
                      </a:lnTo>
                      <a:lnTo>
                        <a:pt x="0" y="215755"/>
                      </a:lnTo>
                      <a:lnTo>
                        <a:pt x="0" y="71920"/>
                      </a:lnTo>
                      <a:cubicBezTo>
                        <a:pt x="0" y="32200"/>
                        <a:pt x="32200" y="0"/>
                        <a:pt x="71920" y="0"/>
                      </a:cubicBezTo>
                      <a:close/>
                    </a:path>
                  </a:pathLst>
                </a:custGeom>
                <a:gradFill flip="none" rotWithShape="1">
                  <a:gsLst>
                    <a:gs pos="100000">
                      <a:sysClr val="window" lastClr="FFFFFF">
                        <a:alpha val="0"/>
                      </a:sysClr>
                    </a:gs>
                    <a:gs pos="0">
                      <a:sysClr val="window" lastClr="FFFFFF">
                        <a:alpha val="42000"/>
                      </a:sysClr>
                    </a:gs>
                  </a:gsLst>
                  <a:lin ang="5400000" scaled="0"/>
                  <a:tileRect/>
                </a:gradFill>
                <a:ln w="10795" cap="flat" cmpd="sng" algn="ctr">
                  <a:noFill/>
                  <a:prstDash val="solid"/>
                </a:ln>
                <a:effectLst/>
              </p:spPr>
              <p:txBody>
                <a:bodyPr anchor="ctr"/>
                <a:lstStyle/>
                <a:p>
                  <a:pPr algn="ctr" fontAlgn="auto">
                    <a:spcBef>
                      <a:spcPts val="0"/>
                    </a:spcBef>
                    <a:spcAft>
                      <a:spcPts val="0"/>
                    </a:spcAft>
                    <a:defRPr/>
                  </a:pPr>
                  <a:endParaRPr lang="zh-CN" altLang="en-US" sz="4400" kern="0" noProof="1">
                    <a:solidFill>
                      <a:sysClr val="window" lastClr="FFFFFF"/>
                    </a:solidFill>
                    <a:latin typeface="Calibri" panose="020F0502020204030204"/>
                    <a:ea typeface="宋体" panose="02010600030101010101" pitchFamily="2" charset="-122"/>
                  </a:endParaRPr>
                </a:p>
              </p:txBody>
            </p:sp>
          </p:grpSp>
          <p:sp>
            <p:nvSpPr>
              <p:cNvPr id="25" name="Freeform 6"/>
              <p:cNvSpPr/>
              <p:nvPr/>
            </p:nvSpPr>
            <p:spPr bwMode="auto">
              <a:xfrm>
                <a:off x="3374386" y="1105826"/>
                <a:ext cx="360000" cy="18000"/>
              </a:xfrm>
              <a:custGeom>
                <a:avLst/>
                <a:gdLst/>
                <a:ahLst/>
                <a:cxnLst>
                  <a:cxn ang="0">
                    <a:pos x="10" y="0"/>
                  </a:cxn>
                  <a:cxn ang="0">
                    <a:pos x="10" y="0"/>
                  </a:cxn>
                  <a:cxn ang="0">
                    <a:pos x="6" y="14"/>
                  </a:cxn>
                  <a:cxn ang="0">
                    <a:pos x="2" y="30"/>
                  </a:cxn>
                  <a:cxn ang="0">
                    <a:pos x="0" y="46"/>
                  </a:cxn>
                  <a:cxn ang="0">
                    <a:pos x="0" y="62"/>
                  </a:cxn>
                  <a:cxn ang="0">
                    <a:pos x="0" y="62"/>
                  </a:cxn>
                  <a:cxn ang="0">
                    <a:pos x="2" y="82"/>
                  </a:cxn>
                  <a:cxn ang="0">
                    <a:pos x="4" y="102"/>
                  </a:cxn>
                  <a:cxn ang="0">
                    <a:pos x="10" y="122"/>
                  </a:cxn>
                  <a:cxn ang="0">
                    <a:pos x="18" y="142"/>
                  </a:cxn>
                  <a:cxn ang="0">
                    <a:pos x="28" y="162"/>
                  </a:cxn>
                  <a:cxn ang="0">
                    <a:pos x="38" y="180"/>
                  </a:cxn>
                  <a:cxn ang="0">
                    <a:pos x="52" y="198"/>
                  </a:cxn>
                  <a:cxn ang="0">
                    <a:pos x="68" y="216"/>
                  </a:cxn>
                  <a:cxn ang="0">
                    <a:pos x="84" y="234"/>
                  </a:cxn>
                  <a:cxn ang="0">
                    <a:pos x="104" y="252"/>
                  </a:cxn>
                  <a:cxn ang="0">
                    <a:pos x="124" y="268"/>
                  </a:cxn>
                  <a:cxn ang="0">
                    <a:pos x="146" y="284"/>
                  </a:cxn>
                  <a:cxn ang="0">
                    <a:pos x="170" y="300"/>
                  </a:cxn>
                  <a:cxn ang="0">
                    <a:pos x="196" y="316"/>
                  </a:cxn>
                  <a:cxn ang="0">
                    <a:pos x="224" y="330"/>
                  </a:cxn>
                  <a:cxn ang="0">
                    <a:pos x="252" y="344"/>
                  </a:cxn>
                  <a:cxn ang="0">
                    <a:pos x="312" y="370"/>
                  </a:cxn>
                  <a:cxn ang="0">
                    <a:pos x="378" y="392"/>
                  </a:cxn>
                  <a:cxn ang="0">
                    <a:pos x="450" y="412"/>
                  </a:cxn>
                  <a:cxn ang="0">
                    <a:pos x="524" y="430"/>
                  </a:cxn>
                  <a:cxn ang="0">
                    <a:pos x="604" y="444"/>
                  </a:cxn>
                  <a:cxn ang="0">
                    <a:pos x="686" y="452"/>
                  </a:cxn>
                  <a:cxn ang="0">
                    <a:pos x="772" y="458"/>
                  </a:cxn>
                  <a:cxn ang="0">
                    <a:pos x="860" y="462"/>
                  </a:cxn>
                  <a:cxn ang="0">
                    <a:pos x="860" y="462"/>
                  </a:cxn>
                  <a:cxn ang="0">
                    <a:pos x="948" y="458"/>
                  </a:cxn>
                  <a:cxn ang="0">
                    <a:pos x="1032" y="452"/>
                  </a:cxn>
                  <a:cxn ang="0">
                    <a:pos x="1116" y="444"/>
                  </a:cxn>
                  <a:cxn ang="0">
                    <a:pos x="1194" y="430"/>
                  </a:cxn>
                  <a:cxn ang="0">
                    <a:pos x="1270" y="412"/>
                  </a:cxn>
                  <a:cxn ang="0">
                    <a:pos x="1340" y="392"/>
                  </a:cxn>
                  <a:cxn ang="0">
                    <a:pos x="1406" y="370"/>
                  </a:cxn>
                  <a:cxn ang="0">
                    <a:pos x="1468" y="344"/>
                  </a:cxn>
                  <a:cxn ang="0">
                    <a:pos x="1496" y="330"/>
                  </a:cxn>
                  <a:cxn ang="0">
                    <a:pos x="1522" y="316"/>
                  </a:cxn>
                  <a:cxn ang="0">
                    <a:pos x="1548" y="300"/>
                  </a:cxn>
                  <a:cxn ang="0">
                    <a:pos x="1572" y="284"/>
                  </a:cxn>
                  <a:cxn ang="0">
                    <a:pos x="1594" y="268"/>
                  </a:cxn>
                  <a:cxn ang="0">
                    <a:pos x="1616" y="252"/>
                  </a:cxn>
                  <a:cxn ang="0">
                    <a:pos x="1634" y="234"/>
                  </a:cxn>
                  <a:cxn ang="0">
                    <a:pos x="1652" y="216"/>
                  </a:cxn>
                  <a:cxn ang="0">
                    <a:pos x="1666" y="198"/>
                  </a:cxn>
                  <a:cxn ang="0">
                    <a:pos x="1680" y="180"/>
                  </a:cxn>
                  <a:cxn ang="0">
                    <a:pos x="1692" y="162"/>
                  </a:cxn>
                  <a:cxn ang="0">
                    <a:pos x="1702" y="142"/>
                  </a:cxn>
                  <a:cxn ang="0">
                    <a:pos x="1710" y="122"/>
                  </a:cxn>
                  <a:cxn ang="0">
                    <a:pos x="1714" y="102"/>
                  </a:cxn>
                  <a:cxn ang="0">
                    <a:pos x="1718" y="82"/>
                  </a:cxn>
                  <a:cxn ang="0">
                    <a:pos x="1718" y="62"/>
                  </a:cxn>
                  <a:cxn ang="0">
                    <a:pos x="1718" y="62"/>
                  </a:cxn>
                  <a:cxn ang="0">
                    <a:pos x="1718" y="46"/>
                  </a:cxn>
                  <a:cxn ang="0">
                    <a:pos x="1716" y="30"/>
                  </a:cxn>
                  <a:cxn ang="0">
                    <a:pos x="1714" y="14"/>
                  </a:cxn>
                  <a:cxn ang="0">
                    <a:pos x="1708" y="0"/>
                  </a:cxn>
                  <a:cxn ang="0">
                    <a:pos x="10" y="0"/>
                  </a:cxn>
                </a:cxnLst>
                <a:rect l="0" t="0" r="r" b="b"/>
                <a:pathLst>
                  <a:path w="1718" h="462">
                    <a:moveTo>
                      <a:pt x="10" y="0"/>
                    </a:moveTo>
                    <a:lnTo>
                      <a:pt x="10" y="0"/>
                    </a:lnTo>
                    <a:lnTo>
                      <a:pt x="6" y="14"/>
                    </a:lnTo>
                    <a:lnTo>
                      <a:pt x="2" y="30"/>
                    </a:lnTo>
                    <a:lnTo>
                      <a:pt x="0" y="46"/>
                    </a:lnTo>
                    <a:lnTo>
                      <a:pt x="0" y="62"/>
                    </a:lnTo>
                    <a:lnTo>
                      <a:pt x="0" y="62"/>
                    </a:lnTo>
                    <a:lnTo>
                      <a:pt x="2" y="82"/>
                    </a:lnTo>
                    <a:lnTo>
                      <a:pt x="4" y="102"/>
                    </a:lnTo>
                    <a:lnTo>
                      <a:pt x="10" y="122"/>
                    </a:lnTo>
                    <a:lnTo>
                      <a:pt x="18" y="142"/>
                    </a:lnTo>
                    <a:lnTo>
                      <a:pt x="28" y="162"/>
                    </a:lnTo>
                    <a:lnTo>
                      <a:pt x="38" y="180"/>
                    </a:lnTo>
                    <a:lnTo>
                      <a:pt x="52" y="198"/>
                    </a:lnTo>
                    <a:lnTo>
                      <a:pt x="68" y="216"/>
                    </a:lnTo>
                    <a:lnTo>
                      <a:pt x="84" y="234"/>
                    </a:lnTo>
                    <a:lnTo>
                      <a:pt x="104" y="252"/>
                    </a:lnTo>
                    <a:lnTo>
                      <a:pt x="124" y="268"/>
                    </a:lnTo>
                    <a:lnTo>
                      <a:pt x="146" y="284"/>
                    </a:lnTo>
                    <a:lnTo>
                      <a:pt x="170" y="300"/>
                    </a:lnTo>
                    <a:lnTo>
                      <a:pt x="196" y="316"/>
                    </a:lnTo>
                    <a:lnTo>
                      <a:pt x="224" y="330"/>
                    </a:lnTo>
                    <a:lnTo>
                      <a:pt x="252" y="344"/>
                    </a:lnTo>
                    <a:lnTo>
                      <a:pt x="312" y="370"/>
                    </a:lnTo>
                    <a:lnTo>
                      <a:pt x="378" y="392"/>
                    </a:lnTo>
                    <a:lnTo>
                      <a:pt x="450" y="412"/>
                    </a:lnTo>
                    <a:lnTo>
                      <a:pt x="524" y="430"/>
                    </a:lnTo>
                    <a:lnTo>
                      <a:pt x="604" y="444"/>
                    </a:lnTo>
                    <a:lnTo>
                      <a:pt x="686" y="452"/>
                    </a:lnTo>
                    <a:lnTo>
                      <a:pt x="772" y="458"/>
                    </a:lnTo>
                    <a:lnTo>
                      <a:pt x="860" y="462"/>
                    </a:lnTo>
                    <a:lnTo>
                      <a:pt x="860" y="462"/>
                    </a:lnTo>
                    <a:lnTo>
                      <a:pt x="948" y="458"/>
                    </a:lnTo>
                    <a:lnTo>
                      <a:pt x="1032" y="452"/>
                    </a:lnTo>
                    <a:lnTo>
                      <a:pt x="1116" y="444"/>
                    </a:lnTo>
                    <a:lnTo>
                      <a:pt x="1194" y="430"/>
                    </a:lnTo>
                    <a:lnTo>
                      <a:pt x="1270" y="412"/>
                    </a:lnTo>
                    <a:lnTo>
                      <a:pt x="1340" y="392"/>
                    </a:lnTo>
                    <a:lnTo>
                      <a:pt x="1406" y="370"/>
                    </a:lnTo>
                    <a:lnTo>
                      <a:pt x="1468" y="344"/>
                    </a:lnTo>
                    <a:lnTo>
                      <a:pt x="1496" y="330"/>
                    </a:lnTo>
                    <a:lnTo>
                      <a:pt x="1522" y="316"/>
                    </a:lnTo>
                    <a:lnTo>
                      <a:pt x="1548" y="300"/>
                    </a:lnTo>
                    <a:lnTo>
                      <a:pt x="1572" y="284"/>
                    </a:lnTo>
                    <a:lnTo>
                      <a:pt x="1594" y="268"/>
                    </a:lnTo>
                    <a:lnTo>
                      <a:pt x="1616" y="252"/>
                    </a:lnTo>
                    <a:lnTo>
                      <a:pt x="1634" y="234"/>
                    </a:lnTo>
                    <a:lnTo>
                      <a:pt x="1652" y="216"/>
                    </a:lnTo>
                    <a:lnTo>
                      <a:pt x="1666" y="198"/>
                    </a:lnTo>
                    <a:lnTo>
                      <a:pt x="1680" y="180"/>
                    </a:lnTo>
                    <a:lnTo>
                      <a:pt x="1692" y="162"/>
                    </a:lnTo>
                    <a:lnTo>
                      <a:pt x="1702" y="142"/>
                    </a:lnTo>
                    <a:lnTo>
                      <a:pt x="1710" y="122"/>
                    </a:lnTo>
                    <a:lnTo>
                      <a:pt x="1714" y="102"/>
                    </a:lnTo>
                    <a:lnTo>
                      <a:pt x="1718" y="82"/>
                    </a:lnTo>
                    <a:lnTo>
                      <a:pt x="1718" y="62"/>
                    </a:lnTo>
                    <a:lnTo>
                      <a:pt x="1718" y="62"/>
                    </a:lnTo>
                    <a:lnTo>
                      <a:pt x="1718" y="46"/>
                    </a:lnTo>
                    <a:lnTo>
                      <a:pt x="1716" y="30"/>
                    </a:lnTo>
                    <a:lnTo>
                      <a:pt x="1714" y="14"/>
                    </a:lnTo>
                    <a:lnTo>
                      <a:pt x="1708" y="0"/>
                    </a:lnTo>
                    <a:lnTo>
                      <a:pt x="10" y="0"/>
                    </a:lnTo>
                    <a:close/>
                  </a:path>
                </a:pathLst>
              </a:custGeom>
              <a:gradFill flip="none" rotWithShape="1">
                <a:gsLst>
                  <a:gs pos="10000">
                    <a:sysClr val="window" lastClr="FFFFFF">
                      <a:alpha val="80000"/>
                    </a:sysClr>
                  </a:gs>
                  <a:gs pos="100000">
                    <a:srgbClr val="000000">
                      <a:alpha val="0"/>
                    </a:srgbClr>
                  </a:gs>
                </a:gsLst>
                <a:path path="shape">
                  <a:fillToRect l="50000" t="50000" r="50000" b="50000"/>
                </a:path>
                <a:tileRect/>
              </a:gradFill>
              <a:ln w="10795" cap="flat" cmpd="sng" algn="ctr">
                <a:noFill/>
                <a:prstDash val="solid"/>
              </a:ln>
              <a:effectLst/>
            </p:spPr>
            <p:txBody>
              <a:bodyPr anchor="ctr"/>
              <a:lstStyle/>
              <a:p>
                <a:pPr algn="ctr" fontAlgn="auto">
                  <a:spcBef>
                    <a:spcPts val="0"/>
                  </a:spcBef>
                  <a:spcAft>
                    <a:spcPts val="0"/>
                  </a:spcAft>
                  <a:defRPr/>
                </a:pPr>
                <a:endParaRPr lang="ko-KR" altLang="en-US" sz="4400" kern="0" noProof="1">
                  <a:solidFill>
                    <a:sysClr val="window" lastClr="FFFFFF"/>
                  </a:solidFill>
                  <a:latin typeface="Calibri" panose="020F0502020204030204"/>
                  <a:ea typeface="Malgun Gothic" panose="020B0503020000020004" charset="-127"/>
                </a:endParaRPr>
              </a:p>
            </p:txBody>
          </p:sp>
        </p:grpSp>
        <p:sp>
          <p:nvSpPr>
            <p:cNvPr id="23" name="标题层"/>
            <p:cNvSpPr txBox="1"/>
            <p:nvPr/>
          </p:nvSpPr>
          <p:spPr>
            <a:xfrm>
              <a:off x="3409835" y="1122340"/>
              <a:ext cx="242217" cy="362102"/>
            </a:xfrm>
            <a:prstGeom prst="rect">
              <a:avLst/>
            </a:prstGeom>
            <a:noFill/>
            <a:effectLst>
              <a:outerShdw blurRad="12700" dist="12700" dir="4380000" algn="tl" rotWithShape="0">
                <a:prstClr val="black">
                  <a:alpha val="40000"/>
                </a:prstClr>
              </a:outerShdw>
            </a:effectLst>
          </p:spPr>
          <p:txBody>
            <a:bodyPr>
              <a:spAutoFit/>
            </a:bodyPr>
            <a:lstStyle/>
            <a:p>
              <a:pPr algn="ctr" fontAlgn="auto">
                <a:spcBef>
                  <a:spcPts val="0"/>
                </a:spcBef>
                <a:spcAft>
                  <a:spcPts val="0"/>
                </a:spcAft>
                <a:defRPr/>
              </a:pPr>
              <a:r>
                <a:rPr lang="en-US" altLang="zh-CN" sz="4400" b="1" kern="0" noProof="1">
                  <a:solidFill>
                    <a:sysClr val="window" lastClr="FFFFFF"/>
                  </a:solidFill>
                  <a:latin typeface="Arial" panose="020B0604020202020204" pitchFamily="34" charset="0"/>
                  <a:cs typeface="Arial" panose="020B0604020202020204" pitchFamily="34" charset="0"/>
                </a:rPr>
                <a:t>1</a:t>
              </a:r>
              <a:endParaRPr lang="zh-CN" altLang="en-US" sz="4400" b="1" kern="0" noProof="1">
                <a:solidFill>
                  <a:sysClr val="window" lastClr="FFFFFF"/>
                </a:solidFill>
                <a:latin typeface="Arial" panose="020B0604020202020204" pitchFamily="34" charset="0"/>
                <a:cs typeface="Arial" panose="020B0604020202020204" pitchFamily="34" charset="0"/>
              </a:endParaRPr>
            </a:p>
          </p:txBody>
        </p:sp>
      </p:grpSp>
      <p:grpSp>
        <p:nvGrpSpPr>
          <p:cNvPr id="28" name="组合 27"/>
          <p:cNvGrpSpPr/>
          <p:nvPr/>
        </p:nvGrpSpPr>
        <p:grpSpPr bwMode="auto">
          <a:xfrm>
            <a:off x="3644900" y="2562225"/>
            <a:ext cx="746125" cy="849313"/>
            <a:chOff x="3349666" y="1084263"/>
            <a:chExt cx="362554" cy="400179"/>
          </a:xfrm>
        </p:grpSpPr>
        <p:grpSp>
          <p:nvGrpSpPr>
            <p:cNvPr id="29" name="组合 28"/>
            <p:cNvGrpSpPr/>
            <p:nvPr/>
          </p:nvGrpSpPr>
          <p:grpSpPr>
            <a:xfrm>
              <a:off x="3349666" y="1084263"/>
              <a:ext cx="362554" cy="362554"/>
              <a:chOff x="3349665" y="1084262"/>
              <a:chExt cx="384721" cy="384721"/>
            </a:xfrm>
            <a:effectLst>
              <a:outerShdw blurRad="50800" dist="38100" dir="2700000" algn="tl" rotWithShape="0">
                <a:prstClr val="black">
                  <a:alpha val="40000"/>
                </a:prstClr>
              </a:outerShdw>
            </a:effectLst>
          </p:grpSpPr>
          <p:grpSp>
            <p:nvGrpSpPr>
              <p:cNvPr id="31" name="组合 30"/>
              <p:cNvGrpSpPr/>
              <p:nvPr/>
            </p:nvGrpSpPr>
            <p:grpSpPr>
              <a:xfrm>
                <a:off x="3349665" y="1084262"/>
                <a:ext cx="384721" cy="384721"/>
                <a:chOff x="3349665" y="1084262"/>
                <a:chExt cx="469975" cy="469975"/>
              </a:xfrm>
            </p:grpSpPr>
            <p:sp>
              <p:nvSpPr>
                <p:cNvPr id="33" name="矩形 32"/>
                <p:cNvSpPr/>
                <p:nvPr/>
              </p:nvSpPr>
              <p:spPr>
                <a:xfrm>
                  <a:off x="3349665" y="1084262"/>
                  <a:ext cx="469975" cy="469975"/>
                </a:xfrm>
                <a:prstGeom prst="rect">
                  <a:avLst/>
                </a:prstGeom>
                <a:solidFill>
                  <a:srgbClr val="C00000"/>
                </a:solidFill>
                <a:ln w="12700" cap="flat" cmpd="sng" algn="ctr">
                  <a:solidFill>
                    <a:sysClr val="window" lastClr="FFFFFF"/>
                  </a:solidFill>
                  <a:prstDash val="solid"/>
                </a:ln>
                <a:effectLst/>
              </p:spPr>
              <p:txBody>
                <a:bodyPr anchor="ctr"/>
                <a:lstStyle/>
                <a:p>
                  <a:pPr algn="ctr" fontAlgn="auto">
                    <a:spcBef>
                      <a:spcPts val="0"/>
                    </a:spcBef>
                    <a:spcAft>
                      <a:spcPts val="0"/>
                    </a:spcAft>
                    <a:defRPr/>
                  </a:pPr>
                  <a:endParaRPr lang="zh-CN" altLang="en-US" sz="4400" kern="0" noProof="1">
                    <a:solidFill>
                      <a:sysClr val="window" lastClr="FFFFFF"/>
                    </a:solidFill>
                    <a:latin typeface="Calibri" panose="020F0502020204030204"/>
                    <a:ea typeface="宋体" panose="02010600030101010101" pitchFamily="2" charset="-122"/>
                  </a:endParaRPr>
                </a:p>
              </p:txBody>
            </p:sp>
            <p:sp>
              <p:nvSpPr>
                <p:cNvPr id="34" name="圆角矩形 4"/>
                <p:cNvSpPr/>
                <p:nvPr/>
              </p:nvSpPr>
              <p:spPr>
                <a:xfrm>
                  <a:off x="3376744" y="1110604"/>
                  <a:ext cx="415817" cy="215755"/>
                </a:xfrm>
                <a:custGeom>
                  <a:avLst/>
                  <a:gdLst/>
                  <a:ahLst/>
                  <a:cxnLst/>
                  <a:rect l="l" t="t" r="r" b="b"/>
                  <a:pathLst>
                    <a:path w="431510" h="215755">
                      <a:moveTo>
                        <a:pt x="71920" y="0"/>
                      </a:moveTo>
                      <a:lnTo>
                        <a:pt x="359590" y="0"/>
                      </a:lnTo>
                      <a:cubicBezTo>
                        <a:pt x="399310" y="0"/>
                        <a:pt x="431510" y="32200"/>
                        <a:pt x="431510" y="71920"/>
                      </a:cubicBezTo>
                      <a:lnTo>
                        <a:pt x="431510" y="215755"/>
                      </a:lnTo>
                      <a:lnTo>
                        <a:pt x="0" y="215755"/>
                      </a:lnTo>
                      <a:lnTo>
                        <a:pt x="0" y="71920"/>
                      </a:lnTo>
                      <a:cubicBezTo>
                        <a:pt x="0" y="32200"/>
                        <a:pt x="32200" y="0"/>
                        <a:pt x="71920" y="0"/>
                      </a:cubicBezTo>
                      <a:close/>
                    </a:path>
                  </a:pathLst>
                </a:custGeom>
                <a:gradFill flip="none" rotWithShape="1">
                  <a:gsLst>
                    <a:gs pos="100000">
                      <a:sysClr val="window" lastClr="FFFFFF">
                        <a:alpha val="0"/>
                      </a:sysClr>
                    </a:gs>
                    <a:gs pos="0">
                      <a:sysClr val="window" lastClr="FFFFFF">
                        <a:alpha val="42000"/>
                      </a:sysClr>
                    </a:gs>
                  </a:gsLst>
                  <a:lin ang="5400000" scaled="0"/>
                  <a:tileRect/>
                </a:gradFill>
                <a:ln w="10795" cap="flat" cmpd="sng" algn="ctr">
                  <a:noFill/>
                  <a:prstDash val="solid"/>
                </a:ln>
                <a:effectLst/>
              </p:spPr>
              <p:txBody>
                <a:bodyPr anchor="ctr"/>
                <a:lstStyle/>
                <a:p>
                  <a:pPr algn="ctr" fontAlgn="auto">
                    <a:spcBef>
                      <a:spcPts val="0"/>
                    </a:spcBef>
                    <a:spcAft>
                      <a:spcPts val="0"/>
                    </a:spcAft>
                    <a:defRPr/>
                  </a:pPr>
                  <a:endParaRPr lang="zh-CN" altLang="en-US" sz="4400" kern="0" noProof="1">
                    <a:solidFill>
                      <a:sysClr val="window" lastClr="FFFFFF"/>
                    </a:solidFill>
                    <a:latin typeface="Calibri" panose="020F0502020204030204"/>
                    <a:ea typeface="宋体" panose="02010600030101010101" pitchFamily="2" charset="-122"/>
                  </a:endParaRPr>
                </a:p>
              </p:txBody>
            </p:sp>
          </p:grpSp>
          <p:sp>
            <p:nvSpPr>
              <p:cNvPr id="32" name="Freeform 6"/>
              <p:cNvSpPr/>
              <p:nvPr/>
            </p:nvSpPr>
            <p:spPr bwMode="auto">
              <a:xfrm>
                <a:off x="3374386" y="1105826"/>
                <a:ext cx="360000" cy="18000"/>
              </a:xfrm>
              <a:custGeom>
                <a:avLst/>
                <a:gdLst/>
                <a:ahLst/>
                <a:cxnLst>
                  <a:cxn ang="0">
                    <a:pos x="10" y="0"/>
                  </a:cxn>
                  <a:cxn ang="0">
                    <a:pos x="10" y="0"/>
                  </a:cxn>
                  <a:cxn ang="0">
                    <a:pos x="6" y="14"/>
                  </a:cxn>
                  <a:cxn ang="0">
                    <a:pos x="2" y="30"/>
                  </a:cxn>
                  <a:cxn ang="0">
                    <a:pos x="0" y="46"/>
                  </a:cxn>
                  <a:cxn ang="0">
                    <a:pos x="0" y="62"/>
                  </a:cxn>
                  <a:cxn ang="0">
                    <a:pos x="0" y="62"/>
                  </a:cxn>
                  <a:cxn ang="0">
                    <a:pos x="2" y="82"/>
                  </a:cxn>
                  <a:cxn ang="0">
                    <a:pos x="4" y="102"/>
                  </a:cxn>
                  <a:cxn ang="0">
                    <a:pos x="10" y="122"/>
                  </a:cxn>
                  <a:cxn ang="0">
                    <a:pos x="18" y="142"/>
                  </a:cxn>
                  <a:cxn ang="0">
                    <a:pos x="28" y="162"/>
                  </a:cxn>
                  <a:cxn ang="0">
                    <a:pos x="38" y="180"/>
                  </a:cxn>
                  <a:cxn ang="0">
                    <a:pos x="52" y="198"/>
                  </a:cxn>
                  <a:cxn ang="0">
                    <a:pos x="68" y="216"/>
                  </a:cxn>
                  <a:cxn ang="0">
                    <a:pos x="84" y="234"/>
                  </a:cxn>
                  <a:cxn ang="0">
                    <a:pos x="104" y="252"/>
                  </a:cxn>
                  <a:cxn ang="0">
                    <a:pos x="124" y="268"/>
                  </a:cxn>
                  <a:cxn ang="0">
                    <a:pos x="146" y="284"/>
                  </a:cxn>
                  <a:cxn ang="0">
                    <a:pos x="170" y="300"/>
                  </a:cxn>
                  <a:cxn ang="0">
                    <a:pos x="196" y="316"/>
                  </a:cxn>
                  <a:cxn ang="0">
                    <a:pos x="224" y="330"/>
                  </a:cxn>
                  <a:cxn ang="0">
                    <a:pos x="252" y="344"/>
                  </a:cxn>
                  <a:cxn ang="0">
                    <a:pos x="312" y="370"/>
                  </a:cxn>
                  <a:cxn ang="0">
                    <a:pos x="378" y="392"/>
                  </a:cxn>
                  <a:cxn ang="0">
                    <a:pos x="450" y="412"/>
                  </a:cxn>
                  <a:cxn ang="0">
                    <a:pos x="524" y="430"/>
                  </a:cxn>
                  <a:cxn ang="0">
                    <a:pos x="604" y="444"/>
                  </a:cxn>
                  <a:cxn ang="0">
                    <a:pos x="686" y="452"/>
                  </a:cxn>
                  <a:cxn ang="0">
                    <a:pos x="772" y="458"/>
                  </a:cxn>
                  <a:cxn ang="0">
                    <a:pos x="860" y="462"/>
                  </a:cxn>
                  <a:cxn ang="0">
                    <a:pos x="860" y="462"/>
                  </a:cxn>
                  <a:cxn ang="0">
                    <a:pos x="948" y="458"/>
                  </a:cxn>
                  <a:cxn ang="0">
                    <a:pos x="1032" y="452"/>
                  </a:cxn>
                  <a:cxn ang="0">
                    <a:pos x="1116" y="444"/>
                  </a:cxn>
                  <a:cxn ang="0">
                    <a:pos x="1194" y="430"/>
                  </a:cxn>
                  <a:cxn ang="0">
                    <a:pos x="1270" y="412"/>
                  </a:cxn>
                  <a:cxn ang="0">
                    <a:pos x="1340" y="392"/>
                  </a:cxn>
                  <a:cxn ang="0">
                    <a:pos x="1406" y="370"/>
                  </a:cxn>
                  <a:cxn ang="0">
                    <a:pos x="1468" y="344"/>
                  </a:cxn>
                  <a:cxn ang="0">
                    <a:pos x="1496" y="330"/>
                  </a:cxn>
                  <a:cxn ang="0">
                    <a:pos x="1522" y="316"/>
                  </a:cxn>
                  <a:cxn ang="0">
                    <a:pos x="1548" y="300"/>
                  </a:cxn>
                  <a:cxn ang="0">
                    <a:pos x="1572" y="284"/>
                  </a:cxn>
                  <a:cxn ang="0">
                    <a:pos x="1594" y="268"/>
                  </a:cxn>
                  <a:cxn ang="0">
                    <a:pos x="1616" y="252"/>
                  </a:cxn>
                  <a:cxn ang="0">
                    <a:pos x="1634" y="234"/>
                  </a:cxn>
                  <a:cxn ang="0">
                    <a:pos x="1652" y="216"/>
                  </a:cxn>
                  <a:cxn ang="0">
                    <a:pos x="1666" y="198"/>
                  </a:cxn>
                  <a:cxn ang="0">
                    <a:pos x="1680" y="180"/>
                  </a:cxn>
                  <a:cxn ang="0">
                    <a:pos x="1692" y="162"/>
                  </a:cxn>
                  <a:cxn ang="0">
                    <a:pos x="1702" y="142"/>
                  </a:cxn>
                  <a:cxn ang="0">
                    <a:pos x="1710" y="122"/>
                  </a:cxn>
                  <a:cxn ang="0">
                    <a:pos x="1714" y="102"/>
                  </a:cxn>
                  <a:cxn ang="0">
                    <a:pos x="1718" y="82"/>
                  </a:cxn>
                  <a:cxn ang="0">
                    <a:pos x="1718" y="62"/>
                  </a:cxn>
                  <a:cxn ang="0">
                    <a:pos x="1718" y="62"/>
                  </a:cxn>
                  <a:cxn ang="0">
                    <a:pos x="1718" y="46"/>
                  </a:cxn>
                  <a:cxn ang="0">
                    <a:pos x="1716" y="30"/>
                  </a:cxn>
                  <a:cxn ang="0">
                    <a:pos x="1714" y="14"/>
                  </a:cxn>
                  <a:cxn ang="0">
                    <a:pos x="1708" y="0"/>
                  </a:cxn>
                  <a:cxn ang="0">
                    <a:pos x="10" y="0"/>
                  </a:cxn>
                </a:cxnLst>
                <a:rect l="0" t="0" r="r" b="b"/>
                <a:pathLst>
                  <a:path w="1718" h="462">
                    <a:moveTo>
                      <a:pt x="10" y="0"/>
                    </a:moveTo>
                    <a:lnTo>
                      <a:pt x="10" y="0"/>
                    </a:lnTo>
                    <a:lnTo>
                      <a:pt x="6" y="14"/>
                    </a:lnTo>
                    <a:lnTo>
                      <a:pt x="2" y="30"/>
                    </a:lnTo>
                    <a:lnTo>
                      <a:pt x="0" y="46"/>
                    </a:lnTo>
                    <a:lnTo>
                      <a:pt x="0" y="62"/>
                    </a:lnTo>
                    <a:lnTo>
                      <a:pt x="0" y="62"/>
                    </a:lnTo>
                    <a:lnTo>
                      <a:pt x="2" y="82"/>
                    </a:lnTo>
                    <a:lnTo>
                      <a:pt x="4" y="102"/>
                    </a:lnTo>
                    <a:lnTo>
                      <a:pt x="10" y="122"/>
                    </a:lnTo>
                    <a:lnTo>
                      <a:pt x="18" y="142"/>
                    </a:lnTo>
                    <a:lnTo>
                      <a:pt x="28" y="162"/>
                    </a:lnTo>
                    <a:lnTo>
                      <a:pt x="38" y="180"/>
                    </a:lnTo>
                    <a:lnTo>
                      <a:pt x="52" y="198"/>
                    </a:lnTo>
                    <a:lnTo>
                      <a:pt x="68" y="216"/>
                    </a:lnTo>
                    <a:lnTo>
                      <a:pt x="84" y="234"/>
                    </a:lnTo>
                    <a:lnTo>
                      <a:pt x="104" y="252"/>
                    </a:lnTo>
                    <a:lnTo>
                      <a:pt x="124" y="268"/>
                    </a:lnTo>
                    <a:lnTo>
                      <a:pt x="146" y="284"/>
                    </a:lnTo>
                    <a:lnTo>
                      <a:pt x="170" y="300"/>
                    </a:lnTo>
                    <a:lnTo>
                      <a:pt x="196" y="316"/>
                    </a:lnTo>
                    <a:lnTo>
                      <a:pt x="224" y="330"/>
                    </a:lnTo>
                    <a:lnTo>
                      <a:pt x="252" y="344"/>
                    </a:lnTo>
                    <a:lnTo>
                      <a:pt x="312" y="370"/>
                    </a:lnTo>
                    <a:lnTo>
                      <a:pt x="378" y="392"/>
                    </a:lnTo>
                    <a:lnTo>
                      <a:pt x="450" y="412"/>
                    </a:lnTo>
                    <a:lnTo>
                      <a:pt x="524" y="430"/>
                    </a:lnTo>
                    <a:lnTo>
                      <a:pt x="604" y="444"/>
                    </a:lnTo>
                    <a:lnTo>
                      <a:pt x="686" y="452"/>
                    </a:lnTo>
                    <a:lnTo>
                      <a:pt x="772" y="458"/>
                    </a:lnTo>
                    <a:lnTo>
                      <a:pt x="860" y="462"/>
                    </a:lnTo>
                    <a:lnTo>
                      <a:pt x="860" y="462"/>
                    </a:lnTo>
                    <a:lnTo>
                      <a:pt x="948" y="458"/>
                    </a:lnTo>
                    <a:lnTo>
                      <a:pt x="1032" y="452"/>
                    </a:lnTo>
                    <a:lnTo>
                      <a:pt x="1116" y="444"/>
                    </a:lnTo>
                    <a:lnTo>
                      <a:pt x="1194" y="430"/>
                    </a:lnTo>
                    <a:lnTo>
                      <a:pt x="1270" y="412"/>
                    </a:lnTo>
                    <a:lnTo>
                      <a:pt x="1340" y="392"/>
                    </a:lnTo>
                    <a:lnTo>
                      <a:pt x="1406" y="370"/>
                    </a:lnTo>
                    <a:lnTo>
                      <a:pt x="1468" y="344"/>
                    </a:lnTo>
                    <a:lnTo>
                      <a:pt x="1496" y="330"/>
                    </a:lnTo>
                    <a:lnTo>
                      <a:pt x="1522" y="316"/>
                    </a:lnTo>
                    <a:lnTo>
                      <a:pt x="1548" y="300"/>
                    </a:lnTo>
                    <a:lnTo>
                      <a:pt x="1572" y="284"/>
                    </a:lnTo>
                    <a:lnTo>
                      <a:pt x="1594" y="268"/>
                    </a:lnTo>
                    <a:lnTo>
                      <a:pt x="1616" y="252"/>
                    </a:lnTo>
                    <a:lnTo>
                      <a:pt x="1634" y="234"/>
                    </a:lnTo>
                    <a:lnTo>
                      <a:pt x="1652" y="216"/>
                    </a:lnTo>
                    <a:lnTo>
                      <a:pt x="1666" y="198"/>
                    </a:lnTo>
                    <a:lnTo>
                      <a:pt x="1680" y="180"/>
                    </a:lnTo>
                    <a:lnTo>
                      <a:pt x="1692" y="162"/>
                    </a:lnTo>
                    <a:lnTo>
                      <a:pt x="1702" y="142"/>
                    </a:lnTo>
                    <a:lnTo>
                      <a:pt x="1710" y="122"/>
                    </a:lnTo>
                    <a:lnTo>
                      <a:pt x="1714" y="102"/>
                    </a:lnTo>
                    <a:lnTo>
                      <a:pt x="1718" y="82"/>
                    </a:lnTo>
                    <a:lnTo>
                      <a:pt x="1718" y="62"/>
                    </a:lnTo>
                    <a:lnTo>
                      <a:pt x="1718" y="62"/>
                    </a:lnTo>
                    <a:lnTo>
                      <a:pt x="1718" y="46"/>
                    </a:lnTo>
                    <a:lnTo>
                      <a:pt x="1716" y="30"/>
                    </a:lnTo>
                    <a:lnTo>
                      <a:pt x="1714" y="14"/>
                    </a:lnTo>
                    <a:lnTo>
                      <a:pt x="1708" y="0"/>
                    </a:lnTo>
                    <a:lnTo>
                      <a:pt x="10" y="0"/>
                    </a:lnTo>
                    <a:close/>
                  </a:path>
                </a:pathLst>
              </a:custGeom>
              <a:gradFill flip="none" rotWithShape="1">
                <a:gsLst>
                  <a:gs pos="10000">
                    <a:sysClr val="window" lastClr="FFFFFF">
                      <a:alpha val="80000"/>
                    </a:sysClr>
                  </a:gs>
                  <a:gs pos="100000">
                    <a:srgbClr val="000000">
                      <a:alpha val="0"/>
                    </a:srgbClr>
                  </a:gs>
                </a:gsLst>
                <a:path path="shape">
                  <a:fillToRect l="50000" t="50000" r="50000" b="50000"/>
                </a:path>
                <a:tileRect/>
              </a:gradFill>
              <a:ln w="10795" cap="flat" cmpd="sng" algn="ctr">
                <a:noFill/>
                <a:prstDash val="solid"/>
              </a:ln>
              <a:effectLst/>
            </p:spPr>
            <p:txBody>
              <a:bodyPr anchor="ctr"/>
              <a:lstStyle/>
              <a:p>
                <a:pPr algn="ctr" fontAlgn="auto">
                  <a:spcBef>
                    <a:spcPts val="0"/>
                  </a:spcBef>
                  <a:spcAft>
                    <a:spcPts val="0"/>
                  </a:spcAft>
                  <a:defRPr/>
                </a:pPr>
                <a:endParaRPr lang="ko-KR" altLang="en-US" sz="4400" kern="0" noProof="1">
                  <a:solidFill>
                    <a:sysClr val="window" lastClr="FFFFFF"/>
                  </a:solidFill>
                  <a:latin typeface="Calibri" panose="020F0502020204030204"/>
                  <a:ea typeface="Malgun Gothic" panose="020B0503020000020004" charset="-127"/>
                </a:endParaRPr>
              </a:p>
            </p:txBody>
          </p:sp>
        </p:grpSp>
        <p:sp>
          <p:nvSpPr>
            <p:cNvPr id="30" name="标题层"/>
            <p:cNvSpPr txBox="1"/>
            <p:nvPr/>
          </p:nvSpPr>
          <p:spPr>
            <a:xfrm>
              <a:off x="3409835" y="1122411"/>
              <a:ext cx="242217" cy="362031"/>
            </a:xfrm>
            <a:prstGeom prst="rect">
              <a:avLst/>
            </a:prstGeom>
            <a:noFill/>
            <a:effectLst>
              <a:outerShdw blurRad="12700" dist="12700" dir="4380000" algn="tl" rotWithShape="0">
                <a:prstClr val="black">
                  <a:alpha val="40000"/>
                </a:prstClr>
              </a:outerShdw>
            </a:effectLst>
          </p:spPr>
          <p:txBody>
            <a:bodyPr>
              <a:spAutoFit/>
            </a:bodyPr>
            <a:lstStyle/>
            <a:p>
              <a:pPr algn="ctr" fontAlgn="auto">
                <a:spcBef>
                  <a:spcPts val="0"/>
                </a:spcBef>
                <a:spcAft>
                  <a:spcPts val="0"/>
                </a:spcAft>
                <a:defRPr/>
              </a:pPr>
              <a:r>
                <a:rPr lang="en-US" altLang="zh-CN" sz="4400" b="1" kern="0" noProof="1">
                  <a:solidFill>
                    <a:sysClr val="window" lastClr="FFFFFF"/>
                  </a:solidFill>
                  <a:latin typeface="Arial" panose="020B0604020202020204" pitchFamily="34" charset="0"/>
                  <a:cs typeface="Arial" panose="020B0604020202020204" pitchFamily="34" charset="0"/>
                </a:rPr>
                <a:t>2</a:t>
              </a:r>
              <a:endParaRPr lang="zh-CN" altLang="en-US" sz="4400" b="1" kern="0" noProof="1">
                <a:solidFill>
                  <a:sysClr val="window" lastClr="FFFFFF"/>
                </a:solidFill>
                <a:latin typeface="Arial" panose="020B0604020202020204" pitchFamily="34" charset="0"/>
                <a:cs typeface="Arial" panose="020B0604020202020204" pitchFamily="34" charset="0"/>
              </a:endParaRPr>
            </a:p>
          </p:txBody>
        </p:sp>
      </p:grpSp>
      <p:grpSp>
        <p:nvGrpSpPr>
          <p:cNvPr id="35" name="组合 34"/>
          <p:cNvGrpSpPr/>
          <p:nvPr/>
        </p:nvGrpSpPr>
        <p:grpSpPr bwMode="auto">
          <a:xfrm>
            <a:off x="3644900" y="3405188"/>
            <a:ext cx="746125" cy="850900"/>
            <a:chOff x="3349666" y="1084263"/>
            <a:chExt cx="362554" cy="400179"/>
          </a:xfrm>
        </p:grpSpPr>
        <p:grpSp>
          <p:nvGrpSpPr>
            <p:cNvPr id="36" name="组合 35"/>
            <p:cNvGrpSpPr/>
            <p:nvPr/>
          </p:nvGrpSpPr>
          <p:grpSpPr>
            <a:xfrm>
              <a:off x="3349666" y="1084263"/>
              <a:ext cx="362554" cy="362554"/>
              <a:chOff x="3349665" y="1084262"/>
              <a:chExt cx="384721" cy="384721"/>
            </a:xfrm>
            <a:effectLst>
              <a:outerShdw blurRad="50800" dist="38100" dir="2700000" algn="tl" rotWithShape="0">
                <a:prstClr val="black">
                  <a:alpha val="40000"/>
                </a:prstClr>
              </a:outerShdw>
            </a:effectLst>
          </p:grpSpPr>
          <p:grpSp>
            <p:nvGrpSpPr>
              <p:cNvPr id="38" name="组合 37"/>
              <p:cNvGrpSpPr/>
              <p:nvPr/>
            </p:nvGrpSpPr>
            <p:grpSpPr>
              <a:xfrm>
                <a:off x="3349665" y="1084262"/>
                <a:ext cx="384721" cy="384721"/>
                <a:chOff x="3349665" y="1084262"/>
                <a:chExt cx="469975" cy="469975"/>
              </a:xfrm>
            </p:grpSpPr>
            <p:sp>
              <p:nvSpPr>
                <p:cNvPr id="40" name="矩形 39"/>
                <p:cNvSpPr/>
                <p:nvPr/>
              </p:nvSpPr>
              <p:spPr>
                <a:xfrm>
                  <a:off x="3349665" y="1084262"/>
                  <a:ext cx="469975" cy="469975"/>
                </a:xfrm>
                <a:prstGeom prst="rect">
                  <a:avLst/>
                </a:prstGeom>
                <a:solidFill>
                  <a:srgbClr val="C00000"/>
                </a:solidFill>
                <a:ln w="12700" cap="flat" cmpd="sng" algn="ctr">
                  <a:solidFill>
                    <a:sysClr val="window" lastClr="FFFFFF"/>
                  </a:solidFill>
                  <a:prstDash val="solid"/>
                </a:ln>
                <a:effectLst/>
              </p:spPr>
              <p:txBody>
                <a:bodyPr anchor="ctr"/>
                <a:lstStyle/>
                <a:p>
                  <a:pPr algn="ctr" fontAlgn="auto">
                    <a:spcBef>
                      <a:spcPts val="0"/>
                    </a:spcBef>
                    <a:spcAft>
                      <a:spcPts val="0"/>
                    </a:spcAft>
                    <a:defRPr/>
                  </a:pPr>
                  <a:endParaRPr lang="zh-CN" altLang="en-US" sz="4400" kern="0" noProof="1">
                    <a:solidFill>
                      <a:sysClr val="window" lastClr="FFFFFF"/>
                    </a:solidFill>
                    <a:latin typeface="Calibri" panose="020F0502020204030204"/>
                    <a:ea typeface="宋体" panose="02010600030101010101" pitchFamily="2" charset="-122"/>
                  </a:endParaRPr>
                </a:p>
              </p:txBody>
            </p:sp>
            <p:sp>
              <p:nvSpPr>
                <p:cNvPr id="41" name="圆角矩形 4"/>
                <p:cNvSpPr/>
                <p:nvPr/>
              </p:nvSpPr>
              <p:spPr>
                <a:xfrm>
                  <a:off x="3376744" y="1110604"/>
                  <a:ext cx="415817" cy="215755"/>
                </a:xfrm>
                <a:custGeom>
                  <a:avLst/>
                  <a:gdLst/>
                  <a:ahLst/>
                  <a:cxnLst/>
                  <a:rect l="l" t="t" r="r" b="b"/>
                  <a:pathLst>
                    <a:path w="431510" h="215755">
                      <a:moveTo>
                        <a:pt x="71920" y="0"/>
                      </a:moveTo>
                      <a:lnTo>
                        <a:pt x="359590" y="0"/>
                      </a:lnTo>
                      <a:cubicBezTo>
                        <a:pt x="399310" y="0"/>
                        <a:pt x="431510" y="32200"/>
                        <a:pt x="431510" y="71920"/>
                      </a:cubicBezTo>
                      <a:lnTo>
                        <a:pt x="431510" y="215755"/>
                      </a:lnTo>
                      <a:lnTo>
                        <a:pt x="0" y="215755"/>
                      </a:lnTo>
                      <a:lnTo>
                        <a:pt x="0" y="71920"/>
                      </a:lnTo>
                      <a:cubicBezTo>
                        <a:pt x="0" y="32200"/>
                        <a:pt x="32200" y="0"/>
                        <a:pt x="71920" y="0"/>
                      </a:cubicBezTo>
                      <a:close/>
                    </a:path>
                  </a:pathLst>
                </a:custGeom>
                <a:gradFill flip="none" rotWithShape="1">
                  <a:gsLst>
                    <a:gs pos="100000">
                      <a:sysClr val="window" lastClr="FFFFFF">
                        <a:alpha val="0"/>
                      </a:sysClr>
                    </a:gs>
                    <a:gs pos="0">
                      <a:sysClr val="window" lastClr="FFFFFF">
                        <a:alpha val="42000"/>
                      </a:sysClr>
                    </a:gs>
                  </a:gsLst>
                  <a:lin ang="5400000" scaled="0"/>
                  <a:tileRect/>
                </a:gradFill>
                <a:ln w="10795" cap="flat" cmpd="sng" algn="ctr">
                  <a:noFill/>
                  <a:prstDash val="solid"/>
                </a:ln>
                <a:effectLst/>
              </p:spPr>
              <p:txBody>
                <a:bodyPr anchor="ctr"/>
                <a:lstStyle/>
                <a:p>
                  <a:pPr algn="ctr" fontAlgn="auto">
                    <a:spcBef>
                      <a:spcPts val="0"/>
                    </a:spcBef>
                    <a:spcAft>
                      <a:spcPts val="0"/>
                    </a:spcAft>
                    <a:defRPr/>
                  </a:pPr>
                  <a:endParaRPr lang="zh-CN" altLang="en-US" sz="4400" kern="0" noProof="1">
                    <a:solidFill>
                      <a:sysClr val="window" lastClr="FFFFFF"/>
                    </a:solidFill>
                    <a:latin typeface="Calibri" panose="020F0502020204030204"/>
                    <a:ea typeface="宋体" panose="02010600030101010101" pitchFamily="2" charset="-122"/>
                  </a:endParaRPr>
                </a:p>
              </p:txBody>
            </p:sp>
          </p:grpSp>
          <p:sp>
            <p:nvSpPr>
              <p:cNvPr id="39" name="Freeform 6"/>
              <p:cNvSpPr/>
              <p:nvPr/>
            </p:nvSpPr>
            <p:spPr bwMode="auto">
              <a:xfrm>
                <a:off x="3374386" y="1105826"/>
                <a:ext cx="360000" cy="18000"/>
              </a:xfrm>
              <a:custGeom>
                <a:avLst/>
                <a:gdLst/>
                <a:ahLst/>
                <a:cxnLst>
                  <a:cxn ang="0">
                    <a:pos x="10" y="0"/>
                  </a:cxn>
                  <a:cxn ang="0">
                    <a:pos x="10" y="0"/>
                  </a:cxn>
                  <a:cxn ang="0">
                    <a:pos x="6" y="14"/>
                  </a:cxn>
                  <a:cxn ang="0">
                    <a:pos x="2" y="30"/>
                  </a:cxn>
                  <a:cxn ang="0">
                    <a:pos x="0" y="46"/>
                  </a:cxn>
                  <a:cxn ang="0">
                    <a:pos x="0" y="62"/>
                  </a:cxn>
                  <a:cxn ang="0">
                    <a:pos x="0" y="62"/>
                  </a:cxn>
                  <a:cxn ang="0">
                    <a:pos x="2" y="82"/>
                  </a:cxn>
                  <a:cxn ang="0">
                    <a:pos x="4" y="102"/>
                  </a:cxn>
                  <a:cxn ang="0">
                    <a:pos x="10" y="122"/>
                  </a:cxn>
                  <a:cxn ang="0">
                    <a:pos x="18" y="142"/>
                  </a:cxn>
                  <a:cxn ang="0">
                    <a:pos x="28" y="162"/>
                  </a:cxn>
                  <a:cxn ang="0">
                    <a:pos x="38" y="180"/>
                  </a:cxn>
                  <a:cxn ang="0">
                    <a:pos x="52" y="198"/>
                  </a:cxn>
                  <a:cxn ang="0">
                    <a:pos x="68" y="216"/>
                  </a:cxn>
                  <a:cxn ang="0">
                    <a:pos x="84" y="234"/>
                  </a:cxn>
                  <a:cxn ang="0">
                    <a:pos x="104" y="252"/>
                  </a:cxn>
                  <a:cxn ang="0">
                    <a:pos x="124" y="268"/>
                  </a:cxn>
                  <a:cxn ang="0">
                    <a:pos x="146" y="284"/>
                  </a:cxn>
                  <a:cxn ang="0">
                    <a:pos x="170" y="300"/>
                  </a:cxn>
                  <a:cxn ang="0">
                    <a:pos x="196" y="316"/>
                  </a:cxn>
                  <a:cxn ang="0">
                    <a:pos x="224" y="330"/>
                  </a:cxn>
                  <a:cxn ang="0">
                    <a:pos x="252" y="344"/>
                  </a:cxn>
                  <a:cxn ang="0">
                    <a:pos x="312" y="370"/>
                  </a:cxn>
                  <a:cxn ang="0">
                    <a:pos x="378" y="392"/>
                  </a:cxn>
                  <a:cxn ang="0">
                    <a:pos x="450" y="412"/>
                  </a:cxn>
                  <a:cxn ang="0">
                    <a:pos x="524" y="430"/>
                  </a:cxn>
                  <a:cxn ang="0">
                    <a:pos x="604" y="444"/>
                  </a:cxn>
                  <a:cxn ang="0">
                    <a:pos x="686" y="452"/>
                  </a:cxn>
                  <a:cxn ang="0">
                    <a:pos x="772" y="458"/>
                  </a:cxn>
                  <a:cxn ang="0">
                    <a:pos x="860" y="462"/>
                  </a:cxn>
                  <a:cxn ang="0">
                    <a:pos x="860" y="462"/>
                  </a:cxn>
                  <a:cxn ang="0">
                    <a:pos x="948" y="458"/>
                  </a:cxn>
                  <a:cxn ang="0">
                    <a:pos x="1032" y="452"/>
                  </a:cxn>
                  <a:cxn ang="0">
                    <a:pos x="1116" y="444"/>
                  </a:cxn>
                  <a:cxn ang="0">
                    <a:pos x="1194" y="430"/>
                  </a:cxn>
                  <a:cxn ang="0">
                    <a:pos x="1270" y="412"/>
                  </a:cxn>
                  <a:cxn ang="0">
                    <a:pos x="1340" y="392"/>
                  </a:cxn>
                  <a:cxn ang="0">
                    <a:pos x="1406" y="370"/>
                  </a:cxn>
                  <a:cxn ang="0">
                    <a:pos x="1468" y="344"/>
                  </a:cxn>
                  <a:cxn ang="0">
                    <a:pos x="1496" y="330"/>
                  </a:cxn>
                  <a:cxn ang="0">
                    <a:pos x="1522" y="316"/>
                  </a:cxn>
                  <a:cxn ang="0">
                    <a:pos x="1548" y="300"/>
                  </a:cxn>
                  <a:cxn ang="0">
                    <a:pos x="1572" y="284"/>
                  </a:cxn>
                  <a:cxn ang="0">
                    <a:pos x="1594" y="268"/>
                  </a:cxn>
                  <a:cxn ang="0">
                    <a:pos x="1616" y="252"/>
                  </a:cxn>
                  <a:cxn ang="0">
                    <a:pos x="1634" y="234"/>
                  </a:cxn>
                  <a:cxn ang="0">
                    <a:pos x="1652" y="216"/>
                  </a:cxn>
                  <a:cxn ang="0">
                    <a:pos x="1666" y="198"/>
                  </a:cxn>
                  <a:cxn ang="0">
                    <a:pos x="1680" y="180"/>
                  </a:cxn>
                  <a:cxn ang="0">
                    <a:pos x="1692" y="162"/>
                  </a:cxn>
                  <a:cxn ang="0">
                    <a:pos x="1702" y="142"/>
                  </a:cxn>
                  <a:cxn ang="0">
                    <a:pos x="1710" y="122"/>
                  </a:cxn>
                  <a:cxn ang="0">
                    <a:pos x="1714" y="102"/>
                  </a:cxn>
                  <a:cxn ang="0">
                    <a:pos x="1718" y="82"/>
                  </a:cxn>
                  <a:cxn ang="0">
                    <a:pos x="1718" y="62"/>
                  </a:cxn>
                  <a:cxn ang="0">
                    <a:pos x="1718" y="62"/>
                  </a:cxn>
                  <a:cxn ang="0">
                    <a:pos x="1718" y="46"/>
                  </a:cxn>
                  <a:cxn ang="0">
                    <a:pos x="1716" y="30"/>
                  </a:cxn>
                  <a:cxn ang="0">
                    <a:pos x="1714" y="14"/>
                  </a:cxn>
                  <a:cxn ang="0">
                    <a:pos x="1708" y="0"/>
                  </a:cxn>
                  <a:cxn ang="0">
                    <a:pos x="10" y="0"/>
                  </a:cxn>
                </a:cxnLst>
                <a:rect l="0" t="0" r="r" b="b"/>
                <a:pathLst>
                  <a:path w="1718" h="462">
                    <a:moveTo>
                      <a:pt x="10" y="0"/>
                    </a:moveTo>
                    <a:lnTo>
                      <a:pt x="10" y="0"/>
                    </a:lnTo>
                    <a:lnTo>
                      <a:pt x="6" y="14"/>
                    </a:lnTo>
                    <a:lnTo>
                      <a:pt x="2" y="30"/>
                    </a:lnTo>
                    <a:lnTo>
                      <a:pt x="0" y="46"/>
                    </a:lnTo>
                    <a:lnTo>
                      <a:pt x="0" y="62"/>
                    </a:lnTo>
                    <a:lnTo>
                      <a:pt x="0" y="62"/>
                    </a:lnTo>
                    <a:lnTo>
                      <a:pt x="2" y="82"/>
                    </a:lnTo>
                    <a:lnTo>
                      <a:pt x="4" y="102"/>
                    </a:lnTo>
                    <a:lnTo>
                      <a:pt x="10" y="122"/>
                    </a:lnTo>
                    <a:lnTo>
                      <a:pt x="18" y="142"/>
                    </a:lnTo>
                    <a:lnTo>
                      <a:pt x="28" y="162"/>
                    </a:lnTo>
                    <a:lnTo>
                      <a:pt x="38" y="180"/>
                    </a:lnTo>
                    <a:lnTo>
                      <a:pt x="52" y="198"/>
                    </a:lnTo>
                    <a:lnTo>
                      <a:pt x="68" y="216"/>
                    </a:lnTo>
                    <a:lnTo>
                      <a:pt x="84" y="234"/>
                    </a:lnTo>
                    <a:lnTo>
                      <a:pt x="104" y="252"/>
                    </a:lnTo>
                    <a:lnTo>
                      <a:pt x="124" y="268"/>
                    </a:lnTo>
                    <a:lnTo>
                      <a:pt x="146" y="284"/>
                    </a:lnTo>
                    <a:lnTo>
                      <a:pt x="170" y="300"/>
                    </a:lnTo>
                    <a:lnTo>
                      <a:pt x="196" y="316"/>
                    </a:lnTo>
                    <a:lnTo>
                      <a:pt x="224" y="330"/>
                    </a:lnTo>
                    <a:lnTo>
                      <a:pt x="252" y="344"/>
                    </a:lnTo>
                    <a:lnTo>
                      <a:pt x="312" y="370"/>
                    </a:lnTo>
                    <a:lnTo>
                      <a:pt x="378" y="392"/>
                    </a:lnTo>
                    <a:lnTo>
                      <a:pt x="450" y="412"/>
                    </a:lnTo>
                    <a:lnTo>
                      <a:pt x="524" y="430"/>
                    </a:lnTo>
                    <a:lnTo>
                      <a:pt x="604" y="444"/>
                    </a:lnTo>
                    <a:lnTo>
                      <a:pt x="686" y="452"/>
                    </a:lnTo>
                    <a:lnTo>
                      <a:pt x="772" y="458"/>
                    </a:lnTo>
                    <a:lnTo>
                      <a:pt x="860" y="462"/>
                    </a:lnTo>
                    <a:lnTo>
                      <a:pt x="860" y="462"/>
                    </a:lnTo>
                    <a:lnTo>
                      <a:pt x="948" y="458"/>
                    </a:lnTo>
                    <a:lnTo>
                      <a:pt x="1032" y="452"/>
                    </a:lnTo>
                    <a:lnTo>
                      <a:pt x="1116" y="444"/>
                    </a:lnTo>
                    <a:lnTo>
                      <a:pt x="1194" y="430"/>
                    </a:lnTo>
                    <a:lnTo>
                      <a:pt x="1270" y="412"/>
                    </a:lnTo>
                    <a:lnTo>
                      <a:pt x="1340" y="392"/>
                    </a:lnTo>
                    <a:lnTo>
                      <a:pt x="1406" y="370"/>
                    </a:lnTo>
                    <a:lnTo>
                      <a:pt x="1468" y="344"/>
                    </a:lnTo>
                    <a:lnTo>
                      <a:pt x="1496" y="330"/>
                    </a:lnTo>
                    <a:lnTo>
                      <a:pt x="1522" y="316"/>
                    </a:lnTo>
                    <a:lnTo>
                      <a:pt x="1548" y="300"/>
                    </a:lnTo>
                    <a:lnTo>
                      <a:pt x="1572" y="284"/>
                    </a:lnTo>
                    <a:lnTo>
                      <a:pt x="1594" y="268"/>
                    </a:lnTo>
                    <a:lnTo>
                      <a:pt x="1616" y="252"/>
                    </a:lnTo>
                    <a:lnTo>
                      <a:pt x="1634" y="234"/>
                    </a:lnTo>
                    <a:lnTo>
                      <a:pt x="1652" y="216"/>
                    </a:lnTo>
                    <a:lnTo>
                      <a:pt x="1666" y="198"/>
                    </a:lnTo>
                    <a:lnTo>
                      <a:pt x="1680" y="180"/>
                    </a:lnTo>
                    <a:lnTo>
                      <a:pt x="1692" y="162"/>
                    </a:lnTo>
                    <a:lnTo>
                      <a:pt x="1702" y="142"/>
                    </a:lnTo>
                    <a:lnTo>
                      <a:pt x="1710" y="122"/>
                    </a:lnTo>
                    <a:lnTo>
                      <a:pt x="1714" y="102"/>
                    </a:lnTo>
                    <a:lnTo>
                      <a:pt x="1718" y="82"/>
                    </a:lnTo>
                    <a:lnTo>
                      <a:pt x="1718" y="62"/>
                    </a:lnTo>
                    <a:lnTo>
                      <a:pt x="1718" y="62"/>
                    </a:lnTo>
                    <a:lnTo>
                      <a:pt x="1718" y="46"/>
                    </a:lnTo>
                    <a:lnTo>
                      <a:pt x="1716" y="30"/>
                    </a:lnTo>
                    <a:lnTo>
                      <a:pt x="1714" y="14"/>
                    </a:lnTo>
                    <a:lnTo>
                      <a:pt x="1708" y="0"/>
                    </a:lnTo>
                    <a:lnTo>
                      <a:pt x="10" y="0"/>
                    </a:lnTo>
                    <a:close/>
                  </a:path>
                </a:pathLst>
              </a:custGeom>
              <a:gradFill flip="none" rotWithShape="1">
                <a:gsLst>
                  <a:gs pos="10000">
                    <a:sysClr val="window" lastClr="FFFFFF">
                      <a:alpha val="80000"/>
                    </a:sysClr>
                  </a:gs>
                  <a:gs pos="100000">
                    <a:srgbClr val="000000">
                      <a:alpha val="0"/>
                    </a:srgbClr>
                  </a:gs>
                </a:gsLst>
                <a:path path="shape">
                  <a:fillToRect l="50000" t="50000" r="50000" b="50000"/>
                </a:path>
                <a:tileRect/>
              </a:gradFill>
              <a:ln w="10795" cap="flat" cmpd="sng" algn="ctr">
                <a:noFill/>
                <a:prstDash val="solid"/>
              </a:ln>
              <a:effectLst/>
            </p:spPr>
            <p:txBody>
              <a:bodyPr anchor="ctr"/>
              <a:lstStyle/>
              <a:p>
                <a:pPr algn="ctr" fontAlgn="auto">
                  <a:spcBef>
                    <a:spcPts val="0"/>
                  </a:spcBef>
                  <a:spcAft>
                    <a:spcPts val="0"/>
                  </a:spcAft>
                  <a:defRPr/>
                </a:pPr>
                <a:endParaRPr lang="ko-KR" altLang="en-US" sz="4400" kern="0" noProof="1">
                  <a:solidFill>
                    <a:sysClr val="window" lastClr="FFFFFF"/>
                  </a:solidFill>
                  <a:latin typeface="Calibri" panose="020F0502020204030204"/>
                  <a:ea typeface="Malgun Gothic" panose="020B0503020000020004" charset="-127"/>
                </a:endParaRPr>
              </a:p>
            </p:txBody>
          </p:sp>
        </p:grpSp>
        <p:sp>
          <p:nvSpPr>
            <p:cNvPr id="37" name="标题层"/>
            <p:cNvSpPr txBox="1"/>
            <p:nvPr/>
          </p:nvSpPr>
          <p:spPr>
            <a:xfrm>
              <a:off x="3409835" y="1122339"/>
              <a:ext cx="242217" cy="362103"/>
            </a:xfrm>
            <a:prstGeom prst="rect">
              <a:avLst/>
            </a:prstGeom>
            <a:noFill/>
            <a:effectLst>
              <a:outerShdw blurRad="12700" dist="12700" dir="4380000" algn="tl" rotWithShape="0">
                <a:prstClr val="black">
                  <a:alpha val="40000"/>
                </a:prstClr>
              </a:outerShdw>
            </a:effectLst>
          </p:spPr>
          <p:txBody>
            <a:bodyPr>
              <a:spAutoFit/>
            </a:bodyPr>
            <a:lstStyle/>
            <a:p>
              <a:pPr algn="ctr" fontAlgn="auto">
                <a:spcBef>
                  <a:spcPts val="0"/>
                </a:spcBef>
                <a:spcAft>
                  <a:spcPts val="0"/>
                </a:spcAft>
                <a:defRPr/>
              </a:pPr>
              <a:r>
                <a:rPr lang="en-US" altLang="zh-CN" sz="4400" b="1" kern="0" noProof="1">
                  <a:solidFill>
                    <a:sysClr val="window" lastClr="FFFFFF"/>
                  </a:solidFill>
                  <a:latin typeface="Arial" panose="020B0604020202020204" pitchFamily="34" charset="0"/>
                  <a:cs typeface="Arial" panose="020B0604020202020204" pitchFamily="34" charset="0"/>
                </a:rPr>
                <a:t>3</a:t>
              </a:r>
              <a:endParaRPr lang="zh-CN" altLang="en-US" sz="4400" b="1" kern="0" noProof="1">
                <a:solidFill>
                  <a:sysClr val="window" lastClr="FFFFFF"/>
                </a:solidFill>
                <a:latin typeface="Arial" panose="020B0604020202020204" pitchFamily="34" charset="0"/>
                <a:cs typeface="Arial" panose="020B0604020202020204" pitchFamily="34" charset="0"/>
              </a:endParaRPr>
            </a:p>
          </p:txBody>
        </p:sp>
      </p:grpSp>
      <p:grpSp>
        <p:nvGrpSpPr>
          <p:cNvPr id="42" name="组合 41"/>
          <p:cNvGrpSpPr/>
          <p:nvPr/>
        </p:nvGrpSpPr>
        <p:grpSpPr bwMode="auto">
          <a:xfrm>
            <a:off x="4578350" y="1717675"/>
            <a:ext cx="4356100" cy="736600"/>
            <a:chOff x="3969582" y="1082743"/>
            <a:chExt cx="3266713" cy="347277"/>
          </a:xfrm>
        </p:grpSpPr>
        <p:grpSp>
          <p:nvGrpSpPr>
            <p:cNvPr id="16405" name="组合 57"/>
            <p:cNvGrpSpPr/>
            <p:nvPr/>
          </p:nvGrpSpPr>
          <p:grpSpPr bwMode="auto">
            <a:xfrm>
              <a:off x="3969582" y="1082743"/>
              <a:ext cx="3266713" cy="347277"/>
              <a:chOff x="4190103" y="1430020"/>
              <a:chExt cx="3024336" cy="346740"/>
            </a:xfrm>
          </p:grpSpPr>
          <p:sp>
            <p:nvSpPr>
              <p:cNvPr id="45" name="圆角矩形 44"/>
              <p:cNvSpPr/>
              <p:nvPr/>
            </p:nvSpPr>
            <p:spPr>
              <a:xfrm>
                <a:off x="4190103" y="1430020"/>
                <a:ext cx="3024336" cy="346740"/>
              </a:xfrm>
              <a:prstGeom prst="roundRect">
                <a:avLst/>
              </a:prstGeom>
              <a:solidFill>
                <a:srgbClr val="C00000"/>
              </a:solidFill>
              <a:ln w="12700"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algn="ctr" fontAlgn="auto">
                  <a:spcBef>
                    <a:spcPts val="0"/>
                  </a:spcBef>
                  <a:spcAft>
                    <a:spcPts val="0"/>
                  </a:spcAft>
                  <a:defRPr/>
                </a:pPr>
                <a:endParaRPr lang="zh-CN" altLang="en-US" kern="0" noProof="1">
                  <a:solidFill>
                    <a:sysClr val="window" lastClr="FFFFFF"/>
                  </a:solidFill>
                  <a:latin typeface="Calibri" panose="020F0502020204030204"/>
                  <a:ea typeface="宋体" panose="02010600030101010101" pitchFamily="2" charset="-122"/>
                </a:endParaRPr>
              </a:p>
            </p:txBody>
          </p:sp>
          <p:sp>
            <p:nvSpPr>
              <p:cNvPr id="16407" name="椭圆 14"/>
              <p:cNvSpPr>
                <a:spLocks noChangeArrowheads="1"/>
              </p:cNvSpPr>
              <p:nvPr/>
            </p:nvSpPr>
            <p:spPr bwMode="auto">
              <a:xfrm>
                <a:off x="4207738" y="1439520"/>
                <a:ext cx="2989067" cy="284992"/>
              </a:xfrm>
              <a:custGeom>
                <a:avLst/>
                <a:gdLst/>
                <a:ahLst/>
                <a:cxnLst>
                  <a:cxn ang="0">
                    <a:pos x="57791" y="0"/>
                  </a:cxn>
                  <a:cxn ang="0">
                    <a:pos x="2966545" y="0"/>
                  </a:cxn>
                  <a:cxn ang="0">
                    <a:pos x="3024336" y="57791"/>
                  </a:cxn>
                  <a:cxn ang="0">
                    <a:pos x="3024336" y="141731"/>
                  </a:cxn>
                  <a:cxn ang="0">
                    <a:pos x="1512169" y="288032"/>
                  </a:cxn>
                  <a:cxn ang="0">
                    <a:pos x="0" y="141731"/>
                  </a:cxn>
                  <a:cxn ang="0">
                    <a:pos x="0" y="57791"/>
                  </a:cxn>
                  <a:cxn ang="0">
                    <a:pos x="57791" y="0"/>
                  </a:cxn>
                </a:cxnLst>
                <a:rect l="0" t="0" r="r" b="b"/>
                <a:pathLst>
                  <a:path w="3024336" h="288032">
                    <a:moveTo>
                      <a:pt x="57791" y="0"/>
                    </a:moveTo>
                    <a:lnTo>
                      <a:pt x="2966545" y="0"/>
                    </a:lnTo>
                    <a:cubicBezTo>
                      <a:pt x="2998462" y="0"/>
                      <a:pt x="3024336" y="25874"/>
                      <a:pt x="3024336" y="57791"/>
                    </a:cubicBezTo>
                    <a:lnTo>
                      <a:pt x="3024336" y="141731"/>
                    </a:lnTo>
                    <a:cubicBezTo>
                      <a:pt x="2725568" y="229254"/>
                      <a:pt x="2160294" y="288032"/>
                      <a:pt x="1512169" y="288032"/>
                    </a:cubicBezTo>
                    <a:cubicBezTo>
                      <a:pt x="864044" y="288032"/>
                      <a:pt x="298767" y="229254"/>
                      <a:pt x="0" y="141731"/>
                    </a:cubicBezTo>
                    <a:lnTo>
                      <a:pt x="0" y="57791"/>
                    </a:lnTo>
                    <a:cubicBezTo>
                      <a:pt x="0" y="25874"/>
                      <a:pt x="25874" y="0"/>
                      <a:pt x="57791" y="0"/>
                    </a:cubicBezTo>
                    <a:close/>
                  </a:path>
                </a:pathLst>
              </a:custGeom>
              <a:solidFill>
                <a:srgbClr val="FFFFFF">
                  <a:alpha val="14000"/>
                </a:srgbClr>
              </a:solidFill>
              <a:ln w="10795">
                <a:noFill/>
                <a:round/>
              </a:ln>
            </p:spPr>
            <p:txBody>
              <a:bodyPr anchor="ctr"/>
              <a:lstStyle/>
              <a:p>
                <a:pPr algn="ctr"/>
                <a:endParaRPr lang="zh-CN" altLang="en-US">
                  <a:solidFill>
                    <a:srgbClr val="FFFFFF"/>
                  </a:solidFill>
                  <a:ea typeface="宋体" panose="02010600030101010101" pitchFamily="2" charset="-122"/>
                </a:endParaRPr>
              </a:p>
            </p:txBody>
          </p:sp>
          <p:sp>
            <p:nvSpPr>
              <p:cNvPr id="16408" name="Freeform 6"/>
              <p:cNvSpPr>
                <a:spLocks noChangeArrowheads="1"/>
              </p:cNvSpPr>
              <p:nvPr/>
            </p:nvSpPr>
            <p:spPr bwMode="auto">
              <a:xfrm>
                <a:off x="4777923" y="1461686"/>
                <a:ext cx="1800200" cy="17416"/>
              </a:xfrm>
              <a:custGeom>
                <a:avLst/>
                <a:gdLst/>
                <a:ahLst/>
                <a:cxnLst>
                  <a:cxn ang="0">
                    <a:pos x="10" y="0"/>
                  </a:cxn>
                  <a:cxn ang="0">
                    <a:pos x="10" y="0"/>
                  </a:cxn>
                  <a:cxn ang="0">
                    <a:pos x="6" y="14"/>
                  </a:cxn>
                  <a:cxn ang="0">
                    <a:pos x="2" y="30"/>
                  </a:cxn>
                  <a:cxn ang="0">
                    <a:pos x="0" y="46"/>
                  </a:cxn>
                  <a:cxn ang="0">
                    <a:pos x="0" y="62"/>
                  </a:cxn>
                  <a:cxn ang="0">
                    <a:pos x="0" y="62"/>
                  </a:cxn>
                  <a:cxn ang="0">
                    <a:pos x="2" y="82"/>
                  </a:cxn>
                  <a:cxn ang="0">
                    <a:pos x="4" y="102"/>
                  </a:cxn>
                  <a:cxn ang="0">
                    <a:pos x="10" y="122"/>
                  </a:cxn>
                  <a:cxn ang="0">
                    <a:pos x="18" y="142"/>
                  </a:cxn>
                  <a:cxn ang="0">
                    <a:pos x="28" y="162"/>
                  </a:cxn>
                  <a:cxn ang="0">
                    <a:pos x="38" y="180"/>
                  </a:cxn>
                  <a:cxn ang="0">
                    <a:pos x="52" y="198"/>
                  </a:cxn>
                  <a:cxn ang="0">
                    <a:pos x="68" y="216"/>
                  </a:cxn>
                  <a:cxn ang="0">
                    <a:pos x="84" y="234"/>
                  </a:cxn>
                  <a:cxn ang="0">
                    <a:pos x="104" y="252"/>
                  </a:cxn>
                  <a:cxn ang="0">
                    <a:pos x="124" y="268"/>
                  </a:cxn>
                  <a:cxn ang="0">
                    <a:pos x="146" y="284"/>
                  </a:cxn>
                  <a:cxn ang="0">
                    <a:pos x="170" y="300"/>
                  </a:cxn>
                  <a:cxn ang="0">
                    <a:pos x="196" y="316"/>
                  </a:cxn>
                  <a:cxn ang="0">
                    <a:pos x="224" y="330"/>
                  </a:cxn>
                  <a:cxn ang="0">
                    <a:pos x="252" y="344"/>
                  </a:cxn>
                  <a:cxn ang="0">
                    <a:pos x="312" y="370"/>
                  </a:cxn>
                  <a:cxn ang="0">
                    <a:pos x="378" y="392"/>
                  </a:cxn>
                  <a:cxn ang="0">
                    <a:pos x="450" y="412"/>
                  </a:cxn>
                  <a:cxn ang="0">
                    <a:pos x="524" y="430"/>
                  </a:cxn>
                  <a:cxn ang="0">
                    <a:pos x="604" y="444"/>
                  </a:cxn>
                  <a:cxn ang="0">
                    <a:pos x="686" y="452"/>
                  </a:cxn>
                  <a:cxn ang="0">
                    <a:pos x="772" y="458"/>
                  </a:cxn>
                  <a:cxn ang="0">
                    <a:pos x="860" y="462"/>
                  </a:cxn>
                  <a:cxn ang="0">
                    <a:pos x="860" y="462"/>
                  </a:cxn>
                  <a:cxn ang="0">
                    <a:pos x="948" y="458"/>
                  </a:cxn>
                  <a:cxn ang="0">
                    <a:pos x="1032" y="452"/>
                  </a:cxn>
                  <a:cxn ang="0">
                    <a:pos x="1116" y="444"/>
                  </a:cxn>
                  <a:cxn ang="0">
                    <a:pos x="1194" y="430"/>
                  </a:cxn>
                  <a:cxn ang="0">
                    <a:pos x="1270" y="412"/>
                  </a:cxn>
                  <a:cxn ang="0">
                    <a:pos x="1340" y="392"/>
                  </a:cxn>
                  <a:cxn ang="0">
                    <a:pos x="1406" y="370"/>
                  </a:cxn>
                  <a:cxn ang="0">
                    <a:pos x="1468" y="344"/>
                  </a:cxn>
                  <a:cxn ang="0">
                    <a:pos x="1496" y="330"/>
                  </a:cxn>
                  <a:cxn ang="0">
                    <a:pos x="1522" y="316"/>
                  </a:cxn>
                  <a:cxn ang="0">
                    <a:pos x="1548" y="300"/>
                  </a:cxn>
                  <a:cxn ang="0">
                    <a:pos x="1572" y="284"/>
                  </a:cxn>
                  <a:cxn ang="0">
                    <a:pos x="1594" y="268"/>
                  </a:cxn>
                  <a:cxn ang="0">
                    <a:pos x="1616" y="252"/>
                  </a:cxn>
                  <a:cxn ang="0">
                    <a:pos x="1634" y="234"/>
                  </a:cxn>
                  <a:cxn ang="0">
                    <a:pos x="1652" y="216"/>
                  </a:cxn>
                  <a:cxn ang="0">
                    <a:pos x="1666" y="198"/>
                  </a:cxn>
                  <a:cxn ang="0">
                    <a:pos x="1680" y="180"/>
                  </a:cxn>
                  <a:cxn ang="0">
                    <a:pos x="1692" y="162"/>
                  </a:cxn>
                  <a:cxn ang="0">
                    <a:pos x="1702" y="142"/>
                  </a:cxn>
                  <a:cxn ang="0">
                    <a:pos x="1710" y="122"/>
                  </a:cxn>
                  <a:cxn ang="0">
                    <a:pos x="1714" y="102"/>
                  </a:cxn>
                  <a:cxn ang="0">
                    <a:pos x="1718" y="82"/>
                  </a:cxn>
                  <a:cxn ang="0">
                    <a:pos x="1718" y="62"/>
                  </a:cxn>
                  <a:cxn ang="0">
                    <a:pos x="1718" y="62"/>
                  </a:cxn>
                  <a:cxn ang="0">
                    <a:pos x="1718" y="46"/>
                  </a:cxn>
                  <a:cxn ang="0">
                    <a:pos x="1716" y="30"/>
                  </a:cxn>
                  <a:cxn ang="0">
                    <a:pos x="1714" y="14"/>
                  </a:cxn>
                  <a:cxn ang="0">
                    <a:pos x="1708" y="0"/>
                  </a:cxn>
                  <a:cxn ang="0">
                    <a:pos x="10" y="0"/>
                  </a:cxn>
                </a:cxnLst>
                <a:rect l="0" t="0" r="r" b="b"/>
                <a:pathLst>
                  <a:path w="1718" h="462">
                    <a:moveTo>
                      <a:pt x="10" y="0"/>
                    </a:moveTo>
                    <a:lnTo>
                      <a:pt x="10" y="0"/>
                    </a:lnTo>
                    <a:lnTo>
                      <a:pt x="6" y="14"/>
                    </a:lnTo>
                    <a:lnTo>
                      <a:pt x="2" y="30"/>
                    </a:lnTo>
                    <a:lnTo>
                      <a:pt x="0" y="46"/>
                    </a:lnTo>
                    <a:lnTo>
                      <a:pt x="0" y="62"/>
                    </a:lnTo>
                    <a:lnTo>
                      <a:pt x="2" y="82"/>
                    </a:lnTo>
                    <a:lnTo>
                      <a:pt x="4" y="102"/>
                    </a:lnTo>
                    <a:lnTo>
                      <a:pt x="10" y="122"/>
                    </a:lnTo>
                    <a:lnTo>
                      <a:pt x="18" y="142"/>
                    </a:lnTo>
                    <a:lnTo>
                      <a:pt x="28" y="162"/>
                    </a:lnTo>
                    <a:lnTo>
                      <a:pt x="38" y="180"/>
                    </a:lnTo>
                    <a:lnTo>
                      <a:pt x="52" y="198"/>
                    </a:lnTo>
                    <a:lnTo>
                      <a:pt x="68" y="216"/>
                    </a:lnTo>
                    <a:lnTo>
                      <a:pt x="84" y="234"/>
                    </a:lnTo>
                    <a:lnTo>
                      <a:pt x="104" y="252"/>
                    </a:lnTo>
                    <a:lnTo>
                      <a:pt x="124" y="268"/>
                    </a:lnTo>
                    <a:lnTo>
                      <a:pt x="146" y="284"/>
                    </a:lnTo>
                    <a:lnTo>
                      <a:pt x="170" y="300"/>
                    </a:lnTo>
                    <a:lnTo>
                      <a:pt x="196" y="316"/>
                    </a:lnTo>
                    <a:lnTo>
                      <a:pt x="224" y="330"/>
                    </a:lnTo>
                    <a:lnTo>
                      <a:pt x="252" y="344"/>
                    </a:lnTo>
                    <a:lnTo>
                      <a:pt x="312" y="370"/>
                    </a:lnTo>
                    <a:lnTo>
                      <a:pt x="378" y="392"/>
                    </a:lnTo>
                    <a:lnTo>
                      <a:pt x="450" y="412"/>
                    </a:lnTo>
                    <a:lnTo>
                      <a:pt x="524" y="430"/>
                    </a:lnTo>
                    <a:lnTo>
                      <a:pt x="604" y="444"/>
                    </a:lnTo>
                    <a:lnTo>
                      <a:pt x="686" y="452"/>
                    </a:lnTo>
                    <a:lnTo>
                      <a:pt x="772" y="458"/>
                    </a:lnTo>
                    <a:lnTo>
                      <a:pt x="860" y="462"/>
                    </a:lnTo>
                    <a:lnTo>
                      <a:pt x="948" y="458"/>
                    </a:lnTo>
                    <a:lnTo>
                      <a:pt x="1032" y="452"/>
                    </a:lnTo>
                    <a:lnTo>
                      <a:pt x="1116" y="444"/>
                    </a:lnTo>
                    <a:lnTo>
                      <a:pt x="1194" y="430"/>
                    </a:lnTo>
                    <a:lnTo>
                      <a:pt x="1270" y="412"/>
                    </a:lnTo>
                    <a:lnTo>
                      <a:pt x="1340" y="392"/>
                    </a:lnTo>
                    <a:lnTo>
                      <a:pt x="1406" y="370"/>
                    </a:lnTo>
                    <a:lnTo>
                      <a:pt x="1468" y="344"/>
                    </a:lnTo>
                    <a:lnTo>
                      <a:pt x="1496" y="330"/>
                    </a:lnTo>
                    <a:lnTo>
                      <a:pt x="1522" y="316"/>
                    </a:lnTo>
                    <a:lnTo>
                      <a:pt x="1548" y="300"/>
                    </a:lnTo>
                    <a:lnTo>
                      <a:pt x="1572" y="284"/>
                    </a:lnTo>
                    <a:lnTo>
                      <a:pt x="1594" y="268"/>
                    </a:lnTo>
                    <a:lnTo>
                      <a:pt x="1616" y="252"/>
                    </a:lnTo>
                    <a:lnTo>
                      <a:pt x="1634" y="234"/>
                    </a:lnTo>
                    <a:lnTo>
                      <a:pt x="1652" y="216"/>
                    </a:lnTo>
                    <a:lnTo>
                      <a:pt x="1666" y="198"/>
                    </a:lnTo>
                    <a:lnTo>
                      <a:pt x="1680" y="180"/>
                    </a:lnTo>
                    <a:lnTo>
                      <a:pt x="1692" y="162"/>
                    </a:lnTo>
                    <a:lnTo>
                      <a:pt x="1702" y="142"/>
                    </a:lnTo>
                    <a:lnTo>
                      <a:pt x="1710" y="122"/>
                    </a:lnTo>
                    <a:lnTo>
                      <a:pt x="1714" y="102"/>
                    </a:lnTo>
                    <a:lnTo>
                      <a:pt x="1718" y="82"/>
                    </a:lnTo>
                    <a:lnTo>
                      <a:pt x="1718" y="62"/>
                    </a:lnTo>
                    <a:lnTo>
                      <a:pt x="1718" y="46"/>
                    </a:lnTo>
                    <a:lnTo>
                      <a:pt x="1716" y="30"/>
                    </a:lnTo>
                    <a:lnTo>
                      <a:pt x="1714" y="14"/>
                    </a:lnTo>
                    <a:lnTo>
                      <a:pt x="1708" y="0"/>
                    </a:lnTo>
                    <a:lnTo>
                      <a:pt x="10" y="0"/>
                    </a:lnTo>
                    <a:close/>
                  </a:path>
                </a:pathLst>
              </a:custGeom>
              <a:gradFill rotWithShape="1">
                <a:gsLst>
                  <a:gs pos="0">
                    <a:srgbClr val="FFFFFF">
                      <a:alpha val="79999"/>
                    </a:srgbClr>
                  </a:gs>
                  <a:gs pos="100000">
                    <a:srgbClr val="000000">
                      <a:alpha val="0"/>
                    </a:srgbClr>
                  </a:gs>
                </a:gsLst>
                <a:path path="rect">
                  <a:fillToRect l="50000" t="50000" r="50000" b="50000"/>
                </a:path>
              </a:gradFill>
              <a:ln w="10795">
                <a:noFill/>
                <a:round/>
              </a:ln>
            </p:spPr>
            <p:txBody>
              <a:bodyPr anchor="ctr"/>
              <a:lstStyle/>
              <a:p>
                <a:pPr algn="ctr"/>
                <a:endParaRPr lang="ko-KR" altLang="en-US">
                  <a:solidFill>
                    <a:srgbClr val="FFFFFF"/>
                  </a:solidFill>
                  <a:ea typeface="Malgun Gothic" panose="020B0503020000020004" charset="-127"/>
                </a:endParaRPr>
              </a:p>
            </p:txBody>
          </p:sp>
        </p:grpSp>
        <p:sp>
          <p:nvSpPr>
            <p:cNvPr id="44" name="标题层"/>
            <p:cNvSpPr txBox="1"/>
            <p:nvPr/>
          </p:nvSpPr>
          <p:spPr>
            <a:xfrm>
              <a:off x="4042202" y="1131392"/>
              <a:ext cx="3122663" cy="246986"/>
            </a:xfrm>
            <a:prstGeom prst="rect">
              <a:avLst/>
            </a:prstGeom>
            <a:noFill/>
            <a:effectLst>
              <a:outerShdw blurRad="12700" dist="12700" dir="4380000" algn="tl" rotWithShape="0">
                <a:prstClr val="black">
                  <a:alpha val="40000"/>
                </a:prstClr>
              </a:outerShdw>
            </a:effectLst>
          </p:spPr>
          <p:txBody>
            <a:bodyPr>
              <a:spAutoFit/>
            </a:bodyPr>
            <a:lstStyle/>
            <a:p>
              <a:pPr algn="ctr" fontAlgn="auto">
                <a:spcBef>
                  <a:spcPts val="0"/>
                </a:spcBef>
                <a:spcAft>
                  <a:spcPts val="0"/>
                </a:spcAft>
                <a:defRPr/>
              </a:pPr>
              <a:r>
                <a:rPr lang="zh-CN" altLang="en-US" sz="2800" b="1" kern="0" noProof="1">
                  <a:solidFill>
                    <a:sysClr val="window" lastClr="FFFFFF"/>
                  </a:solidFill>
                  <a:latin typeface="Arial" panose="020B0604020202020204" pitchFamily="34" charset="0"/>
                  <a:cs typeface="Arial" panose="020B0604020202020204" pitchFamily="34" charset="0"/>
                </a:rPr>
                <a:t>中国梦的阐述</a:t>
              </a:r>
            </a:p>
          </p:txBody>
        </p:sp>
      </p:grpSp>
      <p:grpSp>
        <p:nvGrpSpPr>
          <p:cNvPr id="48" name="组合 47"/>
          <p:cNvGrpSpPr/>
          <p:nvPr/>
        </p:nvGrpSpPr>
        <p:grpSpPr bwMode="auto">
          <a:xfrm>
            <a:off x="3644900" y="4249738"/>
            <a:ext cx="746125" cy="849312"/>
            <a:chOff x="3349666" y="1084263"/>
            <a:chExt cx="362554" cy="400179"/>
          </a:xfrm>
        </p:grpSpPr>
        <p:grpSp>
          <p:nvGrpSpPr>
            <p:cNvPr id="49" name="组合 48"/>
            <p:cNvGrpSpPr/>
            <p:nvPr/>
          </p:nvGrpSpPr>
          <p:grpSpPr>
            <a:xfrm>
              <a:off x="3349666" y="1084263"/>
              <a:ext cx="362554" cy="362554"/>
              <a:chOff x="3349665" y="1084262"/>
              <a:chExt cx="384721" cy="384721"/>
            </a:xfrm>
            <a:effectLst>
              <a:outerShdw blurRad="50800" dist="38100" dir="2700000" algn="tl" rotWithShape="0">
                <a:prstClr val="black">
                  <a:alpha val="40000"/>
                </a:prstClr>
              </a:outerShdw>
            </a:effectLst>
          </p:grpSpPr>
          <p:grpSp>
            <p:nvGrpSpPr>
              <p:cNvPr id="51" name="组合 50"/>
              <p:cNvGrpSpPr/>
              <p:nvPr/>
            </p:nvGrpSpPr>
            <p:grpSpPr>
              <a:xfrm>
                <a:off x="3349665" y="1084262"/>
                <a:ext cx="384721" cy="384721"/>
                <a:chOff x="3349665" y="1084262"/>
                <a:chExt cx="469975" cy="469975"/>
              </a:xfrm>
            </p:grpSpPr>
            <p:sp>
              <p:nvSpPr>
                <p:cNvPr id="53" name="矩形 52"/>
                <p:cNvSpPr/>
                <p:nvPr/>
              </p:nvSpPr>
              <p:spPr>
                <a:xfrm>
                  <a:off x="3349665" y="1084262"/>
                  <a:ext cx="469975" cy="469975"/>
                </a:xfrm>
                <a:prstGeom prst="rect">
                  <a:avLst/>
                </a:prstGeom>
                <a:solidFill>
                  <a:srgbClr val="C00000"/>
                </a:solidFill>
                <a:ln w="12700" cap="flat" cmpd="sng" algn="ctr">
                  <a:solidFill>
                    <a:sysClr val="window" lastClr="FFFFFF"/>
                  </a:solidFill>
                  <a:prstDash val="solid"/>
                </a:ln>
                <a:effectLst/>
              </p:spPr>
              <p:txBody>
                <a:bodyPr anchor="ctr"/>
                <a:lstStyle/>
                <a:p>
                  <a:pPr algn="ctr" fontAlgn="auto">
                    <a:spcBef>
                      <a:spcPts val="0"/>
                    </a:spcBef>
                    <a:spcAft>
                      <a:spcPts val="0"/>
                    </a:spcAft>
                    <a:defRPr/>
                  </a:pPr>
                  <a:endParaRPr lang="zh-CN" altLang="en-US" sz="4400" kern="0" noProof="1">
                    <a:solidFill>
                      <a:sysClr val="window" lastClr="FFFFFF"/>
                    </a:solidFill>
                    <a:latin typeface="Calibri" panose="020F0502020204030204"/>
                    <a:ea typeface="宋体" panose="02010600030101010101" pitchFamily="2" charset="-122"/>
                  </a:endParaRPr>
                </a:p>
              </p:txBody>
            </p:sp>
            <p:sp>
              <p:nvSpPr>
                <p:cNvPr id="54" name="圆角矩形 4"/>
                <p:cNvSpPr/>
                <p:nvPr/>
              </p:nvSpPr>
              <p:spPr>
                <a:xfrm>
                  <a:off x="3376744" y="1110604"/>
                  <a:ext cx="415817" cy="215755"/>
                </a:xfrm>
                <a:custGeom>
                  <a:avLst/>
                  <a:gdLst/>
                  <a:ahLst/>
                  <a:cxnLst/>
                  <a:rect l="l" t="t" r="r" b="b"/>
                  <a:pathLst>
                    <a:path w="431510" h="215755">
                      <a:moveTo>
                        <a:pt x="71920" y="0"/>
                      </a:moveTo>
                      <a:lnTo>
                        <a:pt x="359590" y="0"/>
                      </a:lnTo>
                      <a:cubicBezTo>
                        <a:pt x="399310" y="0"/>
                        <a:pt x="431510" y="32200"/>
                        <a:pt x="431510" y="71920"/>
                      </a:cubicBezTo>
                      <a:lnTo>
                        <a:pt x="431510" y="215755"/>
                      </a:lnTo>
                      <a:lnTo>
                        <a:pt x="0" y="215755"/>
                      </a:lnTo>
                      <a:lnTo>
                        <a:pt x="0" y="71920"/>
                      </a:lnTo>
                      <a:cubicBezTo>
                        <a:pt x="0" y="32200"/>
                        <a:pt x="32200" y="0"/>
                        <a:pt x="71920" y="0"/>
                      </a:cubicBezTo>
                      <a:close/>
                    </a:path>
                  </a:pathLst>
                </a:custGeom>
                <a:gradFill flip="none" rotWithShape="1">
                  <a:gsLst>
                    <a:gs pos="100000">
                      <a:sysClr val="window" lastClr="FFFFFF">
                        <a:alpha val="0"/>
                      </a:sysClr>
                    </a:gs>
                    <a:gs pos="0">
                      <a:sysClr val="window" lastClr="FFFFFF">
                        <a:alpha val="42000"/>
                      </a:sysClr>
                    </a:gs>
                  </a:gsLst>
                  <a:lin ang="5400000" scaled="0"/>
                  <a:tileRect/>
                </a:gradFill>
                <a:ln w="10795" cap="flat" cmpd="sng" algn="ctr">
                  <a:noFill/>
                  <a:prstDash val="solid"/>
                </a:ln>
                <a:effectLst/>
              </p:spPr>
              <p:txBody>
                <a:bodyPr anchor="ctr"/>
                <a:lstStyle/>
                <a:p>
                  <a:pPr algn="ctr" fontAlgn="auto">
                    <a:spcBef>
                      <a:spcPts val="0"/>
                    </a:spcBef>
                    <a:spcAft>
                      <a:spcPts val="0"/>
                    </a:spcAft>
                    <a:defRPr/>
                  </a:pPr>
                  <a:endParaRPr lang="zh-CN" altLang="en-US" sz="4400" kern="0" noProof="1">
                    <a:solidFill>
                      <a:sysClr val="window" lastClr="FFFFFF"/>
                    </a:solidFill>
                    <a:latin typeface="Calibri" panose="020F0502020204030204"/>
                    <a:ea typeface="宋体" panose="02010600030101010101" pitchFamily="2" charset="-122"/>
                  </a:endParaRPr>
                </a:p>
              </p:txBody>
            </p:sp>
          </p:grpSp>
          <p:sp>
            <p:nvSpPr>
              <p:cNvPr id="52" name="Freeform 6"/>
              <p:cNvSpPr/>
              <p:nvPr/>
            </p:nvSpPr>
            <p:spPr bwMode="auto">
              <a:xfrm>
                <a:off x="3374386" y="1105826"/>
                <a:ext cx="360000" cy="18000"/>
              </a:xfrm>
              <a:custGeom>
                <a:avLst/>
                <a:gdLst/>
                <a:ahLst/>
                <a:cxnLst>
                  <a:cxn ang="0">
                    <a:pos x="10" y="0"/>
                  </a:cxn>
                  <a:cxn ang="0">
                    <a:pos x="10" y="0"/>
                  </a:cxn>
                  <a:cxn ang="0">
                    <a:pos x="6" y="14"/>
                  </a:cxn>
                  <a:cxn ang="0">
                    <a:pos x="2" y="30"/>
                  </a:cxn>
                  <a:cxn ang="0">
                    <a:pos x="0" y="46"/>
                  </a:cxn>
                  <a:cxn ang="0">
                    <a:pos x="0" y="62"/>
                  </a:cxn>
                  <a:cxn ang="0">
                    <a:pos x="0" y="62"/>
                  </a:cxn>
                  <a:cxn ang="0">
                    <a:pos x="2" y="82"/>
                  </a:cxn>
                  <a:cxn ang="0">
                    <a:pos x="4" y="102"/>
                  </a:cxn>
                  <a:cxn ang="0">
                    <a:pos x="10" y="122"/>
                  </a:cxn>
                  <a:cxn ang="0">
                    <a:pos x="18" y="142"/>
                  </a:cxn>
                  <a:cxn ang="0">
                    <a:pos x="28" y="162"/>
                  </a:cxn>
                  <a:cxn ang="0">
                    <a:pos x="38" y="180"/>
                  </a:cxn>
                  <a:cxn ang="0">
                    <a:pos x="52" y="198"/>
                  </a:cxn>
                  <a:cxn ang="0">
                    <a:pos x="68" y="216"/>
                  </a:cxn>
                  <a:cxn ang="0">
                    <a:pos x="84" y="234"/>
                  </a:cxn>
                  <a:cxn ang="0">
                    <a:pos x="104" y="252"/>
                  </a:cxn>
                  <a:cxn ang="0">
                    <a:pos x="124" y="268"/>
                  </a:cxn>
                  <a:cxn ang="0">
                    <a:pos x="146" y="284"/>
                  </a:cxn>
                  <a:cxn ang="0">
                    <a:pos x="170" y="300"/>
                  </a:cxn>
                  <a:cxn ang="0">
                    <a:pos x="196" y="316"/>
                  </a:cxn>
                  <a:cxn ang="0">
                    <a:pos x="224" y="330"/>
                  </a:cxn>
                  <a:cxn ang="0">
                    <a:pos x="252" y="344"/>
                  </a:cxn>
                  <a:cxn ang="0">
                    <a:pos x="312" y="370"/>
                  </a:cxn>
                  <a:cxn ang="0">
                    <a:pos x="378" y="392"/>
                  </a:cxn>
                  <a:cxn ang="0">
                    <a:pos x="450" y="412"/>
                  </a:cxn>
                  <a:cxn ang="0">
                    <a:pos x="524" y="430"/>
                  </a:cxn>
                  <a:cxn ang="0">
                    <a:pos x="604" y="444"/>
                  </a:cxn>
                  <a:cxn ang="0">
                    <a:pos x="686" y="452"/>
                  </a:cxn>
                  <a:cxn ang="0">
                    <a:pos x="772" y="458"/>
                  </a:cxn>
                  <a:cxn ang="0">
                    <a:pos x="860" y="462"/>
                  </a:cxn>
                  <a:cxn ang="0">
                    <a:pos x="860" y="462"/>
                  </a:cxn>
                  <a:cxn ang="0">
                    <a:pos x="948" y="458"/>
                  </a:cxn>
                  <a:cxn ang="0">
                    <a:pos x="1032" y="452"/>
                  </a:cxn>
                  <a:cxn ang="0">
                    <a:pos x="1116" y="444"/>
                  </a:cxn>
                  <a:cxn ang="0">
                    <a:pos x="1194" y="430"/>
                  </a:cxn>
                  <a:cxn ang="0">
                    <a:pos x="1270" y="412"/>
                  </a:cxn>
                  <a:cxn ang="0">
                    <a:pos x="1340" y="392"/>
                  </a:cxn>
                  <a:cxn ang="0">
                    <a:pos x="1406" y="370"/>
                  </a:cxn>
                  <a:cxn ang="0">
                    <a:pos x="1468" y="344"/>
                  </a:cxn>
                  <a:cxn ang="0">
                    <a:pos x="1496" y="330"/>
                  </a:cxn>
                  <a:cxn ang="0">
                    <a:pos x="1522" y="316"/>
                  </a:cxn>
                  <a:cxn ang="0">
                    <a:pos x="1548" y="300"/>
                  </a:cxn>
                  <a:cxn ang="0">
                    <a:pos x="1572" y="284"/>
                  </a:cxn>
                  <a:cxn ang="0">
                    <a:pos x="1594" y="268"/>
                  </a:cxn>
                  <a:cxn ang="0">
                    <a:pos x="1616" y="252"/>
                  </a:cxn>
                  <a:cxn ang="0">
                    <a:pos x="1634" y="234"/>
                  </a:cxn>
                  <a:cxn ang="0">
                    <a:pos x="1652" y="216"/>
                  </a:cxn>
                  <a:cxn ang="0">
                    <a:pos x="1666" y="198"/>
                  </a:cxn>
                  <a:cxn ang="0">
                    <a:pos x="1680" y="180"/>
                  </a:cxn>
                  <a:cxn ang="0">
                    <a:pos x="1692" y="162"/>
                  </a:cxn>
                  <a:cxn ang="0">
                    <a:pos x="1702" y="142"/>
                  </a:cxn>
                  <a:cxn ang="0">
                    <a:pos x="1710" y="122"/>
                  </a:cxn>
                  <a:cxn ang="0">
                    <a:pos x="1714" y="102"/>
                  </a:cxn>
                  <a:cxn ang="0">
                    <a:pos x="1718" y="82"/>
                  </a:cxn>
                  <a:cxn ang="0">
                    <a:pos x="1718" y="62"/>
                  </a:cxn>
                  <a:cxn ang="0">
                    <a:pos x="1718" y="62"/>
                  </a:cxn>
                  <a:cxn ang="0">
                    <a:pos x="1718" y="46"/>
                  </a:cxn>
                  <a:cxn ang="0">
                    <a:pos x="1716" y="30"/>
                  </a:cxn>
                  <a:cxn ang="0">
                    <a:pos x="1714" y="14"/>
                  </a:cxn>
                  <a:cxn ang="0">
                    <a:pos x="1708" y="0"/>
                  </a:cxn>
                  <a:cxn ang="0">
                    <a:pos x="10" y="0"/>
                  </a:cxn>
                </a:cxnLst>
                <a:rect l="0" t="0" r="r" b="b"/>
                <a:pathLst>
                  <a:path w="1718" h="462">
                    <a:moveTo>
                      <a:pt x="10" y="0"/>
                    </a:moveTo>
                    <a:lnTo>
                      <a:pt x="10" y="0"/>
                    </a:lnTo>
                    <a:lnTo>
                      <a:pt x="6" y="14"/>
                    </a:lnTo>
                    <a:lnTo>
                      <a:pt x="2" y="30"/>
                    </a:lnTo>
                    <a:lnTo>
                      <a:pt x="0" y="46"/>
                    </a:lnTo>
                    <a:lnTo>
                      <a:pt x="0" y="62"/>
                    </a:lnTo>
                    <a:lnTo>
                      <a:pt x="0" y="62"/>
                    </a:lnTo>
                    <a:lnTo>
                      <a:pt x="2" y="82"/>
                    </a:lnTo>
                    <a:lnTo>
                      <a:pt x="4" y="102"/>
                    </a:lnTo>
                    <a:lnTo>
                      <a:pt x="10" y="122"/>
                    </a:lnTo>
                    <a:lnTo>
                      <a:pt x="18" y="142"/>
                    </a:lnTo>
                    <a:lnTo>
                      <a:pt x="28" y="162"/>
                    </a:lnTo>
                    <a:lnTo>
                      <a:pt x="38" y="180"/>
                    </a:lnTo>
                    <a:lnTo>
                      <a:pt x="52" y="198"/>
                    </a:lnTo>
                    <a:lnTo>
                      <a:pt x="68" y="216"/>
                    </a:lnTo>
                    <a:lnTo>
                      <a:pt x="84" y="234"/>
                    </a:lnTo>
                    <a:lnTo>
                      <a:pt x="104" y="252"/>
                    </a:lnTo>
                    <a:lnTo>
                      <a:pt x="124" y="268"/>
                    </a:lnTo>
                    <a:lnTo>
                      <a:pt x="146" y="284"/>
                    </a:lnTo>
                    <a:lnTo>
                      <a:pt x="170" y="300"/>
                    </a:lnTo>
                    <a:lnTo>
                      <a:pt x="196" y="316"/>
                    </a:lnTo>
                    <a:lnTo>
                      <a:pt x="224" y="330"/>
                    </a:lnTo>
                    <a:lnTo>
                      <a:pt x="252" y="344"/>
                    </a:lnTo>
                    <a:lnTo>
                      <a:pt x="312" y="370"/>
                    </a:lnTo>
                    <a:lnTo>
                      <a:pt x="378" y="392"/>
                    </a:lnTo>
                    <a:lnTo>
                      <a:pt x="450" y="412"/>
                    </a:lnTo>
                    <a:lnTo>
                      <a:pt x="524" y="430"/>
                    </a:lnTo>
                    <a:lnTo>
                      <a:pt x="604" y="444"/>
                    </a:lnTo>
                    <a:lnTo>
                      <a:pt x="686" y="452"/>
                    </a:lnTo>
                    <a:lnTo>
                      <a:pt x="772" y="458"/>
                    </a:lnTo>
                    <a:lnTo>
                      <a:pt x="860" y="462"/>
                    </a:lnTo>
                    <a:lnTo>
                      <a:pt x="860" y="462"/>
                    </a:lnTo>
                    <a:lnTo>
                      <a:pt x="948" y="458"/>
                    </a:lnTo>
                    <a:lnTo>
                      <a:pt x="1032" y="452"/>
                    </a:lnTo>
                    <a:lnTo>
                      <a:pt x="1116" y="444"/>
                    </a:lnTo>
                    <a:lnTo>
                      <a:pt x="1194" y="430"/>
                    </a:lnTo>
                    <a:lnTo>
                      <a:pt x="1270" y="412"/>
                    </a:lnTo>
                    <a:lnTo>
                      <a:pt x="1340" y="392"/>
                    </a:lnTo>
                    <a:lnTo>
                      <a:pt x="1406" y="370"/>
                    </a:lnTo>
                    <a:lnTo>
                      <a:pt x="1468" y="344"/>
                    </a:lnTo>
                    <a:lnTo>
                      <a:pt x="1496" y="330"/>
                    </a:lnTo>
                    <a:lnTo>
                      <a:pt x="1522" y="316"/>
                    </a:lnTo>
                    <a:lnTo>
                      <a:pt x="1548" y="300"/>
                    </a:lnTo>
                    <a:lnTo>
                      <a:pt x="1572" y="284"/>
                    </a:lnTo>
                    <a:lnTo>
                      <a:pt x="1594" y="268"/>
                    </a:lnTo>
                    <a:lnTo>
                      <a:pt x="1616" y="252"/>
                    </a:lnTo>
                    <a:lnTo>
                      <a:pt x="1634" y="234"/>
                    </a:lnTo>
                    <a:lnTo>
                      <a:pt x="1652" y="216"/>
                    </a:lnTo>
                    <a:lnTo>
                      <a:pt x="1666" y="198"/>
                    </a:lnTo>
                    <a:lnTo>
                      <a:pt x="1680" y="180"/>
                    </a:lnTo>
                    <a:lnTo>
                      <a:pt x="1692" y="162"/>
                    </a:lnTo>
                    <a:lnTo>
                      <a:pt x="1702" y="142"/>
                    </a:lnTo>
                    <a:lnTo>
                      <a:pt x="1710" y="122"/>
                    </a:lnTo>
                    <a:lnTo>
                      <a:pt x="1714" y="102"/>
                    </a:lnTo>
                    <a:lnTo>
                      <a:pt x="1718" y="82"/>
                    </a:lnTo>
                    <a:lnTo>
                      <a:pt x="1718" y="62"/>
                    </a:lnTo>
                    <a:lnTo>
                      <a:pt x="1718" y="62"/>
                    </a:lnTo>
                    <a:lnTo>
                      <a:pt x="1718" y="46"/>
                    </a:lnTo>
                    <a:lnTo>
                      <a:pt x="1716" y="30"/>
                    </a:lnTo>
                    <a:lnTo>
                      <a:pt x="1714" y="14"/>
                    </a:lnTo>
                    <a:lnTo>
                      <a:pt x="1708" y="0"/>
                    </a:lnTo>
                    <a:lnTo>
                      <a:pt x="10" y="0"/>
                    </a:lnTo>
                    <a:close/>
                  </a:path>
                </a:pathLst>
              </a:custGeom>
              <a:gradFill flip="none" rotWithShape="1">
                <a:gsLst>
                  <a:gs pos="10000">
                    <a:sysClr val="window" lastClr="FFFFFF">
                      <a:alpha val="80000"/>
                    </a:sysClr>
                  </a:gs>
                  <a:gs pos="100000">
                    <a:srgbClr val="000000">
                      <a:alpha val="0"/>
                    </a:srgbClr>
                  </a:gs>
                </a:gsLst>
                <a:path path="shape">
                  <a:fillToRect l="50000" t="50000" r="50000" b="50000"/>
                </a:path>
                <a:tileRect/>
              </a:gradFill>
              <a:ln w="10795" cap="flat" cmpd="sng" algn="ctr">
                <a:noFill/>
                <a:prstDash val="solid"/>
              </a:ln>
              <a:effectLst/>
            </p:spPr>
            <p:txBody>
              <a:bodyPr anchor="ctr"/>
              <a:lstStyle/>
              <a:p>
                <a:pPr algn="ctr" fontAlgn="auto">
                  <a:spcBef>
                    <a:spcPts val="0"/>
                  </a:spcBef>
                  <a:spcAft>
                    <a:spcPts val="0"/>
                  </a:spcAft>
                  <a:defRPr/>
                </a:pPr>
                <a:endParaRPr lang="ko-KR" altLang="en-US" sz="4400" kern="0" noProof="1">
                  <a:solidFill>
                    <a:sysClr val="window" lastClr="FFFFFF"/>
                  </a:solidFill>
                  <a:latin typeface="Calibri" panose="020F0502020204030204"/>
                  <a:ea typeface="Malgun Gothic" panose="020B0503020000020004" charset="-127"/>
                </a:endParaRPr>
              </a:p>
            </p:txBody>
          </p:sp>
        </p:grpSp>
        <p:sp>
          <p:nvSpPr>
            <p:cNvPr id="50" name="标题层"/>
            <p:cNvSpPr txBox="1"/>
            <p:nvPr/>
          </p:nvSpPr>
          <p:spPr>
            <a:xfrm>
              <a:off x="3409835" y="1122411"/>
              <a:ext cx="242217" cy="362031"/>
            </a:xfrm>
            <a:prstGeom prst="rect">
              <a:avLst/>
            </a:prstGeom>
            <a:noFill/>
            <a:effectLst>
              <a:outerShdw blurRad="12700" dist="12700" dir="4380000" algn="tl" rotWithShape="0">
                <a:prstClr val="black">
                  <a:alpha val="40000"/>
                </a:prstClr>
              </a:outerShdw>
            </a:effectLst>
          </p:spPr>
          <p:txBody>
            <a:bodyPr>
              <a:spAutoFit/>
            </a:bodyPr>
            <a:lstStyle/>
            <a:p>
              <a:pPr algn="ctr" fontAlgn="auto">
                <a:spcBef>
                  <a:spcPts val="0"/>
                </a:spcBef>
                <a:spcAft>
                  <a:spcPts val="0"/>
                </a:spcAft>
                <a:defRPr/>
              </a:pPr>
              <a:r>
                <a:rPr lang="en-US" altLang="zh-CN" sz="4400" b="1" kern="0" noProof="1">
                  <a:solidFill>
                    <a:sysClr val="window" lastClr="FFFFFF"/>
                  </a:solidFill>
                  <a:latin typeface="Arial" panose="020B0604020202020204" pitchFamily="34" charset="0"/>
                  <a:cs typeface="Arial" panose="020B0604020202020204" pitchFamily="34" charset="0"/>
                </a:rPr>
                <a:t>4</a:t>
              </a:r>
              <a:endParaRPr lang="zh-CN" altLang="en-US" sz="4400" b="1" kern="0" noProof="1">
                <a:solidFill>
                  <a:sysClr val="window" lastClr="FFFFFF"/>
                </a:solidFill>
                <a:latin typeface="Arial" panose="020B0604020202020204" pitchFamily="34" charset="0"/>
                <a:cs typeface="Arial" panose="020B0604020202020204" pitchFamily="34" charset="0"/>
              </a:endParaRPr>
            </a:p>
          </p:txBody>
        </p:sp>
      </p:grpSp>
      <p:grpSp>
        <p:nvGrpSpPr>
          <p:cNvPr id="55" name="组合 54"/>
          <p:cNvGrpSpPr/>
          <p:nvPr/>
        </p:nvGrpSpPr>
        <p:grpSpPr bwMode="auto">
          <a:xfrm>
            <a:off x="4578350" y="2570163"/>
            <a:ext cx="4356100" cy="736600"/>
            <a:chOff x="3969582" y="1082743"/>
            <a:chExt cx="3266713" cy="347277"/>
          </a:xfrm>
        </p:grpSpPr>
        <p:grpSp>
          <p:nvGrpSpPr>
            <p:cNvPr id="16414" name="组合 70"/>
            <p:cNvGrpSpPr/>
            <p:nvPr/>
          </p:nvGrpSpPr>
          <p:grpSpPr bwMode="auto">
            <a:xfrm>
              <a:off x="3969582" y="1082743"/>
              <a:ext cx="3266713" cy="347277"/>
              <a:chOff x="4190103" y="1430020"/>
              <a:chExt cx="3024336" cy="346740"/>
            </a:xfrm>
          </p:grpSpPr>
          <p:sp>
            <p:nvSpPr>
              <p:cNvPr id="58" name="圆角矩形 57"/>
              <p:cNvSpPr/>
              <p:nvPr/>
            </p:nvSpPr>
            <p:spPr>
              <a:xfrm>
                <a:off x="4190103" y="1430020"/>
                <a:ext cx="3024336" cy="346740"/>
              </a:xfrm>
              <a:prstGeom prst="roundRect">
                <a:avLst/>
              </a:prstGeom>
              <a:solidFill>
                <a:srgbClr val="C00000"/>
              </a:solidFill>
              <a:ln w="12700"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algn="ctr" fontAlgn="auto">
                  <a:spcBef>
                    <a:spcPts val="0"/>
                  </a:spcBef>
                  <a:spcAft>
                    <a:spcPts val="0"/>
                  </a:spcAft>
                  <a:defRPr/>
                </a:pPr>
                <a:endParaRPr lang="zh-CN" altLang="en-US" sz="2800" kern="0" noProof="1">
                  <a:solidFill>
                    <a:sysClr val="window" lastClr="FFFFFF"/>
                  </a:solidFill>
                  <a:latin typeface="Calibri" panose="020F0502020204030204"/>
                  <a:ea typeface="宋体" panose="02010600030101010101" pitchFamily="2" charset="-122"/>
                </a:endParaRPr>
              </a:p>
            </p:txBody>
          </p:sp>
          <p:sp>
            <p:nvSpPr>
              <p:cNvPr id="16416" name="椭圆 14"/>
              <p:cNvSpPr>
                <a:spLocks noChangeArrowheads="1"/>
              </p:cNvSpPr>
              <p:nvPr/>
            </p:nvSpPr>
            <p:spPr bwMode="auto">
              <a:xfrm>
                <a:off x="4207738" y="1439520"/>
                <a:ext cx="2989067" cy="284992"/>
              </a:xfrm>
              <a:custGeom>
                <a:avLst/>
                <a:gdLst/>
                <a:ahLst/>
                <a:cxnLst>
                  <a:cxn ang="0">
                    <a:pos x="57791" y="0"/>
                  </a:cxn>
                  <a:cxn ang="0">
                    <a:pos x="2966545" y="0"/>
                  </a:cxn>
                  <a:cxn ang="0">
                    <a:pos x="3024336" y="57791"/>
                  </a:cxn>
                  <a:cxn ang="0">
                    <a:pos x="3024336" y="141731"/>
                  </a:cxn>
                  <a:cxn ang="0">
                    <a:pos x="1512169" y="288032"/>
                  </a:cxn>
                  <a:cxn ang="0">
                    <a:pos x="0" y="141731"/>
                  </a:cxn>
                  <a:cxn ang="0">
                    <a:pos x="0" y="57791"/>
                  </a:cxn>
                  <a:cxn ang="0">
                    <a:pos x="57791" y="0"/>
                  </a:cxn>
                </a:cxnLst>
                <a:rect l="0" t="0" r="r" b="b"/>
                <a:pathLst>
                  <a:path w="3024336" h="288032">
                    <a:moveTo>
                      <a:pt x="57791" y="0"/>
                    </a:moveTo>
                    <a:lnTo>
                      <a:pt x="2966545" y="0"/>
                    </a:lnTo>
                    <a:cubicBezTo>
                      <a:pt x="2998462" y="0"/>
                      <a:pt x="3024336" y="25874"/>
                      <a:pt x="3024336" y="57791"/>
                    </a:cubicBezTo>
                    <a:lnTo>
                      <a:pt x="3024336" y="141731"/>
                    </a:lnTo>
                    <a:cubicBezTo>
                      <a:pt x="2725568" y="229254"/>
                      <a:pt x="2160294" y="288032"/>
                      <a:pt x="1512169" y="288032"/>
                    </a:cubicBezTo>
                    <a:cubicBezTo>
                      <a:pt x="864044" y="288032"/>
                      <a:pt x="298767" y="229254"/>
                      <a:pt x="0" y="141731"/>
                    </a:cubicBezTo>
                    <a:lnTo>
                      <a:pt x="0" y="57791"/>
                    </a:lnTo>
                    <a:cubicBezTo>
                      <a:pt x="0" y="25874"/>
                      <a:pt x="25874" y="0"/>
                      <a:pt x="57791" y="0"/>
                    </a:cubicBezTo>
                    <a:close/>
                  </a:path>
                </a:pathLst>
              </a:custGeom>
              <a:solidFill>
                <a:srgbClr val="FFFFFF">
                  <a:alpha val="14000"/>
                </a:srgbClr>
              </a:solidFill>
              <a:ln w="10795">
                <a:noFill/>
                <a:round/>
              </a:ln>
            </p:spPr>
            <p:txBody>
              <a:bodyPr anchor="ctr"/>
              <a:lstStyle/>
              <a:p>
                <a:pPr algn="ctr"/>
                <a:endParaRPr lang="zh-CN" altLang="en-US" sz="2800">
                  <a:solidFill>
                    <a:srgbClr val="FFFFFF"/>
                  </a:solidFill>
                  <a:ea typeface="宋体" panose="02010600030101010101" pitchFamily="2" charset="-122"/>
                </a:endParaRPr>
              </a:p>
            </p:txBody>
          </p:sp>
          <p:sp>
            <p:nvSpPr>
              <p:cNvPr id="16417" name="Freeform 6"/>
              <p:cNvSpPr>
                <a:spLocks noChangeArrowheads="1"/>
              </p:cNvSpPr>
              <p:nvPr/>
            </p:nvSpPr>
            <p:spPr bwMode="auto">
              <a:xfrm>
                <a:off x="4777923" y="1461686"/>
                <a:ext cx="1800200" cy="17416"/>
              </a:xfrm>
              <a:custGeom>
                <a:avLst/>
                <a:gdLst/>
                <a:ahLst/>
                <a:cxnLst>
                  <a:cxn ang="0">
                    <a:pos x="10" y="0"/>
                  </a:cxn>
                  <a:cxn ang="0">
                    <a:pos x="10" y="0"/>
                  </a:cxn>
                  <a:cxn ang="0">
                    <a:pos x="6" y="14"/>
                  </a:cxn>
                  <a:cxn ang="0">
                    <a:pos x="2" y="30"/>
                  </a:cxn>
                  <a:cxn ang="0">
                    <a:pos x="0" y="46"/>
                  </a:cxn>
                  <a:cxn ang="0">
                    <a:pos x="0" y="62"/>
                  </a:cxn>
                  <a:cxn ang="0">
                    <a:pos x="0" y="62"/>
                  </a:cxn>
                  <a:cxn ang="0">
                    <a:pos x="2" y="82"/>
                  </a:cxn>
                  <a:cxn ang="0">
                    <a:pos x="4" y="102"/>
                  </a:cxn>
                  <a:cxn ang="0">
                    <a:pos x="10" y="122"/>
                  </a:cxn>
                  <a:cxn ang="0">
                    <a:pos x="18" y="142"/>
                  </a:cxn>
                  <a:cxn ang="0">
                    <a:pos x="28" y="162"/>
                  </a:cxn>
                  <a:cxn ang="0">
                    <a:pos x="38" y="180"/>
                  </a:cxn>
                  <a:cxn ang="0">
                    <a:pos x="52" y="198"/>
                  </a:cxn>
                  <a:cxn ang="0">
                    <a:pos x="68" y="216"/>
                  </a:cxn>
                  <a:cxn ang="0">
                    <a:pos x="84" y="234"/>
                  </a:cxn>
                  <a:cxn ang="0">
                    <a:pos x="104" y="252"/>
                  </a:cxn>
                  <a:cxn ang="0">
                    <a:pos x="124" y="268"/>
                  </a:cxn>
                  <a:cxn ang="0">
                    <a:pos x="146" y="284"/>
                  </a:cxn>
                  <a:cxn ang="0">
                    <a:pos x="170" y="300"/>
                  </a:cxn>
                  <a:cxn ang="0">
                    <a:pos x="196" y="316"/>
                  </a:cxn>
                  <a:cxn ang="0">
                    <a:pos x="224" y="330"/>
                  </a:cxn>
                  <a:cxn ang="0">
                    <a:pos x="252" y="344"/>
                  </a:cxn>
                  <a:cxn ang="0">
                    <a:pos x="312" y="370"/>
                  </a:cxn>
                  <a:cxn ang="0">
                    <a:pos x="378" y="392"/>
                  </a:cxn>
                  <a:cxn ang="0">
                    <a:pos x="450" y="412"/>
                  </a:cxn>
                  <a:cxn ang="0">
                    <a:pos x="524" y="430"/>
                  </a:cxn>
                  <a:cxn ang="0">
                    <a:pos x="604" y="444"/>
                  </a:cxn>
                  <a:cxn ang="0">
                    <a:pos x="686" y="452"/>
                  </a:cxn>
                  <a:cxn ang="0">
                    <a:pos x="772" y="458"/>
                  </a:cxn>
                  <a:cxn ang="0">
                    <a:pos x="860" y="462"/>
                  </a:cxn>
                  <a:cxn ang="0">
                    <a:pos x="860" y="462"/>
                  </a:cxn>
                  <a:cxn ang="0">
                    <a:pos x="948" y="458"/>
                  </a:cxn>
                  <a:cxn ang="0">
                    <a:pos x="1032" y="452"/>
                  </a:cxn>
                  <a:cxn ang="0">
                    <a:pos x="1116" y="444"/>
                  </a:cxn>
                  <a:cxn ang="0">
                    <a:pos x="1194" y="430"/>
                  </a:cxn>
                  <a:cxn ang="0">
                    <a:pos x="1270" y="412"/>
                  </a:cxn>
                  <a:cxn ang="0">
                    <a:pos x="1340" y="392"/>
                  </a:cxn>
                  <a:cxn ang="0">
                    <a:pos x="1406" y="370"/>
                  </a:cxn>
                  <a:cxn ang="0">
                    <a:pos x="1468" y="344"/>
                  </a:cxn>
                  <a:cxn ang="0">
                    <a:pos x="1496" y="330"/>
                  </a:cxn>
                  <a:cxn ang="0">
                    <a:pos x="1522" y="316"/>
                  </a:cxn>
                  <a:cxn ang="0">
                    <a:pos x="1548" y="300"/>
                  </a:cxn>
                  <a:cxn ang="0">
                    <a:pos x="1572" y="284"/>
                  </a:cxn>
                  <a:cxn ang="0">
                    <a:pos x="1594" y="268"/>
                  </a:cxn>
                  <a:cxn ang="0">
                    <a:pos x="1616" y="252"/>
                  </a:cxn>
                  <a:cxn ang="0">
                    <a:pos x="1634" y="234"/>
                  </a:cxn>
                  <a:cxn ang="0">
                    <a:pos x="1652" y="216"/>
                  </a:cxn>
                  <a:cxn ang="0">
                    <a:pos x="1666" y="198"/>
                  </a:cxn>
                  <a:cxn ang="0">
                    <a:pos x="1680" y="180"/>
                  </a:cxn>
                  <a:cxn ang="0">
                    <a:pos x="1692" y="162"/>
                  </a:cxn>
                  <a:cxn ang="0">
                    <a:pos x="1702" y="142"/>
                  </a:cxn>
                  <a:cxn ang="0">
                    <a:pos x="1710" y="122"/>
                  </a:cxn>
                  <a:cxn ang="0">
                    <a:pos x="1714" y="102"/>
                  </a:cxn>
                  <a:cxn ang="0">
                    <a:pos x="1718" y="82"/>
                  </a:cxn>
                  <a:cxn ang="0">
                    <a:pos x="1718" y="62"/>
                  </a:cxn>
                  <a:cxn ang="0">
                    <a:pos x="1718" y="62"/>
                  </a:cxn>
                  <a:cxn ang="0">
                    <a:pos x="1718" y="46"/>
                  </a:cxn>
                  <a:cxn ang="0">
                    <a:pos x="1716" y="30"/>
                  </a:cxn>
                  <a:cxn ang="0">
                    <a:pos x="1714" y="14"/>
                  </a:cxn>
                  <a:cxn ang="0">
                    <a:pos x="1708" y="0"/>
                  </a:cxn>
                  <a:cxn ang="0">
                    <a:pos x="10" y="0"/>
                  </a:cxn>
                </a:cxnLst>
                <a:rect l="0" t="0" r="r" b="b"/>
                <a:pathLst>
                  <a:path w="1718" h="462">
                    <a:moveTo>
                      <a:pt x="10" y="0"/>
                    </a:moveTo>
                    <a:lnTo>
                      <a:pt x="10" y="0"/>
                    </a:lnTo>
                    <a:lnTo>
                      <a:pt x="6" y="14"/>
                    </a:lnTo>
                    <a:lnTo>
                      <a:pt x="2" y="30"/>
                    </a:lnTo>
                    <a:lnTo>
                      <a:pt x="0" y="46"/>
                    </a:lnTo>
                    <a:lnTo>
                      <a:pt x="0" y="62"/>
                    </a:lnTo>
                    <a:lnTo>
                      <a:pt x="2" y="82"/>
                    </a:lnTo>
                    <a:lnTo>
                      <a:pt x="4" y="102"/>
                    </a:lnTo>
                    <a:lnTo>
                      <a:pt x="10" y="122"/>
                    </a:lnTo>
                    <a:lnTo>
                      <a:pt x="18" y="142"/>
                    </a:lnTo>
                    <a:lnTo>
                      <a:pt x="28" y="162"/>
                    </a:lnTo>
                    <a:lnTo>
                      <a:pt x="38" y="180"/>
                    </a:lnTo>
                    <a:lnTo>
                      <a:pt x="52" y="198"/>
                    </a:lnTo>
                    <a:lnTo>
                      <a:pt x="68" y="216"/>
                    </a:lnTo>
                    <a:lnTo>
                      <a:pt x="84" y="234"/>
                    </a:lnTo>
                    <a:lnTo>
                      <a:pt x="104" y="252"/>
                    </a:lnTo>
                    <a:lnTo>
                      <a:pt x="124" y="268"/>
                    </a:lnTo>
                    <a:lnTo>
                      <a:pt x="146" y="284"/>
                    </a:lnTo>
                    <a:lnTo>
                      <a:pt x="170" y="300"/>
                    </a:lnTo>
                    <a:lnTo>
                      <a:pt x="196" y="316"/>
                    </a:lnTo>
                    <a:lnTo>
                      <a:pt x="224" y="330"/>
                    </a:lnTo>
                    <a:lnTo>
                      <a:pt x="252" y="344"/>
                    </a:lnTo>
                    <a:lnTo>
                      <a:pt x="312" y="370"/>
                    </a:lnTo>
                    <a:lnTo>
                      <a:pt x="378" y="392"/>
                    </a:lnTo>
                    <a:lnTo>
                      <a:pt x="450" y="412"/>
                    </a:lnTo>
                    <a:lnTo>
                      <a:pt x="524" y="430"/>
                    </a:lnTo>
                    <a:lnTo>
                      <a:pt x="604" y="444"/>
                    </a:lnTo>
                    <a:lnTo>
                      <a:pt x="686" y="452"/>
                    </a:lnTo>
                    <a:lnTo>
                      <a:pt x="772" y="458"/>
                    </a:lnTo>
                    <a:lnTo>
                      <a:pt x="860" y="462"/>
                    </a:lnTo>
                    <a:lnTo>
                      <a:pt x="948" y="458"/>
                    </a:lnTo>
                    <a:lnTo>
                      <a:pt x="1032" y="452"/>
                    </a:lnTo>
                    <a:lnTo>
                      <a:pt x="1116" y="444"/>
                    </a:lnTo>
                    <a:lnTo>
                      <a:pt x="1194" y="430"/>
                    </a:lnTo>
                    <a:lnTo>
                      <a:pt x="1270" y="412"/>
                    </a:lnTo>
                    <a:lnTo>
                      <a:pt x="1340" y="392"/>
                    </a:lnTo>
                    <a:lnTo>
                      <a:pt x="1406" y="370"/>
                    </a:lnTo>
                    <a:lnTo>
                      <a:pt x="1468" y="344"/>
                    </a:lnTo>
                    <a:lnTo>
                      <a:pt x="1496" y="330"/>
                    </a:lnTo>
                    <a:lnTo>
                      <a:pt x="1522" y="316"/>
                    </a:lnTo>
                    <a:lnTo>
                      <a:pt x="1548" y="300"/>
                    </a:lnTo>
                    <a:lnTo>
                      <a:pt x="1572" y="284"/>
                    </a:lnTo>
                    <a:lnTo>
                      <a:pt x="1594" y="268"/>
                    </a:lnTo>
                    <a:lnTo>
                      <a:pt x="1616" y="252"/>
                    </a:lnTo>
                    <a:lnTo>
                      <a:pt x="1634" y="234"/>
                    </a:lnTo>
                    <a:lnTo>
                      <a:pt x="1652" y="216"/>
                    </a:lnTo>
                    <a:lnTo>
                      <a:pt x="1666" y="198"/>
                    </a:lnTo>
                    <a:lnTo>
                      <a:pt x="1680" y="180"/>
                    </a:lnTo>
                    <a:lnTo>
                      <a:pt x="1692" y="162"/>
                    </a:lnTo>
                    <a:lnTo>
                      <a:pt x="1702" y="142"/>
                    </a:lnTo>
                    <a:lnTo>
                      <a:pt x="1710" y="122"/>
                    </a:lnTo>
                    <a:lnTo>
                      <a:pt x="1714" y="102"/>
                    </a:lnTo>
                    <a:lnTo>
                      <a:pt x="1718" y="82"/>
                    </a:lnTo>
                    <a:lnTo>
                      <a:pt x="1718" y="62"/>
                    </a:lnTo>
                    <a:lnTo>
                      <a:pt x="1718" y="46"/>
                    </a:lnTo>
                    <a:lnTo>
                      <a:pt x="1716" y="30"/>
                    </a:lnTo>
                    <a:lnTo>
                      <a:pt x="1714" y="14"/>
                    </a:lnTo>
                    <a:lnTo>
                      <a:pt x="1708" y="0"/>
                    </a:lnTo>
                    <a:lnTo>
                      <a:pt x="10" y="0"/>
                    </a:lnTo>
                    <a:close/>
                  </a:path>
                </a:pathLst>
              </a:custGeom>
              <a:gradFill rotWithShape="1">
                <a:gsLst>
                  <a:gs pos="0">
                    <a:srgbClr val="FFFFFF">
                      <a:alpha val="79999"/>
                    </a:srgbClr>
                  </a:gs>
                  <a:gs pos="100000">
                    <a:srgbClr val="000000">
                      <a:alpha val="0"/>
                    </a:srgbClr>
                  </a:gs>
                </a:gsLst>
                <a:path path="rect">
                  <a:fillToRect l="50000" t="50000" r="50000" b="50000"/>
                </a:path>
              </a:gradFill>
              <a:ln w="10795">
                <a:noFill/>
                <a:round/>
              </a:ln>
            </p:spPr>
            <p:txBody>
              <a:bodyPr anchor="ctr"/>
              <a:lstStyle/>
              <a:p>
                <a:pPr algn="ctr"/>
                <a:endParaRPr lang="ko-KR" altLang="en-US" sz="2800">
                  <a:solidFill>
                    <a:srgbClr val="FFFFFF"/>
                  </a:solidFill>
                  <a:ea typeface="Malgun Gothic" panose="020B0503020000020004" charset="-127"/>
                </a:endParaRPr>
              </a:p>
            </p:txBody>
          </p:sp>
        </p:grpSp>
        <p:sp>
          <p:nvSpPr>
            <p:cNvPr id="57" name="标题层"/>
            <p:cNvSpPr txBox="1"/>
            <p:nvPr/>
          </p:nvSpPr>
          <p:spPr>
            <a:xfrm>
              <a:off x="4042202" y="1125404"/>
              <a:ext cx="3122663" cy="246986"/>
            </a:xfrm>
            <a:prstGeom prst="rect">
              <a:avLst/>
            </a:prstGeom>
            <a:noFill/>
            <a:effectLst>
              <a:outerShdw blurRad="12700" dist="12700" dir="4380000" algn="tl" rotWithShape="0">
                <a:prstClr val="black">
                  <a:alpha val="40000"/>
                </a:prstClr>
              </a:outerShdw>
            </a:effectLst>
          </p:spPr>
          <p:txBody>
            <a:bodyPr>
              <a:spAutoFit/>
            </a:bodyPr>
            <a:lstStyle/>
            <a:p>
              <a:pPr algn="ctr" fontAlgn="auto">
                <a:spcBef>
                  <a:spcPts val="0"/>
                </a:spcBef>
                <a:spcAft>
                  <a:spcPts val="0"/>
                </a:spcAft>
                <a:defRPr/>
              </a:pPr>
              <a:r>
                <a:rPr lang="zh-CN" altLang="en-US" sz="2800" b="1" kern="0" noProof="1">
                  <a:solidFill>
                    <a:sysClr val="window" lastClr="FFFFFF"/>
                  </a:solidFill>
                  <a:latin typeface="Arial" panose="020B0604020202020204" pitchFamily="34" charset="0"/>
                  <a:cs typeface="Arial" panose="020B0604020202020204" pitchFamily="34" charset="0"/>
                </a:rPr>
                <a:t>中国梦的定义</a:t>
              </a:r>
            </a:p>
          </p:txBody>
        </p:sp>
      </p:grpSp>
      <p:grpSp>
        <p:nvGrpSpPr>
          <p:cNvPr id="61" name="组合 60"/>
          <p:cNvGrpSpPr/>
          <p:nvPr/>
        </p:nvGrpSpPr>
        <p:grpSpPr bwMode="auto">
          <a:xfrm>
            <a:off x="4578350" y="3421063"/>
            <a:ext cx="4356100" cy="736600"/>
            <a:chOff x="3969582" y="1082743"/>
            <a:chExt cx="3266713" cy="347277"/>
          </a:xfrm>
        </p:grpSpPr>
        <p:grpSp>
          <p:nvGrpSpPr>
            <p:cNvPr id="16420" name="组合 76"/>
            <p:cNvGrpSpPr/>
            <p:nvPr/>
          </p:nvGrpSpPr>
          <p:grpSpPr bwMode="auto">
            <a:xfrm>
              <a:off x="3969582" y="1082743"/>
              <a:ext cx="3266713" cy="347277"/>
              <a:chOff x="4190103" y="1430020"/>
              <a:chExt cx="3024336" cy="346740"/>
            </a:xfrm>
          </p:grpSpPr>
          <p:sp>
            <p:nvSpPr>
              <p:cNvPr id="64" name="圆角矩形 63"/>
              <p:cNvSpPr/>
              <p:nvPr/>
            </p:nvSpPr>
            <p:spPr>
              <a:xfrm>
                <a:off x="4190103" y="1430020"/>
                <a:ext cx="3024336" cy="346740"/>
              </a:xfrm>
              <a:prstGeom prst="roundRect">
                <a:avLst/>
              </a:prstGeom>
              <a:solidFill>
                <a:srgbClr val="C00000"/>
              </a:solidFill>
              <a:ln w="12700"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algn="ctr" fontAlgn="auto">
                  <a:spcBef>
                    <a:spcPts val="0"/>
                  </a:spcBef>
                  <a:spcAft>
                    <a:spcPts val="0"/>
                  </a:spcAft>
                  <a:defRPr/>
                </a:pPr>
                <a:endParaRPr lang="zh-CN" altLang="en-US" sz="2800" kern="0" noProof="1">
                  <a:solidFill>
                    <a:sysClr val="window" lastClr="FFFFFF"/>
                  </a:solidFill>
                  <a:latin typeface="Calibri" panose="020F0502020204030204"/>
                  <a:ea typeface="宋体" panose="02010600030101010101" pitchFamily="2" charset="-122"/>
                </a:endParaRPr>
              </a:p>
            </p:txBody>
          </p:sp>
          <p:sp>
            <p:nvSpPr>
              <p:cNvPr id="16422" name="椭圆 14"/>
              <p:cNvSpPr>
                <a:spLocks noChangeArrowheads="1"/>
              </p:cNvSpPr>
              <p:nvPr/>
            </p:nvSpPr>
            <p:spPr bwMode="auto">
              <a:xfrm>
                <a:off x="4207738" y="1439520"/>
                <a:ext cx="2989067" cy="284991"/>
              </a:xfrm>
              <a:custGeom>
                <a:avLst/>
                <a:gdLst/>
                <a:ahLst/>
                <a:cxnLst>
                  <a:cxn ang="0">
                    <a:pos x="57791" y="0"/>
                  </a:cxn>
                  <a:cxn ang="0">
                    <a:pos x="2966545" y="0"/>
                  </a:cxn>
                  <a:cxn ang="0">
                    <a:pos x="3024336" y="57791"/>
                  </a:cxn>
                  <a:cxn ang="0">
                    <a:pos x="3024336" y="141731"/>
                  </a:cxn>
                  <a:cxn ang="0">
                    <a:pos x="1512169" y="288032"/>
                  </a:cxn>
                  <a:cxn ang="0">
                    <a:pos x="0" y="141731"/>
                  </a:cxn>
                  <a:cxn ang="0">
                    <a:pos x="0" y="57791"/>
                  </a:cxn>
                  <a:cxn ang="0">
                    <a:pos x="57791" y="0"/>
                  </a:cxn>
                </a:cxnLst>
                <a:rect l="0" t="0" r="r" b="b"/>
                <a:pathLst>
                  <a:path w="3024336" h="288032">
                    <a:moveTo>
                      <a:pt x="57791" y="0"/>
                    </a:moveTo>
                    <a:lnTo>
                      <a:pt x="2966545" y="0"/>
                    </a:lnTo>
                    <a:cubicBezTo>
                      <a:pt x="2998462" y="0"/>
                      <a:pt x="3024336" y="25874"/>
                      <a:pt x="3024336" y="57791"/>
                    </a:cubicBezTo>
                    <a:lnTo>
                      <a:pt x="3024336" y="141731"/>
                    </a:lnTo>
                    <a:cubicBezTo>
                      <a:pt x="2725568" y="229254"/>
                      <a:pt x="2160294" y="288032"/>
                      <a:pt x="1512169" y="288032"/>
                    </a:cubicBezTo>
                    <a:cubicBezTo>
                      <a:pt x="864044" y="288032"/>
                      <a:pt x="298767" y="229254"/>
                      <a:pt x="0" y="141731"/>
                    </a:cubicBezTo>
                    <a:lnTo>
                      <a:pt x="0" y="57791"/>
                    </a:lnTo>
                    <a:cubicBezTo>
                      <a:pt x="0" y="25874"/>
                      <a:pt x="25874" y="0"/>
                      <a:pt x="57791" y="0"/>
                    </a:cubicBezTo>
                    <a:close/>
                  </a:path>
                </a:pathLst>
              </a:custGeom>
              <a:solidFill>
                <a:srgbClr val="FFFFFF">
                  <a:alpha val="14000"/>
                </a:srgbClr>
              </a:solidFill>
              <a:ln w="10795">
                <a:noFill/>
                <a:round/>
              </a:ln>
            </p:spPr>
            <p:txBody>
              <a:bodyPr anchor="ctr"/>
              <a:lstStyle/>
              <a:p>
                <a:pPr algn="ctr"/>
                <a:endParaRPr lang="zh-CN" altLang="en-US" sz="2800">
                  <a:solidFill>
                    <a:srgbClr val="FFFFFF"/>
                  </a:solidFill>
                  <a:ea typeface="宋体" panose="02010600030101010101" pitchFamily="2" charset="-122"/>
                </a:endParaRPr>
              </a:p>
            </p:txBody>
          </p:sp>
          <p:sp>
            <p:nvSpPr>
              <p:cNvPr id="16423" name="Freeform 6"/>
              <p:cNvSpPr>
                <a:spLocks noChangeArrowheads="1"/>
              </p:cNvSpPr>
              <p:nvPr/>
            </p:nvSpPr>
            <p:spPr bwMode="auto">
              <a:xfrm>
                <a:off x="4777923" y="1461686"/>
                <a:ext cx="1800200" cy="17417"/>
              </a:xfrm>
              <a:custGeom>
                <a:avLst/>
                <a:gdLst/>
                <a:ahLst/>
                <a:cxnLst>
                  <a:cxn ang="0">
                    <a:pos x="10" y="0"/>
                  </a:cxn>
                  <a:cxn ang="0">
                    <a:pos x="10" y="0"/>
                  </a:cxn>
                  <a:cxn ang="0">
                    <a:pos x="6" y="14"/>
                  </a:cxn>
                  <a:cxn ang="0">
                    <a:pos x="2" y="30"/>
                  </a:cxn>
                  <a:cxn ang="0">
                    <a:pos x="0" y="46"/>
                  </a:cxn>
                  <a:cxn ang="0">
                    <a:pos x="0" y="62"/>
                  </a:cxn>
                  <a:cxn ang="0">
                    <a:pos x="0" y="62"/>
                  </a:cxn>
                  <a:cxn ang="0">
                    <a:pos x="2" y="82"/>
                  </a:cxn>
                  <a:cxn ang="0">
                    <a:pos x="4" y="102"/>
                  </a:cxn>
                  <a:cxn ang="0">
                    <a:pos x="10" y="122"/>
                  </a:cxn>
                  <a:cxn ang="0">
                    <a:pos x="18" y="142"/>
                  </a:cxn>
                  <a:cxn ang="0">
                    <a:pos x="28" y="162"/>
                  </a:cxn>
                  <a:cxn ang="0">
                    <a:pos x="38" y="180"/>
                  </a:cxn>
                  <a:cxn ang="0">
                    <a:pos x="52" y="198"/>
                  </a:cxn>
                  <a:cxn ang="0">
                    <a:pos x="68" y="216"/>
                  </a:cxn>
                  <a:cxn ang="0">
                    <a:pos x="84" y="234"/>
                  </a:cxn>
                  <a:cxn ang="0">
                    <a:pos x="104" y="252"/>
                  </a:cxn>
                  <a:cxn ang="0">
                    <a:pos x="124" y="268"/>
                  </a:cxn>
                  <a:cxn ang="0">
                    <a:pos x="146" y="284"/>
                  </a:cxn>
                  <a:cxn ang="0">
                    <a:pos x="170" y="300"/>
                  </a:cxn>
                  <a:cxn ang="0">
                    <a:pos x="196" y="316"/>
                  </a:cxn>
                  <a:cxn ang="0">
                    <a:pos x="224" y="330"/>
                  </a:cxn>
                  <a:cxn ang="0">
                    <a:pos x="252" y="344"/>
                  </a:cxn>
                  <a:cxn ang="0">
                    <a:pos x="312" y="370"/>
                  </a:cxn>
                  <a:cxn ang="0">
                    <a:pos x="378" y="392"/>
                  </a:cxn>
                  <a:cxn ang="0">
                    <a:pos x="450" y="412"/>
                  </a:cxn>
                  <a:cxn ang="0">
                    <a:pos x="524" y="430"/>
                  </a:cxn>
                  <a:cxn ang="0">
                    <a:pos x="604" y="444"/>
                  </a:cxn>
                  <a:cxn ang="0">
                    <a:pos x="686" y="452"/>
                  </a:cxn>
                  <a:cxn ang="0">
                    <a:pos x="772" y="458"/>
                  </a:cxn>
                  <a:cxn ang="0">
                    <a:pos x="860" y="462"/>
                  </a:cxn>
                  <a:cxn ang="0">
                    <a:pos x="860" y="462"/>
                  </a:cxn>
                  <a:cxn ang="0">
                    <a:pos x="948" y="458"/>
                  </a:cxn>
                  <a:cxn ang="0">
                    <a:pos x="1032" y="452"/>
                  </a:cxn>
                  <a:cxn ang="0">
                    <a:pos x="1116" y="444"/>
                  </a:cxn>
                  <a:cxn ang="0">
                    <a:pos x="1194" y="430"/>
                  </a:cxn>
                  <a:cxn ang="0">
                    <a:pos x="1270" y="412"/>
                  </a:cxn>
                  <a:cxn ang="0">
                    <a:pos x="1340" y="392"/>
                  </a:cxn>
                  <a:cxn ang="0">
                    <a:pos x="1406" y="370"/>
                  </a:cxn>
                  <a:cxn ang="0">
                    <a:pos x="1468" y="344"/>
                  </a:cxn>
                  <a:cxn ang="0">
                    <a:pos x="1496" y="330"/>
                  </a:cxn>
                  <a:cxn ang="0">
                    <a:pos x="1522" y="316"/>
                  </a:cxn>
                  <a:cxn ang="0">
                    <a:pos x="1548" y="300"/>
                  </a:cxn>
                  <a:cxn ang="0">
                    <a:pos x="1572" y="284"/>
                  </a:cxn>
                  <a:cxn ang="0">
                    <a:pos x="1594" y="268"/>
                  </a:cxn>
                  <a:cxn ang="0">
                    <a:pos x="1616" y="252"/>
                  </a:cxn>
                  <a:cxn ang="0">
                    <a:pos x="1634" y="234"/>
                  </a:cxn>
                  <a:cxn ang="0">
                    <a:pos x="1652" y="216"/>
                  </a:cxn>
                  <a:cxn ang="0">
                    <a:pos x="1666" y="198"/>
                  </a:cxn>
                  <a:cxn ang="0">
                    <a:pos x="1680" y="180"/>
                  </a:cxn>
                  <a:cxn ang="0">
                    <a:pos x="1692" y="162"/>
                  </a:cxn>
                  <a:cxn ang="0">
                    <a:pos x="1702" y="142"/>
                  </a:cxn>
                  <a:cxn ang="0">
                    <a:pos x="1710" y="122"/>
                  </a:cxn>
                  <a:cxn ang="0">
                    <a:pos x="1714" y="102"/>
                  </a:cxn>
                  <a:cxn ang="0">
                    <a:pos x="1718" y="82"/>
                  </a:cxn>
                  <a:cxn ang="0">
                    <a:pos x="1718" y="62"/>
                  </a:cxn>
                  <a:cxn ang="0">
                    <a:pos x="1718" y="62"/>
                  </a:cxn>
                  <a:cxn ang="0">
                    <a:pos x="1718" y="46"/>
                  </a:cxn>
                  <a:cxn ang="0">
                    <a:pos x="1716" y="30"/>
                  </a:cxn>
                  <a:cxn ang="0">
                    <a:pos x="1714" y="14"/>
                  </a:cxn>
                  <a:cxn ang="0">
                    <a:pos x="1708" y="0"/>
                  </a:cxn>
                  <a:cxn ang="0">
                    <a:pos x="10" y="0"/>
                  </a:cxn>
                </a:cxnLst>
                <a:rect l="0" t="0" r="r" b="b"/>
                <a:pathLst>
                  <a:path w="1718" h="462">
                    <a:moveTo>
                      <a:pt x="10" y="0"/>
                    </a:moveTo>
                    <a:lnTo>
                      <a:pt x="10" y="0"/>
                    </a:lnTo>
                    <a:lnTo>
                      <a:pt x="6" y="14"/>
                    </a:lnTo>
                    <a:lnTo>
                      <a:pt x="2" y="30"/>
                    </a:lnTo>
                    <a:lnTo>
                      <a:pt x="0" y="46"/>
                    </a:lnTo>
                    <a:lnTo>
                      <a:pt x="0" y="62"/>
                    </a:lnTo>
                    <a:lnTo>
                      <a:pt x="2" y="82"/>
                    </a:lnTo>
                    <a:lnTo>
                      <a:pt x="4" y="102"/>
                    </a:lnTo>
                    <a:lnTo>
                      <a:pt x="10" y="122"/>
                    </a:lnTo>
                    <a:lnTo>
                      <a:pt x="18" y="142"/>
                    </a:lnTo>
                    <a:lnTo>
                      <a:pt x="28" y="162"/>
                    </a:lnTo>
                    <a:lnTo>
                      <a:pt x="38" y="180"/>
                    </a:lnTo>
                    <a:lnTo>
                      <a:pt x="52" y="198"/>
                    </a:lnTo>
                    <a:lnTo>
                      <a:pt x="68" y="216"/>
                    </a:lnTo>
                    <a:lnTo>
                      <a:pt x="84" y="234"/>
                    </a:lnTo>
                    <a:lnTo>
                      <a:pt x="104" y="252"/>
                    </a:lnTo>
                    <a:lnTo>
                      <a:pt x="124" y="268"/>
                    </a:lnTo>
                    <a:lnTo>
                      <a:pt x="146" y="284"/>
                    </a:lnTo>
                    <a:lnTo>
                      <a:pt x="170" y="300"/>
                    </a:lnTo>
                    <a:lnTo>
                      <a:pt x="196" y="316"/>
                    </a:lnTo>
                    <a:lnTo>
                      <a:pt x="224" y="330"/>
                    </a:lnTo>
                    <a:lnTo>
                      <a:pt x="252" y="344"/>
                    </a:lnTo>
                    <a:lnTo>
                      <a:pt x="312" y="370"/>
                    </a:lnTo>
                    <a:lnTo>
                      <a:pt x="378" y="392"/>
                    </a:lnTo>
                    <a:lnTo>
                      <a:pt x="450" y="412"/>
                    </a:lnTo>
                    <a:lnTo>
                      <a:pt x="524" y="430"/>
                    </a:lnTo>
                    <a:lnTo>
                      <a:pt x="604" y="444"/>
                    </a:lnTo>
                    <a:lnTo>
                      <a:pt x="686" y="452"/>
                    </a:lnTo>
                    <a:lnTo>
                      <a:pt x="772" y="458"/>
                    </a:lnTo>
                    <a:lnTo>
                      <a:pt x="860" y="462"/>
                    </a:lnTo>
                    <a:lnTo>
                      <a:pt x="948" y="458"/>
                    </a:lnTo>
                    <a:lnTo>
                      <a:pt x="1032" y="452"/>
                    </a:lnTo>
                    <a:lnTo>
                      <a:pt x="1116" y="444"/>
                    </a:lnTo>
                    <a:lnTo>
                      <a:pt x="1194" y="430"/>
                    </a:lnTo>
                    <a:lnTo>
                      <a:pt x="1270" y="412"/>
                    </a:lnTo>
                    <a:lnTo>
                      <a:pt x="1340" y="392"/>
                    </a:lnTo>
                    <a:lnTo>
                      <a:pt x="1406" y="370"/>
                    </a:lnTo>
                    <a:lnTo>
                      <a:pt x="1468" y="344"/>
                    </a:lnTo>
                    <a:lnTo>
                      <a:pt x="1496" y="330"/>
                    </a:lnTo>
                    <a:lnTo>
                      <a:pt x="1522" y="316"/>
                    </a:lnTo>
                    <a:lnTo>
                      <a:pt x="1548" y="300"/>
                    </a:lnTo>
                    <a:lnTo>
                      <a:pt x="1572" y="284"/>
                    </a:lnTo>
                    <a:lnTo>
                      <a:pt x="1594" y="268"/>
                    </a:lnTo>
                    <a:lnTo>
                      <a:pt x="1616" y="252"/>
                    </a:lnTo>
                    <a:lnTo>
                      <a:pt x="1634" y="234"/>
                    </a:lnTo>
                    <a:lnTo>
                      <a:pt x="1652" y="216"/>
                    </a:lnTo>
                    <a:lnTo>
                      <a:pt x="1666" y="198"/>
                    </a:lnTo>
                    <a:lnTo>
                      <a:pt x="1680" y="180"/>
                    </a:lnTo>
                    <a:lnTo>
                      <a:pt x="1692" y="162"/>
                    </a:lnTo>
                    <a:lnTo>
                      <a:pt x="1702" y="142"/>
                    </a:lnTo>
                    <a:lnTo>
                      <a:pt x="1710" y="122"/>
                    </a:lnTo>
                    <a:lnTo>
                      <a:pt x="1714" y="102"/>
                    </a:lnTo>
                    <a:lnTo>
                      <a:pt x="1718" y="82"/>
                    </a:lnTo>
                    <a:lnTo>
                      <a:pt x="1718" y="62"/>
                    </a:lnTo>
                    <a:lnTo>
                      <a:pt x="1718" y="46"/>
                    </a:lnTo>
                    <a:lnTo>
                      <a:pt x="1716" y="30"/>
                    </a:lnTo>
                    <a:lnTo>
                      <a:pt x="1714" y="14"/>
                    </a:lnTo>
                    <a:lnTo>
                      <a:pt x="1708" y="0"/>
                    </a:lnTo>
                    <a:lnTo>
                      <a:pt x="10" y="0"/>
                    </a:lnTo>
                    <a:close/>
                  </a:path>
                </a:pathLst>
              </a:custGeom>
              <a:gradFill rotWithShape="1">
                <a:gsLst>
                  <a:gs pos="0">
                    <a:srgbClr val="FFFFFF">
                      <a:alpha val="79999"/>
                    </a:srgbClr>
                  </a:gs>
                  <a:gs pos="100000">
                    <a:srgbClr val="000000">
                      <a:alpha val="0"/>
                    </a:srgbClr>
                  </a:gs>
                </a:gsLst>
                <a:path path="rect">
                  <a:fillToRect l="50000" t="50000" r="50000" b="50000"/>
                </a:path>
              </a:gradFill>
              <a:ln w="10795">
                <a:noFill/>
                <a:round/>
              </a:ln>
            </p:spPr>
            <p:txBody>
              <a:bodyPr anchor="ctr"/>
              <a:lstStyle/>
              <a:p>
                <a:pPr algn="ctr"/>
                <a:endParaRPr lang="ko-KR" altLang="en-US" sz="2800">
                  <a:solidFill>
                    <a:srgbClr val="FFFFFF"/>
                  </a:solidFill>
                  <a:ea typeface="Malgun Gothic" panose="020B0503020000020004" charset="-127"/>
                </a:endParaRPr>
              </a:p>
            </p:txBody>
          </p:sp>
        </p:grpSp>
        <p:sp>
          <p:nvSpPr>
            <p:cNvPr id="63" name="标题层"/>
            <p:cNvSpPr txBox="1"/>
            <p:nvPr/>
          </p:nvSpPr>
          <p:spPr>
            <a:xfrm>
              <a:off x="4042202" y="1131391"/>
              <a:ext cx="3122663" cy="246986"/>
            </a:xfrm>
            <a:prstGeom prst="rect">
              <a:avLst/>
            </a:prstGeom>
            <a:noFill/>
            <a:effectLst>
              <a:outerShdw blurRad="12700" dist="12700" dir="4380000" algn="tl" rotWithShape="0">
                <a:prstClr val="black">
                  <a:alpha val="40000"/>
                </a:prstClr>
              </a:outerShdw>
            </a:effectLst>
          </p:spPr>
          <p:txBody>
            <a:bodyPr>
              <a:spAutoFit/>
            </a:bodyPr>
            <a:lstStyle/>
            <a:p>
              <a:pPr algn="ctr" fontAlgn="auto">
                <a:spcBef>
                  <a:spcPts val="0"/>
                </a:spcBef>
                <a:spcAft>
                  <a:spcPts val="0"/>
                </a:spcAft>
                <a:defRPr/>
              </a:pPr>
              <a:r>
                <a:rPr lang="zh-CN" altLang="en-US" sz="2800" b="1" kern="0" noProof="1">
                  <a:solidFill>
                    <a:sysClr val="window" lastClr="FFFFFF"/>
                  </a:solidFill>
                  <a:latin typeface="Arial" panose="020B0604020202020204" pitchFamily="34" charset="0"/>
                  <a:cs typeface="Arial" panose="020B0604020202020204" pitchFamily="34" charset="0"/>
                </a:rPr>
                <a:t>聚力共圆梦想</a:t>
              </a:r>
            </a:p>
          </p:txBody>
        </p:sp>
      </p:grpSp>
      <p:grpSp>
        <p:nvGrpSpPr>
          <p:cNvPr id="67" name="组合 66"/>
          <p:cNvGrpSpPr/>
          <p:nvPr/>
        </p:nvGrpSpPr>
        <p:grpSpPr bwMode="auto">
          <a:xfrm>
            <a:off x="4578350" y="4271963"/>
            <a:ext cx="4356100" cy="736600"/>
            <a:chOff x="3969582" y="1082743"/>
            <a:chExt cx="3266713" cy="347277"/>
          </a:xfrm>
        </p:grpSpPr>
        <p:grpSp>
          <p:nvGrpSpPr>
            <p:cNvPr id="16426" name="组合 82"/>
            <p:cNvGrpSpPr/>
            <p:nvPr/>
          </p:nvGrpSpPr>
          <p:grpSpPr bwMode="auto">
            <a:xfrm>
              <a:off x="3969582" y="1082743"/>
              <a:ext cx="3266713" cy="347277"/>
              <a:chOff x="4190103" y="1430020"/>
              <a:chExt cx="3024336" cy="346740"/>
            </a:xfrm>
          </p:grpSpPr>
          <p:sp>
            <p:nvSpPr>
              <p:cNvPr id="70" name="圆角矩形 69"/>
              <p:cNvSpPr/>
              <p:nvPr/>
            </p:nvSpPr>
            <p:spPr>
              <a:xfrm>
                <a:off x="4190103" y="1430020"/>
                <a:ext cx="3024336" cy="346740"/>
              </a:xfrm>
              <a:prstGeom prst="roundRect">
                <a:avLst/>
              </a:prstGeom>
              <a:solidFill>
                <a:srgbClr val="C00000"/>
              </a:solidFill>
              <a:ln w="12700"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algn="ctr" fontAlgn="auto">
                  <a:spcBef>
                    <a:spcPts val="0"/>
                  </a:spcBef>
                  <a:spcAft>
                    <a:spcPts val="0"/>
                  </a:spcAft>
                  <a:defRPr/>
                </a:pPr>
                <a:endParaRPr lang="zh-CN" altLang="en-US" sz="2800" kern="0" noProof="1">
                  <a:solidFill>
                    <a:sysClr val="window" lastClr="FFFFFF"/>
                  </a:solidFill>
                  <a:latin typeface="Calibri" panose="020F0502020204030204"/>
                  <a:ea typeface="宋体" panose="02010600030101010101" pitchFamily="2" charset="-122"/>
                </a:endParaRPr>
              </a:p>
            </p:txBody>
          </p:sp>
          <p:sp>
            <p:nvSpPr>
              <p:cNvPr id="16428" name="椭圆 14"/>
              <p:cNvSpPr>
                <a:spLocks noChangeArrowheads="1"/>
              </p:cNvSpPr>
              <p:nvPr/>
            </p:nvSpPr>
            <p:spPr bwMode="auto">
              <a:xfrm>
                <a:off x="4207738" y="1439520"/>
                <a:ext cx="2989067" cy="284991"/>
              </a:xfrm>
              <a:custGeom>
                <a:avLst/>
                <a:gdLst/>
                <a:ahLst/>
                <a:cxnLst>
                  <a:cxn ang="0">
                    <a:pos x="57791" y="0"/>
                  </a:cxn>
                  <a:cxn ang="0">
                    <a:pos x="2966545" y="0"/>
                  </a:cxn>
                  <a:cxn ang="0">
                    <a:pos x="3024336" y="57791"/>
                  </a:cxn>
                  <a:cxn ang="0">
                    <a:pos x="3024336" y="141731"/>
                  </a:cxn>
                  <a:cxn ang="0">
                    <a:pos x="1512169" y="288032"/>
                  </a:cxn>
                  <a:cxn ang="0">
                    <a:pos x="0" y="141731"/>
                  </a:cxn>
                  <a:cxn ang="0">
                    <a:pos x="0" y="57791"/>
                  </a:cxn>
                  <a:cxn ang="0">
                    <a:pos x="57791" y="0"/>
                  </a:cxn>
                </a:cxnLst>
                <a:rect l="0" t="0" r="r" b="b"/>
                <a:pathLst>
                  <a:path w="3024336" h="288032">
                    <a:moveTo>
                      <a:pt x="57791" y="0"/>
                    </a:moveTo>
                    <a:lnTo>
                      <a:pt x="2966545" y="0"/>
                    </a:lnTo>
                    <a:cubicBezTo>
                      <a:pt x="2998462" y="0"/>
                      <a:pt x="3024336" y="25874"/>
                      <a:pt x="3024336" y="57791"/>
                    </a:cubicBezTo>
                    <a:lnTo>
                      <a:pt x="3024336" y="141731"/>
                    </a:lnTo>
                    <a:cubicBezTo>
                      <a:pt x="2725568" y="229254"/>
                      <a:pt x="2160294" y="288032"/>
                      <a:pt x="1512169" y="288032"/>
                    </a:cubicBezTo>
                    <a:cubicBezTo>
                      <a:pt x="864044" y="288032"/>
                      <a:pt x="298767" y="229254"/>
                      <a:pt x="0" y="141731"/>
                    </a:cubicBezTo>
                    <a:lnTo>
                      <a:pt x="0" y="57791"/>
                    </a:lnTo>
                    <a:cubicBezTo>
                      <a:pt x="0" y="25874"/>
                      <a:pt x="25874" y="0"/>
                      <a:pt x="57791" y="0"/>
                    </a:cubicBezTo>
                    <a:close/>
                  </a:path>
                </a:pathLst>
              </a:custGeom>
              <a:solidFill>
                <a:srgbClr val="FFFFFF">
                  <a:alpha val="14000"/>
                </a:srgbClr>
              </a:solidFill>
              <a:ln w="10795">
                <a:noFill/>
                <a:round/>
              </a:ln>
            </p:spPr>
            <p:txBody>
              <a:bodyPr anchor="ctr"/>
              <a:lstStyle/>
              <a:p>
                <a:pPr algn="ctr"/>
                <a:endParaRPr lang="zh-CN" altLang="en-US" sz="2800">
                  <a:solidFill>
                    <a:srgbClr val="FFFFFF"/>
                  </a:solidFill>
                  <a:ea typeface="宋体" panose="02010600030101010101" pitchFamily="2" charset="-122"/>
                </a:endParaRPr>
              </a:p>
            </p:txBody>
          </p:sp>
          <p:sp>
            <p:nvSpPr>
              <p:cNvPr id="16429" name="Freeform 6"/>
              <p:cNvSpPr>
                <a:spLocks noChangeArrowheads="1"/>
              </p:cNvSpPr>
              <p:nvPr/>
            </p:nvSpPr>
            <p:spPr bwMode="auto">
              <a:xfrm>
                <a:off x="4777923" y="1461686"/>
                <a:ext cx="1800200" cy="17417"/>
              </a:xfrm>
              <a:custGeom>
                <a:avLst/>
                <a:gdLst/>
                <a:ahLst/>
                <a:cxnLst>
                  <a:cxn ang="0">
                    <a:pos x="10" y="0"/>
                  </a:cxn>
                  <a:cxn ang="0">
                    <a:pos x="10" y="0"/>
                  </a:cxn>
                  <a:cxn ang="0">
                    <a:pos x="6" y="14"/>
                  </a:cxn>
                  <a:cxn ang="0">
                    <a:pos x="2" y="30"/>
                  </a:cxn>
                  <a:cxn ang="0">
                    <a:pos x="0" y="46"/>
                  </a:cxn>
                  <a:cxn ang="0">
                    <a:pos x="0" y="62"/>
                  </a:cxn>
                  <a:cxn ang="0">
                    <a:pos x="0" y="62"/>
                  </a:cxn>
                  <a:cxn ang="0">
                    <a:pos x="2" y="82"/>
                  </a:cxn>
                  <a:cxn ang="0">
                    <a:pos x="4" y="102"/>
                  </a:cxn>
                  <a:cxn ang="0">
                    <a:pos x="10" y="122"/>
                  </a:cxn>
                  <a:cxn ang="0">
                    <a:pos x="18" y="142"/>
                  </a:cxn>
                  <a:cxn ang="0">
                    <a:pos x="28" y="162"/>
                  </a:cxn>
                  <a:cxn ang="0">
                    <a:pos x="38" y="180"/>
                  </a:cxn>
                  <a:cxn ang="0">
                    <a:pos x="52" y="198"/>
                  </a:cxn>
                  <a:cxn ang="0">
                    <a:pos x="68" y="216"/>
                  </a:cxn>
                  <a:cxn ang="0">
                    <a:pos x="84" y="234"/>
                  </a:cxn>
                  <a:cxn ang="0">
                    <a:pos x="104" y="252"/>
                  </a:cxn>
                  <a:cxn ang="0">
                    <a:pos x="124" y="268"/>
                  </a:cxn>
                  <a:cxn ang="0">
                    <a:pos x="146" y="284"/>
                  </a:cxn>
                  <a:cxn ang="0">
                    <a:pos x="170" y="300"/>
                  </a:cxn>
                  <a:cxn ang="0">
                    <a:pos x="196" y="316"/>
                  </a:cxn>
                  <a:cxn ang="0">
                    <a:pos x="224" y="330"/>
                  </a:cxn>
                  <a:cxn ang="0">
                    <a:pos x="252" y="344"/>
                  </a:cxn>
                  <a:cxn ang="0">
                    <a:pos x="312" y="370"/>
                  </a:cxn>
                  <a:cxn ang="0">
                    <a:pos x="378" y="392"/>
                  </a:cxn>
                  <a:cxn ang="0">
                    <a:pos x="450" y="412"/>
                  </a:cxn>
                  <a:cxn ang="0">
                    <a:pos x="524" y="430"/>
                  </a:cxn>
                  <a:cxn ang="0">
                    <a:pos x="604" y="444"/>
                  </a:cxn>
                  <a:cxn ang="0">
                    <a:pos x="686" y="452"/>
                  </a:cxn>
                  <a:cxn ang="0">
                    <a:pos x="772" y="458"/>
                  </a:cxn>
                  <a:cxn ang="0">
                    <a:pos x="860" y="462"/>
                  </a:cxn>
                  <a:cxn ang="0">
                    <a:pos x="860" y="462"/>
                  </a:cxn>
                  <a:cxn ang="0">
                    <a:pos x="948" y="458"/>
                  </a:cxn>
                  <a:cxn ang="0">
                    <a:pos x="1032" y="452"/>
                  </a:cxn>
                  <a:cxn ang="0">
                    <a:pos x="1116" y="444"/>
                  </a:cxn>
                  <a:cxn ang="0">
                    <a:pos x="1194" y="430"/>
                  </a:cxn>
                  <a:cxn ang="0">
                    <a:pos x="1270" y="412"/>
                  </a:cxn>
                  <a:cxn ang="0">
                    <a:pos x="1340" y="392"/>
                  </a:cxn>
                  <a:cxn ang="0">
                    <a:pos x="1406" y="370"/>
                  </a:cxn>
                  <a:cxn ang="0">
                    <a:pos x="1468" y="344"/>
                  </a:cxn>
                  <a:cxn ang="0">
                    <a:pos x="1496" y="330"/>
                  </a:cxn>
                  <a:cxn ang="0">
                    <a:pos x="1522" y="316"/>
                  </a:cxn>
                  <a:cxn ang="0">
                    <a:pos x="1548" y="300"/>
                  </a:cxn>
                  <a:cxn ang="0">
                    <a:pos x="1572" y="284"/>
                  </a:cxn>
                  <a:cxn ang="0">
                    <a:pos x="1594" y="268"/>
                  </a:cxn>
                  <a:cxn ang="0">
                    <a:pos x="1616" y="252"/>
                  </a:cxn>
                  <a:cxn ang="0">
                    <a:pos x="1634" y="234"/>
                  </a:cxn>
                  <a:cxn ang="0">
                    <a:pos x="1652" y="216"/>
                  </a:cxn>
                  <a:cxn ang="0">
                    <a:pos x="1666" y="198"/>
                  </a:cxn>
                  <a:cxn ang="0">
                    <a:pos x="1680" y="180"/>
                  </a:cxn>
                  <a:cxn ang="0">
                    <a:pos x="1692" y="162"/>
                  </a:cxn>
                  <a:cxn ang="0">
                    <a:pos x="1702" y="142"/>
                  </a:cxn>
                  <a:cxn ang="0">
                    <a:pos x="1710" y="122"/>
                  </a:cxn>
                  <a:cxn ang="0">
                    <a:pos x="1714" y="102"/>
                  </a:cxn>
                  <a:cxn ang="0">
                    <a:pos x="1718" y="82"/>
                  </a:cxn>
                  <a:cxn ang="0">
                    <a:pos x="1718" y="62"/>
                  </a:cxn>
                  <a:cxn ang="0">
                    <a:pos x="1718" y="62"/>
                  </a:cxn>
                  <a:cxn ang="0">
                    <a:pos x="1718" y="46"/>
                  </a:cxn>
                  <a:cxn ang="0">
                    <a:pos x="1716" y="30"/>
                  </a:cxn>
                  <a:cxn ang="0">
                    <a:pos x="1714" y="14"/>
                  </a:cxn>
                  <a:cxn ang="0">
                    <a:pos x="1708" y="0"/>
                  </a:cxn>
                  <a:cxn ang="0">
                    <a:pos x="10" y="0"/>
                  </a:cxn>
                </a:cxnLst>
                <a:rect l="0" t="0" r="r" b="b"/>
                <a:pathLst>
                  <a:path w="1718" h="462">
                    <a:moveTo>
                      <a:pt x="10" y="0"/>
                    </a:moveTo>
                    <a:lnTo>
                      <a:pt x="10" y="0"/>
                    </a:lnTo>
                    <a:lnTo>
                      <a:pt x="6" y="14"/>
                    </a:lnTo>
                    <a:lnTo>
                      <a:pt x="2" y="30"/>
                    </a:lnTo>
                    <a:lnTo>
                      <a:pt x="0" y="46"/>
                    </a:lnTo>
                    <a:lnTo>
                      <a:pt x="0" y="62"/>
                    </a:lnTo>
                    <a:lnTo>
                      <a:pt x="2" y="82"/>
                    </a:lnTo>
                    <a:lnTo>
                      <a:pt x="4" y="102"/>
                    </a:lnTo>
                    <a:lnTo>
                      <a:pt x="10" y="122"/>
                    </a:lnTo>
                    <a:lnTo>
                      <a:pt x="18" y="142"/>
                    </a:lnTo>
                    <a:lnTo>
                      <a:pt x="28" y="162"/>
                    </a:lnTo>
                    <a:lnTo>
                      <a:pt x="38" y="180"/>
                    </a:lnTo>
                    <a:lnTo>
                      <a:pt x="52" y="198"/>
                    </a:lnTo>
                    <a:lnTo>
                      <a:pt x="68" y="216"/>
                    </a:lnTo>
                    <a:lnTo>
                      <a:pt x="84" y="234"/>
                    </a:lnTo>
                    <a:lnTo>
                      <a:pt x="104" y="252"/>
                    </a:lnTo>
                    <a:lnTo>
                      <a:pt x="124" y="268"/>
                    </a:lnTo>
                    <a:lnTo>
                      <a:pt x="146" y="284"/>
                    </a:lnTo>
                    <a:lnTo>
                      <a:pt x="170" y="300"/>
                    </a:lnTo>
                    <a:lnTo>
                      <a:pt x="196" y="316"/>
                    </a:lnTo>
                    <a:lnTo>
                      <a:pt x="224" y="330"/>
                    </a:lnTo>
                    <a:lnTo>
                      <a:pt x="252" y="344"/>
                    </a:lnTo>
                    <a:lnTo>
                      <a:pt x="312" y="370"/>
                    </a:lnTo>
                    <a:lnTo>
                      <a:pt x="378" y="392"/>
                    </a:lnTo>
                    <a:lnTo>
                      <a:pt x="450" y="412"/>
                    </a:lnTo>
                    <a:lnTo>
                      <a:pt x="524" y="430"/>
                    </a:lnTo>
                    <a:lnTo>
                      <a:pt x="604" y="444"/>
                    </a:lnTo>
                    <a:lnTo>
                      <a:pt x="686" y="452"/>
                    </a:lnTo>
                    <a:lnTo>
                      <a:pt x="772" y="458"/>
                    </a:lnTo>
                    <a:lnTo>
                      <a:pt x="860" y="462"/>
                    </a:lnTo>
                    <a:lnTo>
                      <a:pt x="948" y="458"/>
                    </a:lnTo>
                    <a:lnTo>
                      <a:pt x="1032" y="452"/>
                    </a:lnTo>
                    <a:lnTo>
                      <a:pt x="1116" y="444"/>
                    </a:lnTo>
                    <a:lnTo>
                      <a:pt x="1194" y="430"/>
                    </a:lnTo>
                    <a:lnTo>
                      <a:pt x="1270" y="412"/>
                    </a:lnTo>
                    <a:lnTo>
                      <a:pt x="1340" y="392"/>
                    </a:lnTo>
                    <a:lnTo>
                      <a:pt x="1406" y="370"/>
                    </a:lnTo>
                    <a:lnTo>
                      <a:pt x="1468" y="344"/>
                    </a:lnTo>
                    <a:lnTo>
                      <a:pt x="1496" y="330"/>
                    </a:lnTo>
                    <a:lnTo>
                      <a:pt x="1522" y="316"/>
                    </a:lnTo>
                    <a:lnTo>
                      <a:pt x="1548" y="300"/>
                    </a:lnTo>
                    <a:lnTo>
                      <a:pt x="1572" y="284"/>
                    </a:lnTo>
                    <a:lnTo>
                      <a:pt x="1594" y="268"/>
                    </a:lnTo>
                    <a:lnTo>
                      <a:pt x="1616" y="252"/>
                    </a:lnTo>
                    <a:lnTo>
                      <a:pt x="1634" y="234"/>
                    </a:lnTo>
                    <a:lnTo>
                      <a:pt x="1652" y="216"/>
                    </a:lnTo>
                    <a:lnTo>
                      <a:pt x="1666" y="198"/>
                    </a:lnTo>
                    <a:lnTo>
                      <a:pt x="1680" y="180"/>
                    </a:lnTo>
                    <a:lnTo>
                      <a:pt x="1692" y="162"/>
                    </a:lnTo>
                    <a:lnTo>
                      <a:pt x="1702" y="142"/>
                    </a:lnTo>
                    <a:lnTo>
                      <a:pt x="1710" y="122"/>
                    </a:lnTo>
                    <a:lnTo>
                      <a:pt x="1714" y="102"/>
                    </a:lnTo>
                    <a:lnTo>
                      <a:pt x="1718" y="82"/>
                    </a:lnTo>
                    <a:lnTo>
                      <a:pt x="1718" y="62"/>
                    </a:lnTo>
                    <a:lnTo>
                      <a:pt x="1718" y="46"/>
                    </a:lnTo>
                    <a:lnTo>
                      <a:pt x="1716" y="30"/>
                    </a:lnTo>
                    <a:lnTo>
                      <a:pt x="1714" y="14"/>
                    </a:lnTo>
                    <a:lnTo>
                      <a:pt x="1708" y="0"/>
                    </a:lnTo>
                    <a:lnTo>
                      <a:pt x="10" y="0"/>
                    </a:lnTo>
                    <a:close/>
                  </a:path>
                </a:pathLst>
              </a:custGeom>
              <a:gradFill rotWithShape="1">
                <a:gsLst>
                  <a:gs pos="0">
                    <a:srgbClr val="FFFFFF">
                      <a:alpha val="79999"/>
                    </a:srgbClr>
                  </a:gs>
                  <a:gs pos="100000">
                    <a:srgbClr val="000000">
                      <a:alpha val="0"/>
                    </a:srgbClr>
                  </a:gs>
                </a:gsLst>
                <a:path path="rect">
                  <a:fillToRect l="50000" t="50000" r="50000" b="50000"/>
                </a:path>
              </a:gradFill>
              <a:ln w="10795">
                <a:noFill/>
                <a:round/>
              </a:ln>
            </p:spPr>
            <p:txBody>
              <a:bodyPr anchor="ctr"/>
              <a:lstStyle/>
              <a:p>
                <a:pPr algn="ctr"/>
                <a:endParaRPr lang="ko-KR" altLang="en-US" sz="2800">
                  <a:solidFill>
                    <a:srgbClr val="FFFFFF"/>
                  </a:solidFill>
                  <a:ea typeface="Malgun Gothic" panose="020B0503020000020004" charset="-127"/>
                </a:endParaRPr>
              </a:p>
            </p:txBody>
          </p:sp>
        </p:grpSp>
        <p:sp>
          <p:nvSpPr>
            <p:cNvPr id="69" name="标题层"/>
            <p:cNvSpPr txBox="1"/>
            <p:nvPr/>
          </p:nvSpPr>
          <p:spPr>
            <a:xfrm>
              <a:off x="4042202" y="1143367"/>
              <a:ext cx="3122663" cy="246986"/>
            </a:xfrm>
            <a:prstGeom prst="rect">
              <a:avLst/>
            </a:prstGeom>
            <a:noFill/>
            <a:effectLst>
              <a:outerShdw blurRad="12700" dist="12700" dir="4380000" algn="tl" rotWithShape="0">
                <a:prstClr val="black">
                  <a:alpha val="40000"/>
                </a:prstClr>
              </a:outerShdw>
            </a:effectLst>
          </p:spPr>
          <p:txBody>
            <a:bodyPr>
              <a:spAutoFit/>
            </a:bodyPr>
            <a:lstStyle/>
            <a:p>
              <a:pPr algn="ctr" fontAlgn="auto">
                <a:spcBef>
                  <a:spcPts val="0"/>
                </a:spcBef>
                <a:spcAft>
                  <a:spcPts val="0"/>
                </a:spcAft>
                <a:defRPr/>
              </a:pPr>
              <a:r>
                <a:rPr lang="zh-CN" altLang="en-US" sz="2800" b="1" kern="0" noProof="1">
                  <a:solidFill>
                    <a:sysClr val="window" lastClr="FFFFFF"/>
                  </a:solidFill>
                  <a:latin typeface="Arial" panose="020B0604020202020204" pitchFamily="34" charset="0"/>
                  <a:cs typeface="Arial" panose="020B0604020202020204" pitchFamily="34" charset="0"/>
                </a:rPr>
                <a:t>中国梦人民梦</a:t>
              </a:r>
            </a:p>
          </p:txBody>
        </p:sp>
      </p:grpSp>
      <p:pic>
        <p:nvPicPr>
          <p:cNvPr id="71" name="图片 70" descr="A000220150908A77PPIC.png"/>
          <p:cNvPicPr>
            <a:picLocks noChangeAspect="1"/>
          </p:cNvPicPr>
          <p:nvPr/>
        </p:nvPicPr>
        <p:blipFill>
          <a:blip r:embed="rId4" cstate="print"/>
          <a:stretch>
            <a:fillRect/>
          </a:stretch>
        </p:blipFill>
        <p:spPr>
          <a:xfrm>
            <a:off x="320675" y="0"/>
            <a:ext cx="936625" cy="1027095"/>
          </a:xfrm>
          <a:prstGeom prst="rect">
            <a:avLst/>
          </a:prstGeom>
        </p:spPr>
      </p:pic>
      <p:pic>
        <p:nvPicPr>
          <p:cNvPr id="72" name="图片 71" descr="A000220150908A40PPIC.png"/>
          <p:cNvPicPr>
            <a:picLocks noChangeAspect="1"/>
          </p:cNvPicPr>
          <p:nvPr/>
        </p:nvPicPr>
        <p:blipFill>
          <a:blip r:embed="rId5" cstate="print"/>
          <a:stretch>
            <a:fillRect/>
          </a:stretch>
        </p:blipFill>
        <p:spPr>
          <a:xfrm>
            <a:off x="231775" y="3655695"/>
            <a:ext cx="3503295" cy="3135630"/>
          </a:xfrm>
          <a:prstGeom prst="rect">
            <a:avLst/>
          </a:prstGeom>
        </p:spPr>
      </p:pic>
      <p:cxnSp>
        <p:nvCxnSpPr>
          <p:cNvPr id="74" name="直接连接符 73"/>
          <p:cNvCxnSpPr/>
          <p:nvPr/>
        </p:nvCxnSpPr>
        <p:spPr>
          <a:xfrm>
            <a:off x="330200" y="1117600"/>
            <a:ext cx="11544300" cy="1588"/>
          </a:xfrm>
          <a:prstGeom prst="line">
            <a:avLst/>
          </a:prstGeom>
          <a:effectLst>
            <a:glow rad="228600">
              <a:schemeClr val="accent2">
                <a:satMod val="175000"/>
                <a:alpha val="40000"/>
              </a:schemeClr>
            </a:glow>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20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ppt_x</p:attrName>
                                        </p:attrNameLst>
                                      </p:cBhvr>
                                      <p:tavLst>
                                        <p:tav tm="0">
                                          <p:val>
                                            <p:strVal val="#ppt_x"/>
                                          </p:val>
                                        </p:tav>
                                        <p:tav tm="100000">
                                          <p:val>
                                            <p:strVal val="#ppt_x"/>
                                          </p:val>
                                        </p:tav>
                                      </p:tavLst>
                                    </p:anim>
                                    <p:anim calcmode="lin" valueType="num">
                                      <p:cBhvr>
                                        <p:cTn id="8" dur="500" fill="hold"/>
                                        <p:tgtEl>
                                          <p:spTgt spid="15"/>
                                        </p:tgtEl>
                                        <p:attrNameLst>
                                          <p:attrName>ppt_y</p:attrName>
                                        </p:attrNameLst>
                                      </p:cBhvr>
                                      <p:tavLst>
                                        <p:tav tm="0">
                                          <p:val>
                                            <p:strVal val="0-#ppt_h/2"/>
                                          </p:val>
                                        </p:tav>
                                        <p:tav tm="100000">
                                          <p:val>
                                            <p:strVal val="#ppt_y"/>
                                          </p:val>
                                        </p:tav>
                                      </p:tavLst>
                                    </p:anim>
                                  </p:childTnLst>
                                </p:cTn>
                              </p:par>
                            </p:childTnLst>
                          </p:cTn>
                        </p:par>
                        <p:par>
                          <p:cTn id="9" fill="hold">
                            <p:stCondLst>
                              <p:cond delay="700"/>
                            </p:stCondLst>
                            <p:childTnLst>
                              <p:par>
                                <p:cTn id="10" presetID="2" presetClass="entr" presetSubtype="8"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300" fill="hold"/>
                                        <p:tgtEl>
                                          <p:spTgt spid="21"/>
                                        </p:tgtEl>
                                        <p:attrNameLst>
                                          <p:attrName>ppt_x</p:attrName>
                                        </p:attrNameLst>
                                      </p:cBhvr>
                                      <p:tavLst>
                                        <p:tav tm="0">
                                          <p:val>
                                            <p:strVal val="0-#ppt_w/2"/>
                                          </p:val>
                                        </p:tav>
                                        <p:tav tm="100000">
                                          <p:val>
                                            <p:strVal val="#ppt_x"/>
                                          </p:val>
                                        </p:tav>
                                      </p:tavLst>
                                    </p:anim>
                                    <p:anim calcmode="lin" valueType="num">
                                      <p:cBhvr>
                                        <p:cTn id="13" dur="300" fill="hold"/>
                                        <p:tgtEl>
                                          <p:spTgt spid="21"/>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200"/>
                                  </p:stCondLst>
                                  <p:childTnLst>
                                    <p:set>
                                      <p:cBhvr>
                                        <p:cTn id="15" dur="1" fill="hold">
                                          <p:stCondLst>
                                            <p:cond delay="0"/>
                                          </p:stCondLst>
                                        </p:cTn>
                                        <p:tgtEl>
                                          <p:spTgt spid="42"/>
                                        </p:tgtEl>
                                        <p:attrNameLst>
                                          <p:attrName>style.visibility</p:attrName>
                                        </p:attrNameLst>
                                      </p:cBhvr>
                                      <p:to>
                                        <p:strVal val="visible"/>
                                      </p:to>
                                    </p:set>
                                    <p:anim calcmode="lin" valueType="num">
                                      <p:cBhvr>
                                        <p:cTn id="16" dur="300" fill="hold"/>
                                        <p:tgtEl>
                                          <p:spTgt spid="42"/>
                                        </p:tgtEl>
                                        <p:attrNameLst>
                                          <p:attrName>ppt_x</p:attrName>
                                        </p:attrNameLst>
                                      </p:cBhvr>
                                      <p:tavLst>
                                        <p:tav tm="0">
                                          <p:val>
                                            <p:strVal val="1+#ppt_w/2"/>
                                          </p:val>
                                        </p:tav>
                                        <p:tav tm="100000">
                                          <p:val>
                                            <p:strVal val="#ppt_x"/>
                                          </p:val>
                                        </p:tav>
                                      </p:tavLst>
                                    </p:anim>
                                    <p:anim calcmode="lin" valueType="num">
                                      <p:cBhvr>
                                        <p:cTn id="17" dur="300" fill="hold"/>
                                        <p:tgtEl>
                                          <p:spTgt spid="42"/>
                                        </p:tgtEl>
                                        <p:attrNameLst>
                                          <p:attrName>ppt_y</p:attrName>
                                        </p:attrNameLst>
                                      </p:cBhvr>
                                      <p:tavLst>
                                        <p:tav tm="0">
                                          <p:val>
                                            <p:strVal val="#ppt_y"/>
                                          </p:val>
                                        </p:tav>
                                        <p:tav tm="100000">
                                          <p:val>
                                            <p:strVal val="#ppt_y"/>
                                          </p:val>
                                        </p:tav>
                                      </p:tavLst>
                                    </p:anim>
                                  </p:childTnLst>
                                </p:cTn>
                              </p:par>
                            </p:childTnLst>
                          </p:cTn>
                        </p:par>
                        <p:par>
                          <p:cTn id="18" fill="hold">
                            <p:stCondLst>
                              <p:cond delay="1200"/>
                            </p:stCondLst>
                            <p:childTnLst>
                              <p:par>
                                <p:cTn id="19" presetID="2" presetClass="entr" presetSubtype="8" fill="hold" nodeType="afterEffect">
                                  <p:stCondLst>
                                    <p:cond delay="0"/>
                                  </p:stCondLst>
                                  <p:childTnLst>
                                    <p:set>
                                      <p:cBhvr>
                                        <p:cTn id="20" dur="1" fill="hold">
                                          <p:stCondLst>
                                            <p:cond delay="0"/>
                                          </p:stCondLst>
                                        </p:cTn>
                                        <p:tgtEl>
                                          <p:spTgt spid="28"/>
                                        </p:tgtEl>
                                        <p:attrNameLst>
                                          <p:attrName>style.visibility</p:attrName>
                                        </p:attrNameLst>
                                      </p:cBhvr>
                                      <p:to>
                                        <p:strVal val="visible"/>
                                      </p:to>
                                    </p:set>
                                    <p:anim calcmode="lin" valueType="num">
                                      <p:cBhvr>
                                        <p:cTn id="21" dur="300" fill="hold"/>
                                        <p:tgtEl>
                                          <p:spTgt spid="28"/>
                                        </p:tgtEl>
                                        <p:attrNameLst>
                                          <p:attrName>ppt_x</p:attrName>
                                        </p:attrNameLst>
                                      </p:cBhvr>
                                      <p:tavLst>
                                        <p:tav tm="0">
                                          <p:val>
                                            <p:strVal val="0-#ppt_w/2"/>
                                          </p:val>
                                        </p:tav>
                                        <p:tav tm="100000">
                                          <p:val>
                                            <p:strVal val="#ppt_x"/>
                                          </p:val>
                                        </p:tav>
                                      </p:tavLst>
                                    </p:anim>
                                    <p:anim calcmode="lin" valueType="num">
                                      <p:cBhvr>
                                        <p:cTn id="22" dur="300" fill="hold"/>
                                        <p:tgtEl>
                                          <p:spTgt spid="28"/>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200"/>
                                  </p:stCondLst>
                                  <p:childTnLst>
                                    <p:set>
                                      <p:cBhvr>
                                        <p:cTn id="24" dur="1" fill="hold">
                                          <p:stCondLst>
                                            <p:cond delay="0"/>
                                          </p:stCondLst>
                                        </p:cTn>
                                        <p:tgtEl>
                                          <p:spTgt spid="55"/>
                                        </p:tgtEl>
                                        <p:attrNameLst>
                                          <p:attrName>style.visibility</p:attrName>
                                        </p:attrNameLst>
                                      </p:cBhvr>
                                      <p:to>
                                        <p:strVal val="visible"/>
                                      </p:to>
                                    </p:set>
                                    <p:anim calcmode="lin" valueType="num">
                                      <p:cBhvr>
                                        <p:cTn id="25" dur="300" fill="hold"/>
                                        <p:tgtEl>
                                          <p:spTgt spid="55"/>
                                        </p:tgtEl>
                                        <p:attrNameLst>
                                          <p:attrName>ppt_x</p:attrName>
                                        </p:attrNameLst>
                                      </p:cBhvr>
                                      <p:tavLst>
                                        <p:tav tm="0">
                                          <p:val>
                                            <p:strVal val="1+#ppt_w/2"/>
                                          </p:val>
                                        </p:tav>
                                        <p:tav tm="100000">
                                          <p:val>
                                            <p:strVal val="#ppt_x"/>
                                          </p:val>
                                        </p:tav>
                                      </p:tavLst>
                                    </p:anim>
                                    <p:anim calcmode="lin" valueType="num">
                                      <p:cBhvr>
                                        <p:cTn id="26" dur="300" fill="hold"/>
                                        <p:tgtEl>
                                          <p:spTgt spid="55"/>
                                        </p:tgtEl>
                                        <p:attrNameLst>
                                          <p:attrName>ppt_y</p:attrName>
                                        </p:attrNameLst>
                                      </p:cBhvr>
                                      <p:tavLst>
                                        <p:tav tm="0">
                                          <p:val>
                                            <p:strVal val="#ppt_y"/>
                                          </p:val>
                                        </p:tav>
                                        <p:tav tm="100000">
                                          <p:val>
                                            <p:strVal val="#ppt_y"/>
                                          </p:val>
                                        </p:tav>
                                      </p:tavLst>
                                    </p:anim>
                                  </p:childTnLst>
                                </p:cTn>
                              </p:par>
                            </p:childTnLst>
                          </p:cTn>
                        </p:par>
                        <p:par>
                          <p:cTn id="27" fill="hold">
                            <p:stCondLst>
                              <p:cond delay="1700"/>
                            </p:stCondLst>
                            <p:childTnLst>
                              <p:par>
                                <p:cTn id="28" presetID="2" presetClass="entr" presetSubtype="8" fill="hold" nodeType="after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p:cTn id="30" dur="300" fill="hold"/>
                                        <p:tgtEl>
                                          <p:spTgt spid="35"/>
                                        </p:tgtEl>
                                        <p:attrNameLst>
                                          <p:attrName>ppt_x</p:attrName>
                                        </p:attrNameLst>
                                      </p:cBhvr>
                                      <p:tavLst>
                                        <p:tav tm="0">
                                          <p:val>
                                            <p:strVal val="0-#ppt_w/2"/>
                                          </p:val>
                                        </p:tav>
                                        <p:tav tm="100000">
                                          <p:val>
                                            <p:strVal val="#ppt_x"/>
                                          </p:val>
                                        </p:tav>
                                      </p:tavLst>
                                    </p:anim>
                                    <p:anim calcmode="lin" valueType="num">
                                      <p:cBhvr>
                                        <p:cTn id="31" dur="300" fill="hold"/>
                                        <p:tgtEl>
                                          <p:spTgt spid="35"/>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200"/>
                                  </p:stCondLst>
                                  <p:childTnLst>
                                    <p:set>
                                      <p:cBhvr>
                                        <p:cTn id="33" dur="1" fill="hold">
                                          <p:stCondLst>
                                            <p:cond delay="0"/>
                                          </p:stCondLst>
                                        </p:cTn>
                                        <p:tgtEl>
                                          <p:spTgt spid="61"/>
                                        </p:tgtEl>
                                        <p:attrNameLst>
                                          <p:attrName>style.visibility</p:attrName>
                                        </p:attrNameLst>
                                      </p:cBhvr>
                                      <p:to>
                                        <p:strVal val="visible"/>
                                      </p:to>
                                    </p:set>
                                    <p:anim calcmode="lin" valueType="num">
                                      <p:cBhvr>
                                        <p:cTn id="34" dur="300" fill="hold"/>
                                        <p:tgtEl>
                                          <p:spTgt spid="61"/>
                                        </p:tgtEl>
                                        <p:attrNameLst>
                                          <p:attrName>ppt_x</p:attrName>
                                        </p:attrNameLst>
                                      </p:cBhvr>
                                      <p:tavLst>
                                        <p:tav tm="0">
                                          <p:val>
                                            <p:strVal val="1+#ppt_w/2"/>
                                          </p:val>
                                        </p:tav>
                                        <p:tav tm="100000">
                                          <p:val>
                                            <p:strVal val="#ppt_x"/>
                                          </p:val>
                                        </p:tav>
                                      </p:tavLst>
                                    </p:anim>
                                    <p:anim calcmode="lin" valueType="num">
                                      <p:cBhvr>
                                        <p:cTn id="35" dur="300" fill="hold"/>
                                        <p:tgtEl>
                                          <p:spTgt spid="61"/>
                                        </p:tgtEl>
                                        <p:attrNameLst>
                                          <p:attrName>ppt_y</p:attrName>
                                        </p:attrNameLst>
                                      </p:cBhvr>
                                      <p:tavLst>
                                        <p:tav tm="0">
                                          <p:val>
                                            <p:strVal val="#ppt_y"/>
                                          </p:val>
                                        </p:tav>
                                        <p:tav tm="100000">
                                          <p:val>
                                            <p:strVal val="#ppt_y"/>
                                          </p:val>
                                        </p:tav>
                                      </p:tavLst>
                                    </p:anim>
                                  </p:childTnLst>
                                </p:cTn>
                              </p:par>
                            </p:childTnLst>
                          </p:cTn>
                        </p:par>
                        <p:par>
                          <p:cTn id="36" fill="hold">
                            <p:stCondLst>
                              <p:cond delay="2200"/>
                            </p:stCondLst>
                            <p:childTnLst>
                              <p:par>
                                <p:cTn id="37" presetID="2" presetClass="entr" presetSubtype="8" fill="hold" nodeType="afterEffect">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cBhvr>
                                        <p:cTn id="39" dur="300" fill="hold"/>
                                        <p:tgtEl>
                                          <p:spTgt spid="48"/>
                                        </p:tgtEl>
                                        <p:attrNameLst>
                                          <p:attrName>ppt_x</p:attrName>
                                        </p:attrNameLst>
                                      </p:cBhvr>
                                      <p:tavLst>
                                        <p:tav tm="0">
                                          <p:val>
                                            <p:strVal val="0-#ppt_w/2"/>
                                          </p:val>
                                        </p:tav>
                                        <p:tav tm="100000">
                                          <p:val>
                                            <p:strVal val="#ppt_x"/>
                                          </p:val>
                                        </p:tav>
                                      </p:tavLst>
                                    </p:anim>
                                    <p:anim calcmode="lin" valueType="num">
                                      <p:cBhvr>
                                        <p:cTn id="40" dur="300" fill="hold"/>
                                        <p:tgtEl>
                                          <p:spTgt spid="48"/>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200"/>
                                  </p:stCondLst>
                                  <p:childTnLst>
                                    <p:set>
                                      <p:cBhvr>
                                        <p:cTn id="42" dur="1" fill="hold">
                                          <p:stCondLst>
                                            <p:cond delay="0"/>
                                          </p:stCondLst>
                                        </p:cTn>
                                        <p:tgtEl>
                                          <p:spTgt spid="67"/>
                                        </p:tgtEl>
                                        <p:attrNameLst>
                                          <p:attrName>style.visibility</p:attrName>
                                        </p:attrNameLst>
                                      </p:cBhvr>
                                      <p:to>
                                        <p:strVal val="visible"/>
                                      </p:to>
                                    </p:set>
                                    <p:anim calcmode="lin" valueType="num">
                                      <p:cBhvr>
                                        <p:cTn id="43" dur="300" fill="hold"/>
                                        <p:tgtEl>
                                          <p:spTgt spid="67"/>
                                        </p:tgtEl>
                                        <p:attrNameLst>
                                          <p:attrName>ppt_x</p:attrName>
                                        </p:attrNameLst>
                                      </p:cBhvr>
                                      <p:tavLst>
                                        <p:tav tm="0">
                                          <p:val>
                                            <p:strVal val="1+#ppt_w/2"/>
                                          </p:val>
                                        </p:tav>
                                        <p:tav tm="100000">
                                          <p:val>
                                            <p:strVal val="#ppt_x"/>
                                          </p:val>
                                        </p:tav>
                                      </p:tavLst>
                                    </p:anim>
                                    <p:anim calcmode="lin" valueType="num">
                                      <p:cBhvr>
                                        <p:cTn id="44" dur="300" fill="hold"/>
                                        <p:tgtEl>
                                          <p:spTgt spid="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 name="矩形 28"/>
          <p:cNvSpPr/>
          <p:nvPr/>
        </p:nvSpPr>
        <p:spPr>
          <a:xfrm>
            <a:off x="0" y="0"/>
            <a:ext cx="12193588" cy="82731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11"/>
          <p:cNvSpPr txBox="1">
            <a:spLocks noChangeArrowheads="1"/>
          </p:cNvSpPr>
          <p:nvPr/>
        </p:nvSpPr>
        <p:spPr bwMode="auto">
          <a:xfrm>
            <a:off x="9033102" y="116112"/>
            <a:ext cx="2897640" cy="523875"/>
          </a:xfrm>
          <a:prstGeom prst="rect">
            <a:avLst/>
          </a:prstGeom>
          <a:noFill/>
          <a:ln w="9525">
            <a:noFill/>
            <a:miter lim="800000"/>
          </a:ln>
        </p:spPr>
        <p:txBody>
          <a:bodyPr wrap="square">
            <a:spAutoFit/>
          </a:bodyPr>
          <a:lstStyle/>
          <a:p>
            <a:pPr algn="ctr"/>
            <a:r>
              <a:rPr lang="zh-CN" altLang="en-US" sz="2800" b="1" dirty="0">
                <a:solidFill>
                  <a:schemeClr val="bg1"/>
                </a:solidFill>
                <a:latin typeface="华康宋体W7(P)" pitchFamily="18" charset="-122"/>
                <a:ea typeface="华康宋体W7(P)" pitchFamily="18" charset="-122"/>
              </a:rPr>
              <a:t>少年强 </a:t>
            </a:r>
            <a:r>
              <a:rPr lang="en-US" altLang="zh-CN" sz="2800" b="1" dirty="0">
                <a:solidFill>
                  <a:schemeClr val="bg1"/>
                </a:solidFill>
                <a:latin typeface="华康宋体W7(P)" pitchFamily="18" charset="-122"/>
                <a:ea typeface="华康宋体W7(P)" pitchFamily="18" charset="-122"/>
              </a:rPr>
              <a:t>. </a:t>
            </a:r>
            <a:r>
              <a:rPr lang="zh-CN" altLang="en-US" sz="2800" b="1" dirty="0">
                <a:solidFill>
                  <a:schemeClr val="bg1"/>
                </a:solidFill>
                <a:latin typeface="华康宋体W7(P)" pitchFamily="18" charset="-122"/>
                <a:ea typeface="华康宋体W7(P)" pitchFamily="18" charset="-122"/>
              </a:rPr>
              <a:t>则国强</a:t>
            </a:r>
          </a:p>
        </p:txBody>
      </p:sp>
      <p:pic>
        <p:nvPicPr>
          <p:cNvPr id="31" name="图片 30" descr="A000220150908A82PPIC.png"/>
          <p:cNvPicPr>
            <a:picLocks noChangeAspect="1"/>
          </p:cNvPicPr>
          <p:nvPr/>
        </p:nvPicPr>
        <p:blipFill>
          <a:blip r:embed="rId13" cstate="print"/>
          <a:stretch>
            <a:fillRect/>
          </a:stretch>
        </p:blipFill>
        <p:spPr>
          <a:xfrm rot="5400000">
            <a:off x="3151416" y="-329700"/>
            <a:ext cx="810986" cy="1470386"/>
          </a:xfrm>
          <a:prstGeom prst="rect">
            <a:avLst/>
          </a:prstGeom>
        </p:spPr>
      </p:pic>
      <p:sp>
        <p:nvSpPr>
          <p:cNvPr id="4" name="文本框 3"/>
          <p:cNvSpPr txBox="1">
            <a:spLocks noChangeArrowheads="1"/>
          </p:cNvSpPr>
          <p:nvPr/>
        </p:nvSpPr>
        <p:spPr bwMode="auto">
          <a:xfrm>
            <a:off x="304800" y="203201"/>
            <a:ext cx="3454400" cy="523875"/>
          </a:xfrm>
          <a:prstGeom prst="rect">
            <a:avLst/>
          </a:prstGeom>
          <a:noFill/>
          <a:ln w="9525">
            <a:noFill/>
            <a:miter lim="800000"/>
          </a:ln>
        </p:spPr>
        <p:txBody>
          <a:bodyPr>
            <a:spAutoFit/>
          </a:bodyPr>
          <a:lstStyle/>
          <a:p>
            <a:r>
              <a:rPr lang="zh-CN" altLang="en-US" sz="2800" dirty="0">
                <a:solidFill>
                  <a:schemeClr val="bg1"/>
                </a:solidFill>
                <a:latin typeface="微软雅黑" panose="020B0503020204020204" pitchFamily="34" charset="-122"/>
              </a:rPr>
              <a:t>中国梦人民梦</a:t>
            </a:r>
          </a:p>
        </p:txBody>
      </p:sp>
      <p:cxnSp>
        <p:nvCxnSpPr>
          <p:cNvPr id="12" name="MH_Other_3"/>
          <p:cNvCxnSpPr>
            <a:cxnSpLocks noChangeShapeType="1"/>
          </p:cNvCxnSpPr>
          <p:nvPr>
            <p:custDataLst>
              <p:tags r:id="rId1"/>
            </p:custDataLst>
          </p:nvPr>
        </p:nvCxnSpPr>
        <p:spPr bwMode="auto">
          <a:xfrm rot="5400000">
            <a:off x="3365068" y="3229875"/>
            <a:ext cx="4508488" cy="4565"/>
          </a:xfrm>
          <a:prstGeom prst="line">
            <a:avLst/>
          </a:prstGeom>
          <a:noFill/>
          <a:ln w="19050" algn="ctr">
            <a:solidFill>
              <a:srgbClr val="C00000"/>
            </a:solidFill>
            <a:miter lim="800000"/>
          </a:ln>
        </p:spPr>
      </p:cxnSp>
      <p:sp>
        <p:nvSpPr>
          <p:cNvPr id="13" name="MH_Other_4"/>
          <p:cNvSpPr/>
          <p:nvPr>
            <p:custDataLst>
              <p:tags r:id="rId2"/>
            </p:custDataLst>
          </p:nvPr>
        </p:nvSpPr>
        <p:spPr>
          <a:xfrm>
            <a:off x="5475525" y="4330480"/>
            <a:ext cx="294256" cy="220662"/>
          </a:xfrm>
          <a:prstGeom prst="ellipse">
            <a:avLst/>
          </a:prstGeom>
          <a:solidFill>
            <a:schemeClr val="accent2"/>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HK" altLang="en-US" kern="0">
              <a:solidFill>
                <a:srgbClr val="FFFFFF"/>
              </a:solidFill>
              <a:latin typeface="Arial" panose="020B0604020202020204"/>
              <a:ea typeface="幼圆" panose="02010509060101010101" charset="-122"/>
            </a:endParaRPr>
          </a:p>
        </p:txBody>
      </p:sp>
      <p:sp>
        <p:nvSpPr>
          <p:cNvPr id="14" name="MH_Other_5"/>
          <p:cNvSpPr/>
          <p:nvPr>
            <p:custDataLst>
              <p:tags r:id="rId3"/>
            </p:custDataLst>
          </p:nvPr>
        </p:nvSpPr>
        <p:spPr>
          <a:xfrm>
            <a:off x="5475525" y="2012963"/>
            <a:ext cx="294256" cy="220663"/>
          </a:xfrm>
          <a:prstGeom prst="ellipse">
            <a:avLst/>
          </a:prstGeom>
          <a:solidFill>
            <a:schemeClr val="accent2"/>
          </a:solidFill>
          <a:ln w="12700" cap="flat" cmpd="sng" algn="ctr">
            <a:solidFill>
              <a:srgbClr val="C00000"/>
            </a:solidFill>
            <a:prstDash val="solid"/>
            <a:miter lim="800000"/>
          </a:ln>
          <a:effectLst/>
        </p:spPr>
        <p:txBody>
          <a:bodyPr anchor="ctr"/>
          <a:lstStyle/>
          <a:p>
            <a:pPr algn="ctr" eaLnBrk="1" fontAlgn="auto" hangingPunct="1">
              <a:spcBef>
                <a:spcPts val="0"/>
              </a:spcBef>
              <a:spcAft>
                <a:spcPts val="0"/>
              </a:spcAft>
              <a:defRPr/>
            </a:pPr>
            <a:endParaRPr lang="zh-HK" altLang="en-US" kern="0">
              <a:solidFill>
                <a:srgbClr val="FFFFFF"/>
              </a:solidFill>
              <a:latin typeface="Arial" panose="020B0604020202020204"/>
              <a:ea typeface="幼圆" panose="02010509060101010101" charset="-122"/>
            </a:endParaRPr>
          </a:p>
        </p:txBody>
      </p:sp>
      <p:sp>
        <p:nvSpPr>
          <p:cNvPr id="15" name="MH_Text_1"/>
          <p:cNvSpPr>
            <a:spLocks noChangeArrowheads="1"/>
          </p:cNvSpPr>
          <p:nvPr>
            <p:custDataLst>
              <p:tags r:id="rId4"/>
            </p:custDataLst>
          </p:nvPr>
        </p:nvSpPr>
        <p:spPr bwMode="auto">
          <a:xfrm>
            <a:off x="6169883" y="2161055"/>
            <a:ext cx="5017153" cy="973137"/>
          </a:xfrm>
          <a:prstGeom prst="rect">
            <a:avLst/>
          </a:prstGeom>
          <a:noFill/>
          <a:ln w="9525">
            <a:noFill/>
            <a:miter lim="800000"/>
          </a:ln>
        </p:spPr>
        <p:txBody>
          <a:bodyPr/>
          <a:lstStyle/>
          <a:p>
            <a:pPr>
              <a:lnSpc>
                <a:spcPct val="90000"/>
              </a:lnSpc>
              <a:spcBef>
                <a:spcPts val="1000"/>
              </a:spcBef>
              <a:buFont typeface="Arial" panose="020B0604020202020204" pitchFamily="34" charset="0"/>
              <a:buChar char="•"/>
            </a:pPr>
            <a:r>
              <a:rPr lang="zh-CN" altLang="en-US" dirty="0" smtClean="0">
                <a:latin typeface="微软雅黑" panose="020B0503020204020204" pitchFamily="34" charset="-122"/>
              </a:rPr>
              <a:t>中国梦是通过集体即全体中华儿女的共同奋斗实现中华民族共同的理想，个人的梦想是共同理想的具体表现和组成部分。中国梦的思想基础和灵魂是集体主义。中国梦有着深刻的文化背景、历史积淀和现实依据。</a:t>
            </a:r>
            <a:endParaRPr lang="zh-CN" altLang="en-US" dirty="0">
              <a:latin typeface="微软雅黑" panose="020B0503020204020204" pitchFamily="34" charset="-122"/>
            </a:endParaRPr>
          </a:p>
        </p:txBody>
      </p:sp>
      <p:sp>
        <p:nvSpPr>
          <p:cNvPr id="16" name="MH_SubTitle_1"/>
          <p:cNvSpPr txBox="1">
            <a:spLocks noChangeArrowheads="1"/>
          </p:cNvSpPr>
          <p:nvPr>
            <p:custDataLst>
              <p:tags r:id="rId5"/>
            </p:custDataLst>
          </p:nvPr>
        </p:nvSpPr>
        <p:spPr bwMode="auto">
          <a:xfrm>
            <a:off x="6169882" y="1282712"/>
            <a:ext cx="4574713" cy="833438"/>
          </a:xfrm>
          <a:prstGeom prst="rect">
            <a:avLst/>
          </a:prstGeom>
          <a:noFill/>
          <a:ln w="9525">
            <a:noFill/>
            <a:miter lim="800000"/>
          </a:ln>
        </p:spPr>
        <p:txBody>
          <a:bodyPr anchor="b"/>
          <a:lstStyle/>
          <a:p>
            <a:pPr algn="ctr">
              <a:spcBef>
                <a:spcPct val="20000"/>
              </a:spcBef>
              <a:buFont typeface="Arial" panose="020B0604020202020204" pitchFamily="34" charset="0"/>
              <a:buNone/>
            </a:pPr>
            <a:r>
              <a:rPr lang="zh-CN" altLang="en-US" sz="2000" b="1" dirty="0" smtClean="0">
                <a:solidFill>
                  <a:srgbClr val="FF0000"/>
                </a:solidFill>
                <a:latin typeface="Arial" panose="020B0604020202020204" pitchFamily="34" charset="0"/>
                <a:sym typeface="Arial" panose="020B0604020202020204" pitchFamily="34" charset="0"/>
              </a:rPr>
              <a:t>集体主义</a:t>
            </a:r>
            <a:endParaRPr lang="en-US" altLang="zh-CN" sz="2000" b="1" dirty="0">
              <a:solidFill>
                <a:srgbClr val="FF0000"/>
              </a:solidFill>
              <a:latin typeface="Arial" panose="020B0604020202020204" pitchFamily="34" charset="0"/>
              <a:sym typeface="Arial" panose="020B0604020202020204" pitchFamily="34" charset="0"/>
            </a:endParaRPr>
          </a:p>
        </p:txBody>
      </p:sp>
      <p:sp>
        <p:nvSpPr>
          <p:cNvPr id="17" name="MH_Text_2"/>
          <p:cNvSpPr>
            <a:spLocks noChangeArrowheads="1"/>
          </p:cNvSpPr>
          <p:nvPr>
            <p:custDataLst>
              <p:tags r:id="rId6"/>
            </p:custDataLst>
          </p:nvPr>
        </p:nvSpPr>
        <p:spPr bwMode="auto">
          <a:xfrm>
            <a:off x="6169883" y="4449542"/>
            <a:ext cx="5017153" cy="973138"/>
          </a:xfrm>
          <a:prstGeom prst="rect">
            <a:avLst/>
          </a:prstGeom>
          <a:noFill/>
          <a:ln w="9525">
            <a:noFill/>
            <a:miter lim="800000"/>
          </a:ln>
        </p:spPr>
        <p:txBody>
          <a:bodyPr/>
          <a:lstStyle/>
          <a:p>
            <a:pPr>
              <a:lnSpc>
                <a:spcPct val="90000"/>
              </a:lnSpc>
              <a:spcBef>
                <a:spcPts val="1000"/>
              </a:spcBef>
              <a:buFont typeface="Arial" panose="020B0604020202020204" pitchFamily="34" charset="0"/>
              <a:buChar char="•"/>
            </a:pPr>
            <a:r>
              <a:rPr lang="zh-CN" altLang="en-US" dirty="0" smtClean="0">
                <a:latin typeface="微软雅黑" panose="020B0503020204020204" pitchFamily="34" charset="-122"/>
              </a:rPr>
              <a:t>鲍威尔、奥巴马等堪称实现美国梦的典范。个人主义是美国梦的思想基础和灵魂。</a:t>
            </a:r>
            <a:endParaRPr lang="zh-CN" altLang="en-US" dirty="0">
              <a:latin typeface="微软雅黑" panose="020B0503020204020204" pitchFamily="34" charset="-122"/>
            </a:endParaRPr>
          </a:p>
        </p:txBody>
      </p:sp>
      <p:sp>
        <p:nvSpPr>
          <p:cNvPr id="18" name="MH_SubTitle_2"/>
          <p:cNvSpPr txBox="1">
            <a:spLocks noChangeArrowheads="1"/>
          </p:cNvSpPr>
          <p:nvPr>
            <p:custDataLst>
              <p:tags r:id="rId7"/>
            </p:custDataLst>
          </p:nvPr>
        </p:nvSpPr>
        <p:spPr bwMode="auto">
          <a:xfrm>
            <a:off x="6169882" y="3598642"/>
            <a:ext cx="4574713" cy="833438"/>
          </a:xfrm>
          <a:prstGeom prst="rect">
            <a:avLst/>
          </a:prstGeom>
          <a:noFill/>
          <a:ln w="9525">
            <a:noFill/>
            <a:miter lim="800000"/>
          </a:ln>
        </p:spPr>
        <p:txBody>
          <a:bodyPr anchor="b"/>
          <a:lstStyle/>
          <a:p>
            <a:pPr algn="ctr">
              <a:spcBef>
                <a:spcPct val="20000"/>
              </a:spcBef>
              <a:buFont typeface="Arial" panose="020B0604020202020204" pitchFamily="34" charset="0"/>
              <a:buNone/>
            </a:pPr>
            <a:r>
              <a:rPr lang="zh-CN" altLang="en-US" sz="2000" b="1" dirty="0" smtClean="0">
                <a:solidFill>
                  <a:srgbClr val="FF0000"/>
                </a:solidFill>
                <a:latin typeface="Arial" panose="020B0604020202020204" pitchFamily="34" charset="0"/>
                <a:sym typeface="Arial" panose="020B0604020202020204" pitchFamily="34" charset="0"/>
              </a:rPr>
              <a:t>实现个人的价值为核心</a:t>
            </a:r>
            <a:endParaRPr lang="en-US" altLang="zh-CN" sz="2000" b="1" dirty="0">
              <a:solidFill>
                <a:srgbClr val="FF0000"/>
              </a:solidFill>
              <a:latin typeface="Arial" panose="020B0604020202020204" pitchFamily="34" charset="0"/>
              <a:sym typeface="Arial" panose="020B0604020202020204" pitchFamily="34" charset="0"/>
            </a:endParaRPr>
          </a:p>
        </p:txBody>
      </p:sp>
      <p:cxnSp>
        <p:nvCxnSpPr>
          <p:cNvPr id="19" name="MH_Other_6"/>
          <p:cNvCxnSpPr>
            <a:cxnSpLocks noChangeShapeType="1"/>
          </p:cNvCxnSpPr>
          <p:nvPr>
            <p:custDataLst>
              <p:tags r:id="rId8"/>
            </p:custDataLst>
          </p:nvPr>
        </p:nvCxnSpPr>
        <p:spPr bwMode="auto">
          <a:xfrm flipV="1">
            <a:off x="5769781" y="2114562"/>
            <a:ext cx="5328343" cy="7938"/>
          </a:xfrm>
          <a:prstGeom prst="line">
            <a:avLst/>
          </a:prstGeom>
          <a:noFill/>
          <a:ln w="19050" algn="ctr">
            <a:solidFill>
              <a:srgbClr val="C00000"/>
            </a:solidFill>
            <a:miter lim="800000"/>
          </a:ln>
        </p:spPr>
      </p:cxnSp>
      <p:cxnSp>
        <p:nvCxnSpPr>
          <p:cNvPr id="20" name="MH_Other_7"/>
          <p:cNvCxnSpPr>
            <a:cxnSpLocks noChangeShapeType="1"/>
          </p:cNvCxnSpPr>
          <p:nvPr>
            <p:custDataLst>
              <p:tags r:id="rId9"/>
            </p:custDataLst>
          </p:nvPr>
        </p:nvCxnSpPr>
        <p:spPr bwMode="auto">
          <a:xfrm flipV="1">
            <a:off x="5769781" y="4436842"/>
            <a:ext cx="5328343" cy="7938"/>
          </a:xfrm>
          <a:prstGeom prst="line">
            <a:avLst/>
          </a:prstGeom>
          <a:noFill/>
          <a:ln w="19050" algn="ctr">
            <a:solidFill>
              <a:srgbClr val="C00000"/>
            </a:solidFill>
            <a:miter lim="800000"/>
          </a:ln>
        </p:spPr>
      </p:cxnSp>
      <p:sp>
        <p:nvSpPr>
          <p:cNvPr id="22" name="MH_Other_1"/>
          <p:cNvSpPr/>
          <p:nvPr>
            <p:custDataLst>
              <p:tags r:id="rId10"/>
            </p:custDataLst>
          </p:nvPr>
        </p:nvSpPr>
        <p:spPr>
          <a:xfrm>
            <a:off x="1595565" y="1959429"/>
            <a:ext cx="3208664" cy="2873827"/>
          </a:xfrm>
          <a:prstGeom prst="ellipse">
            <a:avLst/>
          </a:prstGeom>
          <a:solidFill>
            <a:schemeClr val="accent2"/>
          </a:solidFill>
          <a:ln w="12700" cap="flat" cmpd="sng" algn="ctr">
            <a:solidFill>
              <a:srgbClr val="C00000"/>
            </a:solidFill>
            <a:prstDash val="solid"/>
            <a:miter lim="800000"/>
          </a:ln>
          <a:effectLst/>
        </p:spPr>
        <p:txBody>
          <a:bodyPr anchor="ctr"/>
          <a:lstStyle/>
          <a:p>
            <a:pPr algn="ctr" eaLnBrk="1" fontAlgn="auto" hangingPunct="1">
              <a:spcBef>
                <a:spcPts val="0"/>
              </a:spcBef>
              <a:spcAft>
                <a:spcPts val="0"/>
              </a:spcAft>
              <a:defRPr/>
            </a:pPr>
            <a:endParaRPr lang="zh-HK" altLang="en-US" kern="0" dirty="0">
              <a:solidFill>
                <a:srgbClr val="FF0000"/>
              </a:solidFill>
              <a:latin typeface="Arial" panose="020B0604020202020204"/>
              <a:ea typeface="幼圆" panose="02010509060101010101" charset="-122"/>
            </a:endParaRPr>
          </a:p>
        </p:txBody>
      </p:sp>
      <p:pic>
        <p:nvPicPr>
          <p:cNvPr id="24" name="图片 23" descr="A000220150908A77PPIC.png"/>
          <p:cNvPicPr>
            <a:picLocks noChangeAspect="1"/>
          </p:cNvPicPr>
          <p:nvPr/>
        </p:nvPicPr>
        <p:blipFill>
          <a:blip r:embed="rId14" cstate="print"/>
          <a:stretch>
            <a:fillRect/>
          </a:stretch>
        </p:blipFill>
        <p:spPr>
          <a:xfrm>
            <a:off x="2439763" y="2510973"/>
            <a:ext cx="1493611" cy="1637881"/>
          </a:xfrm>
          <a:prstGeom prst="rect">
            <a:avLst/>
          </a:prstGeom>
        </p:spPr>
      </p:pic>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p:cTn id="11" dur="500" fill="hold"/>
                                        <p:tgtEl>
                                          <p:spTgt spid="30"/>
                                        </p:tgtEl>
                                        <p:attrNameLst>
                                          <p:attrName>ppt_w</p:attrName>
                                        </p:attrNameLst>
                                      </p:cBhvr>
                                      <p:tavLst>
                                        <p:tav tm="0">
                                          <p:val>
                                            <p:fltVal val="0"/>
                                          </p:val>
                                        </p:tav>
                                        <p:tav tm="100000">
                                          <p:val>
                                            <p:strVal val="#ppt_w"/>
                                          </p:val>
                                        </p:tav>
                                      </p:tavLst>
                                    </p:anim>
                                    <p:anim calcmode="lin" valueType="num">
                                      <p:cBhvr>
                                        <p:cTn id="12" dur="500" fill="hold"/>
                                        <p:tgtEl>
                                          <p:spTgt spid="30"/>
                                        </p:tgtEl>
                                        <p:attrNameLst>
                                          <p:attrName>ppt_h</p:attrName>
                                        </p:attrNameLst>
                                      </p:cBhvr>
                                      <p:tavLst>
                                        <p:tav tm="0">
                                          <p:val>
                                            <p:fltVal val="0"/>
                                          </p:val>
                                        </p:tav>
                                        <p:tav tm="100000">
                                          <p:val>
                                            <p:strVal val="#ppt_h"/>
                                          </p:val>
                                        </p:tav>
                                      </p:tavLst>
                                    </p:anim>
                                    <p:animEffect transition="in" filter="fade">
                                      <p:cBhvr>
                                        <p:cTn id="1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矩形 21"/>
          <p:cNvSpPr>
            <a:spLocks noChangeArrowheads="1"/>
          </p:cNvSpPr>
          <p:nvPr/>
        </p:nvSpPr>
        <p:spPr bwMode="auto">
          <a:xfrm>
            <a:off x="2520950" y="1377958"/>
            <a:ext cx="8642350" cy="874713"/>
          </a:xfrm>
          <a:prstGeom prst="rect">
            <a:avLst/>
          </a:prstGeom>
          <a:noFill/>
          <a:ln w="9525">
            <a:noFill/>
            <a:miter lim="800000"/>
          </a:ln>
        </p:spPr>
        <p:txBody>
          <a:bodyPr>
            <a:spAutoFit/>
          </a:bodyPr>
          <a:lstStyle/>
          <a:p>
            <a:pPr>
              <a:lnSpc>
                <a:spcPct val="150000"/>
              </a:lnSpc>
              <a:spcBef>
                <a:spcPct val="20000"/>
              </a:spcBef>
              <a:buFontTx/>
              <a:buChar char="•"/>
            </a:pPr>
            <a:r>
              <a:rPr lang="zh-CN" altLang="en-US" dirty="0">
                <a:solidFill>
                  <a:srgbClr val="404040"/>
                </a:solidFill>
                <a:latin typeface="Arial" panose="020B0604020202020204" pitchFamily="34" charset="0"/>
              </a:rPr>
              <a:t>中华文化蕴含着极为丰富的追逐梦想的精神，这种追逐梦想的精神是中华民族精神的重要内容，是中华民族生生不息、刚健有为的强大精神动力。</a:t>
            </a:r>
          </a:p>
        </p:txBody>
      </p:sp>
      <p:sp>
        <p:nvSpPr>
          <p:cNvPr id="43" name="矩形 22"/>
          <p:cNvSpPr>
            <a:spLocks noChangeArrowheads="1"/>
          </p:cNvSpPr>
          <p:nvPr/>
        </p:nvSpPr>
        <p:spPr bwMode="auto">
          <a:xfrm>
            <a:off x="2549525" y="977908"/>
            <a:ext cx="1979613" cy="400050"/>
          </a:xfrm>
          <a:prstGeom prst="rect">
            <a:avLst/>
          </a:prstGeom>
          <a:noFill/>
          <a:ln w="9525">
            <a:noFill/>
            <a:miter lim="800000"/>
          </a:ln>
        </p:spPr>
        <p:txBody>
          <a:bodyPr wrap="none">
            <a:spAutoFit/>
          </a:bodyPr>
          <a:lstStyle/>
          <a:p>
            <a:pPr algn="just"/>
            <a:r>
              <a:rPr lang="zh-CN" altLang="en-US" sz="2000" b="1" dirty="0">
                <a:solidFill>
                  <a:srgbClr val="C00000"/>
                </a:solidFill>
                <a:latin typeface="微软雅黑" panose="020B0503020204020204" pitchFamily="34" charset="-122"/>
              </a:rPr>
              <a:t>从文化背景来看</a:t>
            </a:r>
          </a:p>
        </p:txBody>
      </p:sp>
      <p:sp>
        <p:nvSpPr>
          <p:cNvPr id="44" name="矩形 23"/>
          <p:cNvSpPr>
            <a:spLocks noChangeArrowheads="1"/>
          </p:cNvSpPr>
          <p:nvPr/>
        </p:nvSpPr>
        <p:spPr bwMode="auto">
          <a:xfrm>
            <a:off x="2520950" y="2737544"/>
            <a:ext cx="8642350" cy="874712"/>
          </a:xfrm>
          <a:prstGeom prst="rect">
            <a:avLst/>
          </a:prstGeom>
          <a:noFill/>
          <a:ln w="9525">
            <a:noFill/>
            <a:miter lim="800000"/>
          </a:ln>
        </p:spPr>
        <p:txBody>
          <a:bodyPr>
            <a:spAutoFit/>
          </a:bodyPr>
          <a:lstStyle/>
          <a:p>
            <a:pPr>
              <a:lnSpc>
                <a:spcPct val="150000"/>
              </a:lnSpc>
              <a:spcBef>
                <a:spcPct val="20000"/>
              </a:spcBef>
              <a:buFontTx/>
              <a:buChar char="•"/>
            </a:pPr>
            <a:r>
              <a:rPr lang="zh-CN" altLang="en-US">
                <a:solidFill>
                  <a:srgbClr val="404040"/>
                </a:solidFill>
                <a:latin typeface="Arial" panose="020B0604020202020204" pitchFamily="34" charset="0"/>
              </a:rPr>
              <a:t>中华民族是最富有整体性追梦精神的强大民族，从夸父追日、嫦娥奔月等远古神化传说，到神州系列飞船成功发射、神舟九号与天宫一号载人交会对接。</a:t>
            </a:r>
          </a:p>
        </p:txBody>
      </p:sp>
      <p:sp>
        <p:nvSpPr>
          <p:cNvPr id="45" name="矩形 24"/>
          <p:cNvSpPr>
            <a:spLocks noChangeArrowheads="1"/>
          </p:cNvSpPr>
          <p:nvPr/>
        </p:nvSpPr>
        <p:spPr bwMode="auto">
          <a:xfrm>
            <a:off x="2520950" y="2388294"/>
            <a:ext cx="3117850" cy="400050"/>
          </a:xfrm>
          <a:prstGeom prst="rect">
            <a:avLst/>
          </a:prstGeom>
          <a:noFill/>
          <a:ln w="9525">
            <a:noFill/>
            <a:miter lim="800000"/>
          </a:ln>
        </p:spPr>
        <p:txBody>
          <a:bodyPr wrap="none">
            <a:spAutoFit/>
          </a:bodyPr>
          <a:lstStyle/>
          <a:p>
            <a:pPr>
              <a:spcBef>
                <a:spcPct val="20000"/>
              </a:spcBef>
              <a:buFontTx/>
              <a:buChar char="•"/>
            </a:pPr>
            <a:r>
              <a:rPr lang="zh-CN" altLang="en-US" sz="2000" b="1">
                <a:solidFill>
                  <a:srgbClr val="404040"/>
                </a:solidFill>
                <a:latin typeface="微软雅黑" panose="020B0503020204020204" pitchFamily="34" charset="-122"/>
              </a:rPr>
              <a:t>从世界文明发展的历史看</a:t>
            </a:r>
          </a:p>
        </p:txBody>
      </p:sp>
      <p:sp>
        <p:nvSpPr>
          <p:cNvPr id="46" name="矩形 25"/>
          <p:cNvSpPr>
            <a:spLocks noChangeArrowheads="1"/>
          </p:cNvSpPr>
          <p:nvPr/>
        </p:nvSpPr>
        <p:spPr bwMode="auto">
          <a:xfrm>
            <a:off x="2546350" y="4065828"/>
            <a:ext cx="8497888" cy="1754188"/>
          </a:xfrm>
          <a:prstGeom prst="rect">
            <a:avLst/>
          </a:prstGeom>
          <a:noFill/>
          <a:ln w="9525">
            <a:noFill/>
            <a:miter lim="800000"/>
          </a:ln>
        </p:spPr>
        <p:txBody>
          <a:bodyPr>
            <a:spAutoFit/>
          </a:bodyPr>
          <a:lstStyle/>
          <a:p>
            <a:pPr>
              <a:lnSpc>
                <a:spcPct val="120000"/>
              </a:lnSpc>
              <a:spcBef>
                <a:spcPct val="20000"/>
              </a:spcBef>
              <a:buFontTx/>
              <a:buChar char="•"/>
            </a:pPr>
            <a:r>
              <a:rPr lang="zh-CN" altLang="en-US" dirty="0">
                <a:solidFill>
                  <a:srgbClr val="404040"/>
                </a:solidFill>
                <a:latin typeface="Arial" panose="020B0604020202020204" pitchFamily="34" charset="0"/>
              </a:rPr>
              <a:t>中国梦完成中华民族从传统向现代的转型。这个转型的本质是现代性的不断累积和生长。现代性是社会主义中国适应时代发展潮流、按照自身发展的内在逻辑、不断走向更高质量更高水平现代化的社会变革实践所呈现出来的当代中国社会的特质，是现代化进程中非传统因素的积累和充盈，是一种持续进步的、不可逆转的、合目的性的发展。</a:t>
            </a:r>
          </a:p>
        </p:txBody>
      </p:sp>
      <p:sp>
        <p:nvSpPr>
          <p:cNvPr id="47" name="矩形 26"/>
          <p:cNvSpPr>
            <a:spLocks noChangeArrowheads="1"/>
          </p:cNvSpPr>
          <p:nvPr/>
        </p:nvSpPr>
        <p:spPr bwMode="auto">
          <a:xfrm>
            <a:off x="2546350" y="3727691"/>
            <a:ext cx="1835150" cy="400050"/>
          </a:xfrm>
          <a:prstGeom prst="rect">
            <a:avLst/>
          </a:prstGeom>
          <a:noFill/>
          <a:ln w="9525">
            <a:noFill/>
            <a:miter lim="800000"/>
          </a:ln>
        </p:spPr>
        <p:txBody>
          <a:bodyPr wrap="none">
            <a:spAutoFit/>
          </a:bodyPr>
          <a:lstStyle/>
          <a:p>
            <a:pPr>
              <a:spcBef>
                <a:spcPct val="20000"/>
              </a:spcBef>
              <a:buFontTx/>
              <a:buChar char="•"/>
            </a:pPr>
            <a:r>
              <a:rPr lang="zh-CN" altLang="en-US" sz="2000" b="1" dirty="0">
                <a:solidFill>
                  <a:srgbClr val="C00000"/>
                </a:solidFill>
                <a:latin typeface="微软雅黑" panose="020B0503020204020204" pitchFamily="34" charset="-122"/>
              </a:rPr>
              <a:t>历史积淀来看</a:t>
            </a:r>
          </a:p>
        </p:txBody>
      </p:sp>
      <p:sp>
        <p:nvSpPr>
          <p:cNvPr id="15" name="矩形 14"/>
          <p:cNvSpPr/>
          <p:nvPr/>
        </p:nvSpPr>
        <p:spPr>
          <a:xfrm>
            <a:off x="0" y="0"/>
            <a:ext cx="12193588" cy="82731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1"/>
          <p:cNvSpPr txBox="1">
            <a:spLocks noChangeArrowheads="1"/>
          </p:cNvSpPr>
          <p:nvPr/>
        </p:nvSpPr>
        <p:spPr bwMode="auto">
          <a:xfrm>
            <a:off x="9033102" y="116112"/>
            <a:ext cx="2897640" cy="523875"/>
          </a:xfrm>
          <a:prstGeom prst="rect">
            <a:avLst/>
          </a:prstGeom>
          <a:noFill/>
          <a:ln w="9525">
            <a:noFill/>
            <a:miter lim="800000"/>
          </a:ln>
        </p:spPr>
        <p:txBody>
          <a:bodyPr wrap="square">
            <a:spAutoFit/>
          </a:bodyPr>
          <a:lstStyle/>
          <a:p>
            <a:pPr algn="ctr"/>
            <a:r>
              <a:rPr lang="zh-CN" altLang="en-US" sz="2800" b="1" dirty="0">
                <a:solidFill>
                  <a:schemeClr val="bg1"/>
                </a:solidFill>
                <a:latin typeface="华康宋体W7(P)" pitchFamily="18" charset="-122"/>
                <a:ea typeface="华康宋体W7(P)" pitchFamily="18" charset="-122"/>
              </a:rPr>
              <a:t>少年强 </a:t>
            </a:r>
            <a:r>
              <a:rPr lang="en-US" altLang="zh-CN" sz="2800" b="1" dirty="0">
                <a:solidFill>
                  <a:schemeClr val="bg1"/>
                </a:solidFill>
                <a:latin typeface="华康宋体W7(P)" pitchFamily="18" charset="-122"/>
                <a:ea typeface="华康宋体W7(P)" pitchFamily="18" charset="-122"/>
              </a:rPr>
              <a:t>. </a:t>
            </a:r>
            <a:r>
              <a:rPr lang="zh-CN" altLang="en-US" sz="2800" b="1" dirty="0">
                <a:solidFill>
                  <a:schemeClr val="bg1"/>
                </a:solidFill>
                <a:latin typeface="华康宋体W7(P)" pitchFamily="18" charset="-122"/>
                <a:ea typeface="华康宋体W7(P)" pitchFamily="18" charset="-122"/>
              </a:rPr>
              <a:t>则国强</a:t>
            </a:r>
          </a:p>
        </p:txBody>
      </p:sp>
      <p:pic>
        <p:nvPicPr>
          <p:cNvPr id="17" name="图片 16" descr="A000220150908A82PPIC.png"/>
          <p:cNvPicPr>
            <a:picLocks noChangeAspect="1"/>
          </p:cNvPicPr>
          <p:nvPr/>
        </p:nvPicPr>
        <p:blipFill>
          <a:blip r:embed="rId3" cstate="print"/>
          <a:stretch>
            <a:fillRect/>
          </a:stretch>
        </p:blipFill>
        <p:spPr>
          <a:xfrm rot="5400000">
            <a:off x="3151416" y="-329700"/>
            <a:ext cx="810986" cy="1470386"/>
          </a:xfrm>
          <a:prstGeom prst="rect">
            <a:avLst/>
          </a:prstGeom>
        </p:spPr>
      </p:pic>
      <p:sp>
        <p:nvSpPr>
          <p:cNvPr id="18" name="文本框 3"/>
          <p:cNvSpPr txBox="1">
            <a:spLocks noChangeArrowheads="1"/>
          </p:cNvSpPr>
          <p:nvPr/>
        </p:nvSpPr>
        <p:spPr bwMode="auto">
          <a:xfrm>
            <a:off x="304800" y="203201"/>
            <a:ext cx="3454400" cy="523875"/>
          </a:xfrm>
          <a:prstGeom prst="rect">
            <a:avLst/>
          </a:prstGeom>
          <a:noFill/>
          <a:ln w="9525">
            <a:noFill/>
            <a:miter lim="800000"/>
          </a:ln>
        </p:spPr>
        <p:txBody>
          <a:bodyPr>
            <a:spAutoFit/>
          </a:bodyPr>
          <a:lstStyle/>
          <a:p>
            <a:r>
              <a:rPr lang="zh-CN" altLang="en-US" sz="2800" dirty="0">
                <a:solidFill>
                  <a:schemeClr val="bg1"/>
                </a:solidFill>
                <a:latin typeface="微软雅黑" panose="020B0503020204020204" pitchFamily="34" charset="-122"/>
              </a:rPr>
              <a:t>中国梦人民梦</a:t>
            </a:r>
          </a:p>
        </p:txBody>
      </p:sp>
      <p:pic>
        <p:nvPicPr>
          <p:cNvPr id="20" name="图片 19" descr="10e0ff4a5c9780aba135e9afc57153a5dacf9b12.png"/>
          <p:cNvPicPr>
            <a:picLocks noChangeAspect="1"/>
          </p:cNvPicPr>
          <p:nvPr/>
        </p:nvPicPr>
        <p:blipFill>
          <a:blip r:embed="rId4"/>
          <a:srcRect b="15691"/>
          <a:stretch>
            <a:fillRect/>
          </a:stretch>
        </p:blipFill>
        <p:spPr>
          <a:xfrm>
            <a:off x="0" y="813895"/>
            <a:ext cx="3280229" cy="6044105"/>
          </a:xfrm>
          <a:prstGeom prst="rect">
            <a:avLst/>
          </a:prstGeom>
        </p:spPr>
      </p:pic>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fltVal val="0"/>
                                          </p:val>
                                        </p:tav>
                                        <p:tav tm="100000">
                                          <p:val>
                                            <p:strVal val="#ppt_h"/>
                                          </p:val>
                                        </p:tav>
                                      </p:tavLst>
                                    </p:anim>
                                    <p:animEffect transition="in" filter="fade">
                                      <p:cBhvr>
                                        <p:cTn id="13" dur="500"/>
                                        <p:tgtEl>
                                          <p:spTgt spid="16"/>
                                        </p:tgtEl>
                                      </p:cBhvr>
                                    </p:animEffect>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cBhvr>
                                        <p:cTn id="17" dur="400" fill="hold"/>
                                        <p:tgtEl>
                                          <p:spTgt spid="43"/>
                                        </p:tgtEl>
                                        <p:attrNameLst>
                                          <p:attrName>ppt_w</p:attrName>
                                        </p:attrNameLst>
                                      </p:cBhvr>
                                      <p:tavLst>
                                        <p:tav tm="0">
                                          <p:val>
                                            <p:fltVal val="0"/>
                                          </p:val>
                                        </p:tav>
                                        <p:tav tm="100000">
                                          <p:val>
                                            <p:strVal val="#ppt_w"/>
                                          </p:val>
                                        </p:tav>
                                      </p:tavLst>
                                    </p:anim>
                                    <p:anim calcmode="lin" valueType="num">
                                      <p:cBhvr>
                                        <p:cTn id="18" dur="400" fill="hold"/>
                                        <p:tgtEl>
                                          <p:spTgt spid="43"/>
                                        </p:tgtEl>
                                        <p:attrNameLst>
                                          <p:attrName>ppt_h</p:attrName>
                                        </p:attrNameLst>
                                      </p:cBhvr>
                                      <p:tavLst>
                                        <p:tav tm="0">
                                          <p:val>
                                            <p:fltVal val="0"/>
                                          </p:val>
                                        </p:tav>
                                        <p:tav tm="100000">
                                          <p:val>
                                            <p:strVal val="#ppt_h"/>
                                          </p:val>
                                        </p:tav>
                                      </p:tavLst>
                                    </p:anim>
                                    <p:anim calcmode="lin" valueType="num">
                                      <p:cBhvr>
                                        <p:cTn id="19" dur="400" fill="hold"/>
                                        <p:tgtEl>
                                          <p:spTgt spid="43"/>
                                        </p:tgtEl>
                                        <p:attrNameLst>
                                          <p:attrName>style.rotation</p:attrName>
                                        </p:attrNameLst>
                                      </p:cBhvr>
                                      <p:tavLst>
                                        <p:tav tm="0">
                                          <p:val>
                                            <p:fltVal val="90"/>
                                          </p:val>
                                        </p:tav>
                                        <p:tav tm="100000">
                                          <p:val>
                                            <p:fltVal val="0"/>
                                          </p:val>
                                        </p:tav>
                                      </p:tavLst>
                                    </p:anim>
                                    <p:animEffect transition="in" filter="fade">
                                      <p:cBhvr>
                                        <p:cTn id="20" dur="400"/>
                                        <p:tgtEl>
                                          <p:spTgt spid="43"/>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42"/>
                                        </p:tgtEl>
                                        <p:attrNameLst>
                                          <p:attrName>style.visibility</p:attrName>
                                        </p:attrNameLst>
                                      </p:cBhvr>
                                      <p:to>
                                        <p:strVal val="visible"/>
                                      </p:to>
                                    </p:set>
                                    <p:animEffect transition="in" filter="wipe(left)">
                                      <p:cBhvr>
                                        <p:cTn id="24" dur="500"/>
                                        <p:tgtEl>
                                          <p:spTgt spid="42"/>
                                        </p:tgtEl>
                                      </p:cBhvr>
                                    </p:animEffect>
                                  </p:childTnLst>
                                </p:cTn>
                              </p:par>
                            </p:childTnLst>
                          </p:cTn>
                        </p:par>
                        <p:par>
                          <p:cTn id="25" fill="hold">
                            <p:stCondLst>
                              <p:cond delay="2000"/>
                            </p:stCondLst>
                            <p:childTnLst>
                              <p:par>
                                <p:cTn id="26" presetID="31" presetClass="entr" presetSubtype="0" fill="hold" grpId="0" nodeType="afterEffect">
                                  <p:stCondLst>
                                    <p:cond delay="0"/>
                                  </p:stCondLst>
                                  <p:childTnLst>
                                    <p:set>
                                      <p:cBhvr>
                                        <p:cTn id="27" dur="1" fill="hold">
                                          <p:stCondLst>
                                            <p:cond delay="0"/>
                                          </p:stCondLst>
                                        </p:cTn>
                                        <p:tgtEl>
                                          <p:spTgt spid="45"/>
                                        </p:tgtEl>
                                        <p:attrNameLst>
                                          <p:attrName>style.visibility</p:attrName>
                                        </p:attrNameLst>
                                      </p:cBhvr>
                                      <p:to>
                                        <p:strVal val="visible"/>
                                      </p:to>
                                    </p:set>
                                    <p:anim calcmode="lin" valueType="num">
                                      <p:cBhvr>
                                        <p:cTn id="28" dur="400" fill="hold"/>
                                        <p:tgtEl>
                                          <p:spTgt spid="45"/>
                                        </p:tgtEl>
                                        <p:attrNameLst>
                                          <p:attrName>ppt_w</p:attrName>
                                        </p:attrNameLst>
                                      </p:cBhvr>
                                      <p:tavLst>
                                        <p:tav tm="0">
                                          <p:val>
                                            <p:fltVal val="0"/>
                                          </p:val>
                                        </p:tav>
                                        <p:tav tm="100000">
                                          <p:val>
                                            <p:strVal val="#ppt_w"/>
                                          </p:val>
                                        </p:tav>
                                      </p:tavLst>
                                    </p:anim>
                                    <p:anim calcmode="lin" valueType="num">
                                      <p:cBhvr>
                                        <p:cTn id="29" dur="400" fill="hold"/>
                                        <p:tgtEl>
                                          <p:spTgt spid="45"/>
                                        </p:tgtEl>
                                        <p:attrNameLst>
                                          <p:attrName>ppt_h</p:attrName>
                                        </p:attrNameLst>
                                      </p:cBhvr>
                                      <p:tavLst>
                                        <p:tav tm="0">
                                          <p:val>
                                            <p:fltVal val="0"/>
                                          </p:val>
                                        </p:tav>
                                        <p:tav tm="100000">
                                          <p:val>
                                            <p:strVal val="#ppt_h"/>
                                          </p:val>
                                        </p:tav>
                                      </p:tavLst>
                                    </p:anim>
                                    <p:anim calcmode="lin" valueType="num">
                                      <p:cBhvr>
                                        <p:cTn id="30" dur="400" fill="hold"/>
                                        <p:tgtEl>
                                          <p:spTgt spid="45"/>
                                        </p:tgtEl>
                                        <p:attrNameLst>
                                          <p:attrName>style.rotation</p:attrName>
                                        </p:attrNameLst>
                                      </p:cBhvr>
                                      <p:tavLst>
                                        <p:tav tm="0">
                                          <p:val>
                                            <p:fltVal val="90"/>
                                          </p:val>
                                        </p:tav>
                                        <p:tav tm="100000">
                                          <p:val>
                                            <p:fltVal val="0"/>
                                          </p:val>
                                        </p:tav>
                                      </p:tavLst>
                                    </p:anim>
                                    <p:animEffect transition="in" filter="fade">
                                      <p:cBhvr>
                                        <p:cTn id="31" dur="400"/>
                                        <p:tgtEl>
                                          <p:spTgt spid="45"/>
                                        </p:tgtEl>
                                      </p:cBhvr>
                                    </p:animEffect>
                                  </p:childTnLst>
                                </p:cTn>
                              </p:par>
                            </p:childTnLst>
                          </p:cTn>
                        </p:par>
                        <p:par>
                          <p:cTn id="32" fill="hold">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wipe(left)">
                                      <p:cBhvr>
                                        <p:cTn id="35" dur="500"/>
                                        <p:tgtEl>
                                          <p:spTgt spid="44"/>
                                        </p:tgtEl>
                                      </p:cBhvr>
                                    </p:animEffect>
                                  </p:childTnLst>
                                </p:cTn>
                              </p:par>
                            </p:childTnLst>
                          </p:cTn>
                        </p:par>
                        <p:par>
                          <p:cTn id="36" fill="hold">
                            <p:stCondLst>
                              <p:cond delay="3000"/>
                            </p:stCondLst>
                            <p:childTnLst>
                              <p:par>
                                <p:cTn id="37" presetID="31" presetClass="entr" presetSubtype="0" fill="hold" grpId="0" nodeType="afterEffect">
                                  <p:stCondLst>
                                    <p:cond delay="0"/>
                                  </p:stCondLst>
                                  <p:childTnLst>
                                    <p:set>
                                      <p:cBhvr>
                                        <p:cTn id="38" dur="1" fill="hold">
                                          <p:stCondLst>
                                            <p:cond delay="0"/>
                                          </p:stCondLst>
                                        </p:cTn>
                                        <p:tgtEl>
                                          <p:spTgt spid="47"/>
                                        </p:tgtEl>
                                        <p:attrNameLst>
                                          <p:attrName>style.visibility</p:attrName>
                                        </p:attrNameLst>
                                      </p:cBhvr>
                                      <p:to>
                                        <p:strVal val="visible"/>
                                      </p:to>
                                    </p:set>
                                    <p:anim calcmode="lin" valueType="num">
                                      <p:cBhvr>
                                        <p:cTn id="39" dur="400" fill="hold"/>
                                        <p:tgtEl>
                                          <p:spTgt spid="47"/>
                                        </p:tgtEl>
                                        <p:attrNameLst>
                                          <p:attrName>ppt_w</p:attrName>
                                        </p:attrNameLst>
                                      </p:cBhvr>
                                      <p:tavLst>
                                        <p:tav tm="0">
                                          <p:val>
                                            <p:fltVal val="0"/>
                                          </p:val>
                                        </p:tav>
                                        <p:tav tm="100000">
                                          <p:val>
                                            <p:strVal val="#ppt_w"/>
                                          </p:val>
                                        </p:tav>
                                      </p:tavLst>
                                    </p:anim>
                                    <p:anim calcmode="lin" valueType="num">
                                      <p:cBhvr>
                                        <p:cTn id="40" dur="400" fill="hold"/>
                                        <p:tgtEl>
                                          <p:spTgt spid="47"/>
                                        </p:tgtEl>
                                        <p:attrNameLst>
                                          <p:attrName>ppt_h</p:attrName>
                                        </p:attrNameLst>
                                      </p:cBhvr>
                                      <p:tavLst>
                                        <p:tav tm="0">
                                          <p:val>
                                            <p:fltVal val="0"/>
                                          </p:val>
                                        </p:tav>
                                        <p:tav tm="100000">
                                          <p:val>
                                            <p:strVal val="#ppt_h"/>
                                          </p:val>
                                        </p:tav>
                                      </p:tavLst>
                                    </p:anim>
                                    <p:anim calcmode="lin" valueType="num">
                                      <p:cBhvr>
                                        <p:cTn id="41" dur="400" fill="hold"/>
                                        <p:tgtEl>
                                          <p:spTgt spid="47"/>
                                        </p:tgtEl>
                                        <p:attrNameLst>
                                          <p:attrName>style.rotation</p:attrName>
                                        </p:attrNameLst>
                                      </p:cBhvr>
                                      <p:tavLst>
                                        <p:tav tm="0">
                                          <p:val>
                                            <p:fltVal val="90"/>
                                          </p:val>
                                        </p:tav>
                                        <p:tav tm="100000">
                                          <p:val>
                                            <p:fltVal val="0"/>
                                          </p:val>
                                        </p:tav>
                                      </p:tavLst>
                                    </p:anim>
                                    <p:animEffect transition="in" filter="fade">
                                      <p:cBhvr>
                                        <p:cTn id="42" dur="400"/>
                                        <p:tgtEl>
                                          <p:spTgt spid="47"/>
                                        </p:tgtEl>
                                      </p:cBhvr>
                                    </p:animEffect>
                                  </p:childTnLst>
                                </p:cTn>
                              </p:par>
                            </p:childTnLst>
                          </p:cTn>
                        </p:par>
                        <p:par>
                          <p:cTn id="43" fill="hold">
                            <p:stCondLst>
                              <p:cond delay="3500"/>
                            </p:stCondLst>
                            <p:childTnLst>
                              <p:par>
                                <p:cTn id="44" presetID="22" presetClass="entr" presetSubtype="8" fill="hold" grpId="0" nodeType="afterEffect">
                                  <p:stCondLst>
                                    <p:cond delay="0"/>
                                  </p:stCondLst>
                                  <p:childTnLst>
                                    <p:set>
                                      <p:cBhvr>
                                        <p:cTn id="45" dur="1" fill="hold">
                                          <p:stCondLst>
                                            <p:cond delay="0"/>
                                          </p:stCondLst>
                                        </p:cTn>
                                        <p:tgtEl>
                                          <p:spTgt spid="46"/>
                                        </p:tgtEl>
                                        <p:attrNameLst>
                                          <p:attrName>style.visibility</p:attrName>
                                        </p:attrNameLst>
                                      </p:cBhvr>
                                      <p:to>
                                        <p:strVal val="visible"/>
                                      </p:to>
                                    </p:set>
                                    <p:animEffect transition="in" filter="wipe(left)">
                                      <p:cBhvr>
                                        <p:cTn id="46"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P spid="46" grpId="0"/>
      <p:bldP spid="47" grpId="0"/>
      <p:bldP spid="16" grpId="0"/>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7" name="图片 26" descr="0837d97b01c44d9632fbb16599b5ff7fb6b9652f.png"/>
          <p:cNvPicPr>
            <a:picLocks noChangeAspect="1"/>
          </p:cNvPicPr>
          <p:nvPr/>
        </p:nvPicPr>
        <p:blipFill>
          <a:blip r:embed="rId3"/>
          <a:stretch>
            <a:fillRect/>
          </a:stretch>
        </p:blipFill>
        <p:spPr>
          <a:xfrm>
            <a:off x="0" y="1756229"/>
            <a:ext cx="5458587" cy="3000794"/>
          </a:xfrm>
          <a:prstGeom prst="rect">
            <a:avLst/>
          </a:prstGeom>
        </p:spPr>
      </p:pic>
      <p:sp>
        <p:nvSpPr>
          <p:cNvPr id="14" name="矩形 13"/>
          <p:cNvSpPr>
            <a:spLocks noChangeArrowheads="1"/>
          </p:cNvSpPr>
          <p:nvPr/>
        </p:nvSpPr>
        <p:spPr bwMode="auto">
          <a:xfrm>
            <a:off x="5602514" y="3277961"/>
            <a:ext cx="5965371" cy="1898650"/>
          </a:xfrm>
          <a:prstGeom prst="rect">
            <a:avLst/>
          </a:prstGeom>
          <a:solidFill>
            <a:srgbClr val="F8F8F8"/>
          </a:solidFill>
          <a:ln w="9525">
            <a:solidFill>
              <a:srgbClr val="C4C3C3"/>
            </a:solidFill>
            <a:bevel/>
          </a:ln>
        </p:spPr>
        <p:txBody>
          <a:bodyPr/>
          <a:lstStyle/>
          <a:p>
            <a:endParaRPr lang="zh-CN" altLang="en-US">
              <a:solidFill>
                <a:srgbClr val="535258"/>
              </a:solidFill>
              <a:latin typeface="Arial" panose="020B0604020202020204" pitchFamily="34" charset="0"/>
              <a:ea typeface="宋体" panose="02010600030101010101" pitchFamily="2" charset="-122"/>
            </a:endParaRPr>
          </a:p>
        </p:txBody>
      </p:sp>
      <p:sp>
        <p:nvSpPr>
          <p:cNvPr id="15" name="TextBox 15"/>
          <p:cNvSpPr txBox="1">
            <a:spLocks noChangeArrowheads="1"/>
          </p:cNvSpPr>
          <p:nvPr/>
        </p:nvSpPr>
        <p:spPr bwMode="auto">
          <a:xfrm>
            <a:off x="5682343" y="1219428"/>
            <a:ext cx="5885543" cy="1718227"/>
          </a:xfrm>
          <a:prstGeom prst="rect">
            <a:avLst/>
          </a:prstGeom>
          <a:noFill/>
          <a:ln w="9525">
            <a:noFill/>
            <a:miter lim="800000"/>
          </a:ln>
        </p:spPr>
        <p:txBody>
          <a:bodyPr wrap="square">
            <a:spAutoFit/>
          </a:bodyPr>
          <a:lstStyle/>
          <a:p>
            <a:pPr>
              <a:lnSpc>
                <a:spcPct val="130000"/>
              </a:lnSpc>
              <a:spcBef>
                <a:spcPct val="20000"/>
              </a:spcBef>
              <a:buFontTx/>
              <a:buChar char="•"/>
            </a:pPr>
            <a:r>
              <a:rPr lang="zh-CN" altLang="en-US" sz="2800" b="1" dirty="0">
                <a:solidFill>
                  <a:srgbClr val="C00000"/>
                </a:solidFill>
                <a:latin typeface="微软雅黑" panose="020B0503020204020204" pitchFamily="34" charset="-122"/>
              </a:rPr>
              <a:t>从现实依据看</a:t>
            </a:r>
            <a:r>
              <a:rPr lang="zh-CN" altLang="en-US" sz="2800" dirty="0">
                <a:solidFill>
                  <a:srgbClr val="C00000"/>
                </a:solidFill>
                <a:latin typeface="微软雅黑" panose="020B0503020204020204" pitchFamily="34" charset="-122"/>
              </a:rPr>
              <a:t>，</a:t>
            </a:r>
            <a:r>
              <a:rPr lang="zh-CN" altLang="en-US" sz="2800" dirty="0">
                <a:solidFill>
                  <a:srgbClr val="404040"/>
                </a:solidFill>
                <a:latin typeface="微软雅黑" panose="020B0503020204020204" pitchFamily="34" charset="-122"/>
              </a:rPr>
              <a:t>中国梦基于党的正确领导和建设中国特色社会主义的成功实践。</a:t>
            </a:r>
          </a:p>
        </p:txBody>
      </p:sp>
      <p:cxnSp>
        <p:nvCxnSpPr>
          <p:cNvPr id="16" name="直接连接符 4"/>
          <p:cNvCxnSpPr>
            <a:cxnSpLocks noChangeShapeType="1"/>
          </p:cNvCxnSpPr>
          <p:nvPr/>
        </p:nvCxnSpPr>
        <p:spPr bwMode="auto">
          <a:xfrm>
            <a:off x="5740400" y="3091996"/>
            <a:ext cx="5761038" cy="0"/>
          </a:xfrm>
          <a:prstGeom prst="line">
            <a:avLst/>
          </a:prstGeom>
          <a:noFill/>
          <a:ln w="9525">
            <a:solidFill>
              <a:srgbClr val="4D4D4D"/>
            </a:solidFill>
            <a:prstDash val="dash"/>
            <a:round/>
            <a:headEnd type="oval" w="med" len="med"/>
            <a:tailEnd type="oval" w="med" len="med"/>
          </a:ln>
        </p:spPr>
      </p:cxnSp>
      <p:sp>
        <p:nvSpPr>
          <p:cNvPr id="23" name="矩形 12"/>
          <p:cNvSpPr>
            <a:spLocks noChangeArrowheads="1"/>
          </p:cNvSpPr>
          <p:nvPr/>
        </p:nvSpPr>
        <p:spPr bwMode="auto">
          <a:xfrm>
            <a:off x="5834743" y="3419249"/>
            <a:ext cx="5515428" cy="1692771"/>
          </a:xfrm>
          <a:prstGeom prst="rect">
            <a:avLst/>
          </a:prstGeom>
          <a:noFill/>
          <a:ln w="9525">
            <a:noFill/>
            <a:miter lim="800000"/>
          </a:ln>
        </p:spPr>
        <p:txBody>
          <a:bodyPr wrap="square">
            <a:spAutoFit/>
          </a:bodyPr>
          <a:lstStyle/>
          <a:p>
            <a:pPr>
              <a:lnSpc>
                <a:spcPct val="130000"/>
              </a:lnSpc>
              <a:spcBef>
                <a:spcPct val="20000"/>
              </a:spcBef>
              <a:buFontTx/>
              <a:buChar char="•"/>
            </a:pPr>
            <a:r>
              <a:rPr lang="zh-CN" altLang="en-US" sz="2000" dirty="0">
                <a:solidFill>
                  <a:srgbClr val="404040"/>
                </a:solidFill>
                <a:latin typeface="微软雅黑" panose="020B0503020204020204" pitchFamily="34" charset="-122"/>
              </a:rPr>
              <a:t>中华民族对于中国特色社会主义道路、中国特色社会主义理论体系、中国特色社会主义制度的道路自信、理论自信、制度自信更加坚定。这是中国梦能够实现的根本动力所在。</a:t>
            </a:r>
          </a:p>
        </p:txBody>
      </p:sp>
      <p:sp>
        <p:nvSpPr>
          <p:cNvPr id="13" name="矩形 12"/>
          <p:cNvSpPr/>
          <p:nvPr/>
        </p:nvSpPr>
        <p:spPr>
          <a:xfrm>
            <a:off x="0" y="0"/>
            <a:ext cx="12193588" cy="82731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11"/>
          <p:cNvSpPr txBox="1">
            <a:spLocks noChangeArrowheads="1"/>
          </p:cNvSpPr>
          <p:nvPr/>
        </p:nvSpPr>
        <p:spPr bwMode="auto">
          <a:xfrm>
            <a:off x="9033102" y="116112"/>
            <a:ext cx="2897640" cy="523875"/>
          </a:xfrm>
          <a:prstGeom prst="rect">
            <a:avLst/>
          </a:prstGeom>
          <a:noFill/>
          <a:ln w="9525">
            <a:noFill/>
            <a:miter lim="800000"/>
          </a:ln>
        </p:spPr>
        <p:txBody>
          <a:bodyPr wrap="square">
            <a:spAutoFit/>
          </a:bodyPr>
          <a:lstStyle/>
          <a:p>
            <a:pPr algn="ctr"/>
            <a:r>
              <a:rPr lang="zh-CN" altLang="en-US" sz="2800" b="1" dirty="0">
                <a:solidFill>
                  <a:schemeClr val="bg1"/>
                </a:solidFill>
                <a:latin typeface="华康宋体W7(P)" pitchFamily="18" charset="-122"/>
                <a:ea typeface="华康宋体W7(P)" pitchFamily="18" charset="-122"/>
              </a:rPr>
              <a:t>少年强 </a:t>
            </a:r>
            <a:r>
              <a:rPr lang="en-US" altLang="zh-CN" sz="2800" b="1" dirty="0">
                <a:solidFill>
                  <a:schemeClr val="bg1"/>
                </a:solidFill>
                <a:latin typeface="华康宋体W7(P)" pitchFamily="18" charset="-122"/>
                <a:ea typeface="华康宋体W7(P)" pitchFamily="18" charset="-122"/>
              </a:rPr>
              <a:t>. </a:t>
            </a:r>
            <a:r>
              <a:rPr lang="zh-CN" altLang="en-US" sz="2800" b="1" dirty="0">
                <a:solidFill>
                  <a:schemeClr val="bg1"/>
                </a:solidFill>
                <a:latin typeface="华康宋体W7(P)" pitchFamily="18" charset="-122"/>
                <a:ea typeface="华康宋体W7(P)" pitchFamily="18" charset="-122"/>
              </a:rPr>
              <a:t>则国强</a:t>
            </a:r>
          </a:p>
        </p:txBody>
      </p:sp>
      <p:pic>
        <p:nvPicPr>
          <p:cNvPr id="25" name="图片 24" descr="A000220150908A82PPIC.png"/>
          <p:cNvPicPr>
            <a:picLocks noChangeAspect="1"/>
          </p:cNvPicPr>
          <p:nvPr/>
        </p:nvPicPr>
        <p:blipFill>
          <a:blip r:embed="rId4" cstate="print"/>
          <a:stretch>
            <a:fillRect/>
          </a:stretch>
        </p:blipFill>
        <p:spPr>
          <a:xfrm rot="5400000">
            <a:off x="3151416" y="-329700"/>
            <a:ext cx="810986" cy="1470386"/>
          </a:xfrm>
          <a:prstGeom prst="rect">
            <a:avLst/>
          </a:prstGeom>
        </p:spPr>
      </p:pic>
      <p:sp>
        <p:nvSpPr>
          <p:cNvPr id="26" name="文本框 3"/>
          <p:cNvSpPr txBox="1">
            <a:spLocks noChangeArrowheads="1"/>
          </p:cNvSpPr>
          <p:nvPr/>
        </p:nvSpPr>
        <p:spPr bwMode="auto">
          <a:xfrm>
            <a:off x="304800" y="203201"/>
            <a:ext cx="3454400" cy="523875"/>
          </a:xfrm>
          <a:prstGeom prst="rect">
            <a:avLst/>
          </a:prstGeom>
          <a:noFill/>
          <a:ln w="9525">
            <a:noFill/>
            <a:miter lim="800000"/>
          </a:ln>
        </p:spPr>
        <p:txBody>
          <a:bodyPr>
            <a:spAutoFit/>
          </a:bodyPr>
          <a:lstStyle/>
          <a:p>
            <a:r>
              <a:rPr lang="zh-CN" altLang="en-US" sz="2800" dirty="0">
                <a:solidFill>
                  <a:schemeClr val="bg1"/>
                </a:solidFill>
                <a:latin typeface="微软雅黑" panose="020B0503020204020204" pitchFamily="34" charset="-122"/>
              </a:rPr>
              <a:t>中国梦人民梦</a:t>
            </a:r>
          </a:p>
        </p:txBody>
      </p:sp>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fltVal val="0"/>
                                          </p:val>
                                        </p:tav>
                                        <p:tav tm="100000">
                                          <p:val>
                                            <p:strVal val="#ppt_w"/>
                                          </p:val>
                                        </p:tav>
                                      </p:tavLst>
                                    </p:anim>
                                    <p:anim calcmode="lin" valueType="num">
                                      <p:cBhvr>
                                        <p:cTn id="12" dur="500" fill="hold"/>
                                        <p:tgtEl>
                                          <p:spTgt spid="24"/>
                                        </p:tgtEl>
                                        <p:attrNameLst>
                                          <p:attrName>ppt_h</p:attrName>
                                        </p:attrNameLst>
                                      </p:cBhvr>
                                      <p:tavLst>
                                        <p:tav tm="0">
                                          <p:val>
                                            <p:fltVal val="0"/>
                                          </p:val>
                                        </p:tav>
                                        <p:tav tm="100000">
                                          <p:val>
                                            <p:strVal val="#ppt_h"/>
                                          </p:val>
                                        </p:tav>
                                      </p:tavLst>
                                    </p:anim>
                                    <p:animEffect transition="in" filter="fade">
                                      <p:cBhvr>
                                        <p:cTn id="13" dur="500"/>
                                        <p:tgtEl>
                                          <p:spTgt spid="24"/>
                                        </p:tgtEl>
                                      </p:cBhvr>
                                    </p:animEffect>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 calcmode="lin" valueType="num">
                                      <p:cBhvr>
                                        <p:cTn id="19" dur="500" fill="hold"/>
                                        <p:tgtEl>
                                          <p:spTgt spid="15"/>
                                        </p:tgtEl>
                                        <p:attrNameLst>
                                          <p:attrName>style.rotation</p:attrName>
                                        </p:attrNameLst>
                                      </p:cBhvr>
                                      <p:tavLst>
                                        <p:tav tm="0">
                                          <p:val>
                                            <p:fltVal val="90"/>
                                          </p:val>
                                        </p:tav>
                                        <p:tav tm="100000">
                                          <p:val>
                                            <p:fltVal val="0"/>
                                          </p:val>
                                        </p:tav>
                                      </p:tavLst>
                                    </p:anim>
                                    <p:animEffect transition="in" filter="fade">
                                      <p:cBhvr>
                                        <p:cTn id="20" dur="500"/>
                                        <p:tgtEl>
                                          <p:spTgt spid="15"/>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left)">
                                      <p:cBhvr>
                                        <p:cTn id="24" dur="500"/>
                                        <p:tgtEl>
                                          <p:spTgt spid="16"/>
                                        </p:tgtEl>
                                      </p:cBhvr>
                                    </p:animEffect>
                                  </p:childTnLst>
                                </p:cTn>
                              </p:par>
                            </p:childTnLst>
                          </p:cTn>
                        </p:par>
                        <p:par>
                          <p:cTn id="25" fill="hold">
                            <p:stCondLst>
                              <p:cond delay="2000"/>
                            </p:stCondLst>
                            <p:childTnLst>
                              <p:par>
                                <p:cTn id="26" presetID="16" presetClass="entr" presetSubtype="21"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barn(inVertical)">
                                      <p:cBhvr>
                                        <p:cTn id="28" dur="500"/>
                                        <p:tgtEl>
                                          <p:spTgt spid="14"/>
                                        </p:tgtEl>
                                      </p:cBhvr>
                                    </p:animEffect>
                                  </p:childTnLst>
                                </p:cTn>
                              </p:par>
                            </p:childTnLst>
                          </p:cTn>
                        </p:par>
                        <p:par>
                          <p:cTn id="29" fill="hold">
                            <p:stCondLst>
                              <p:cond delay="2500"/>
                            </p:stCondLst>
                            <p:childTnLst>
                              <p:par>
                                <p:cTn id="30" presetID="42" presetClass="entr" presetSubtype="0"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1000"/>
                                        <p:tgtEl>
                                          <p:spTgt spid="23"/>
                                        </p:tgtEl>
                                      </p:cBhvr>
                                    </p:animEffect>
                                    <p:anim calcmode="lin" valueType="num">
                                      <p:cBhvr>
                                        <p:cTn id="33" dur="1000" fill="hold"/>
                                        <p:tgtEl>
                                          <p:spTgt spid="23"/>
                                        </p:tgtEl>
                                        <p:attrNameLst>
                                          <p:attrName>ppt_x</p:attrName>
                                        </p:attrNameLst>
                                      </p:cBhvr>
                                      <p:tavLst>
                                        <p:tav tm="0">
                                          <p:val>
                                            <p:strVal val="#ppt_x"/>
                                          </p:val>
                                        </p:tav>
                                        <p:tav tm="100000">
                                          <p:val>
                                            <p:strVal val="#ppt_x"/>
                                          </p:val>
                                        </p:tav>
                                      </p:tavLst>
                                    </p:anim>
                                    <p:anim calcmode="lin" valueType="num">
                                      <p:cBhvr>
                                        <p:cTn id="3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23" grpId="0"/>
      <p:bldP spid="24" grpId="0"/>
      <p:bldP spid="26"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2"/>
          <p:cNvSpPr>
            <a:spLocks noChangeArrowheads="1"/>
          </p:cNvSpPr>
          <p:nvPr/>
        </p:nvSpPr>
        <p:spPr bwMode="auto">
          <a:xfrm>
            <a:off x="555852" y="1529442"/>
            <a:ext cx="11012034" cy="584775"/>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a:spcBef>
                <a:spcPct val="20000"/>
              </a:spcBef>
            </a:pPr>
            <a:r>
              <a:rPr lang="zh-CN" altLang="en-US" sz="3200" b="1" dirty="0">
                <a:solidFill>
                  <a:schemeClr val="bg1"/>
                </a:solidFill>
                <a:latin typeface="微软雅黑" panose="020B0503020204020204" pitchFamily="34" charset="-122"/>
              </a:rPr>
              <a:t>习近平总书记用三个</a:t>
            </a:r>
            <a:r>
              <a:rPr lang="zh-CN" altLang="en-US" sz="3200" b="1" dirty="0" smtClean="0">
                <a:solidFill>
                  <a:schemeClr val="bg1"/>
                </a:solidFill>
                <a:latin typeface="微软雅黑" panose="020B0503020204020204" pitchFamily="34" charset="-122"/>
              </a:rPr>
              <a:t>“必须”</a:t>
            </a:r>
            <a:r>
              <a:rPr lang="en-US" altLang="zh-CN" sz="3200" b="1" dirty="0" smtClean="0">
                <a:solidFill>
                  <a:schemeClr val="bg1"/>
                </a:solidFill>
                <a:latin typeface="微软雅黑" panose="020B0503020204020204" pitchFamily="34" charset="-122"/>
              </a:rPr>
              <a:t> </a:t>
            </a:r>
            <a:r>
              <a:rPr lang="zh-CN" altLang="en-US" sz="3200" b="1" dirty="0" smtClean="0">
                <a:solidFill>
                  <a:schemeClr val="bg1"/>
                </a:solidFill>
                <a:latin typeface="微软雅黑" panose="020B0503020204020204" pitchFamily="34" charset="-122"/>
              </a:rPr>
              <a:t>勾画</a:t>
            </a:r>
            <a:r>
              <a:rPr lang="zh-CN" altLang="en-US" sz="3200" b="1" dirty="0">
                <a:solidFill>
                  <a:schemeClr val="bg1"/>
                </a:solidFill>
                <a:latin typeface="微软雅黑" panose="020B0503020204020204" pitchFamily="34" charset="-122"/>
              </a:rPr>
              <a:t>了实现中国梦的具体路径。</a:t>
            </a:r>
          </a:p>
        </p:txBody>
      </p:sp>
      <p:sp>
        <p:nvSpPr>
          <p:cNvPr id="23" name="MH_Text_1"/>
          <p:cNvSpPr txBox="1">
            <a:spLocks noChangeArrowheads="1"/>
          </p:cNvSpPr>
          <p:nvPr>
            <p:custDataLst>
              <p:tags r:id="rId1"/>
            </p:custDataLst>
          </p:nvPr>
        </p:nvSpPr>
        <p:spPr bwMode="auto">
          <a:xfrm>
            <a:off x="686028" y="3810651"/>
            <a:ext cx="3463925" cy="1089796"/>
          </a:xfrm>
          <a:prstGeom prst="rect">
            <a:avLst/>
          </a:prstGeom>
          <a:noFill/>
          <a:ln w="9525">
            <a:noFill/>
            <a:miter lim="800000"/>
          </a:ln>
        </p:spPr>
        <p:txBody>
          <a:bodyPr lIns="135909" tIns="67952" rIns="135909" bIns="67952"/>
          <a:lstStyle/>
          <a:p>
            <a:r>
              <a:rPr lang="zh-CN" altLang="en-US" sz="3200" b="1" dirty="0">
                <a:solidFill>
                  <a:srgbClr val="C00000"/>
                </a:solidFill>
                <a:latin typeface="微软雅黑" panose="020B0503020204020204" pitchFamily="34" charset="-122"/>
              </a:rPr>
              <a:t>实现中国梦必须走中国道路</a:t>
            </a:r>
            <a:endParaRPr lang="en-US" altLang="zh-CN" sz="3200" b="1" dirty="0">
              <a:solidFill>
                <a:srgbClr val="C00000"/>
              </a:solidFill>
              <a:latin typeface="微软雅黑" panose="020B0503020204020204" pitchFamily="34" charset="-122"/>
            </a:endParaRPr>
          </a:p>
        </p:txBody>
      </p:sp>
      <p:sp>
        <p:nvSpPr>
          <p:cNvPr id="27" name="MH_Text_1"/>
          <p:cNvSpPr txBox="1">
            <a:spLocks noChangeArrowheads="1"/>
          </p:cNvSpPr>
          <p:nvPr>
            <p:custDataLst>
              <p:tags r:id="rId2"/>
            </p:custDataLst>
          </p:nvPr>
        </p:nvSpPr>
        <p:spPr bwMode="auto">
          <a:xfrm>
            <a:off x="4387170" y="3810651"/>
            <a:ext cx="3498850" cy="1054146"/>
          </a:xfrm>
          <a:prstGeom prst="rect">
            <a:avLst/>
          </a:prstGeom>
          <a:noFill/>
          <a:ln w="9525">
            <a:noFill/>
            <a:miter lim="800000"/>
          </a:ln>
        </p:spPr>
        <p:txBody>
          <a:bodyPr lIns="135909" tIns="67952" rIns="135909" bIns="67952"/>
          <a:lstStyle/>
          <a:p>
            <a:r>
              <a:rPr lang="zh-CN" altLang="en-US" sz="3200" b="1" dirty="0">
                <a:solidFill>
                  <a:srgbClr val="C00000"/>
                </a:solidFill>
                <a:latin typeface="微软雅黑" panose="020B0503020204020204" pitchFamily="34" charset="-122"/>
              </a:rPr>
              <a:t>实现中国梦必须弘扬中国精神</a:t>
            </a:r>
            <a:endParaRPr lang="en-US" altLang="zh-CN" sz="3200" b="1" dirty="0">
              <a:solidFill>
                <a:srgbClr val="C00000"/>
              </a:solidFill>
              <a:latin typeface="微软雅黑" panose="020B0503020204020204" pitchFamily="34" charset="-122"/>
            </a:endParaRPr>
          </a:p>
        </p:txBody>
      </p:sp>
      <p:sp>
        <p:nvSpPr>
          <p:cNvPr id="31" name="MH_Text_1"/>
          <p:cNvSpPr txBox="1">
            <a:spLocks noChangeArrowheads="1"/>
          </p:cNvSpPr>
          <p:nvPr>
            <p:custDataLst>
              <p:tags r:id="rId3"/>
            </p:custDataLst>
          </p:nvPr>
        </p:nvSpPr>
        <p:spPr bwMode="auto">
          <a:xfrm>
            <a:off x="8160884" y="3810651"/>
            <a:ext cx="3373437" cy="1223282"/>
          </a:xfrm>
          <a:prstGeom prst="rect">
            <a:avLst/>
          </a:prstGeom>
          <a:noFill/>
          <a:ln w="9525">
            <a:noFill/>
            <a:miter lim="800000"/>
          </a:ln>
        </p:spPr>
        <p:txBody>
          <a:bodyPr lIns="135909" tIns="67952" rIns="135909" bIns="67952"/>
          <a:lstStyle/>
          <a:p>
            <a:r>
              <a:rPr lang="zh-CN" altLang="en-US" sz="3200" b="1" dirty="0">
                <a:solidFill>
                  <a:srgbClr val="C00000"/>
                </a:solidFill>
                <a:latin typeface="微软雅黑" panose="020B0503020204020204" pitchFamily="34" charset="-122"/>
              </a:rPr>
              <a:t>实现中国梦必须凝聚中国力量</a:t>
            </a:r>
            <a:endParaRPr lang="en-US" altLang="zh-CN" sz="3200" b="1" dirty="0">
              <a:solidFill>
                <a:srgbClr val="C00000"/>
              </a:solidFill>
              <a:latin typeface="微软雅黑" panose="020B0503020204020204" pitchFamily="34" charset="-122"/>
            </a:endParaRPr>
          </a:p>
        </p:txBody>
      </p:sp>
      <p:sp>
        <p:nvSpPr>
          <p:cNvPr id="16" name="矩形 15"/>
          <p:cNvSpPr/>
          <p:nvPr/>
        </p:nvSpPr>
        <p:spPr>
          <a:xfrm>
            <a:off x="0" y="0"/>
            <a:ext cx="12193588" cy="82731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1"/>
          <p:cNvSpPr txBox="1">
            <a:spLocks noChangeArrowheads="1"/>
          </p:cNvSpPr>
          <p:nvPr/>
        </p:nvSpPr>
        <p:spPr bwMode="auto">
          <a:xfrm>
            <a:off x="9033102" y="116112"/>
            <a:ext cx="2897640" cy="523875"/>
          </a:xfrm>
          <a:prstGeom prst="rect">
            <a:avLst/>
          </a:prstGeom>
          <a:noFill/>
          <a:ln w="9525">
            <a:noFill/>
            <a:miter lim="800000"/>
          </a:ln>
        </p:spPr>
        <p:txBody>
          <a:bodyPr wrap="square">
            <a:spAutoFit/>
          </a:bodyPr>
          <a:lstStyle/>
          <a:p>
            <a:pPr algn="ctr"/>
            <a:r>
              <a:rPr lang="zh-CN" altLang="en-US" sz="2800" b="1" dirty="0">
                <a:solidFill>
                  <a:schemeClr val="bg1"/>
                </a:solidFill>
                <a:latin typeface="华康宋体W7(P)" pitchFamily="18" charset="-122"/>
                <a:ea typeface="华康宋体W7(P)" pitchFamily="18" charset="-122"/>
              </a:rPr>
              <a:t>少年强 </a:t>
            </a:r>
            <a:r>
              <a:rPr lang="en-US" altLang="zh-CN" sz="2800" b="1" dirty="0">
                <a:solidFill>
                  <a:schemeClr val="bg1"/>
                </a:solidFill>
                <a:latin typeface="华康宋体W7(P)" pitchFamily="18" charset="-122"/>
                <a:ea typeface="华康宋体W7(P)" pitchFamily="18" charset="-122"/>
              </a:rPr>
              <a:t>. </a:t>
            </a:r>
            <a:r>
              <a:rPr lang="zh-CN" altLang="en-US" sz="2800" b="1" dirty="0">
                <a:solidFill>
                  <a:schemeClr val="bg1"/>
                </a:solidFill>
                <a:latin typeface="华康宋体W7(P)" pitchFamily="18" charset="-122"/>
                <a:ea typeface="华康宋体W7(P)" pitchFamily="18" charset="-122"/>
              </a:rPr>
              <a:t>则国强</a:t>
            </a:r>
          </a:p>
        </p:txBody>
      </p:sp>
      <p:pic>
        <p:nvPicPr>
          <p:cNvPr id="18" name="图片 17" descr="A000220150908A82PPIC.png"/>
          <p:cNvPicPr>
            <a:picLocks noChangeAspect="1"/>
          </p:cNvPicPr>
          <p:nvPr/>
        </p:nvPicPr>
        <p:blipFill>
          <a:blip r:embed="rId12" cstate="print"/>
          <a:stretch>
            <a:fillRect/>
          </a:stretch>
        </p:blipFill>
        <p:spPr>
          <a:xfrm rot="5400000">
            <a:off x="3151416" y="-329700"/>
            <a:ext cx="810986" cy="1470386"/>
          </a:xfrm>
          <a:prstGeom prst="rect">
            <a:avLst/>
          </a:prstGeom>
        </p:spPr>
      </p:pic>
      <p:sp>
        <p:nvSpPr>
          <p:cNvPr id="19" name="文本框 3"/>
          <p:cNvSpPr txBox="1">
            <a:spLocks noChangeArrowheads="1"/>
          </p:cNvSpPr>
          <p:nvPr/>
        </p:nvSpPr>
        <p:spPr bwMode="auto">
          <a:xfrm>
            <a:off x="304800" y="203201"/>
            <a:ext cx="3454400" cy="523875"/>
          </a:xfrm>
          <a:prstGeom prst="rect">
            <a:avLst/>
          </a:prstGeom>
          <a:noFill/>
          <a:ln w="9525">
            <a:noFill/>
            <a:miter lim="800000"/>
          </a:ln>
        </p:spPr>
        <p:txBody>
          <a:bodyPr>
            <a:spAutoFit/>
          </a:bodyPr>
          <a:lstStyle/>
          <a:p>
            <a:r>
              <a:rPr lang="zh-CN" altLang="en-US" sz="2800" dirty="0">
                <a:solidFill>
                  <a:schemeClr val="bg1"/>
                </a:solidFill>
                <a:latin typeface="微软雅黑" panose="020B0503020204020204" pitchFamily="34" charset="-122"/>
              </a:rPr>
              <a:t>中国梦人民梦</a:t>
            </a:r>
          </a:p>
        </p:txBody>
      </p:sp>
      <p:sp>
        <p:nvSpPr>
          <p:cNvPr id="32" name="MH_Other_1"/>
          <p:cNvSpPr/>
          <p:nvPr>
            <p:custDataLst>
              <p:tags r:id="rId4"/>
            </p:custDataLst>
          </p:nvPr>
        </p:nvSpPr>
        <p:spPr bwMode="auto">
          <a:xfrm>
            <a:off x="1400531" y="2854316"/>
            <a:ext cx="2028031" cy="749300"/>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solidFill>
            <a:srgbClr val="C20F2A"/>
          </a:solidFill>
          <a:ln w="12700" cap="flat" cmpd="sng" algn="ctr">
            <a:noFill/>
            <a:prstDash val="solid"/>
            <a:miter lim="800000"/>
          </a:ln>
          <a:effectLst/>
        </p:spPr>
        <p:txBody>
          <a:bodyPr anchor="ctr"/>
          <a:lstStyle/>
          <a:p>
            <a:pPr algn="ctr" eaLnBrk="1" fontAlgn="auto" hangingPunct="1">
              <a:spcBef>
                <a:spcPts val="0"/>
              </a:spcBef>
              <a:spcAft>
                <a:spcPts val="0"/>
              </a:spcAft>
              <a:defRPr/>
            </a:pPr>
            <a:r>
              <a:rPr lang="en-US" altLang="zh-CN" sz="3200" b="1" kern="0" dirty="0">
                <a:solidFill>
                  <a:srgbClr val="FFFFFF"/>
                </a:solidFill>
                <a:latin typeface="Calibri" panose="020F0502020204030204"/>
                <a:ea typeface="幼圆" panose="02010509060101010101" charset="-122"/>
              </a:rPr>
              <a:t>01</a:t>
            </a:r>
            <a:endParaRPr lang="zh-CN" altLang="en-US" sz="3200" b="1" kern="0" dirty="0">
              <a:solidFill>
                <a:srgbClr val="FFFFFF"/>
              </a:solidFill>
              <a:latin typeface="Calibri" panose="020F0502020204030204"/>
              <a:ea typeface="幼圆" panose="02010509060101010101" charset="-122"/>
            </a:endParaRPr>
          </a:p>
        </p:txBody>
      </p:sp>
      <p:pic>
        <p:nvPicPr>
          <p:cNvPr id="34" name="MH_Other_2"/>
          <p:cNvPicPr/>
          <p:nvPr>
            <p:custDataLst>
              <p:tags r:id="rId5"/>
            </p:custDataLst>
          </p:nvPr>
        </p:nvPicPr>
        <p:blipFill>
          <a:blip r:embed="rId13"/>
          <a:srcRect t="50887"/>
          <a:stretch>
            <a:fillRect/>
          </a:stretch>
        </p:blipFill>
        <p:spPr bwMode="auto">
          <a:xfrm>
            <a:off x="733693" y="2854316"/>
            <a:ext cx="3361704" cy="107950"/>
          </a:xfrm>
          <a:prstGeom prst="rect">
            <a:avLst/>
          </a:prstGeom>
          <a:noFill/>
          <a:ln w="9525">
            <a:noFill/>
            <a:miter lim="800000"/>
            <a:headEnd/>
            <a:tailEnd/>
          </a:ln>
        </p:spPr>
      </p:pic>
      <p:sp>
        <p:nvSpPr>
          <p:cNvPr id="37" name="MH_Other_3"/>
          <p:cNvSpPr/>
          <p:nvPr>
            <p:custDataLst>
              <p:tags r:id="rId6"/>
            </p:custDataLst>
          </p:nvPr>
        </p:nvSpPr>
        <p:spPr bwMode="auto">
          <a:xfrm>
            <a:off x="4923123" y="2854316"/>
            <a:ext cx="2028031" cy="749300"/>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solidFill>
            <a:srgbClr val="DD5302"/>
          </a:solidFill>
          <a:ln w="12700" cap="flat" cmpd="sng" algn="ctr">
            <a:noFill/>
            <a:prstDash val="solid"/>
            <a:miter lim="800000"/>
          </a:ln>
          <a:effectLst/>
        </p:spPr>
        <p:txBody>
          <a:bodyPr anchor="ctr"/>
          <a:lstStyle/>
          <a:p>
            <a:pPr algn="ctr" eaLnBrk="1" fontAlgn="auto" hangingPunct="1">
              <a:spcBef>
                <a:spcPts val="0"/>
              </a:spcBef>
              <a:spcAft>
                <a:spcPts val="0"/>
              </a:spcAft>
              <a:defRPr/>
            </a:pPr>
            <a:r>
              <a:rPr lang="en-US" altLang="zh-CN" sz="3200" b="1" kern="0" dirty="0">
                <a:solidFill>
                  <a:srgbClr val="FFFFFF"/>
                </a:solidFill>
                <a:latin typeface="Calibri" panose="020F0502020204030204"/>
                <a:ea typeface="幼圆" panose="02010509060101010101" charset="-122"/>
              </a:rPr>
              <a:t>02</a:t>
            </a:r>
            <a:endParaRPr lang="zh-CN" altLang="en-US" sz="3200" b="1" kern="0" dirty="0">
              <a:solidFill>
                <a:srgbClr val="FFFFFF"/>
              </a:solidFill>
              <a:latin typeface="Calibri" panose="020F0502020204030204"/>
              <a:ea typeface="幼圆" panose="02010509060101010101" charset="-122"/>
            </a:endParaRPr>
          </a:p>
        </p:txBody>
      </p:sp>
      <p:pic>
        <p:nvPicPr>
          <p:cNvPr id="38" name="MH_Other_4"/>
          <p:cNvPicPr/>
          <p:nvPr>
            <p:custDataLst>
              <p:tags r:id="rId7"/>
            </p:custDataLst>
          </p:nvPr>
        </p:nvPicPr>
        <p:blipFill>
          <a:blip r:embed="rId13"/>
          <a:srcRect t="50887"/>
          <a:stretch>
            <a:fillRect/>
          </a:stretch>
        </p:blipFill>
        <p:spPr bwMode="auto">
          <a:xfrm>
            <a:off x="4256285" y="2854316"/>
            <a:ext cx="3361704" cy="107950"/>
          </a:xfrm>
          <a:prstGeom prst="rect">
            <a:avLst/>
          </a:prstGeom>
          <a:noFill/>
          <a:ln w="9525">
            <a:noFill/>
            <a:miter lim="800000"/>
            <a:headEnd/>
            <a:tailEnd/>
          </a:ln>
        </p:spPr>
      </p:pic>
      <p:sp>
        <p:nvSpPr>
          <p:cNvPr id="41" name="MH_Other_5"/>
          <p:cNvSpPr/>
          <p:nvPr>
            <p:custDataLst>
              <p:tags r:id="rId8"/>
            </p:custDataLst>
          </p:nvPr>
        </p:nvSpPr>
        <p:spPr bwMode="auto">
          <a:xfrm>
            <a:off x="8445715" y="2854316"/>
            <a:ext cx="2028031" cy="749300"/>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solidFill>
            <a:srgbClr val="C68F2C"/>
          </a:solidFill>
          <a:ln w="12700" cap="flat" cmpd="sng" algn="ctr">
            <a:noFill/>
            <a:prstDash val="solid"/>
            <a:miter lim="800000"/>
          </a:ln>
          <a:effectLst/>
        </p:spPr>
        <p:txBody>
          <a:bodyPr anchor="ctr"/>
          <a:lstStyle/>
          <a:p>
            <a:pPr algn="ctr" eaLnBrk="1" fontAlgn="auto" hangingPunct="1">
              <a:spcBef>
                <a:spcPts val="0"/>
              </a:spcBef>
              <a:spcAft>
                <a:spcPts val="0"/>
              </a:spcAft>
              <a:defRPr/>
            </a:pPr>
            <a:r>
              <a:rPr lang="en-US" altLang="zh-CN" sz="3200" b="1" kern="0" dirty="0">
                <a:solidFill>
                  <a:srgbClr val="FFFFFF"/>
                </a:solidFill>
                <a:latin typeface="Calibri" panose="020F0502020204030204"/>
                <a:ea typeface="幼圆" panose="02010509060101010101" charset="-122"/>
              </a:rPr>
              <a:t>03</a:t>
            </a:r>
            <a:endParaRPr lang="zh-CN" altLang="en-US" sz="3200" b="1" kern="0" dirty="0">
              <a:solidFill>
                <a:srgbClr val="FFFFFF"/>
              </a:solidFill>
              <a:latin typeface="Calibri" panose="020F0502020204030204"/>
              <a:ea typeface="幼圆" panose="02010509060101010101" charset="-122"/>
            </a:endParaRPr>
          </a:p>
        </p:txBody>
      </p:sp>
      <p:pic>
        <p:nvPicPr>
          <p:cNvPr id="42" name="MH_Other_6"/>
          <p:cNvPicPr/>
          <p:nvPr>
            <p:custDataLst>
              <p:tags r:id="rId9"/>
            </p:custDataLst>
          </p:nvPr>
        </p:nvPicPr>
        <p:blipFill>
          <a:blip r:embed="rId13"/>
          <a:srcRect t="50887"/>
          <a:stretch>
            <a:fillRect/>
          </a:stretch>
        </p:blipFill>
        <p:spPr bwMode="auto">
          <a:xfrm>
            <a:off x="7778877" y="2854316"/>
            <a:ext cx="3361704" cy="107950"/>
          </a:xfrm>
          <a:prstGeom prst="rect">
            <a:avLst/>
          </a:prstGeom>
          <a:noFill/>
          <a:ln w="9525">
            <a:noFill/>
            <a:miter lim="800000"/>
            <a:headEnd/>
            <a:tailEnd/>
          </a:ln>
        </p:spPr>
      </p:pic>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Effect transition="in" filter="fade">
                                      <p:cBhvr>
                                        <p:cTn id="13" dur="500"/>
                                        <p:tgtEl>
                                          <p:spTgt spid="17"/>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2"/>
                                        </p:tgtEl>
                                        <p:attrNameLst>
                                          <p:attrName>style.visibility</p:attrName>
                                        </p:attrNameLst>
                                      </p:cBhvr>
                                      <p:to>
                                        <p:strVal val="visible"/>
                                      </p:to>
                                    </p:set>
                                    <p:anim calcmode="lin" valueType="num">
                                      <p:cBhvr>
                                        <p:cTn id="17" dur="4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12"/>
                                        </p:tgtEl>
                                        <p:attrNameLst>
                                          <p:attrName>ppt_y</p:attrName>
                                        </p:attrNameLst>
                                      </p:cBhvr>
                                      <p:tavLst>
                                        <p:tav tm="0">
                                          <p:val>
                                            <p:strVal val="#ppt_y"/>
                                          </p:val>
                                        </p:tav>
                                        <p:tav tm="100000">
                                          <p:val>
                                            <p:strVal val="#ppt_y"/>
                                          </p:val>
                                        </p:tav>
                                      </p:tavLst>
                                    </p:anim>
                                    <p:anim calcmode="lin" valueType="num">
                                      <p:cBhvr>
                                        <p:cTn id="19" dur="4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12"/>
                                        </p:tgtEl>
                                      </p:cBhvr>
                                    </p:animEffect>
                                  </p:childTnLst>
                                </p:cTn>
                              </p:par>
                            </p:childTnLst>
                          </p:cTn>
                        </p:par>
                        <p:par>
                          <p:cTn id="22" fill="hold">
                            <p:stCondLst>
                              <p:cond delay="248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23"/>
                                        </p:tgtEl>
                                        <p:attrNameLst>
                                          <p:attrName>style.visibility</p:attrName>
                                        </p:attrNameLst>
                                      </p:cBhvr>
                                      <p:to>
                                        <p:strVal val="visible"/>
                                      </p:to>
                                    </p:set>
                                    <p:anim calcmode="lin" valueType="num">
                                      <p:cBhvr>
                                        <p:cTn id="25"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23"/>
                                        </p:tgtEl>
                                        <p:attrNameLst>
                                          <p:attrName>ppt_y</p:attrName>
                                        </p:attrNameLst>
                                      </p:cBhvr>
                                      <p:tavLst>
                                        <p:tav tm="0">
                                          <p:val>
                                            <p:strVal val="#ppt_y"/>
                                          </p:val>
                                        </p:tav>
                                        <p:tav tm="100000">
                                          <p:val>
                                            <p:strVal val="#ppt_y"/>
                                          </p:val>
                                        </p:tav>
                                      </p:tavLst>
                                    </p:anim>
                                    <p:anim calcmode="lin" valueType="num">
                                      <p:cBhvr>
                                        <p:cTn id="27"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23"/>
                                        </p:tgtEl>
                                      </p:cBhvr>
                                    </p:animEffect>
                                  </p:childTnLst>
                                </p:cTn>
                              </p:par>
                            </p:childTnLst>
                          </p:cTn>
                        </p:par>
                        <p:par>
                          <p:cTn id="30" fill="hold">
                            <p:stCondLst>
                              <p:cond delay="3529"/>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27"/>
                                        </p:tgtEl>
                                        <p:attrNameLst>
                                          <p:attrName>style.visibility</p:attrName>
                                        </p:attrNameLst>
                                      </p:cBhvr>
                                      <p:to>
                                        <p:strVal val="visible"/>
                                      </p:to>
                                    </p:set>
                                    <p:anim calcmode="lin" valueType="num">
                                      <p:cBhvr>
                                        <p:cTn id="33"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27"/>
                                        </p:tgtEl>
                                        <p:attrNameLst>
                                          <p:attrName>ppt_y</p:attrName>
                                        </p:attrNameLst>
                                      </p:cBhvr>
                                      <p:tavLst>
                                        <p:tav tm="0">
                                          <p:val>
                                            <p:strVal val="#ppt_y"/>
                                          </p:val>
                                        </p:tav>
                                        <p:tav tm="100000">
                                          <p:val>
                                            <p:strVal val="#ppt_y"/>
                                          </p:val>
                                        </p:tav>
                                      </p:tavLst>
                                    </p:anim>
                                    <p:anim calcmode="lin" valueType="num">
                                      <p:cBhvr>
                                        <p:cTn id="35"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27"/>
                                        </p:tgtEl>
                                      </p:cBhvr>
                                    </p:animEffect>
                                  </p:childTnLst>
                                </p:cTn>
                              </p:par>
                            </p:childTnLst>
                          </p:cTn>
                        </p:par>
                        <p:par>
                          <p:cTn id="38" fill="hold">
                            <p:stCondLst>
                              <p:cond delay="463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31"/>
                                        </p:tgtEl>
                                        <p:attrNameLst>
                                          <p:attrName>style.visibility</p:attrName>
                                        </p:attrNameLst>
                                      </p:cBhvr>
                                      <p:to>
                                        <p:strVal val="visible"/>
                                      </p:to>
                                    </p:set>
                                    <p:anim calcmode="lin" valueType="num">
                                      <p:cBhvr>
                                        <p:cTn id="41"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31"/>
                                        </p:tgtEl>
                                        <p:attrNameLst>
                                          <p:attrName>ppt_y</p:attrName>
                                        </p:attrNameLst>
                                      </p:cBhvr>
                                      <p:tavLst>
                                        <p:tav tm="0">
                                          <p:val>
                                            <p:strVal val="#ppt_y"/>
                                          </p:val>
                                        </p:tav>
                                        <p:tav tm="100000">
                                          <p:val>
                                            <p:strVal val="#ppt_y"/>
                                          </p:val>
                                        </p:tav>
                                      </p:tavLst>
                                    </p:anim>
                                    <p:anim calcmode="lin" valueType="num">
                                      <p:cBhvr>
                                        <p:cTn id="43"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3" grpId="0"/>
      <p:bldP spid="27" grpId="0"/>
      <p:bldP spid="31" grpId="0"/>
      <p:bldP spid="17" grpId="0"/>
      <p:bldP spid="19"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图片 14" descr="A000220150908A65PPIC.png"/>
          <p:cNvPicPr>
            <a:picLocks noChangeAspect="1"/>
          </p:cNvPicPr>
          <p:nvPr/>
        </p:nvPicPr>
        <p:blipFill>
          <a:blip r:embed="rId3"/>
          <a:stretch>
            <a:fillRect/>
          </a:stretch>
        </p:blipFill>
        <p:spPr>
          <a:xfrm>
            <a:off x="0" y="2815771"/>
            <a:ext cx="3360124" cy="4042229"/>
          </a:xfrm>
          <a:prstGeom prst="rect">
            <a:avLst/>
          </a:prstGeom>
        </p:spPr>
      </p:pic>
      <p:pic>
        <p:nvPicPr>
          <p:cNvPr id="5" name="图片 4"/>
          <p:cNvPicPr>
            <a:picLocks noChangeAspect="1" noChangeArrowheads="1"/>
          </p:cNvPicPr>
          <p:nvPr/>
        </p:nvPicPr>
        <p:blipFill>
          <a:blip r:embed="rId4"/>
          <a:srcRect/>
          <a:stretch>
            <a:fillRect/>
          </a:stretch>
        </p:blipFill>
        <p:spPr bwMode="auto">
          <a:xfrm>
            <a:off x="0" y="6159500"/>
            <a:ext cx="12222163" cy="698500"/>
          </a:xfrm>
          <a:prstGeom prst="rect">
            <a:avLst/>
          </a:prstGeom>
          <a:noFill/>
          <a:ln w="9525">
            <a:noFill/>
            <a:miter lim="800000"/>
            <a:headEnd/>
            <a:tailEnd/>
          </a:ln>
        </p:spPr>
      </p:pic>
      <p:sp>
        <p:nvSpPr>
          <p:cNvPr id="12" name="文本框 11"/>
          <p:cNvSpPr txBox="1">
            <a:spLocks noChangeArrowheads="1"/>
          </p:cNvSpPr>
          <p:nvPr/>
        </p:nvSpPr>
        <p:spPr bwMode="auto">
          <a:xfrm>
            <a:off x="8331199" y="4027034"/>
            <a:ext cx="2779713" cy="523875"/>
          </a:xfrm>
          <a:prstGeom prst="rect">
            <a:avLst/>
          </a:prstGeom>
          <a:noFill/>
          <a:ln w="9525">
            <a:noFill/>
            <a:miter lim="800000"/>
          </a:ln>
        </p:spPr>
        <p:txBody>
          <a:bodyPr wrap="square">
            <a:spAutoFit/>
          </a:bodyPr>
          <a:lstStyle/>
          <a:p>
            <a:pPr algn="ctr"/>
            <a:r>
              <a:rPr lang="zh-CN" altLang="en-US" sz="2800" b="1" dirty="0">
                <a:solidFill>
                  <a:srgbClr val="C00000"/>
                </a:solidFill>
                <a:latin typeface="华康宋体W7(P)" pitchFamily="18" charset="-122"/>
                <a:ea typeface="华康宋体W7(P)" pitchFamily="18" charset="-122"/>
              </a:rPr>
              <a:t>少年强 </a:t>
            </a:r>
            <a:r>
              <a:rPr lang="en-US" altLang="zh-CN" sz="2800" b="1" dirty="0">
                <a:solidFill>
                  <a:srgbClr val="C00000"/>
                </a:solidFill>
                <a:latin typeface="华康宋体W7(P)" pitchFamily="18" charset="-122"/>
                <a:ea typeface="华康宋体W7(P)" pitchFamily="18" charset="-122"/>
              </a:rPr>
              <a:t>. </a:t>
            </a:r>
            <a:r>
              <a:rPr lang="zh-CN" altLang="en-US" sz="2800" b="1" dirty="0">
                <a:solidFill>
                  <a:srgbClr val="C00000"/>
                </a:solidFill>
                <a:latin typeface="华康宋体W7(P)" pitchFamily="18" charset="-122"/>
                <a:ea typeface="华康宋体W7(P)" pitchFamily="18" charset="-122"/>
              </a:rPr>
              <a:t>则国强</a:t>
            </a:r>
          </a:p>
        </p:txBody>
      </p:sp>
      <p:sp>
        <p:nvSpPr>
          <p:cNvPr id="13" name="文本框 12"/>
          <p:cNvSpPr txBox="1">
            <a:spLocks noChangeArrowheads="1"/>
          </p:cNvSpPr>
          <p:nvPr/>
        </p:nvSpPr>
        <p:spPr bwMode="auto">
          <a:xfrm>
            <a:off x="3106058" y="2448605"/>
            <a:ext cx="6633028" cy="1015663"/>
          </a:xfrm>
          <a:prstGeom prst="rect">
            <a:avLst/>
          </a:prstGeom>
          <a:noFill/>
          <a:ln w="9525">
            <a:noFill/>
            <a:miter lim="800000"/>
          </a:ln>
        </p:spPr>
        <p:txBody>
          <a:bodyPr wrap="square">
            <a:spAutoFit/>
          </a:bodyPr>
          <a:lstStyle/>
          <a:p>
            <a:pPr algn="ctr"/>
            <a:r>
              <a:rPr lang="zh-CN" altLang="en-US" sz="6000" dirty="0">
                <a:solidFill>
                  <a:srgbClr val="262626"/>
                </a:solidFill>
                <a:latin typeface="微软雅黑" panose="020B0503020204020204" pitchFamily="34" charset="-122"/>
              </a:rPr>
              <a:t>演讲完毕</a:t>
            </a:r>
            <a:r>
              <a:rPr lang="en-US" altLang="zh-CN" sz="6000" dirty="0">
                <a:solidFill>
                  <a:srgbClr val="262626"/>
                </a:solidFill>
                <a:latin typeface="微软雅黑" panose="020B0503020204020204" pitchFamily="34" charset="-122"/>
              </a:rPr>
              <a:t>,</a:t>
            </a:r>
            <a:r>
              <a:rPr lang="zh-CN" altLang="en-US" sz="6000" dirty="0">
                <a:solidFill>
                  <a:srgbClr val="262626"/>
                </a:solidFill>
                <a:latin typeface="微软雅黑" panose="020B0503020204020204" pitchFamily="34" charset="-122"/>
              </a:rPr>
              <a:t>感谢收看</a:t>
            </a:r>
          </a:p>
        </p:txBody>
      </p:sp>
      <p:pic>
        <p:nvPicPr>
          <p:cNvPr id="16" name="图片 15" descr="A000220150908B46PPIC.png"/>
          <p:cNvPicPr>
            <a:picLocks noChangeAspect="1"/>
          </p:cNvPicPr>
          <p:nvPr/>
        </p:nvPicPr>
        <p:blipFill>
          <a:blip r:embed="rId5"/>
          <a:stretch>
            <a:fillRect/>
          </a:stretch>
        </p:blipFill>
        <p:spPr>
          <a:xfrm>
            <a:off x="-12700" y="-12700"/>
            <a:ext cx="12206288" cy="1600339"/>
          </a:xfrm>
          <a:prstGeom prst="rect">
            <a:avLst/>
          </a:prstGeom>
        </p:spPr>
      </p:pic>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animEffect transition="in" filter="fade">
                                      <p:cBhvr>
                                        <p:cTn id="13" dur="500"/>
                                        <p:tgtEl>
                                          <p:spTgt spid="12"/>
                                        </p:tgtEl>
                                      </p:cBhvr>
                                    </p:animEffect>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ppt_x</p:attrName>
                                        </p:attrNameLst>
                                      </p:cBhvr>
                                      <p:tavLst>
                                        <p:tav tm="0">
                                          <p:val>
                                            <p:strVal val="#ppt_x"/>
                                          </p:val>
                                        </p:tav>
                                        <p:tav tm="100000">
                                          <p:val>
                                            <p:strVal val="#ppt_x"/>
                                          </p:val>
                                        </p:tav>
                                      </p:tavLst>
                                    </p:anim>
                                    <p:anim calcmode="lin" valueType="num">
                                      <p:cBhvr>
                                        <p:cTn id="1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412" name="图片 4"/>
          <p:cNvPicPr>
            <a:picLocks noChangeAspect="1" noChangeArrowheads="1"/>
          </p:cNvPicPr>
          <p:nvPr/>
        </p:nvPicPr>
        <p:blipFill>
          <a:blip r:embed="rId4"/>
          <a:srcRect/>
          <a:stretch>
            <a:fillRect/>
          </a:stretch>
        </p:blipFill>
        <p:spPr bwMode="auto">
          <a:xfrm>
            <a:off x="0" y="6159500"/>
            <a:ext cx="12222163" cy="698500"/>
          </a:xfrm>
          <a:prstGeom prst="rect">
            <a:avLst/>
          </a:prstGeom>
          <a:noFill/>
          <a:ln w="9525">
            <a:noFill/>
            <a:miter lim="800000"/>
            <a:headEnd/>
            <a:tailEnd/>
          </a:ln>
        </p:spPr>
      </p:pic>
      <p:sp>
        <p:nvSpPr>
          <p:cNvPr id="73" name="文本框 7"/>
          <p:cNvSpPr txBox="1">
            <a:spLocks noChangeArrowheads="1"/>
          </p:cNvSpPr>
          <p:nvPr/>
        </p:nvSpPr>
        <p:spPr bwMode="auto">
          <a:xfrm>
            <a:off x="3940629" y="2649991"/>
            <a:ext cx="4105275" cy="646112"/>
          </a:xfrm>
          <a:prstGeom prst="rect">
            <a:avLst/>
          </a:prstGeom>
          <a:noFill/>
          <a:ln w="9525">
            <a:noFill/>
            <a:miter lim="800000"/>
          </a:ln>
        </p:spPr>
        <p:txBody>
          <a:bodyPr>
            <a:spAutoFit/>
          </a:bodyPr>
          <a:lstStyle/>
          <a:p>
            <a:r>
              <a:rPr lang="zh-CN" altLang="en-US" sz="3600" b="1" dirty="0">
                <a:latin typeface="微软雅黑" panose="020B0503020204020204" pitchFamily="34" charset="-122"/>
              </a:rPr>
              <a:t>中国梦的阐述</a:t>
            </a:r>
          </a:p>
        </p:txBody>
      </p:sp>
      <p:sp>
        <p:nvSpPr>
          <p:cNvPr id="74" name="TextBox 13"/>
          <p:cNvSpPr txBox="1">
            <a:spLocks noChangeArrowheads="1"/>
          </p:cNvSpPr>
          <p:nvPr/>
        </p:nvSpPr>
        <p:spPr bwMode="auto">
          <a:xfrm>
            <a:off x="6841900" y="3508375"/>
            <a:ext cx="4005262" cy="658813"/>
          </a:xfrm>
          <a:prstGeom prst="rect">
            <a:avLst/>
          </a:prstGeom>
          <a:noFill/>
          <a:ln w="9525">
            <a:noFill/>
            <a:miter lim="800000"/>
          </a:ln>
        </p:spPr>
        <p:txBody>
          <a:bodyPr lIns="0" tIns="0" rIns="0" bIns="0">
            <a:spAutoFit/>
          </a:bodyPr>
          <a:lstStyle/>
          <a:p>
            <a:pPr>
              <a:spcBef>
                <a:spcPct val="20000"/>
              </a:spcBef>
            </a:pPr>
            <a:r>
              <a:rPr lang="zh-CN" altLang="en-US" sz="1200" dirty="0">
                <a:latin typeface="微软雅黑" panose="020B0503020204020204" pitchFamily="34" charset="-122"/>
                <a:sym typeface="Arial" panose="020B0604020202020204" pitchFamily="34" charset="0"/>
              </a:rPr>
              <a:t>单击此处可编辑内容，根据您的需要自由拉伸</a:t>
            </a:r>
            <a:r>
              <a:rPr lang="zh-CN" altLang="en-US" sz="1400" dirty="0">
                <a:latin typeface="微软雅黑" panose="020B0503020204020204" pitchFamily="34" charset="-122"/>
                <a:sym typeface="Arial" panose="020B0604020202020204" pitchFamily="34" charset="0"/>
              </a:rPr>
              <a:t>文本框</a:t>
            </a:r>
            <a:r>
              <a:rPr lang="zh-CN" altLang="en-US" sz="1200" dirty="0">
                <a:latin typeface="微软雅黑" panose="020B0503020204020204" pitchFamily="34" charset="-122"/>
                <a:sym typeface="Arial" panose="020B0604020202020204" pitchFamily="34" charset="0"/>
              </a:rPr>
              <a:t>大小。</a:t>
            </a:r>
            <a:endParaRPr lang="en-US" altLang="zh-CN" sz="1200" dirty="0">
              <a:latin typeface="微软雅黑" panose="020B0503020204020204" pitchFamily="34" charset="-122"/>
              <a:sym typeface="Arial" panose="020B0604020202020204" pitchFamily="34" charset="0"/>
            </a:endParaRPr>
          </a:p>
          <a:p>
            <a:pPr>
              <a:spcBef>
                <a:spcPct val="20000"/>
              </a:spcBef>
            </a:pPr>
            <a:r>
              <a:rPr lang="zh-CN" altLang="en-US" sz="1200" dirty="0">
                <a:latin typeface="微软雅黑" panose="020B0503020204020204" pitchFamily="34" charset="-122"/>
                <a:sym typeface="Arial" panose="020B0604020202020204" pitchFamily="34" charset="0"/>
              </a:rPr>
              <a:t>您可以在此处添加关于本章节的简要介绍，模板所有素材</a:t>
            </a:r>
            <a:endParaRPr lang="en-US" altLang="zh-CN" sz="1200" dirty="0">
              <a:latin typeface="微软雅黑" panose="020B0503020204020204" pitchFamily="34" charset="-122"/>
              <a:sym typeface="Arial" panose="020B0604020202020204" pitchFamily="34" charset="0"/>
            </a:endParaRPr>
          </a:p>
          <a:p>
            <a:pPr>
              <a:spcBef>
                <a:spcPct val="20000"/>
              </a:spcBef>
            </a:pPr>
            <a:r>
              <a:rPr lang="zh-CN" altLang="en-US" sz="1200" dirty="0">
                <a:latin typeface="微软雅黑" panose="020B0503020204020204" pitchFamily="34" charset="-122"/>
                <a:sym typeface="Arial" panose="020B0604020202020204" pitchFamily="34" charset="0"/>
              </a:rPr>
              <a:t>均可自由编辑</a:t>
            </a:r>
            <a:endParaRPr lang="en-US" altLang="zh-CN" sz="1200" dirty="0">
              <a:latin typeface="微软雅黑" panose="020B0503020204020204" pitchFamily="34" charset="-122"/>
              <a:sym typeface="Arial" panose="020B0604020202020204" pitchFamily="34" charset="0"/>
            </a:endParaRPr>
          </a:p>
        </p:txBody>
      </p:sp>
      <p:pic>
        <p:nvPicPr>
          <p:cNvPr id="9" name="图片 8" descr="A000220150908A40PPIC.png"/>
          <p:cNvPicPr>
            <a:picLocks noChangeAspect="1"/>
          </p:cNvPicPr>
          <p:nvPr/>
        </p:nvPicPr>
        <p:blipFill>
          <a:blip r:embed="rId5" cstate="print"/>
          <a:stretch>
            <a:fillRect/>
          </a:stretch>
        </p:blipFill>
        <p:spPr>
          <a:xfrm>
            <a:off x="231775" y="3655695"/>
            <a:ext cx="3503295" cy="3135630"/>
          </a:xfrm>
          <a:prstGeom prst="rect">
            <a:avLst/>
          </a:prstGeom>
        </p:spPr>
      </p:pic>
      <p:pic>
        <p:nvPicPr>
          <p:cNvPr id="11" name="图片 10" descr="A000220150908B46PPIC.png"/>
          <p:cNvPicPr>
            <a:picLocks noChangeAspect="1"/>
          </p:cNvPicPr>
          <p:nvPr/>
        </p:nvPicPr>
        <p:blipFill>
          <a:blip r:embed="rId6"/>
          <a:stretch>
            <a:fillRect/>
          </a:stretch>
        </p:blipFill>
        <p:spPr>
          <a:xfrm>
            <a:off x="-12700" y="-12700"/>
            <a:ext cx="12206288" cy="1600339"/>
          </a:xfrm>
          <a:prstGeom prst="rect">
            <a:avLst/>
          </a:prstGeom>
        </p:spPr>
      </p:pic>
      <p:sp>
        <p:nvSpPr>
          <p:cNvPr id="13" name="文本占位符 4"/>
          <p:cNvSpPr txBox="1"/>
          <p:nvPr>
            <p:custDataLst>
              <p:tags r:id="rId1"/>
            </p:custDataLst>
          </p:nvPr>
        </p:nvSpPr>
        <p:spPr bwMode="auto">
          <a:xfrm>
            <a:off x="1958531" y="1192439"/>
            <a:ext cx="1848090" cy="2501900"/>
          </a:xfrm>
          <a:prstGeom prst="rect">
            <a:avLst/>
          </a:prstGeom>
          <a:noFill/>
          <a:ln w="9525">
            <a:noFill/>
            <a:miter lim="800000"/>
          </a:ln>
        </p:spPr>
        <p:txBody>
          <a:bodyPr anchor="ctr"/>
          <a:lstStyle/>
          <a:p>
            <a:pPr algn="just" eaLnBrk="1" hangingPunct="1">
              <a:spcBef>
                <a:spcPts val="1800"/>
              </a:spcBef>
              <a:buClr>
                <a:srgbClr val="C94D4D"/>
              </a:buClr>
              <a:buSzPct val="60000"/>
              <a:buFont typeface="Wingdings" panose="05000000000000000000" pitchFamily="2" charset="2"/>
              <a:buNone/>
            </a:pPr>
            <a:r>
              <a:rPr lang="en-US" altLang="zh-CN" sz="19900" i="1" dirty="0">
                <a:solidFill>
                  <a:srgbClr val="C94D4D"/>
                </a:solidFill>
                <a:latin typeface="Arial" panose="020B0604020202020204" pitchFamily="34" charset="0"/>
              </a:rPr>
              <a:t>1</a:t>
            </a:r>
            <a:endParaRPr lang="zh-CN" altLang="en-US" sz="19900" i="1" dirty="0">
              <a:solidFill>
                <a:srgbClr val="C94D4D"/>
              </a:solidFill>
              <a:latin typeface="Arial" panose="020B0604020202020204" pitchFamily="34" charset="0"/>
            </a:endParaRPr>
          </a:p>
        </p:txBody>
      </p:sp>
      <p:cxnSp>
        <p:nvCxnSpPr>
          <p:cNvPr id="15" name="直接连接符 14"/>
          <p:cNvCxnSpPr/>
          <p:nvPr/>
        </p:nvCxnSpPr>
        <p:spPr>
          <a:xfrm>
            <a:off x="0" y="3309259"/>
            <a:ext cx="7910286"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4283302" y="3374574"/>
            <a:ext cx="7910286" cy="1588"/>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94000"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p:cTn id="7" dur="500" fill="hold"/>
                                        <p:tgtEl>
                                          <p:spTgt spid="73"/>
                                        </p:tgtEl>
                                        <p:attrNameLst>
                                          <p:attrName>ppt_x</p:attrName>
                                        </p:attrNameLst>
                                      </p:cBhvr>
                                      <p:tavLst>
                                        <p:tav tm="0">
                                          <p:val>
                                            <p:strVal val="0-#ppt_w/2"/>
                                          </p:val>
                                        </p:tav>
                                        <p:tav tm="100000">
                                          <p:val>
                                            <p:strVal val="#ppt_x"/>
                                          </p:val>
                                        </p:tav>
                                      </p:tavLst>
                                    </p:anim>
                                    <p:anim calcmode="lin" valueType="num">
                                      <p:cBhvr>
                                        <p:cTn id="8" dur="500" fill="hold"/>
                                        <p:tgtEl>
                                          <p:spTgt spid="7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74"/>
                                        </p:tgtEl>
                                        <p:attrNameLst>
                                          <p:attrName>style.visibility</p:attrName>
                                        </p:attrNameLst>
                                      </p:cBhvr>
                                      <p:to>
                                        <p:strVal val="visible"/>
                                      </p:to>
                                    </p:set>
                                    <p:animEffect transition="in" filter="wipe(left)">
                                      <p:cBhvr>
                                        <p:cTn id="12"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4"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p:cNvSpPr/>
          <p:nvPr/>
        </p:nvSpPr>
        <p:spPr>
          <a:xfrm>
            <a:off x="0" y="0"/>
            <a:ext cx="12193588" cy="82731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a:spLocks noChangeArrowheads="1"/>
          </p:cNvSpPr>
          <p:nvPr/>
        </p:nvSpPr>
        <p:spPr bwMode="auto">
          <a:xfrm>
            <a:off x="310243" y="116112"/>
            <a:ext cx="2345871" cy="523875"/>
          </a:xfrm>
          <a:prstGeom prst="rect">
            <a:avLst/>
          </a:prstGeom>
          <a:noFill/>
          <a:ln w="9525">
            <a:noFill/>
            <a:miter lim="800000"/>
          </a:ln>
        </p:spPr>
        <p:txBody>
          <a:bodyPr wrap="square">
            <a:spAutoFit/>
          </a:bodyPr>
          <a:lstStyle/>
          <a:p>
            <a:r>
              <a:rPr lang="zh-CN" altLang="en-US" sz="2800" dirty="0">
                <a:solidFill>
                  <a:schemeClr val="bg1"/>
                </a:solidFill>
                <a:latin typeface="微软雅黑" panose="020B0503020204020204" pitchFamily="34" charset="-122"/>
              </a:rPr>
              <a:t>中国梦的阐述</a:t>
            </a:r>
          </a:p>
        </p:txBody>
      </p:sp>
      <p:sp>
        <p:nvSpPr>
          <p:cNvPr id="5" name="矩形 4"/>
          <p:cNvSpPr>
            <a:spLocks noChangeArrowheads="1"/>
          </p:cNvSpPr>
          <p:nvPr/>
        </p:nvSpPr>
        <p:spPr bwMode="auto">
          <a:xfrm>
            <a:off x="3956957" y="1305152"/>
            <a:ext cx="7904843" cy="830262"/>
          </a:xfrm>
          <a:prstGeom prst="rect">
            <a:avLst/>
          </a:prstGeom>
          <a:noFill/>
          <a:ln w="9525">
            <a:noFill/>
            <a:miter lim="800000"/>
          </a:ln>
        </p:spPr>
        <p:txBody>
          <a:bodyPr wrap="square">
            <a:spAutoFit/>
          </a:bodyPr>
          <a:lstStyle/>
          <a:p>
            <a:pPr algn="just">
              <a:lnSpc>
                <a:spcPct val="150000"/>
              </a:lnSpc>
            </a:pPr>
            <a:r>
              <a:rPr lang="en-US" altLang="zh-CN" sz="1600" dirty="0">
                <a:latin typeface="微软雅黑" panose="020B0503020204020204" pitchFamily="34" charset="-122"/>
              </a:rPr>
              <a:t>2012</a:t>
            </a:r>
            <a:r>
              <a:rPr lang="zh-CN" altLang="en-US" sz="1600" dirty="0">
                <a:latin typeface="微软雅黑" panose="020B0503020204020204" pitchFamily="34" charset="-122"/>
              </a:rPr>
              <a:t>年</a:t>
            </a:r>
            <a:r>
              <a:rPr lang="en-US" altLang="zh-CN" sz="1600" dirty="0">
                <a:latin typeface="微软雅黑" panose="020B0503020204020204" pitchFamily="34" charset="-122"/>
              </a:rPr>
              <a:t>11</a:t>
            </a:r>
            <a:r>
              <a:rPr lang="zh-CN" altLang="en-US" sz="1600" dirty="0">
                <a:latin typeface="微软雅黑" panose="020B0503020204020204" pitchFamily="34" charset="-122"/>
              </a:rPr>
              <a:t>月</a:t>
            </a:r>
            <a:r>
              <a:rPr lang="en-US" altLang="zh-CN" sz="1600" dirty="0">
                <a:latin typeface="微软雅黑" panose="020B0503020204020204" pitchFamily="34" charset="-122"/>
              </a:rPr>
              <a:t>29</a:t>
            </a:r>
            <a:r>
              <a:rPr lang="zh-CN" altLang="en-US" sz="1600" dirty="0">
                <a:latin typeface="微软雅黑" panose="020B0503020204020204" pitchFamily="34" charset="-122"/>
              </a:rPr>
              <a:t>日，新一届中央领导集体在国家博物馆参观</a:t>
            </a:r>
            <a:r>
              <a:rPr lang="en-US" altLang="zh-CN" sz="1600" dirty="0">
                <a:latin typeface="微软雅黑" panose="020B0503020204020204" pitchFamily="34" charset="-122"/>
              </a:rPr>
              <a:t>《</a:t>
            </a:r>
            <a:r>
              <a:rPr lang="zh-CN" altLang="en-US" sz="1600" dirty="0">
                <a:latin typeface="微软雅黑" panose="020B0503020204020204" pitchFamily="34" charset="-122"/>
              </a:rPr>
              <a:t>复兴之路</a:t>
            </a:r>
            <a:r>
              <a:rPr lang="en-US" altLang="zh-CN" sz="1600" dirty="0">
                <a:latin typeface="微软雅黑" panose="020B0503020204020204" pitchFamily="34" charset="-122"/>
              </a:rPr>
              <a:t>》</a:t>
            </a:r>
            <a:r>
              <a:rPr lang="zh-CN" altLang="en-US" sz="1600" dirty="0">
                <a:latin typeface="微软雅黑" panose="020B0503020204020204" pitchFamily="34" charset="-122"/>
              </a:rPr>
              <a:t>展览时，中共中央总书记习近平深情地阐述了“中国梦”。</a:t>
            </a:r>
            <a:endParaRPr lang="en-US" altLang="zh-CN" sz="1600" dirty="0">
              <a:latin typeface="微软雅黑" panose="020B0503020204020204" pitchFamily="34" charset="-122"/>
            </a:endParaRPr>
          </a:p>
        </p:txBody>
      </p:sp>
      <p:sp>
        <p:nvSpPr>
          <p:cNvPr id="7" name="矩形 6"/>
          <p:cNvSpPr>
            <a:spLocks noChangeArrowheads="1"/>
          </p:cNvSpPr>
          <p:nvPr/>
        </p:nvSpPr>
        <p:spPr bwMode="auto">
          <a:xfrm>
            <a:off x="3956957" y="2384594"/>
            <a:ext cx="7803243" cy="1015663"/>
          </a:xfrm>
          <a:prstGeom prst="rect">
            <a:avLst/>
          </a:prstGeom>
          <a:noFill/>
          <a:ln w="9525">
            <a:noFill/>
            <a:miter lim="800000"/>
          </a:ln>
        </p:spPr>
        <p:txBody>
          <a:bodyPr wrap="square">
            <a:spAutoFit/>
          </a:bodyPr>
          <a:lstStyle/>
          <a:p>
            <a:pPr algn="just">
              <a:lnSpc>
                <a:spcPct val="150000"/>
              </a:lnSpc>
            </a:pPr>
            <a:r>
              <a:rPr lang="zh-CN" altLang="en-US" sz="1600" dirty="0">
                <a:latin typeface="微软雅黑" panose="020B0503020204020204" pitchFamily="34" charset="-122"/>
              </a:rPr>
              <a:t>他说：</a:t>
            </a:r>
            <a:r>
              <a:rPr lang="zh-CN" altLang="en-US" sz="2000" dirty="0">
                <a:solidFill>
                  <a:srgbClr val="C00000"/>
                </a:solidFill>
                <a:latin typeface="微软雅黑" panose="020B0503020204020204" pitchFamily="34" charset="-122"/>
              </a:rPr>
              <a:t>“</a:t>
            </a:r>
            <a:r>
              <a:rPr lang="zh-CN" altLang="en-US" sz="2000" b="1" dirty="0">
                <a:solidFill>
                  <a:srgbClr val="C00000"/>
                </a:solidFill>
                <a:latin typeface="微软雅黑" panose="020B0503020204020204" pitchFamily="34" charset="-122"/>
              </a:rPr>
              <a:t>现在，大家都在讨论中国梦，我以为，实现中华民族伟大复兴，就是中华民族近代以来最伟大的梦想。</a:t>
            </a:r>
            <a:r>
              <a:rPr lang="zh-CN" altLang="en-US" sz="2000" dirty="0">
                <a:solidFill>
                  <a:srgbClr val="C00000"/>
                </a:solidFill>
                <a:latin typeface="微软雅黑" panose="020B0503020204020204" pitchFamily="34" charset="-122"/>
              </a:rPr>
              <a:t>”</a:t>
            </a:r>
            <a:endParaRPr lang="en-US" altLang="zh-CN" sz="2000" dirty="0">
              <a:solidFill>
                <a:srgbClr val="C00000"/>
              </a:solidFill>
              <a:latin typeface="微软雅黑" panose="020B0503020204020204" pitchFamily="34" charset="-122"/>
            </a:endParaRPr>
          </a:p>
        </p:txBody>
      </p:sp>
      <p:sp>
        <p:nvSpPr>
          <p:cNvPr id="9" name="矩形 8"/>
          <p:cNvSpPr>
            <a:spLocks noChangeArrowheads="1"/>
          </p:cNvSpPr>
          <p:nvPr/>
        </p:nvSpPr>
        <p:spPr bwMode="auto">
          <a:xfrm>
            <a:off x="3956957" y="3649436"/>
            <a:ext cx="7919357" cy="1570038"/>
          </a:xfrm>
          <a:prstGeom prst="rect">
            <a:avLst/>
          </a:prstGeom>
          <a:noFill/>
          <a:ln w="9525">
            <a:noFill/>
            <a:miter lim="800000"/>
          </a:ln>
        </p:spPr>
        <p:txBody>
          <a:bodyPr wrap="square">
            <a:spAutoFit/>
          </a:bodyPr>
          <a:lstStyle/>
          <a:p>
            <a:pPr algn="just">
              <a:lnSpc>
                <a:spcPct val="150000"/>
              </a:lnSpc>
            </a:pPr>
            <a:r>
              <a:rPr lang="zh-CN" altLang="en-US" sz="1600" dirty="0">
                <a:latin typeface="微软雅黑" panose="020B0503020204020204" pitchFamily="34" charset="-122"/>
              </a:rPr>
              <a:t>中国梦的提出，极大地激发了人民群众实现民族复兴的内心渴望和高涨热情，同时提出了一个亟待阐释的重大课题，即中国梦该怎样解读，究竟有哪些特定的内涵。弄清楚中国梦的特定内涵，对于引导人们准确理解中国梦并为之努力奋斗具有重要的指导意义。 </a:t>
            </a:r>
          </a:p>
        </p:txBody>
      </p:sp>
      <p:sp>
        <p:nvSpPr>
          <p:cNvPr id="12" name="文本框 11"/>
          <p:cNvSpPr txBox="1">
            <a:spLocks noChangeArrowheads="1"/>
          </p:cNvSpPr>
          <p:nvPr/>
        </p:nvSpPr>
        <p:spPr bwMode="auto">
          <a:xfrm>
            <a:off x="9033102" y="116112"/>
            <a:ext cx="2897640" cy="523875"/>
          </a:xfrm>
          <a:prstGeom prst="rect">
            <a:avLst/>
          </a:prstGeom>
          <a:noFill/>
          <a:ln w="9525">
            <a:noFill/>
            <a:miter lim="800000"/>
          </a:ln>
        </p:spPr>
        <p:txBody>
          <a:bodyPr wrap="square">
            <a:spAutoFit/>
          </a:bodyPr>
          <a:lstStyle/>
          <a:p>
            <a:pPr algn="ctr"/>
            <a:r>
              <a:rPr lang="zh-CN" altLang="en-US" sz="2800" b="1" dirty="0">
                <a:solidFill>
                  <a:schemeClr val="bg1"/>
                </a:solidFill>
                <a:latin typeface="华康宋体W7(P)" pitchFamily="18" charset="-122"/>
                <a:ea typeface="华康宋体W7(P)" pitchFamily="18" charset="-122"/>
              </a:rPr>
              <a:t>少年强 </a:t>
            </a:r>
            <a:r>
              <a:rPr lang="en-US" altLang="zh-CN" sz="2800" b="1" dirty="0">
                <a:solidFill>
                  <a:schemeClr val="bg1"/>
                </a:solidFill>
                <a:latin typeface="华康宋体W7(P)" pitchFamily="18" charset="-122"/>
                <a:ea typeface="华康宋体W7(P)" pitchFamily="18" charset="-122"/>
              </a:rPr>
              <a:t>. </a:t>
            </a:r>
            <a:r>
              <a:rPr lang="zh-CN" altLang="en-US" sz="2800" b="1" dirty="0">
                <a:solidFill>
                  <a:schemeClr val="bg1"/>
                </a:solidFill>
                <a:latin typeface="华康宋体W7(P)" pitchFamily="18" charset="-122"/>
                <a:ea typeface="华康宋体W7(P)" pitchFamily="18" charset="-122"/>
              </a:rPr>
              <a:t>则国强</a:t>
            </a:r>
          </a:p>
        </p:txBody>
      </p:sp>
      <p:pic>
        <p:nvPicPr>
          <p:cNvPr id="15" name="图片 14" descr="A000220150908A82PPIC.png"/>
          <p:cNvPicPr>
            <a:picLocks noChangeAspect="1"/>
          </p:cNvPicPr>
          <p:nvPr/>
        </p:nvPicPr>
        <p:blipFill>
          <a:blip r:embed="rId3" cstate="print"/>
          <a:stretch>
            <a:fillRect/>
          </a:stretch>
        </p:blipFill>
        <p:spPr>
          <a:xfrm rot="5400000">
            <a:off x="3151416" y="-329700"/>
            <a:ext cx="810986" cy="1470386"/>
          </a:xfrm>
          <a:prstGeom prst="rect">
            <a:avLst/>
          </a:prstGeom>
        </p:spPr>
      </p:pic>
      <p:sp>
        <p:nvSpPr>
          <p:cNvPr id="18" name="KSO_Shape"/>
          <p:cNvSpPr/>
          <p:nvPr/>
        </p:nvSpPr>
        <p:spPr>
          <a:xfrm>
            <a:off x="2872014" y="1155700"/>
            <a:ext cx="967015" cy="876300"/>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9" name="矩形 18"/>
          <p:cNvSpPr/>
          <p:nvPr/>
        </p:nvSpPr>
        <p:spPr>
          <a:xfrm>
            <a:off x="3191329" y="1473591"/>
            <a:ext cx="343364" cy="400110"/>
          </a:xfrm>
          <a:prstGeom prst="rect">
            <a:avLst/>
          </a:prstGeom>
        </p:spPr>
        <p:txBody>
          <a:bodyPr wrap="none">
            <a:spAutoFit/>
          </a:bodyPr>
          <a:lstStyle/>
          <a:p>
            <a:pPr algn="ctr">
              <a:buFont typeface="Arial" panose="020B0604020202020204" pitchFamily="34" charset="0"/>
              <a:buNone/>
            </a:pPr>
            <a:r>
              <a:rPr lang="en-US" altLang="zh-CN" sz="2000" b="1" dirty="0" smtClean="0">
                <a:solidFill>
                  <a:schemeClr val="bg1"/>
                </a:solidFill>
                <a:latin typeface="微软雅黑" panose="020B0503020204020204" pitchFamily="34" charset="-122"/>
              </a:rPr>
              <a:t>1</a:t>
            </a:r>
            <a:endParaRPr lang="zh-CN" altLang="en-US" sz="2000" b="1" dirty="0">
              <a:solidFill>
                <a:schemeClr val="bg1"/>
              </a:solidFill>
              <a:latin typeface="微软雅黑" panose="020B0503020204020204" pitchFamily="34" charset="-122"/>
            </a:endParaRPr>
          </a:p>
        </p:txBody>
      </p:sp>
      <p:sp>
        <p:nvSpPr>
          <p:cNvPr id="20" name="KSO_Shape"/>
          <p:cNvSpPr/>
          <p:nvPr/>
        </p:nvSpPr>
        <p:spPr>
          <a:xfrm>
            <a:off x="2872014" y="2425700"/>
            <a:ext cx="967015" cy="876300"/>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1" name="矩形 20"/>
          <p:cNvSpPr/>
          <p:nvPr/>
        </p:nvSpPr>
        <p:spPr>
          <a:xfrm>
            <a:off x="3191329" y="2743591"/>
            <a:ext cx="343364" cy="400110"/>
          </a:xfrm>
          <a:prstGeom prst="rect">
            <a:avLst/>
          </a:prstGeom>
        </p:spPr>
        <p:txBody>
          <a:bodyPr wrap="none">
            <a:spAutoFit/>
          </a:bodyPr>
          <a:lstStyle/>
          <a:p>
            <a:pPr algn="ctr">
              <a:buFont typeface="Arial" panose="020B0604020202020204" pitchFamily="34" charset="0"/>
              <a:buNone/>
            </a:pPr>
            <a:r>
              <a:rPr lang="en-US" altLang="zh-CN" sz="2000" b="1" dirty="0" smtClean="0">
                <a:solidFill>
                  <a:schemeClr val="bg1"/>
                </a:solidFill>
                <a:latin typeface="微软雅黑" panose="020B0503020204020204" pitchFamily="34" charset="-122"/>
              </a:rPr>
              <a:t>2</a:t>
            </a:r>
            <a:endParaRPr lang="zh-CN" altLang="en-US" sz="2000" b="1" dirty="0">
              <a:solidFill>
                <a:schemeClr val="bg1"/>
              </a:solidFill>
              <a:latin typeface="微软雅黑" panose="020B0503020204020204" pitchFamily="34" charset="-122"/>
            </a:endParaRPr>
          </a:p>
        </p:txBody>
      </p:sp>
      <p:sp>
        <p:nvSpPr>
          <p:cNvPr id="22" name="KSO_Shape"/>
          <p:cNvSpPr/>
          <p:nvPr/>
        </p:nvSpPr>
        <p:spPr>
          <a:xfrm>
            <a:off x="2872014" y="3797300"/>
            <a:ext cx="967015" cy="876300"/>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3" name="矩形 22"/>
          <p:cNvSpPr/>
          <p:nvPr/>
        </p:nvSpPr>
        <p:spPr>
          <a:xfrm>
            <a:off x="3191329" y="4115191"/>
            <a:ext cx="343364" cy="400110"/>
          </a:xfrm>
          <a:prstGeom prst="rect">
            <a:avLst/>
          </a:prstGeom>
        </p:spPr>
        <p:txBody>
          <a:bodyPr wrap="none">
            <a:spAutoFit/>
          </a:bodyPr>
          <a:lstStyle/>
          <a:p>
            <a:pPr algn="ctr">
              <a:buFont typeface="Arial" panose="020B0604020202020204" pitchFamily="34" charset="0"/>
              <a:buNone/>
            </a:pPr>
            <a:r>
              <a:rPr lang="en-US" altLang="zh-CN" sz="2000" b="1" dirty="0" smtClean="0">
                <a:solidFill>
                  <a:schemeClr val="bg1"/>
                </a:solidFill>
                <a:latin typeface="微软雅黑" panose="020B0503020204020204" pitchFamily="34" charset="-122"/>
              </a:rPr>
              <a:t>3</a:t>
            </a:r>
            <a:endParaRPr lang="zh-CN" altLang="en-US" sz="2000" b="1" dirty="0">
              <a:solidFill>
                <a:schemeClr val="bg1"/>
              </a:solidFill>
              <a:latin typeface="微软雅黑" panose="020B0503020204020204" pitchFamily="34" charset="-122"/>
            </a:endParaRPr>
          </a:p>
        </p:txBody>
      </p:sp>
      <p:pic>
        <p:nvPicPr>
          <p:cNvPr id="24" name="图片 23" descr="A000220150908A77PPIC.png"/>
          <p:cNvPicPr>
            <a:picLocks noChangeAspect="1"/>
          </p:cNvPicPr>
          <p:nvPr/>
        </p:nvPicPr>
        <p:blipFill>
          <a:blip r:embed="rId4" cstate="print"/>
          <a:stretch>
            <a:fillRect/>
          </a:stretch>
        </p:blipFill>
        <p:spPr>
          <a:xfrm>
            <a:off x="335189" y="1364344"/>
            <a:ext cx="2263324" cy="2481942"/>
          </a:xfrm>
          <a:prstGeom prst="rect">
            <a:avLst/>
          </a:prstGeom>
        </p:spPr>
      </p:pic>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9461" name="图片 4"/>
          <p:cNvPicPr>
            <a:picLocks noChangeAspect="1" noChangeArrowheads="1"/>
          </p:cNvPicPr>
          <p:nvPr/>
        </p:nvPicPr>
        <p:blipFill>
          <a:blip r:embed="rId4"/>
          <a:srcRect/>
          <a:stretch>
            <a:fillRect/>
          </a:stretch>
        </p:blipFill>
        <p:spPr bwMode="auto">
          <a:xfrm>
            <a:off x="0" y="6159500"/>
            <a:ext cx="12222163" cy="698500"/>
          </a:xfrm>
          <a:prstGeom prst="rect">
            <a:avLst/>
          </a:prstGeom>
          <a:noFill/>
          <a:ln w="9525">
            <a:noFill/>
            <a:miter lim="800000"/>
            <a:headEnd/>
            <a:tailEnd/>
          </a:ln>
        </p:spPr>
      </p:pic>
      <p:sp>
        <p:nvSpPr>
          <p:cNvPr id="73" name="文本框 7"/>
          <p:cNvSpPr txBox="1">
            <a:spLocks noChangeArrowheads="1"/>
          </p:cNvSpPr>
          <p:nvPr/>
        </p:nvSpPr>
        <p:spPr bwMode="auto">
          <a:xfrm>
            <a:off x="3879170" y="2577419"/>
            <a:ext cx="4105275" cy="646112"/>
          </a:xfrm>
          <a:prstGeom prst="rect">
            <a:avLst/>
          </a:prstGeom>
          <a:noFill/>
          <a:ln w="9525">
            <a:noFill/>
            <a:miter lim="800000"/>
          </a:ln>
        </p:spPr>
        <p:txBody>
          <a:bodyPr>
            <a:spAutoFit/>
          </a:bodyPr>
          <a:lstStyle/>
          <a:p>
            <a:r>
              <a:rPr lang="zh-CN" altLang="en-US" sz="3600" b="1" dirty="0">
                <a:latin typeface="微软雅黑" panose="020B0503020204020204" pitchFamily="34" charset="-122"/>
              </a:rPr>
              <a:t>中国梦的定义</a:t>
            </a:r>
          </a:p>
        </p:txBody>
      </p:sp>
      <p:sp>
        <p:nvSpPr>
          <p:cNvPr id="11" name="TextBox 13"/>
          <p:cNvSpPr txBox="1">
            <a:spLocks noChangeArrowheads="1"/>
          </p:cNvSpPr>
          <p:nvPr/>
        </p:nvSpPr>
        <p:spPr bwMode="auto">
          <a:xfrm>
            <a:off x="5593670" y="3508375"/>
            <a:ext cx="4005262" cy="658813"/>
          </a:xfrm>
          <a:prstGeom prst="rect">
            <a:avLst/>
          </a:prstGeom>
          <a:noFill/>
          <a:ln w="9525">
            <a:noFill/>
            <a:miter lim="800000"/>
          </a:ln>
        </p:spPr>
        <p:txBody>
          <a:bodyPr lIns="0" tIns="0" rIns="0" bIns="0">
            <a:spAutoFit/>
          </a:bodyPr>
          <a:lstStyle/>
          <a:p>
            <a:pPr>
              <a:spcBef>
                <a:spcPct val="20000"/>
              </a:spcBef>
            </a:pPr>
            <a:r>
              <a:rPr lang="zh-CN" altLang="en-US" sz="1200" dirty="0">
                <a:latin typeface="微软雅黑" panose="020B0503020204020204" pitchFamily="34" charset="-122"/>
                <a:sym typeface="Arial" panose="020B0604020202020204" pitchFamily="34" charset="0"/>
              </a:rPr>
              <a:t>单击此处可编辑内容，根据您的需要自由拉伸</a:t>
            </a:r>
            <a:r>
              <a:rPr lang="zh-CN" altLang="en-US" sz="1400" dirty="0">
                <a:latin typeface="微软雅黑" panose="020B0503020204020204" pitchFamily="34" charset="-122"/>
                <a:sym typeface="Arial" panose="020B0604020202020204" pitchFamily="34" charset="0"/>
              </a:rPr>
              <a:t>文本框</a:t>
            </a:r>
            <a:r>
              <a:rPr lang="zh-CN" altLang="en-US" sz="1200" dirty="0">
                <a:latin typeface="微软雅黑" panose="020B0503020204020204" pitchFamily="34" charset="-122"/>
                <a:sym typeface="Arial" panose="020B0604020202020204" pitchFamily="34" charset="0"/>
              </a:rPr>
              <a:t>大小。</a:t>
            </a:r>
            <a:endParaRPr lang="en-US" altLang="zh-CN" sz="1200" dirty="0">
              <a:latin typeface="微软雅黑" panose="020B0503020204020204" pitchFamily="34" charset="-122"/>
              <a:sym typeface="Arial" panose="020B0604020202020204" pitchFamily="34" charset="0"/>
            </a:endParaRPr>
          </a:p>
          <a:p>
            <a:pPr>
              <a:spcBef>
                <a:spcPct val="20000"/>
              </a:spcBef>
            </a:pPr>
            <a:r>
              <a:rPr lang="zh-CN" altLang="en-US" sz="1200" dirty="0">
                <a:latin typeface="微软雅黑" panose="020B0503020204020204" pitchFamily="34" charset="-122"/>
                <a:sym typeface="Arial" panose="020B0604020202020204" pitchFamily="34" charset="0"/>
              </a:rPr>
              <a:t>您可以在此处添加关于本章节的简要介绍，模板所有素材</a:t>
            </a:r>
            <a:endParaRPr lang="en-US" altLang="zh-CN" sz="1200" dirty="0">
              <a:latin typeface="微软雅黑" panose="020B0503020204020204" pitchFamily="34" charset="-122"/>
              <a:sym typeface="Arial" panose="020B0604020202020204" pitchFamily="34" charset="0"/>
            </a:endParaRPr>
          </a:p>
          <a:p>
            <a:pPr>
              <a:spcBef>
                <a:spcPct val="20000"/>
              </a:spcBef>
            </a:pPr>
            <a:r>
              <a:rPr lang="zh-CN" altLang="en-US" sz="1200" dirty="0">
                <a:latin typeface="微软雅黑" panose="020B0503020204020204" pitchFamily="34" charset="-122"/>
                <a:sym typeface="Arial" panose="020B0604020202020204" pitchFamily="34" charset="0"/>
              </a:rPr>
              <a:t>均可自由编辑</a:t>
            </a:r>
            <a:endParaRPr lang="en-US" altLang="zh-CN" sz="1200" dirty="0">
              <a:latin typeface="微软雅黑" panose="020B0503020204020204" pitchFamily="34" charset="-122"/>
              <a:sym typeface="Arial" panose="020B0604020202020204" pitchFamily="34" charset="0"/>
            </a:endParaRPr>
          </a:p>
        </p:txBody>
      </p:sp>
      <p:pic>
        <p:nvPicPr>
          <p:cNvPr id="12" name="图片 11" descr="A000220150908A40PPIC.png"/>
          <p:cNvPicPr>
            <a:picLocks noChangeAspect="1"/>
          </p:cNvPicPr>
          <p:nvPr/>
        </p:nvPicPr>
        <p:blipFill>
          <a:blip r:embed="rId5" cstate="print"/>
          <a:stretch>
            <a:fillRect/>
          </a:stretch>
        </p:blipFill>
        <p:spPr>
          <a:xfrm>
            <a:off x="231775" y="3655695"/>
            <a:ext cx="3503295" cy="3135630"/>
          </a:xfrm>
          <a:prstGeom prst="rect">
            <a:avLst/>
          </a:prstGeom>
        </p:spPr>
      </p:pic>
      <p:pic>
        <p:nvPicPr>
          <p:cNvPr id="13" name="图片 12" descr="A000220150908B46PPIC.png"/>
          <p:cNvPicPr>
            <a:picLocks noChangeAspect="1"/>
          </p:cNvPicPr>
          <p:nvPr/>
        </p:nvPicPr>
        <p:blipFill>
          <a:blip r:embed="rId6"/>
          <a:stretch>
            <a:fillRect/>
          </a:stretch>
        </p:blipFill>
        <p:spPr>
          <a:xfrm>
            <a:off x="-12700" y="-12700"/>
            <a:ext cx="12206288" cy="1600339"/>
          </a:xfrm>
          <a:prstGeom prst="rect">
            <a:avLst/>
          </a:prstGeom>
        </p:spPr>
      </p:pic>
      <p:sp>
        <p:nvSpPr>
          <p:cNvPr id="8" name="文本占位符 4"/>
          <p:cNvSpPr txBox="1"/>
          <p:nvPr>
            <p:custDataLst>
              <p:tags r:id="rId1"/>
            </p:custDataLst>
          </p:nvPr>
        </p:nvSpPr>
        <p:spPr bwMode="auto">
          <a:xfrm>
            <a:off x="1958531" y="1192439"/>
            <a:ext cx="1848090" cy="2501900"/>
          </a:xfrm>
          <a:prstGeom prst="rect">
            <a:avLst/>
          </a:prstGeom>
          <a:noFill/>
          <a:ln w="9525">
            <a:noFill/>
            <a:miter lim="800000"/>
          </a:ln>
        </p:spPr>
        <p:txBody>
          <a:bodyPr anchor="ctr"/>
          <a:lstStyle/>
          <a:p>
            <a:pPr algn="just" eaLnBrk="1" hangingPunct="1">
              <a:spcBef>
                <a:spcPts val="1800"/>
              </a:spcBef>
              <a:buClr>
                <a:srgbClr val="C94D4D"/>
              </a:buClr>
              <a:buSzPct val="60000"/>
              <a:buFont typeface="Wingdings" panose="05000000000000000000" pitchFamily="2" charset="2"/>
              <a:buNone/>
            </a:pPr>
            <a:r>
              <a:rPr lang="en-US" altLang="zh-CN" sz="19900" i="1" dirty="0" smtClean="0">
                <a:solidFill>
                  <a:srgbClr val="C94D4D"/>
                </a:solidFill>
                <a:latin typeface="Arial" panose="020B0604020202020204" pitchFamily="34" charset="0"/>
              </a:rPr>
              <a:t>2</a:t>
            </a:r>
            <a:endParaRPr lang="zh-CN" altLang="en-US" sz="19900" i="1" dirty="0">
              <a:solidFill>
                <a:srgbClr val="C94D4D"/>
              </a:solidFill>
              <a:latin typeface="Arial" panose="020B0604020202020204" pitchFamily="34" charset="0"/>
            </a:endParaRPr>
          </a:p>
        </p:txBody>
      </p:sp>
      <p:cxnSp>
        <p:nvCxnSpPr>
          <p:cNvPr id="9" name="直接连接符 8"/>
          <p:cNvCxnSpPr/>
          <p:nvPr/>
        </p:nvCxnSpPr>
        <p:spPr>
          <a:xfrm>
            <a:off x="0" y="3309259"/>
            <a:ext cx="7910286"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283302" y="3374574"/>
            <a:ext cx="7910286" cy="1588"/>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94000"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p:cTn id="7" dur="500" fill="hold"/>
                                        <p:tgtEl>
                                          <p:spTgt spid="73"/>
                                        </p:tgtEl>
                                        <p:attrNameLst>
                                          <p:attrName>ppt_x</p:attrName>
                                        </p:attrNameLst>
                                      </p:cBhvr>
                                      <p:tavLst>
                                        <p:tav tm="0">
                                          <p:val>
                                            <p:strVal val="0-#ppt_w/2"/>
                                          </p:val>
                                        </p:tav>
                                        <p:tav tm="100000">
                                          <p:val>
                                            <p:strVal val="#ppt_x"/>
                                          </p:val>
                                        </p:tav>
                                      </p:tavLst>
                                    </p:anim>
                                    <p:anim calcmode="lin" valueType="num">
                                      <p:cBhvr>
                                        <p:cTn id="8" dur="500" fill="hold"/>
                                        <p:tgtEl>
                                          <p:spTgt spid="7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矩形 19"/>
          <p:cNvSpPr/>
          <p:nvPr/>
        </p:nvSpPr>
        <p:spPr>
          <a:xfrm>
            <a:off x="0" y="0"/>
            <a:ext cx="12193588" cy="82731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11"/>
          <p:cNvSpPr txBox="1">
            <a:spLocks noChangeArrowheads="1"/>
          </p:cNvSpPr>
          <p:nvPr/>
        </p:nvSpPr>
        <p:spPr bwMode="auto">
          <a:xfrm>
            <a:off x="9033102" y="116112"/>
            <a:ext cx="2897640" cy="523875"/>
          </a:xfrm>
          <a:prstGeom prst="rect">
            <a:avLst/>
          </a:prstGeom>
          <a:noFill/>
          <a:ln w="9525">
            <a:noFill/>
            <a:miter lim="800000"/>
          </a:ln>
        </p:spPr>
        <p:txBody>
          <a:bodyPr wrap="square">
            <a:spAutoFit/>
          </a:bodyPr>
          <a:lstStyle/>
          <a:p>
            <a:pPr algn="ctr"/>
            <a:r>
              <a:rPr lang="zh-CN" altLang="en-US" sz="2800" b="1" dirty="0">
                <a:solidFill>
                  <a:schemeClr val="bg1"/>
                </a:solidFill>
                <a:latin typeface="华康宋体W7(P)" pitchFamily="18" charset="-122"/>
                <a:ea typeface="华康宋体W7(P)" pitchFamily="18" charset="-122"/>
              </a:rPr>
              <a:t>少年强 </a:t>
            </a:r>
            <a:r>
              <a:rPr lang="en-US" altLang="zh-CN" sz="2800" b="1" dirty="0">
                <a:solidFill>
                  <a:schemeClr val="bg1"/>
                </a:solidFill>
                <a:latin typeface="华康宋体W7(P)" pitchFamily="18" charset="-122"/>
                <a:ea typeface="华康宋体W7(P)" pitchFamily="18" charset="-122"/>
              </a:rPr>
              <a:t>. </a:t>
            </a:r>
            <a:r>
              <a:rPr lang="zh-CN" altLang="en-US" sz="2800" b="1" dirty="0">
                <a:solidFill>
                  <a:schemeClr val="bg1"/>
                </a:solidFill>
                <a:latin typeface="华康宋体W7(P)" pitchFamily="18" charset="-122"/>
                <a:ea typeface="华康宋体W7(P)" pitchFamily="18" charset="-122"/>
              </a:rPr>
              <a:t>则国强</a:t>
            </a:r>
          </a:p>
        </p:txBody>
      </p:sp>
      <p:pic>
        <p:nvPicPr>
          <p:cNvPr id="24" name="图片 23" descr="A000220150908A82PPIC.png"/>
          <p:cNvPicPr>
            <a:picLocks noChangeAspect="1"/>
          </p:cNvPicPr>
          <p:nvPr/>
        </p:nvPicPr>
        <p:blipFill>
          <a:blip r:embed="rId3" cstate="print"/>
          <a:stretch>
            <a:fillRect/>
          </a:stretch>
        </p:blipFill>
        <p:spPr>
          <a:xfrm rot="5400000">
            <a:off x="3151416" y="-329700"/>
            <a:ext cx="810986" cy="1470386"/>
          </a:xfrm>
          <a:prstGeom prst="rect">
            <a:avLst/>
          </a:prstGeom>
        </p:spPr>
      </p:pic>
      <p:sp>
        <p:nvSpPr>
          <p:cNvPr id="4" name="文本框 3"/>
          <p:cNvSpPr txBox="1">
            <a:spLocks noChangeArrowheads="1"/>
          </p:cNvSpPr>
          <p:nvPr/>
        </p:nvSpPr>
        <p:spPr bwMode="auto">
          <a:xfrm>
            <a:off x="295729" y="174171"/>
            <a:ext cx="3454400" cy="523875"/>
          </a:xfrm>
          <a:prstGeom prst="rect">
            <a:avLst/>
          </a:prstGeom>
          <a:noFill/>
          <a:ln w="9525">
            <a:noFill/>
            <a:miter lim="800000"/>
          </a:ln>
        </p:spPr>
        <p:txBody>
          <a:bodyPr>
            <a:spAutoFit/>
          </a:bodyPr>
          <a:lstStyle/>
          <a:p>
            <a:r>
              <a:rPr lang="zh-CN" altLang="en-US" sz="2800" dirty="0">
                <a:solidFill>
                  <a:schemeClr val="bg1"/>
                </a:solidFill>
                <a:latin typeface="微软雅黑" panose="020B0503020204020204" pitchFamily="34" charset="-122"/>
              </a:rPr>
              <a:t>中国梦的定义</a:t>
            </a:r>
          </a:p>
        </p:txBody>
      </p:sp>
      <p:grpSp>
        <p:nvGrpSpPr>
          <p:cNvPr id="12" name="组合 11"/>
          <p:cNvGrpSpPr/>
          <p:nvPr/>
        </p:nvGrpSpPr>
        <p:grpSpPr bwMode="auto">
          <a:xfrm>
            <a:off x="6364514" y="3381829"/>
            <a:ext cx="5653314" cy="1896384"/>
            <a:chOff x="553126" y="3693500"/>
            <a:chExt cx="3736525" cy="1068883"/>
          </a:xfrm>
        </p:grpSpPr>
        <p:sp>
          <p:nvSpPr>
            <p:cNvPr id="13" name="矩形 12"/>
            <p:cNvSpPr/>
            <p:nvPr/>
          </p:nvSpPr>
          <p:spPr>
            <a:xfrm>
              <a:off x="553126" y="3693500"/>
              <a:ext cx="3736525" cy="1068883"/>
            </a:xfrm>
            <a:prstGeom prst="rect">
              <a:avLst/>
            </a:prstGeom>
            <a:solidFill>
              <a:srgbClr val="C00000"/>
            </a:solidFill>
            <a:ln w="9525" algn="ctr">
              <a:noFill/>
              <a:miter lim="800000"/>
            </a:ln>
            <a:effectLst>
              <a:outerShdw blurRad="50800" dist="38100" dir="2700000" algn="tl" rotWithShape="0">
                <a:prstClr val="black">
                  <a:alpha val="40000"/>
                </a:prstClr>
              </a:outerShdw>
            </a:effectLst>
          </p:spPr>
          <p:txBody>
            <a:bodyPr wrap="none" anchor="ctr"/>
            <a:lstStyle/>
            <a:p>
              <a:pPr algn="ctr" fontAlgn="auto">
                <a:spcBef>
                  <a:spcPts val="0"/>
                </a:spcBef>
                <a:spcAft>
                  <a:spcPts val="0"/>
                </a:spcAft>
                <a:defRPr/>
              </a:pPr>
              <a:endParaRPr lang="zh-CN" altLang="en-US" sz="2135" b="1" kern="0" noProof="1">
                <a:solidFill>
                  <a:srgbClr val="FFFF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20484" name="矩形 13"/>
            <p:cNvSpPr>
              <a:spLocks noChangeArrowheads="1"/>
            </p:cNvSpPr>
            <p:nvPr/>
          </p:nvSpPr>
          <p:spPr bwMode="auto">
            <a:xfrm>
              <a:off x="593053" y="3802729"/>
              <a:ext cx="3676300" cy="850423"/>
            </a:xfrm>
            <a:prstGeom prst="rect">
              <a:avLst/>
            </a:prstGeom>
            <a:noFill/>
            <a:ln w="9525">
              <a:noFill/>
              <a:miter lim="800000"/>
            </a:ln>
          </p:spPr>
          <p:txBody>
            <a:bodyPr>
              <a:spAutoFit/>
            </a:bodyPr>
            <a:lstStyle/>
            <a:p>
              <a:pPr algn="just">
                <a:lnSpc>
                  <a:spcPct val="120000"/>
                </a:lnSpc>
              </a:pPr>
              <a:r>
                <a:rPr lang="zh-CN" altLang="en-US" sz="2000" b="1">
                  <a:solidFill>
                    <a:schemeClr val="bg1"/>
                  </a:solidFill>
                  <a:latin typeface="微软雅黑" panose="020B0503020204020204" pitchFamily="34" charset="-122"/>
                </a:rPr>
                <a:t>一个国家或民族的梦想，一旦付诸行动，就会成为一种神圣的国家意志、民族意志，就会成为不可抗拒的变革社会的伟大力量，并创造出让世界景仰和称颂的人间奇迹。</a:t>
              </a:r>
              <a:r>
                <a:rPr lang="zh-CN" altLang="en-US" sz="1400">
                  <a:solidFill>
                    <a:schemeClr val="bg1"/>
                  </a:solidFill>
                  <a:latin typeface="微软雅黑" panose="020B0503020204020204" pitchFamily="34" charset="-122"/>
                </a:rPr>
                <a:t> </a:t>
              </a:r>
            </a:p>
          </p:txBody>
        </p:sp>
      </p:grpSp>
      <p:sp>
        <p:nvSpPr>
          <p:cNvPr id="2" name="矩形 1"/>
          <p:cNvSpPr>
            <a:spLocks noChangeArrowheads="1"/>
          </p:cNvSpPr>
          <p:nvPr/>
        </p:nvSpPr>
        <p:spPr bwMode="auto">
          <a:xfrm>
            <a:off x="6304417" y="1057274"/>
            <a:ext cx="5889171" cy="2308324"/>
          </a:xfrm>
          <a:prstGeom prst="rect">
            <a:avLst/>
          </a:prstGeom>
          <a:noFill/>
          <a:ln w="9525">
            <a:noFill/>
            <a:miter lim="800000"/>
          </a:ln>
        </p:spPr>
        <p:txBody>
          <a:bodyPr wrap="square">
            <a:spAutoFit/>
          </a:bodyPr>
          <a:lstStyle/>
          <a:p>
            <a:pPr algn="just">
              <a:lnSpc>
                <a:spcPct val="150000"/>
              </a:lnSpc>
            </a:pPr>
            <a:r>
              <a:rPr lang="zh-CN" altLang="en-US" sz="1600" dirty="0">
                <a:latin typeface="微软雅黑" panose="020B0503020204020204" pitchFamily="34" charset="-122"/>
              </a:rPr>
              <a:t>每个人、每个民族、每个国家都有自己的梦想，但梦想并不一定都能成为现实，有些梦想最终只是一种潜意识的模糊不清的意象，有些只是只言片语的零散的思想，有些止步于凌乱惨淡的尝试。梦想只有成为一种清晰的思想意识和坚定的理想信念，才能走上向现实转化的道路。梦想一旦成为人民群众的思想共识和具体行动，就决定和引领着社会发展的方向。</a:t>
            </a:r>
            <a:endParaRPr lang="en-US" altLang="zh-CN" sz="1600" dirty="0">
              <a:latin typeface="微软雅黑" panose="020B0503020204020204" pitchFamily="34" charset="-122"/>
            </a:endParaRPr>
          </a:p>
        </p:txBody>
      </p:sp>
      <p:pic>
        <p:nvPicPr>
          <p:cNvPr id="25" name="图片 24" descr="A000220150908A45PPIC.png"/>
          <p:cNvPicPr>
            <a:picLocks noChangeAspect="1"/>
          </p:cNvPicPr>
          <p:nvPr/>
        </p:nvPicPr>
        <p:blipFill>
          <a:blip r:embed="rId4"/>
          <a:stretch>
            <a:fillRect/>
          </a:stretch>
        </p:blipFill>
        <p:spPr>
          <a:xfrm>
            <a:off x="260984" y="1162957"/>
            <a:ext cx="5799414" cy="3452585"/>
          </a:xfrm>
          <a:prstGeom prst="rect">
            <a:avLst/>
          </a:prstGeom>
        </p:spPr>
      </p:pic>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p:cTn id="11" dur="500" fill="hold"/>
                                        <p:tgtEl>
                                          <p:spTgt spid="21"/>
                                        </p:tgtEl>
                                        <p:attrNameLst>
                                          <p:attrName>ppt_w</p:attrName>
                                        </p:attrNameLst>
                                      </p:cBhvr>
                                      <p:tavLst>
                                        <p:tav tm="0">
                                          <p:val>
                                            <p:fltVal val="0"/>
                                          </p:val>
                                        </p:tav>
                                        <p:tav tm="100000">
                                          <p:val>
                                            <p:strVal val="#ppt_w"/>
                                          </p:val>
                                        </p:tav>
                                      </p:tavLst>
                                    </p:anim>
                                    <p:anim calcmode="lin" valueType="num">
                                      <p:cBhvr>
                                        <p:cTn id="12" dur="500" fill="hold"/>
                                        <p:tgtEl>
                                          <p:spTgt spid="21"/>
                                        </p:tgtEl>
                                        <p:attrNameLst>
                                          <p:attrName>ppt_h</p:attrName>
                                        </p:attrNameLst>
                                      </p:cBhvr>
                                      <p:tavLst>
                                        <p:tav tm="0">
                                          <p:val>
                                            <p:fltVal val="0"/>
                                          </p:val>
                                        </p:tav>
                                        <p:tav tm="100000">
                                          <p:val>
                                            <p:strVal val="#ppt_h"/>
                                          </p:val>
                                        </p:tav>
                                      </p:tavLst>
                                    </p:anim>
                                    <p:animEffect transition="in" filter="fade">
                                      <p:cBhvr>
                                        <p:cTn id="13" dur="500"/>
                                        <p:tgtEl>
                                          <p:spTgt spid="21"/>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par>
                          <p:cTn id="18" fill="hold">
                            <p:stCondLst>
                              <p:cond delay="1500"/>
                            </p:stCondLst>
                            <p:childTnLst>
                              <p:par>
                                <p:cTn id="19" presetID="23" presetClass="entr" presetSubtype="16"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350" fill="hold"/>
                                        <p:tgtEl>
                                          <p:spTgt spid="12"/>
                                        </p:tgtEl>
                                        <p:attrNameLst>
                                          <p:attrName>ppt_w</p:attrName>
                                        </p:attrNameLst>
                                      </p:cBhvr>
                                      <p:tavLst>
                                        <p:tav tm="0">
                                          <p:val>
                                            <p:fltVal val="0"/>
                                          </p:val>
                                        </p:tav>
                                        <p:tav tm="100000">
                                          <p:val>
                                            <p:strVal val="#ppt_w"/>
                                          </p:val>
                                        </p:tav>
                                      </p:tavLst>
                                    </p:anim>
                                    <p:anim calcmode="lin" valueType="num">
                                      <p:cBhvr>
                                        <p:cTn id="22" dur="350" fill="hold"/>
                                        <p:tgtEl>
                                          <p:spTgt spid="12"/>
                                        </p:tgtEl>
                                        <p:attrNameLst>
                                          <p:attrName>ppt_h</p:attrName>
                                        </p:attrNameLst>
                                      </p:cBhvr>
                                      <p:tavLst>
                                        <p:tav tm="0">
                                          <p:val>
                                            <p:fltVal val="0"/>
                                          </p:val>
                                        </p:tav>
                                        <p:tav tm="100000">
                                          <p:val>
                                            <p:strVal val="#ppt_h"/>
                                          </p:val>
                                        </p:tav>
                                      </p:tavLst>
                                    </p:anim>
                                  </p:childTnLst>
                                </p:cTn>
                              </p:par>
                              <p:par>
                                <p:cTn id="23" presetID="6" presetClass="emph" presetSubtype="0" autoRev="1" fill="hold" nodeType="withEffect">
                                  <p:stCondLst>
                                    <p:cond delay="250"/>
                                  </p:stCondLst>
                                  <p:childTnLst>
                                    <p:animScale>
                                      <p:cBhvr>
                                        <p:cTn id="24" dur="250" fill="hold"/>
                                        <p:tgtEl>
                                          <p:spTgt spid="12"/>
                                        </p:tgtEl>
                                      </p:cBhvr>
                                      <p:by x="110000" y="110000"/>
                                    </p:animScale>
                                  </p:childTnLst>
                                </p:cTn>
                              </p:par>
                              <p:par>
                                <p:cTn id="25" presetID="26" presetClass="emph" presetSubtype="0" fill="hold" nodeType="withEffect">
                                  <p:stCondLst>
                                    <p:cond delay="750"/>
                                  </p:stCondLst>
                                  <p:childTnLst>
                                    <p:animEffect transition="out" filter="fade">
                                      <p:cBhvr>
                                        <p:cTn id="26" dur="500" tmFilter="0, 0; .2, .5; .8, .5; 1, 0"/>
                                        <p:tgtEl>
                                          <p:spTgt spid="12"/>
                                        </p:tgtEl>
                                      </p:cBhvr>
                                    </p:animEffect>
                                    <p:animScale>
                                      <p:cBhvr>
                                        <p:cTn id="27" dur="250" autoRev="1" fill="hold"/>
                                        <p:tgtEl>
                                          <p:spTgt spid="1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4"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rrowheads="1"/>
          </p:cNvSpPr>
          <p:nvPr/>
        </p:nvSpPr>
        <p:spPr bwMode="auto">
          <a:xfrm>
            <a:off x="929777" y="3164815"/>
            <a:ext cx="10152515" cy="1200329"/>
          </a:xfrm>
          <a:prstGeom prst="rect">
            <a:avLst/>
          </a:prstGeom>
          <a:noFill/>
          <a:ln>
            <a:noFill/>
          </a:ln>
          <a:extLst>
            <a:ext uri="{909E8E84-426E-40DD-AFC4-6F175D3DCCD1}">
              <a14:hiddenFill xmlns:a14="http://schemas.microsoft.com/office/drawing/2010/main">
                <a:solidFill>
                  <a:srgbClr val="C00000"/>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r>
              <a:rPr lang="zh-CN" altLang="en-US" sz="1400" dirty="0">
                <a:ln>
                  <a:solidFill>
                    <a:srgbClr val="C00000"/>
                  </a:solidFill>
                </a:ln>
                <a:solidFill>
                  <a:schemeClr val="tx1"/>
                </a:solidFill>
                <a:latin typeface="微软雅黑" panose="020B0503020204020204" pitchFamily="34" charset="-122"/>
              </a:rPr>
              <a:t>    </a:t>
            </a:r>
            <a:r>
              <a:rPr lang="zh-CN" altLang="en-US" sz="1600" dirty="0">
                <a:ln>
                  <a:solidFill>
                    <a:srgbClr val="C00000"/>
                  </a:solidFill>
                </a:ln>
                <a:solidFill>
                  <a:schemeClr val="tx1"/>
                </a:solidFill>
                <a:latin typeface="微软雅黑" panose="020B0503020204020204" pitchFamily="34" charset="-122"/>
              </a:rPr>
              <a:t>  </a:t>
            </a:r>
            <a:r>
              <a:rPr lang="zh-CN" altLang="en-US" dirty="0">
                <a:latin typeface="微软雅黑" panose="020B0503020204020204" pitchFamily="34" charset="-122"/>
              </a:rPr>
              <a:t>是中华儿女普遍的坚定的思想意识和目标追求。中国梦经历了近代以来中华民族沦为半殖民地半封建社会而遭受空前屈辱和磨难的洗礼，经历了无数志士仁人肝脑涂地和舍命抗争的无数次劝谕的启迪，经历了千万次中国向何处去的上下求索和反复追问的锤炼，最终找到了由中国共产党带领人民寻求民族解放、实现民族富强的道路。</a:t>
            </a:r>
          </a:p>
        </p:txBody>
      </p:sp>
      <p:sp>
        <p:nvSpPr>
          <p:cNvPr id="13" name="矩形 12"/>
          <p:cNvSpPr/>
          <p:nvPr/>
        </p:nvSpPr>
        <p:spPr>
          <a:xfrm>
            <a:off x="0" y="0"/>
            <a:ext cx="12193588" cy="82731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1"/>
          <p:cNvSpPr txBox="1">
            <a:spLocks noChangeArrowheads="1"/>
          </p:cNvSpPr>
          <p:nvPr/>
        </p:nvSpPr>
        <p:spPr bwMode="auto">
          <a:xfrm>
            <a:off x="9033102" y="116112"/>
            <a:ext cx="2897640" cy="523875"/>
          </a:xfrm>
          <a:prstGeom prst="rect">
            <a:avLst/>
          </a:prstGeom>
          <a:noFill/>
          <a:ln w="9525">
            <a:noFill/>
            <a:miter lim="800000"/>
          </a:ln>
        </p:spPr>
        <p:txBody>
          <a:bodyPr wrap="square">
            <a:spAutoFit/>
          </a:bodyPr>
          <a:lstStyle/>
          <a:p>
            <a:pPr algn="ctr"/>
            <a:r>
              <a:rPr lang="zh-CN" altLang="en-US" sz="2800" b="1" dirty="0">
                <a:solidFill>
                  <a:schemeClr val="bg1"/>
                </a:solidFill>
                <a:latin typeface="华康宋体W7(P)" pitchFamily="18" charset="-122"/>
                <a:ea typeface="华康宋体W7(P)" pitchFamily="18" charset="-122"/>
              </a:rPr>
              <a:t>少年强 </a:t>
            </a:r>
            <a:r>
              <a:rPr lang="en-US" altLang="zh-CN" sz="2800" b="1" dirty="0">
                <a:solidFill>
                  <a:schemeClr val="bg1"/>
                </a:solidFill>
                <a:latin typeface="华康宋体W7(P)" pitchFamily="18" charset="-122"/>
                <a:ea typeface="华康宋体W7(P)" pitchFamily="18" charset="-122"/>
              </a:rPr>
              <a:t>. </a:t>
            </a:r>
            <a:r>
              <a:rPr lang="zh-CN" altLang="en-US" sz="2800" b="1" dirty="0">
                <a:solidFill>
                  <a:schemeClr val="bg1"/>
                </a:solidFill>
                <a:latin typeface="华康宋体W7(P)" pitchFamily="18" charset="-122"/>
                <a:ea typeface="华康宋体W7(P)" pitchFamily="18" charset="-122"/>
              </a:rPr>
              <a:t>则国强</a:t>
            </a:r>
          </a:p>
        </p:txBody>
      </p:sp>
      <p:pic>
        <p:nvPicPr>
          <p:cNvPr id="15" name="图片 14" descr="A000220150908A82PPIC.png"/>
          <p:cNvPicPr>
            <a:picLocks noChangeAspect="1"/>
          </p:cNvPicPr>
          <p:nvPr/>
        </p:nvPicPr>
        <p:blipFill>
          <a:blip r:embed="rId10" cstate="print"/>
          <a:stretch>
            <a:fillRect/>
          </a:stretch>
        </p:blipFill>
        <p:spPr>
          <a:xfrm rot="5400000">
            <a:off x="3151416" y="-329700"/>
            <a:ext cx="810986" cy="1470386"/>
          </a:xfrm>
          <a:prstGeom prst="rect">
            <a:avLst/>
          </a:prstGeom>
        </p:spPr>
      </p:pic>
      <p:sp>
        <p:nvSpPr>
          <p:cNvPr id="16" name="文本框 3"/>
          <p:cNvSpPr txBox="1">
            <a:spLocks noChangeArrowheads="1"/>
          </p:cNvSpPr>
          <p:nvPr/>
        </p:nvSpPr>
        <p:spPr bwMode="auto">
          <a:xfrm>
            <a:off x="295729" y="174171"/>
            <a:ext cx="3454400" cy="523875"/>
          </a:xfrm>
          <a:prstGeom prst="rect">
            <a:avLst/>
          </a:prstGeom>
          <a:noFill/>
          <a:ln w="9525">
            <a:noFill/>
            <a:miter lim="800000"/>
          </a:ln>
        </p:spPr>
        <p:txBody>
          <a:bodyPr>
            <a:spAutoFit/>
          </a:bodyPr>
          <a:lstStyle/>
          <a:p>
            <a:r>
              <a:rPr lang="zh-CN" altLang="en-US" sz="2800" dirty="0">
                <a:solidFill>
                  <a:schemeClr val="bg1"/>
                </a:solidFill>
                <a:latin typeface="微软雅黑" panose="020B0503020204020204" pitchFamily="34" charset="-122"/>
              </a:rPr>
              <a:t>中国梦的定义</a:t>
            </a:r>
          </a:p>
        </p:txBody>
      </p:sp>
      <p:cxnSp>
        <p:nvCxnSpPr>
          <p:cNvPr id="12" name="MH_Other_1"/>
          <p:cNvCxnSpPr/>
          <p:nvPr>
            <p:custDataLst>
              <p:tags r:id="rId1"/>
            </p:custDataLst>
          </p:nvPr>
        </p:nvCxnSpPr>
        <p:spPr>
          <a:xfrm>
            <a:off x="8626" y="2911926"/>
            <a:ext cx="12193588"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17" name="MH_Other_4"/>
          <p:cNvSpPr/>
          <p:nvPr>
            <p:custDataLst>
              <p:tags r:id="rId2"/>
            </p:custDataLst>
          </p:nvPr>
        </p:nvSpPr>
        <p:spPr>
          <a:xfrm rot="2482306" flipH="1" flipV="1">
            <a:off x="2545614" y="2468536"/>
            <a:ext cx="1168935" cy="45719"/>
          </a:xfrm>
          <a:prstGeom prst="rect">
            <a:avLst/>
          </a:prstGeom>
          <a:solidFill>
            <a:schemeClr val="accent1">
              <a:lumMod val="40000"/>
              <a:lumOff val="60000"/>
            </a:schemeClr>
          </a:solidFill>
          <a:ln w="25400" cap="flat" cmpd="sng" algn="ctr">
            <a:noFill/>
            <a:prstDash val="solid"/>
          </a:ln>
          <a:effectLst/>
        </p:spPr>
        <p:txBody>
          <a:bodyPr rtlCol="0" anchor="ctr"/>
          <a:lstStyle/>
          <a:p>
            <a:pPr algn="ctr">
              <a:defRPr/>
            </a:pPr>
            <a:endParaRPr lang="zh-CN" altLang="en-US" sz="1350" kern="0">
              <a:solidFill>
                <a:sysClr val="window" lastClr="FFFFFF"/>
              </a:solidFill>
              <a:latin typeface="Calibri" panose="020F0502020204030204"/>
              <a:ea typeface="宋体" panose="02010600030101010101" pitchFamily="2" charset="-122"/>
            </a:endParaRPr>
          </a:p>
        </p:txBody>
      </p:sp>
      <p:sp>
        <p:nvSpPr>
          <p:cNvPr id="18" name="MH_Other_5"/>
          <p:cNvSpPr/>
          <p:nvPr>
            <p:custDataLst>
              <p:tags r:id="rId3"/>
            </p:custDataLst>
          </p:nvPr>
        </p:nvSpPr>
        <p:spPr>
          <a:xfrm rot="1516439">
            <a:off x="3566374" y="2845253"/>
            <a:ext cx="137406" cy="137759"/>
          </a:xfrm>
          <a:prstGeom prst="ellipse">
            <a:avLst/>
          </a:prstGeom>
          <a:solidFill>
            <a:srgbClr val="FFFFFF"/>
          </a:solidFill>
          <a:ln w="25400" cap="flat" cmpd="sng" algn="ctr">
            <a:solidFill>
              <a:schemeClr val="accent1"/>
            </a:solidFill>
            <a:prstDash val="solid"/>
          </a:ln>
          <a:effectLst/>
        </p:spPr>
        <p:txBody>
          <a:bodyPr rtlCol="0" anchor="ctr"/>
          <a:lstStyle/>
          <a:p>
            <a:pPr algn="ctr">
              <a:defRPr/>
            </a:pPr>
            <a:endParaRPr lang="zh-CN" altLang="en-US" sz="1350" kern="0">
              <a:solidFill>
                <a:sysClr val="window" lastClr="FFFFFF"/>
              </a:solidFill>
              <a:latin typeface="Calibri" panose="020F0502020204030204"/>
              <a:ea typeface="宋体" panose="02010600030101010101" pitchFamily="2" charset="-122"/>
            </a:endParaRPr>
          </a:p>
        </p:txBody>
      </p:sp>
      <p:sp>
        <p:nvSpPr>
          <p:cNvPr id="20" name="KSO_Shape"/>
          <p:cNvSpPr/>
          <p:nvPr/>
        </p:nvSpPr>
        <p:spPr>
          <a:xfrm>
            <a:off x="1911469" y="1630393"/>
            <a:ext cx="909369" cy="54810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zh-CN" altLang="en-US" sz="2800" dirty="0" smtClean="0">
                <a:solidFill>
                  <a:srgbClr val="FFFFFF"/>
                </a:solidFill>
              </a:rPr>
              <a:t>中</a:t>
            </a:r>
            <a:endParaRPr lang="zh-CN" altLang="en-US" sz="2800" dirty="0">
              <a:solidFill>
                <a:srgbClr val="FFFFFF"/>
              </a:solidFill>
            </a:endParaRPr>
          </a:p>
        </p:txBody>
      </p:sp>
      <p:sp>
        <p:nvSpPr>
          <p:cNvPr id="21" name="MH_Other_4"/>
          <p:cNvSpPr/>
          <p:nvPr>
            <p:custDataLst>
              <p:tags r:id="rId4"/>
            </p:custDataLst>
          </p:nvPr>
        </p:nvSpPr>
        <p:spPr>
          <a:xfrm rot="2482306" flipH="1" flipV="1">
            <a:off x="3638294" y="2465661"/>
            <a:ext cx="1168935" cy="45719"/>
          </a:xfrm>
          <a:prstGeom prst="rect">
            <a:avLst/>
          </a:prstGeom>
          <a:solidFill>
            <a:schemeClr val="accent1">
              <a:lumMod val="40000"/>
              <a:lumOff val="60000"/>
            </a:schemeClr>
          </a:solidFill>
          <a:ln w="25400" cap="flat" cmpd="sng" algn="ctr">
            <a:noFill/>
            <a:prstDash val="solid"/>
          </a:ln>
          <a:effectLst/>
        </p:spPr>
        <p:txBody>
          <a:bodyPr rtlCol="0" anchor="ctr"/>
          <a:lstStyle/>
          <a:p>
            <a:pPr algn="ctr">
              <a:defRPr/>
            </a:pPr>
            <a:endParaRPr lang="zh-CN" altLang="en-US" sz="1350" kern="0">
              <a:solidFill>
                <a:sysClr val="window" lastClr="FFFFFF"/>
              </a:solidFill>
              <a:latin typeface="Calibri" panose="020F0502020204030204"/>
              <a:ea typeface="宋体" panose="02010600030101010101" pitchFamily="2" charset="-122"/>
            </a:endParaRPr>
          </a:p>
        </p:txBody>
      </p:sp>
      <p:sp>
        <p:nvSpPr>
          <p:cNvPr id="22" name="MH_Other_5"/>
          <p:cNvSpPr/>
          <p:nvPr>
            <p:custDataLst>
              <p:tags r:id="rId5"/>
            </p:custDataLst>
          </p:nvPr>
        </p:nvSpPr>
        <p:spPr>
          <a:xfrm rot="1516439">
            <a:off x="4659054" y="2842378"/>
            <a:ext cx="137406" cy="137759"/>
          </a:xfrm>
          <a:prstGeom prst="ellipse">
            <a:avLst/>
          </a:prstGeom>
          <a:solidFill>
            <a:srgbClr val="FFFFFF"/>
          </a:solidFill>
          <a:ln w="25400" cap="flat" cmpd="sng" algn="ctr">
            <a:solidFill>
              <a:schemeClr val="accent1"/>
            </a:solidFill>
            <a:prstDash val="solid"/>
          </a:ln>
          <a:effectLst/>
        </p:spPr>
        <p:txBody>
          <a:bodyPr rtlCol="0" anchor="ctr"/>
          <a:lstStyle/>
          <a:p>
            <a:pPr algn="ctr">
              <a:defRPr/>
            </a:pPr>
            <a:endParaRPr lang="zh-CN" altLang="en-US" sz="1350" kern="0">
              <a:solidFill>
                <a:sysClr val="window" lastClr="FFFFFF"/>
              </a:solidFill>
              <a:latin typeface="Calibri" panose="020F0502020204030204"/>
              <a:ea typeface="宋体" panose="02010600030101010101" pitchFamily="2" charset="-122"/>
            </a:endParaRPr>
          </a:p>
        </p:txBody>
      </p:sp>
      <p:sp>
        <p:nvSpPr>
          <p:cNvPr id="23" name="KSO_Shape"/>
          <p:cNvSpPr/>
          <p:nvPr/>
        </p:nvSpPr>
        <p:spPr>
          <a:xfrm>
            <a:off x="3004149" y="1627518"/>
            <a:ext cx="909369" cy="54810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zh-CN" altLang="en-US" sz="2800" dirty="0" smtClean="0">
                <a:solidFill>
                  <a:srgbClr val="FFFFFF"/>
                </a:solidFill>
              </a:rPr>
              <a:t>国</a:t>
            </a:r>
            <a:endParaRPr lang="zh-CN" altLang="en-US" sz="2800" dirty="0">
              <a:solidFill>
                <a:srgbClr val="FFFFFF"/>
              </a:solidFill>
            </a:endParaRPr>
          </a:p>
        </p:txBody>
      </p:sp>
      <p:sp>
        <p:nvSpPr>
          <p:cNvPr id="24" name="MH_Other_4"/>
          <p:cNvSpPr/>
          <p:nvPr>
            <p:custDataLst>
              <p:tags r:id="rId6"/>
            </p:custDataLst>
          </p:nvPr>
        </p:nvSpPr>
        <p:spPr>
          <a:xfrm rot="2482306" flipH="1" flipV="1">
            <a:off x="4644710" y="2462786"/>
            <a:ext cx="1168935" cy="45719"/>
          </a:xfrm>
          <a:prstGeom prst="rect">
            <a:avLst/>
          </a:prstGeom>
          <a:solidFill>
            <a:schemeClr val="accent1">
              <a:lumMod val="40000"/>
              <a:lumOff val="60000"/>
            </a:schemeClr>
          </a:solidFill>
          <a:ln w="25400" cap="flat" cmpd="sng" algn="ctr">
            <a:noFill/>
            <a:prstDash val="solid"/>
          </a:ln>
          <a:effectLst/>
        </p:spPr>
        <p:txBody>
          <a:bodyPr rtlCol="0" anchor="ctr"/>
          <a:lstStyle/>
          <a:p>
            <a:pPr algn="ctr">
              <a:defRPr/>
            </a:pPr>
            <a:endParaRPr lang="zh-CN" altLang="en-US" sz="1350" kern="0">
              <a:solidFill>
                <a:sysClr val="window" lastClr="FFFFFF"/>
              </a:solidFill>
              <a:latin typeface="Calibri" panose="020F0502020204030204"/>
              <a:ea typeface="宋体" panose="02010600030101010101" pitchFamily="2" charset="-122"/>
            </a:endParaRPr>
          </a:p>
        </p:txBody>
      </p:sp>
      <p:sp>
        <p:nvSpPr>
          <p:cNvPr id="25" name="MH_Other_5"/>
          <p:cNvSpPr/>
          <p:nvPr>
            <p:custDataLst>
              <p:tags r:id="rId7"/>
            </p:custDataLst>
          </p:nvPr>
        </p:nvSpPr>
        <p:spPr>
          <a:xfrm rot="1516439">
            <a:off x="5665470" y="2839503"/>
            <a:ext cx="137406" cy="137759"/>
          </a:xfrm>
          <a:prstGeom prst="ellipse">
            <a:avLst/>
          </a:prstGeom>
          <a:solidFill>
            <a:srgbClr val="FFFFFF"/>
          </a:solidFill>
          <a:ln w="25400" cap="flat" cmpd="sng" algn="ctr">
            <a:solidFill>
              <a:schemeClr val="accent1"/>
            </a:solidFill>
            <a:prstDash val="solid"/>
          </a:ln>
          <a:effectLst/>
        </p:spPr>
        <p:txBody>
          <a:bodyPr rtlCol="0" anchor="ctr"/>
          <a:lstStyle/>
          <a:p>
            <a:pPr algn="ctr">
              <a:defRPr/>
            </a:pPr>
            <a:endParaRPr lang="zh-CN" altLang="en-US" sz="1350" kern="0">
              <a:solidFill>
                <a:sysClr val="window" lastClr="FFFFFF"/>
              </a:solidFill>
              <a:latin typeface="Calibri" panose="020F0502020204030204"/>
              <a:ea typeface="宋体" panose="02010600030101010101" pitchFamily="2" charset="-122"/>
            </a:endParaRPr>
          </a:p>
        </p:txBody>
      </p:sp>
      <p:sp>
        <p:nvSpPr>
          <p:cNvPr id="26" name="KSO_Shape"/>
          <p:cNvSpPr/>
          <p:nvPr/>
        </p:nvSpPr>
        <p:spPr>
          <a:xfrm>
            <a:off x="4010565" y="1624643"/>
            <a:ext cx="909369" cy="54810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zh-CN" altLang="en-US" sz="2800" dirty="0" smtClean="0">
                <a:solidFill>
                  <a:srgbClr val="FFFFFF"/>
                </a:solidFill>
              </a:rPr>
              <a:t>梦</a:t>
            </a:r>
            <a:endParaRPr lang="zh-CN" altLang="en-US" sz="2800" dirty="0">
              <a:solidFill>
                <a:srgbClr val="FFFFFF"/>
              </a:solidFill>
            </a:endParaRPr>
          </a:p>
        </p:txBody>
      </p:sp>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Effect transition="in" filter="fade">
                                      <p:cBhvr>
                                        <p:cTn id="13" dur="500"/>
                                        <p:tgtEl>
                                          <p:spTgt spid="14"/>
                                        </p:tgtEl>
                                      </p:cBhvr>
                                    </p:animEffect>
                                  </p:childTnLst>
                                </p:cTn>
                              </p:par>
                            </p:childTnLst>
                          </p:cTn>
                        </p:par>
                        <p:par>
                          <p:cTn id="14" fill="hold">
                            <p:stCondLst>
                              <p:cond delay="1000"/>
                            </p:stCondLst>
                            <p:childTnLst>
                              <p:par>
                                <p:cTn id="15" presetID="52" presetClass="entr" presetSubtype="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Scale>
                                      <p:cBhvr>
                                        <p:cTn id="1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8" dur="1000" decel="50000" fill="hold">
                                          <p:stCondLst>
                                            <p:cond delay="0"/>
                                          </p:stCondLst>
                                        </p:cTn>
                                        <p:tgtEl>
                                          <p:spTgt spid="2"/>
                                        </p:tgtEl>
                                        <p:attrNameLst>
                                          <p:attrName>ppt_x</p:attrName>
                                          <p:attrName>ppt_y</p:attrName>
                                        </p:attrNameLst>
                                      </p:cBhvr>
                                      <p:rCtr x="0" y="0"/>
                                    </p:animMotion>
                                    <p:animEffect transition="in" filter="fade">
                                      <p:cBhvr>
                                        <p:cTn id="1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p:bldP spid="14"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4" name="矩形 43"/>
          <p:cNvSpPr>
            <a:spLocks noChangeArrowheads="1"/>
          </p:cNvSpPr>
          <p:nvPr/>
        </p:nvSpPr>
        <p:spPr bwMode="auto">
          <a:xfrm>
            <a:off x="3711368" y="3255268"/>
            <a:ext cx="7783946" cy="1477328"/>
          </a:xfrm>
          <a:prstGeom prst="rect">
            <a:avLst/>
          </a:prstGeom>
          <a:noFill/>
          <a:ln w="9525">
            <a:noFill/>
            <a:miter lim="800000"/>
          </a:ln>
        </p:spPr>
        <p:txBody>
          <a:bodyPr wrap="square">
            <a:spAutoFit/>
          </a:bodyPr>
          <a:lstStyle/>
          <a:p>
            <a:pPr>
              <a:lnSpc>
                <a:spcPct val="150000"/>
              </a:lnSpc>
              <a:spcBef>
                <a:spcPct val="20000"/>
              </a:spcBef>
            </a:pPr>
            <a:r>
              <a:rPr lang="zh-CN" altLang="en-US" sz="2000" noProof="1" smtClean="0">
                <a:solidFill>
                  <a:schemeClr val="tx1">
                    <a:lumMod val="95000"/>
                    <a:lumOff val="5000"/>
                  </a:schemeClr>
                </a:solidFill>
                <a:latin typeface="微软雅黑" panose="020B0503020204020204" pitchFamily="34" charset="-122"/>
                <a:sym typeface="Calibri" panose="020F0502020204030204" pitchFamily="34" charset="0"/>
              </a:rPr>
              <a:t>正是有了中国共产党，近代以来激荡在中华儿女内心深处的民族复兴的梦想渐渐明晰起来，并在革命、建设和改革的不同历史时期呈现出渐次递进的实现阶段和表现形式。 </a:t>
            </a:r>
            <a:endParaRPr lang="zh-CN" altLang="en-US" sz="2000" noProof="1">
              <a:solidFill>
                <a:schemeClr val="tx1">
                  <a:lumMod val="95000"/>
                  <a:lumOff val="5000"/>
                </a:schemeClr>
              </a:solidFill>
              <a:latin typeface="微软雅黑" panose="020B0503020204020204" pitchFamily="34" charset="-122"/>
              <a:sym typeface="Calibri" panose="020F0502020204030204" pitchFamily="34" charset="0"/>
            </a:endParaRPr>
          </a:p>
        </p:txBody>
      </p:sp>
      <p:sp>
        <p:nvSpPr>
          <p:cNvPr id="11" name="矩形 46"/>
          <p:cNvSpPr>
            <a:spLocks noChangeArrowheads="1"/>
          </p:cNvSpPr>
          <p:nvPr/>
        </p:nvSpPr>
        <p:spPr bwMode="auto">
          <a:xfrm>
            <a:off x="1155246" y="1237796"/>
            <a:ext cx="10441667" cy="1884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fontAlgn="auto">
              <a:lnSpc>
                <a:spcPct val="150000"/>
              </a:lnSpc>
              <a:spcBef>
                <a:spcPct val="0"/>
              </a:spcBef>
              <a:buFont typeface="Arial" panose="020B0604020202020204" pitchFamily="34" charset="0"/>
              <a:buNone/>
            </a:pPr>
            <a:r>
              <a:rPr lang="zh-CN" altLang="en-US" sz="2000" noProof="1">
                <a:solidFill>
                  <a:schemeClr val="tx1">
                    <a:lumMod val="95000"/>
                    <a:lumOff val="5000"/>
                  </a:schemeClr>
                </a:solidFill>
                <a:latin typeface="微软雅黑" panose="020B0503020204020204" pitchFamily="34" charset="-122"/>
                <a:ea typeface="微软雅黑" panose="020B0503020204020204" pitchFamily="34" charset="-122"/>
              </a:rPr>
              <a:t>历史学家金冲及在</a:t>
            </a:r>
            <a:r>
              <a:rPr lang="en-US" altLang="zh-CN" sz="2000" noProof="1">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2000" noProof="1">
                <a:solidFill>
                  <a:schemeClr val="tx1">
                    <a:lumMod val="95000"/>
                    <a:lumOff val="5000"/>
                  </a:schemeClr>
                </a:solidFill>
                <a:latin typeface="微软雅黑" panose="020B0503020204020204" pitchFamily="34" charset="-122"/>
                <a:ea typeface="微软雅黑" panose="020B0503020204020204" pitchFamily="34" charset="-122"/>
              </a:rPr>
              <a:t>二十世纪中国史纲</a:t>
            </a:r>
            <a:r>
              <a:rPr lang="en-US" altLang="zh-CN" sz="2000" noProof="1">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2000" noProof="1">
                <a:solidFill>
                  <a:schemeClr val="tx1">
                    <a:lumMod val="95000"/>
                    <a:lumOff val="5000"/>
                  </a:schemeClr>
                </a:solidFill>
                <a:latin typeface="微软雅黑" panose="020B0503020204020204" pitchFamily="34" charset="-122"/>
                <a:ea typeface="微软雅黑" panose="020B0503020204020204" pitchFamily="34" charset="-122"/>
              </a:rPr>
              <a:t>中说：</a:t>
            </a:r>
            <a:r>
              <a:rPr lang="zh-CN" altLang="en-US" sz="2000" b="1" noProof="1">
                <a:solidFill>
                  <a:srgbClr val="C00000"/>
                </a:solidFill>
                <a:latin typeface="微软雅黑" panose="020B0503020204020204" pitchFamily="34" charset="-122"/>
                <a:ea typeface="微软雅黑" panose="020B0503020204020204" pitchFamily="34" charset="-122"/>
              </a:rPr>
              <a:t>“实现中华民族的伟大复兴，在整个二十世纪一直是中国无数志士仁人顽强追求的目标，一直是时代潮流中的突出主题。</a:t>
            </a:r>
            <a:r>
              <a:rPr lang="zh-CN" altLang="en-US" sz="2000" noProof="1">
                <a:solidFill>
                  <a:schemeClr val="tx1">
                    <a:lumMod val="95000"/>
                    <a:lumOff val="5000"/>
                  </a:schemeClr>
                </a:solidFill>
                <a:latin typeface="微软雅黑" panose="020B0503020204020204" pitchFamily="34" charset="-122"/>
                <a:ea typeface="微软雅黑" panose="020B0503020204020204" pitchFamily="34" charset="-122"/>
              </a:rPr>
              <a:t>中国的革命也好，建设也好，改革也好，归根到底是为了实现这个目标。这可以说是贯穿二十世纪中国历史的基本线索。”</a:t>
            </a:r>
            <a:endParaRPr lang="zh-CN" altLang="en-US" sz="1865" noProof="1">
              <a:latin typeface="微软雅黑" panose="020B0503020204020204" pitchFamily="34" charset="-122"/>
              <a:ea typeface="微软雅黑" panose="020B0503020204020204" pitchFamily="34" charset="-122"/>
            </a:endParaRPr>
          </a:p>
        </p:txBody>
      </p:sp>
      <p:sp>
        <p:nvSpPr>
          <p:cNvPr id="12" name="矩形 11"/>
          <p:cNvSpPr/>
          <p:nvPr/>
        </p:nvSpPr>
        <p:spPr>
          <a:xfrm>
            <a:off x="0" y="0"/>
            <a:ext cx="12193588" cy="82731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1"/>
          <p:cNvSpPr txBox="1">
            <a:spLocks noChangeArrowheads="1"/>
          </p:cNvSpPr>
          <p:nvPr/>
        </p:nvSpPr>
        <p:spPr bwMode="auto">
          <a:xfrm>
            <a:off x="9033102" y="116112"/>
            <a:ext cx="2897640" cy="523875"/>
          </a:xfrm>
          <a:prstGeom prst="rect">
            <a:avLst/>
          </a:prstGeom>
          <a:noFill/>
          <a:ln w="9525">
            <a:noFill/>
            <a:miter lim="800000"/>
          </a:ln>
        </p:spPr>
        <p:txBody>
          <a:bodyPr wrap="square">
            <a:spAutoFit/>
          </a:bodyPr>
          <a:lstStyle/>
          <a:p>
            <a:pPr algn="ctr"/>
            <a:r>
              <a:rPr lang="zh-CN" altLang="en-US" sz="2800" b="1" dirty="0">
                <a:solidFill>
                  <a:schemeClr val="bg1"/>
                </a:solidFill>
                <a:latin typeface="华康宋体W7(P)" pitchFamily="18" charset="-122"/>
                <a:ea typeface="华康宋体W7(P)" pitchFamily="18" charset="-122"/>
              </a:rPr>
              <a:t>少年强 </a:t>
            </a:r>
            <a:r>
              <a:rPr lang="en-US" altLang="zh-CN" sz="2800" b="1" dirty="0">
                <a:solidFill>
                  <a:schemeClr val="bg1"/>
                </a:solidFill>
                <a:latin typeface="华康宋体W7(P)" pitchFamily="18" charset="-122"/>
                <a:ea typeface="华康宋体W7(P)" pitchFamily="18" charset="-122"/>
              </a:rPr>
              <a:t>. </a:t>
            </a:r>
            <a:r>
              <a:rPr lang="zh-CN" altLang="en-US" sz="2800" b="1" dirty="0">
                <a:solidFill>
                  <a:schemeClr val="bg1"/>
                </a:solidFill>
                <a:latin typeface="华康宋体W7(P)" pitchFamily="18" charset="-122"/>
                <a:ea typeface="华康宋体W7(P)" pitchFamily="18" charset="-122"/>
              </a:rPr>
              <a:t>则国强</a:t>
            </a:r>
          </a:p>
        </p:txBody>
      </p:sp>
      <p:pic>
        <p:nvPicPr>
          <p:cNvPr id="14" name="图片 13" descr="A000220150908A82PPIC.png"/>
          <p:cNvPicPr>
            <a:picLocks noChangeAspect="1"/>
          </p:cNvPicPr>
          <p:nvPr/>
        </p:nvPicPr>
        <p:blipFill>
          <a:blip r:embed="rId3" cstate="print"/>
          <a:stretch>
            <a:fillRect/>
          </a:stretch>
        </p:blipFill>
        <p:spPr>
          <a:xfrm rot="5400000">
            <a:off x="3151416" y="-329700"/>
            <a:ext cx="810986" cy="1470386"/>
          </a:xfrm>
          <a:prstGeom prst="rect">
            <a:avLst/>
          </a:prstGeom>
        </p:spPr>
      </p:pic>
      <p:sp>
        <p:nvSpPr>
          <p:cNvPr id="15" name="文本框 3"/>
          <p:cNvSpPr txBox="1">
            <a:spLocks noChangeArrowheads="1"/>
          </p:cNvSpPr>
          <p:nvPr/>
        </p:nvSpPr>
        <p:spPr bwMode="auto">
          <a:xfrm>
            <a:off x="295729" y="174171"/>
            <a:ext cx="3454400" cy="523875"/>
          </a:xfrm>
          <a:prstGeom prst="rect">
            <a:avLst/>
          </a:prstGeom>
          <a:noFill/>
          <a:ln w="9525">
            <a:noFill/>
            <a:miter lim="800000"/>
          </a:ln>
        </p:spPr>
        <p:txBody>
          <a:bodyPr>
            <a:spAutoFit/>
          </a:bodyPr>
          <a:lstStyle/>
          <a:p>
            <a:r>
              <a:rPr lang="zh-CN" altLang="en-US" sz="2800" dirty="0">
                <a:solidFill>
                  <a:schemeClr val="bg1"/>
                </a:solidFill>
                <a:latin typeface="微软雅黑" panose="020B0503020204020204" pitchFamily="34" charset="-122"/>
              </a:rPr>
              <a:t>中国梦的定义</a:t>
            </a:r>
          </a:p>
        </p:txBody>
      </p:sp>
      <p:pic>
        <p:nvPicPr>
          <p:cNvPr id="16" name="图片 15" descr="A000220150908A65PPIC.png"/>
          <p:cNvPicPr>
            <a:picLocks noChangeAspect="1"/>
          </p:cNvPicPr>
          <p:nvPr/>
        </p:nvPicPr>
        <p:blipFill>
          <a:blip r:embed="rId4"/>
          <a:stretch>
            <a:fillRect/>
          </a:stretch>
        </p:blipFill>
        <p:spPr>
          <a:xfrm>
            <a:off x="0" y="3191249"/>
            <a:ext cx="3048006" cy="3666751"/>
          </a:xfrm>
          <a:prstGeom prst="rect">
            <a:avLst/>
          </a:prstGeom>
        </p:spPr>
      </p:pic>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bwMode="auto">
          <a:xfrm>
            <a:off x="1578410" y="1488600"/>
            <a:ext cx="9807576" cy="606065"/>
          </a:xfrm>
          <a:prstGeom prst="rect">
            <a:avLst/>
          </a:prstGeom>
          <a:noFill/>
        </p:spPr>
        <p:txBody>
          <a:bodyPr>
            <a:spAutoFit/>
          </a:bodyPr>
          <a:lstStyle/>
          <a:p>
            <a:pPr algn="just" fontAlgn="auto">
              <a:lnSpc>
                <a:spcPct val="120000"/>
              </a:lnSpc>
            </a:pPr>
            <a:r>
              <a:rPr lang="zh-CN" altLang="en-US" sz="2800" noProof="1">
                <a:solidFill>
                  <a:srgbClr val="C00000"/>
                </a:solidFill>
                <a:latin typeface="微软雅黑" panose="020B0503020204020204" pitchFamily="34" charset="-122"/>
              </a:rPr>
              <a:t>党的十八大把这一总目标具体分解为两个百年的目标</a:t>
            </a:r>
          </a:p>
          <a:p>
            <a:pPr algn="just" fontAlgn="auto">
              <a:lnSpc>
                <a:spcPct val="120000"/>
              </a:lnSpc>
            </a:pPr>
            <a:r>
              <a:rPr lang="zh-CN" altLang="en-US" sz="1400" noProof="1">
                <a:solidFill>
                  <a:schemeClr val="bg1"/>
                </a:solidFill>
                <a:latin typeface="微软雅黑" panose="020B0503020204020204" pitchFamily="34" charset="-122"/>
              </a:rPr>
              <a:t> </a:t>
            </a:r>
          </a:p>
        </p:txBody>
      </p:sp>
      <p:sp>
        <p:nvSpPr>
          <p:cNvPr id="12" name="矩形 11"/>
          <p:cNvSpPr/>
          <p:nvPr/>
        </p:nvSpPr>
        <p:spPr>
          <a:xfrm>
            <a:off x="0" y="0"/>
            <a:ext cx="12193588" cy="82731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1"/>
          <p:cNvSpPr txBox="1">
            <a:spLocks noChangeArrowheads="1"/>
          </p:cNvSpPr>
          <p:nvPr/>
        </p:nvSpPr>
        <p:spPr bwMode="auto">
          <a:xfrm>
            <a:off x="9033102" y="116112"/>
            <a:ext cx="2897640" cy="523875"/>
          </a:xfrm>
          <a:prstGeom prst="rect">
            <a:avLst/>
          </a:prstGeom>
          <a:noFill/>
          <a:ln w="9525">
            <a:noFill/>
            <a:miter lim="800000"/>
          </a:ln>
        </p:spPr>
        <p:txBody>
          <a:bodyPr wrap="square">
            <a:spAutoFit/>
          </a:bodyPr>
          <a:lstStyle/>
          <a:p>
            <a:pPr algn="ctr"/>
            <a:r>
              <a:rPr lang="zh-CN" altLang="en-US" sz="2800" b="1" dirty="0">
                <a:solidFill>
                  <a:schemeClr val="bg1"/>
                </a:solidFill>
                <a:latin typeface="华康宋体W7(P)" pitchFamily="18" charset="-122"/>
                <a:ea typeface="华康宋体W7(P)" pitchFamily="18" charset="-122"/>
              </a:rPr>
              <a:t>少年强 </a:t>
            </a:r>
            <a:r>
              <a:rPr lang="en-US" altLang="zh-CN" sz="2800" b="1" dirty="0">
                <a:solidFill>
                  <a:schemeClr val="bg1"/>
                </a:solidFill>
                <a:latin typeface="华康宋体W7(P)" pitchFamily="18" charset="-122"/>
                <a:ea typeface="华康宋体W7(P)" pitchFamily="18" charset="-122"/>
              </a:rPr>
              <a:t>. </a:t>
            </a:r>
            <a:r>
              <a:rPr lang="zh-CN" altLang="en-US" sz="2800" b="1" dirty="0">
                <a:solidFill>
                  <a:schemeClr val="bg1"/>
                </a:solidFill>
                <a:latin typeface="华康宋体W7(P)" pitchFamily="18" charset="-122"/>
                <a:ea typeface="华康宋体W7(P)" pitchFamily="18" charset="-122"/>
              </a:rPr>
              <a:t>则国强</a:t>
            </a:r>
          </a:p>
        </p:txBody>
      </p:sp>
      <p:pic>
        <p:nvPicPr>
          <p:cNvPr id="14" name="图片 13" descr="A000220150908A82PPIC.png"/>
          <p:cNvPicPr>
            <a:picLocks noChangeAspect="1"/>
          </p:cNvPicPr>
          <p:nvPr/>
        </p:nvPicPr>
        <p:blipFill>
          <a:blip r:embed="rId3" cstate="print"/>
          <a:stretch>
            <a:fillRect/>
          </a:stretch>
        </p:blipFill>
        <p:spPr>
          <a:xfrm rot="5400000">
            <a:off x="3151416" y="-329700"/>
            <a:ext cx="810986" cy="1470386"/>
          </a:xfrm>
          <a:prstGeom prst="rect">
            <a:avLst/>
          </a:prstGeom>
        </p:spPr>
      </p:pic>
      <p:sp>
        <p:nvSpPr>
          <p:cNvPr id="15" name="文本框 3"/>
          <p:cNvSpPr txBox="1">
            <a:spLocks noChangeArrowheads="1"/>
          </p:cNvSpPr>
          <p:nvPr/>
        </p:nvSpPr>
        <p:spPr bwMode="auto">
          <a:xfrm>
            <a:off x="295729" y="174171"/>
            <a:ext cx="3454400" cy="523875"/>
          </a:xfrm>
          <a:prstGeom prst="rect">
            <a:avLst/>
          </a:prstGeom>
          <a:noFill/>
          <a:ln w="9525">
            <a:noFill/>
            <a:miter lim="800000"/>
          </a:ln>
        </p:spPr>
        <p:txBody>
          <a:bodyPr>
            <a:spAutoFit/>
          </a:bodyPr>
          <a:lstStyle/>
          <a:p>
            <a:r>
              <a:rPr lang="zh-CN" altLang="en-US" sz="2800" dirty="0">
                <a:solidFill>
                  <a:schemeClr val="bg1"/>
                </a:solidFill>
                <a:latin typeface="微软雅黑" panose="020B0503020204020204" pitchFamily="34" charset="-122"/>
              </a:rPr>
              <a:t>中国梦的定义</a:t>
            </a:r>
          </a:p>
        </p:txBody>
      </p:sp>
      <p:sp>
        <p:nvSpPr>
          <p:cNvPr id="42" name="圆角矩形 41"/>
          <p:cNvSpPr/>
          <p:nvPr/>
        </p:nvSpPr>
        <p:spPr>
          <a:xfrm>
            <a:off x="945807" y="2251494"/>
            <a:ext cx="10000891" cy="1552755"/>
          </a:xfrm>
          <a:prstGeom prst="roundRect">
            <a:avLst>
              <a:gd name="adj" fmla="val 991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dirty="0" smtClean="0">
                <a:solidFill>
                  <a:schemeClr val="tx1"/>
                </a:solidFill>
                <a:latin typeface="微软雅黑" panose="020B0503020204020204" pitchFamily="34" charset="-122"/>
              </a:rPr>
              <a:t>建设中国特色社会主义，把我国建设成为富强民主文明和谐的社会主义现代化国家，是当代中国最大的政治任务，是全党全国各族人民共同的理想和奋斗目标。</a:t>
            </a:r>
          </a:p>
          <a:p>
            <a:pPr algn="just"/>
            <a:r>
              <a:rPr lang="zh-CN" altLang="en-US" dirty="0" smtClean="0">
                <a:solidFill>
                  <a:schemeClr val="tx1"/>
                </a:solidFill>
                <a:latin typeface="微软雅黑" panose="020B0503020204020204" pitchFamily="34" charset="-122"/>
              </a:rPr>
              <a:t>党的</a:t>
            </a:r>
            <a:r>
              <a:rPr lang="zh-CN" altLang="en-US" b="1" dirty="0" smtClean="0">
                <a:solidFill>
                  <a:schemeClr val="tx1"/>
                </a:solidFill>
                <a:latin typeface="微软雅黑" panose="020B0503020204020204" pitchFamily="34" charset="-122"/>
              </a:rPr>
              <a:t>十八大</a:t>
            </a:r>
            <a:r>
              <a:rPr lang="zh-CN" altLang="en-US" dirty="0" smtClean="0">
                <a:solidFill>
                  <a:schemeClr val="tx1"/>
                </a:solidFill>
                <a:latin typeface="微软雅黑" panose="020B0503020204020204" pitchFamily="34" charset="-122"/>
              </a:rPr>
              <a:t>指出，建设中国特色社主义的总任务，是实现社会主义现代化和中华民族伟大复兴</a:t>
            </a:r>
            <a:r>
              <a:rPr lang="zh-CN" altLang="en-US" dirty="0" smtClean="0">
                <a:latin typeface="微软雅黑" panose="020B0503020204020204" pitchFamily="34" charset="-122"/>
              </a:rPr>
              <a:t>。</a:t>
            </a:r>
            <a:endParaRPr lang="zh-CN" altLang="en-US" sz="1400" dirty="0">
              <a:latin typeface="微软雅黑" panose="020B0503020204020204" pitchFamily="34" charset="-122"/>
            </a:endParaRPr>
          </a:p>
        </p:txBody>
      </p:sp>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71010085517"/>
  <p:tag name="MH_LIBRARY" val="GRAPHIC"/>
  <p:tag name="MH_ORDER" val="文本占位符 4"/>
</p:tagLst>
</file>

<file path=ppt/tags/tag10.xml><?xml version="1.0" encoding="utf-8"?>
<p:tagLst xmlns:a="http://schemas.openxmlformats.org/drawingml/2006/main" xmlns:r="http://schemas.openxmlformats.org/officeDocument/2006/relationships" xmlns:p="http://schemas.openxmlformats.org/presentationml/2006/main">
  <p:tag name="MH" val="20171010085517"/>
  <p:tag name="MH_LIBRARY" val="GRAPHIC"/>
  <p:tag name="MH_ORDER" val="文本占位符 4"/>
</p:tagLst>
</file>

<file path=ppt/tags/tag11.xml><?xml version="1.0" encoding="utf-8"?>
<p:tagLst xmlns:a="http://schemas.openxmlformats.org/drawingml/2006/main" xmlns:r="http://schemas.openxmlformats.org/officeDocument/2006/relationships" xmlns:p="http://schemas.openxmlformats.org/presentationml/2006/main">
  <p:tag name="MH" val="20171010100615"/>
  <p:tag name="MH_LIBRARY" val="GRAPHIC"/>
  <p:tag name="MH_TYPE" val="Text"/>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71010094622"/>
  <p:tag name="MH_LIBRARY" val="GRAPHIC"/>
  <p:tag name="MH_TYPE" val="Title"/>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71010094622"/>
  <p:tag name="MH_LIBRARY" val="GRAPHIC"/>
  <p:tag name="MH_TYPE" val="Other"/>
  <p:tag name="MH_ORDER" val="4"/>
</p:tagLst>
</file>

<file path=ppt/tags/tag14.xml><?xml version="1.0" encoding="utf-8"?>
<p:tagLst xmlns:a="http://schemas.openxmlformats.org/drawingml/2006/main" xmlns:r="http://schemas.openxmlformats.org/officeDocument/2006/relationships" xmlns:p="http://schemas.openxmlformats.org/presentationml/2006/main">
  <p:tag name="MH" val="20171010094622"/>
  <p:tag name="MH_LIBRARY" val="GRAPHIC"/>
  <p:tag name="MH_TYPE" val="SubTitle"/>
  <p:tag name="MH_ORDER" val="3"/>
</p:tagLst>
</file>

<file path=ppt/tags/tag15.xml><?xml version="1.0" encoding="utf-8"?>
<p:tagLst xmlns:a="http://schemas.openxmlformats.org/drawingml/2006/main" xmlns:r="http://schemas.openxmlformats.org/officeDocument/2006/relationships" xmlns:p="http://schemas.openxmlformats.org/presentationml/2006/main">
  <p:tag name="MH" val="20171010094622"/>
  <p:tag name="MH_LIBRARY" val="GRAPHIC"/>
  <p:tag name="MH_TYPE" val="SubTitle"/>
  <p:tag name="MH_ORDER" val="2"/>
</p:tagLst>
</file>

<file path=ppt/tags/tag16.xml><?xml version="1.0" encoding="utf-8"?>
<p:tagLst xmlns:a="http://schemas.openxmlformats.org/drawingml/2006/main" xmlns:r="http://schemas.openxmlformats.org/officeDocument/2006/relationships" xmlns:p="http://schemas.openxmlformats.org/presentationml/2006/main">
  <p:tag name="MH" val="20171010094622"/>
  <p:tag name="MH_LIBRARY" val="GRAPHIC"/>
  <p:tag name="MH_TYPE" val="SubTitle"/>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171010094622"/>
  <p:tag name="MH_LIBRARY" val="GRAPHIC"/>
  <p:tag name="MH_TYPE" val="Other"/>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MH" val="20171010094622"/>
  <p:tag name="MH_LIBRARY" val="GRAPHIC"/>
  <p:tag name="MH_TYPE" val="Other"/>
  <p:tag name="MH_ORDER" val="2"/>
</p:tagLst>
</file>

<file path=ppt/tags/tag19.xml><?xml version="1.0" encoding="utf-8"?>
<p:tagLst xmlns:a="http://schemas.openxmlformats.org/drawingml/2006/main" xmlns:r="http://schemas.openxmlformats.org/officeDocument/2006/relationships" xmlns:p="http://schemas.openxmlformats.org/presentationml/2006/main">
  <p:tag name="MH" val="20171010094622"/>
  <p:tag name="MH_LIBRARY" val="GRAPHIC"/>
  <p:tag name="MH_TYPE" val="Other"/>
  <p:tag name="MH_ORDER" val="3"/>
</p:tagLst>
</file>

<file path=ppt/tags/tag2.xml><?xml version="1.0" encoding="utf-8"?>
<p:tagLst xmlns:a="http://schemas.openxmlformats.org/drawingml/2006/main" xmlns:r="http://schemas.openxmlformats.org/officeDocument/2006/relationships" xmlns:p="http://schemas.openxmlformats.org/presentationml/2006/main">
  <p:tag name="MH" val="20171010085517"/>
  <p:tag name="MH_LIBRARY" val="GRAPHIC"/>
  <p:tag name="MH_ORDER" val="文本占位符 4"/>
</p:tagLst>
</file>

<file path=ppt/tags/tag20.xml><?xml version="1.0" encoding="utf-8"?>
<p:tagLst xmlns:a="http://schemas.openxmlformats.org/drawingml/2006/main" xmlns:r="http://schemas.openxmlformats.org/officeDocument/2006/relationships" xmlns:p="http://schemas.openxmlformats.org/presentationml/2006/main">
  <p:tag name="MH" val="20171010101619"/>
  <p:tag name="MH_LIBRARY" val="GRAPHIC"/>
  <p:tag name="MH_TYPE" val="Other"/>
  <p:tag name="MH_ORDER" val="1"/>
</p:tagLst>
</file>

<file path=ppt/tags/tag21.xml><?xml version="1.0" encoding="utf-8"?>
<p:tagLst xmlns:a="http://schemas.openxmlformats.org/drawingml/2006/main" xmlns:r="http://schemas.openxmlformats.org/officeDocument/2006/relationships" xmlns:p="http://schemas.openxmlformats.org/presentationml/2006/main">
  <p:tag name="MH" val="20171010101619"/>
  <p:tag name="MH_LIBRARY" val="GRAPHIC"/>
  <p:tag name="MH_TYPE" val="Text"/>
  <p:tag name="MH_ORDER" val="1"/>
</p:tagLst>
</file>

<file path=ppt/tags/tag22.xml><?xml version="1.0" encoding="utf-8"?>
<p:tagLst xmlns:a="http://schemas.openxmlformats.org/drawingml/2006/main" xmlns:r="http://schemas.openxmlformats.org/officeDocument/2006/relationships" xmlns:p="http://schemas.openxmlformats.org/presentationml/2006/main">
  <p:tag name="MH" val="20171010101619"/>
  <p:tag name="MH_LIBRARY" val="GRAPHIC"/>
  <p:tag name="MH_TYPE" val="Other"/>
  <p:tag name="MH_ORDER" val="2"/>
</p:tagLst>
</file>

<file path=ppt/tags/tag23.xml><?xml version="1.0" encoding="utf-8"?>
<p:tagLst xmlns:a="http://schemas.openxmlformats.org/drawingml/2006/main" xmlns:r="http://schemas.openxmlformats.org/officeDocument/2006/relationships" xmlns:p="http://schemas.openxmlformats.org/presentationml/2006/main">
  <p:tag name="MH" val="20171010101619"/>
  <p:tag name="MH_LIBRARY" val="GRAPHIC"/>
  <p:tag name="MH_TYPE" val="Other"/>
  <p:tag name="MH_ORDER" val="3"/>
</p:tagLst>
</file>

<file path=ppt/tags/tag24.xml><?xml version="1.0" encoding="utf-8"?>
<p:tagLst xmlns:a="http://schemas.openxmlformats.org/drawingml/2006/main" xmlns:r="http://schemas.openxmlformats.org/officeDocument/2006/relationships" xmlns:p="http://schemas.openxmlformats.org/presentationml/2006/main">
  <p:tag name="MH" val="20171010101619"/>
  <p:tag name="MH_LIBRARY" val="GRAPHIC"/>
  <p:tag name="MH_TYPE" val="SubTitle"/>
  <p:tag name="MH_ORDER" val="1"/>
</p:tagLst>
</file>

<file path=ppt/tags/tag25.xml><?xml version="1.0" encoding="utf-8"?>
<p:tagLst xmlns:a="http://schemas.openxmlformats.org/drawingml/2006/main" xmlns:r="http://schemas.openxmlformats.org/officeDocument/2006/relationships" xmlns:p="http://schemas.openxmlformats.org/presentationml/2006/main">
  <p:tag name="MH" val="20171010103044"/>
  <p:tag name="MH_LIBRARY" val="GRAPHIC"/>
  <p:tag name="MH_TYPE" val="Text"/>
  <p:tag name="MH_ORDER" val="1"/>
</p:tagLst>
</file>

<file path=ppt/tags/tag26.xml><?xml version="1.0" encoding="utf-8"?>
<p:tagLst xmlns:a="http://schemas.openxmlformats.org/drawingml/2006/main" xmlns:r="http://schemas.openxmlformats.org/officeDocument/2006/relationships" xmlns:p="http://schemas.openxmlformats.org/presentationml/2006/main">
  <p:tag name="MH" val="20171010103044"/>
  <p:tag name="MH_LIBRARY" val="GRAPHIC"/>
  <p:tag name="MH_TYPE" val="Other"/>
  <p:tag name="MH_ORDER" val="1"/>
</p:tagLst>
</file>

<file path=ppt/tags/tag27.xml><?xml version="1.0" encoding="utf-8"?>
<p:tagLst xmlns:a="http://schemas.openxmlformats.org/drawingml/2006/main" xmlns:r="http://schemas.openxmlformats.org/officeDocument/2006/relationships" xmlns:p="http://schemas.openxmlformats.org/presentationml/2006/main">
  <p:tag name="MH" val="20171010103044"/>
  <p:tag name="MH_LIBRARY" val="GRAPHIC"/>
  <p:tag name="MH_TYPE" val="Picture"/>
  <p:tag name="MH_ORDER" val="1"/>
</p:tagLst>
</file>

<file path=ppt/tags/tag28.xml><?xml version="1.0" encoding="utf-8"?>
<p:tagLst xmlns:a="http://schemas.openxmlformats.org/drawingml/2006/main" xmlns:r="http://schemas.openxmlformats.org/officeDocument/2006/relationships" xmlns:p="http://schemas.openxmlformats.org/presentationml/2006/main">
  <p:tag name="MH" val="20171010103044"/>
  <p:tag name="MH_LIBRARY" val="GRAPHIC"/>
  <p:tag name="MH_TYPE" val="Picture"/>
  <p:tag name="MH_ORDER" val="2"/>
</p:tagLst>
</file>

<file path=ppt/tags/tag29.xml><?xml version="1.0" encoding="utf-8"?>
<p:tagLst xmlns:a="http://schemas.openxmlformats.org/drawingml/2006/main" xmlns:r="http://schemas.openxmlformats.org/officeDocument/2006/relationships" xmlns:p="http://schemas.openxmlformats.org/presentationml/2006/main">
  <p:tag name="MH" val="20171010103044"/>
  <p:tag name="MH_LIBRARY" val="GRAPHIC"/>
  <p:tag name="MH_TYPE" val="Picture"/>
  <p:tag name="MH_ORDER" val="3"/>
</p:tagLst>
</file>

<file path=ppt/tags/tag3.xml><?xml version="1.0" encoding="utf-8"?>
<p:tagLst xmlns:a="http://schemas.openxmlformats.org/drawingml/2006/main" xmlns:r="http://schemas.openxmlformats.org/officeDocument/2006/relationships" xmlns:p="http://schemas.openxmlformats.org/presentationml/2006/main">
  <p:tag name="MH" val="20171010095147"/>
  <p:tag name="MH_LIBRARY" val="GRAPHIC"/>
  <p:tag name="MH_TYPE" val="Other"/>
  <p:tag name="MH_ORDER" val="1"/>
</p:tagLst>
</file>

<file path=ppt/tags/tag30.xml><?xml version="1.0" encoding="utf-8"?>
<p:tagLst xmlns:a="http://schemas.openxmlformats.org/drawingml/2006/main" xmlns:r="http://schemas.openxmlformats.org/officeDocument/2006/relationships" xmlns:p="http://schemas.openxmlformats.org/presentationml/2006/main">
  <p:tag name="MH" val="20171010103044"/>
  <p:tag name="MH_LIBRARY" val="GRAPHIC"/>
  <p:tag name="MH_TYPE" val="Other"/>
  <p:tag name="MH_ORDER" val="2"/>
</p:tagLst>
</file>

<file path=ppt/tags/tag31.xml><?xml version="1.0" encoding="utf-8"?>
<p:tagLst xmlns:a="http://schemas.openxmlformats.org/drawingml/2006/main" xmlns:r="http://schemas.openxmlformats.org/officeDocument/2006/relationships" xmlns:p="http://schemas.openxmlformats.org/presentationml/2006/main">
  <p:tag name="MH" val="20171010103044"/>
  <p:tag name="MH_LIBRARY" val="GRAPHIC"/>
  <p:tag name="MH_TYPE" val="Other"/>
  <p:tag name="MH_ORDER" val="3"/>
</p:tagLst>
</file>

<file path=ppt/tags/tag32.xml><?xml version="1.0" encoding="utf-8"?>
<p:tagLst xmlns:a="http://schemas.openxmlformats.org/drawingml/2006/main" xmlns:r="http://schemas.openxmlformats.org/officeDocument/2006/relationships" xmlns:p="http://schemas.openxmlformats.org/presentationml/2006/main">
  <p:tag name="MH" val="20171010103044"/>
  <p:tag name="MH_LIBRARY" val="GRAPHIC"/>
  <p:tag name="MH_TYPE" val="Other"/>
  <p:tag name="MH_ORDER" val="4"/>
</p:tagLst>
</file>

<file path=ppt/tags/tag33.xml><?xml version="1.0" encoding="utf-8"?>
<p:tagLst xmlns:a="http://schemas.openxmlformats.org/drawingml/2006/main" xmlns:r="http://schemas.openxmlformats.org/officeDocument/2006/relationships" xmlns:p="http://schemas.openxmlformats.org/presentationml/2006/main">
  <p:tag name="MH" val="20171010085517"/>
  <p:tag name="MH_LIBRARY" val="GRAPHIC"/>
  <p:tag name="MH_ORDER" val="文本占位符 4"/>
</p:tagLst>
</file>

<file path=ppt/tags/tag34.xml><?xml version="1.0" encoding="utf-8"?>
<p:tagLst xmlns:a="http://schemas.openxmlformats.org/drawingml/2006/main" xmlns:r="http://schemas.openxmlformats.org/officeDocument/2006/relationships" xmlns:p="http://schemas.openxmlformats.org/presentationml/2006/main">
  <p:tag name="MH" val="20171010093637"/>
  <p:tag name="MH_LIBRARY" val="GRAPHIC"/>
  <p:tag name="MH_TYPE" val="Other"/>
  <p:tag name="MH_ORDER" val="3"/>
</p:tagLst>
</file>

<file path=ppt/tags/tag35.xml><?xml version="1.0" encoding="utf-8"?>
<p:tagLst xmlns:a="http://schemas.openxmlformats.org/drawingml/2006/main" xmlns:r="http://schemas.openxmlformats.org/officeDocument/2006/relationships" xmlns:p="http://schemas.openxmlformats.org/presentationml/2006/main">
  <p:tag name="MH" val="20171010093637"/>
  <p:tag name="MH_LIBRARY" val="GRAPHIC"/>
  <p:tag name="MH_TYPE" val="Other"/>
  <p:tag name="MH_ORDER" val="4"/>
</p:tagLst>
</file>

<file path=ppt/tags/tag36.xml><?xml version="1.0" encoding="utf-8"?>
<p:tagLst xmlns:a="http://schemas.openxmlformats.org/drawingml/2006/main" xmlns:r="http://schemas.openxmlformats.org/officeDocument/2006/relationships" xmlns:p="http://schemas.openxmlformats.org/presentationml/2006/main">
  <p:tag name="MH" val="20171010093637"/>
  <p:tag name="MH_LIBRARY" val="GRAPHIC"/>
  <p:tag name="MH_TYPE" val="Other"/>
  <p:tag name="MH_ORDER" val="5"/>
</p:tagLst>
</file>

<file path=ppt/tags/tag37.xml><?xml version="1.0" encoding="utf-8"?>
<p:tagLst xmlns:a="http://schemas.openxmlformats.org/drawingml/2006/main" xmlns:r="http://schemas.openxmlformats.org/officeDocument/2006/relationships" xmlns:p="http://schemas.openxmlformats.org/presentationml/2006/main">
  <p:tag name="MH" val="20171010093637"/>
  <p:tag name="MH_LIBRARY" val="GRAPHIC"/>
  <p:tag name="MH_TYPE" val="Text"/>
  <p:tag name="MH_ORDER" val="1"/>
</p:tagLst>
</file>

<file path=ppt/tags/tag38.xml><?xml version="1.0" encoding="utf-8"?>
<p:tagLst xmlns:a="http://schemas.openxmlformats.org/drawingml/2006/main" xmlns:r="http://schemas.openxmlformats.org/officeDocument/2006/relationships" xmlns:p="http://schemas.openxmlformats.org/presentationml/2006/main">
  <p:tag name="MH" val="20171010093637"/>
  <p:tag name="MH_LIBRARY" val="GRAPHIC"/>
  <p:tag name="MH_TYPE" val="SubTitle"/>
  <p:tag name="MH_ORDER" val="1"/>
</p:tagLst>
</file>

<file path=ppt/tags/tag39.xml><?xml version="1.0" encoding="utf-8"?>
<p:tagLst xmlns:a="http://schemas.openxmlformats.org/drawingml/2006/main" xmlns:r="http://schemas.openxmlformats.org/officeDocument/2006/relationships" xmlns:p="http://schemas.openxmlformats.org/presentationml/2006/main">
  <p:tag name="MH" val="20171010093637"/>
  <p:tag name="MH_LIBRARY" val="GRAPHIC"/>
  <p:tag name="MH_TYPE" val="Text"/>
  <p:tag name="MH_ORDER" val="2"/>
</p:tagLst>
</file>

<file path=ppt/tags/tag4.xml><?xml version="1.0" encoding="utf-8"?>
<p:tagLst xmlns:a="http://schemas.openxmlformats.org/drawingml/2006/main" xmlns:r="http://schemas.openxmlformats.org/officeDocument/2006/relationships" xmlns:p="http://schemas.openxmlformats.org/presentationml/2006/main">
  <p:tag name="MH" val="20171010095147"/>
  <p:tag name="MH_LIBRARY" val="GRAPHIC"/>
  <p:tag name="MH_TYPE" val="Other"/>
  <p:tag name="MH_ORDER" val="4"/>
</p:tagLst>
</file>

<file path=ppt/tags/tag40.xml><?xml version="1.0" encoding="utf-8"?>
<p:tagLst xmlns:a="http://schemas.openxmlformats.org/drawingml/2006/main" xmlns:r="http://schemas.openxmlformats.org/officeDocument/2006/relationships" xmlns:p="http://schemas.openxmlformats.org/presentationml/2006/main">
  <p:tag name="MH" val="20171010093637"/>
  <p:tag name="MH_LIBRARY" val="GRAPHIC"/>
  <p:tag name="MH_TYPE" val="SubTitle"/>
  <p:tag name="MH_ORDER" val="2"/>
</p:tagLst>
</file>

<file path=ppt/tags/tag41.xml><?xml version="1.0" encoding="utf-8"?>
<p:tagLst xmlns:a="http://schemas.openxmlformats.org/drawingml/2006/main" xmlns:r="http://schemas.openxmlformats.org/officeDocument/2006/relationships" xmlns:p="http://schemas.openxmlformats.org/presentationml/2006/main">
  <p:tag name="MH" val="20171010093637"/>
  <p:tag name="MH_LIBRARY" val="GRAPHIC"/>
  <p:tag name="MH_TYPE" val="Other"/>
  <p:tag name="MH_ORDER" val="6"/>
</p:tagLst>
</file>

<file path=ppt/tags/tag42.xml><?xml version="1.0" encoding="utf-8"?>
<p:tagLst xmlns:a="http://schemas.openxmlformats.org/drawingml/2006/main" xmlns:r="http://schemas.openxmlformats.org/officeDocument/2006/relationships" xmlns:p="http://schemas.openxmlformats.org/presentationml/2006/main">
  <p:tag name="MH" val="20171010093637"/>
  <p:tag name="MH_LIBRARY" val="GRAPHIC"/>
  <p:tag name="MH_TYPE" val="Other"/>
  <p:tag name="MH_ORDER" val="7"/>
</p:tagLst>
</file>

<file path=ppt/tags/tag43.xml><?xml version="1.0" encoding="utf-8"?>
<p:tagLst xmlns:a="http://schemas.openxmlformats.org/drawingml/2006/main" xmlns:r="http://schemas.openxmlformats.org/officeDocument/2006/relationships" xmlns:p="http://schemas.openxmlformats.org/presentationml/2006/main">
  <p:tag name="MH" val="20171010093637"/>
  <p:tag name="MH_LIBRARY" val="GRAPHIC"/>
  <p:tag name="MH_TYPE" val="Other"/>
  <p:tag name="MH_ORDER" val="1"/>
</p:tagLst>
</file>

<file path=ppt/tags/tag44.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45.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46.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47.xml><?xml version="1.0" encoding="utf-8"?>
<p:tagLst xmlns:a="http://schemas.openxmlformats.org/drawingml/2006/main" xmlns:r="http://schemas.openxmlformats.org/officeDocument/2006/relationships" xmlns:p="http://schemas.openxmlformats.org/presentationml/2006/main">
  <p:tag name="MH" val="20171010090619"/>
  <p:tag name="MH_LIBRARY" val="GRAPHIC"/>
  <p:tag name="MH_TYPE" val="Other"/>
  <p:tag name="MH_ORDER" val="1"/>
</p:tagLst>
</file>

<file path=ppt/tags/tag48.xml><?xml version="1.0" encoding="utf-8"?>
<p:tagLst xmlns:a="http://schemas.openxmlformats.org/drawingml/2006/main" xmlns:r="http://schemas.openxmlformats.org/officeDocument/2006/relationships" xmlns:p="http://schemas.openxmlformats.org/presentationml/2006/main">
  <p:tag name="MH" val="20171010090619"/>
  <p:tag name="MH_LIBRARY" val="GRAPHIC"/>
  <p:tag name="MH_TYPE" val="Other"/>
  <p:tag name="MH_ORDER" val="2"/>
</p:tagLst>
</file>

<file path=ppt/tags/tag49.xml><?xml version="1.0" encoding="utf-8"?>
<p:tagLst xmlns:a="http://schemas.openxmlformats.org/drawingml/2006/main" xmlns:r="http://schemas.openxmlformats.org/officeDocument/2006/relationships" xmlns:p="http://schemas.openxmlformats.org/presentationml/2006/main">
  <p:tag name="MH" val="20171010090619"/>
  <p:tag name="MH_LIBRARY" val="GRAPHIC"/>
  <p:tag name="MH_TYPE" val="Other"/>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171010095147"/>
  <p:tag name="MH_LIBRARY" val="GRAPHIC"/>
  <p:tag name="MH_TYPE" val="Other"/>
  <p:tag name="MH_ORDER" val="5"/>
</p:tagLst>
</file>

<file path=ppt/tags/tag50.xml><?xml version="1.0" encoding="utf-8"?>
<p:tagLst xmlns:a="http://schemas.openxmlformats.org/drawingml/2006/main" xmlns:r="http://schemas.openxmlformats.org/officeDocument/2006/relationships" xmlns:p="http://schemas.openxmlformats.org/presentationml/2006/main">
  <p:tag name="MH" val="20171010090619"/>
  <p:tag name="MH_LIBRARY" val="GRAPHIC"/>
  <p:tag name="MH_TYPE" val="Other"/>
  <p:tag name="MH_ORDER" val="4"/>
</p:tagLst>
</file>

<file path=ppt/tags/tag51.xml><?xml version="1.0" encoding="utf-8"?>
<p:tagLst xmlns:a="http://schemas.openxmlformats.org/drawingml/2006/main" xmlns:r="http://schemas.openxmlformats.org/officeDocument/2006/relationships" xmlns:p="http://schemas.openxmlformats.org/presentationml/2006/main">
  <p:tag name="MH" val="20171010090619"/>
  <p:tag name="MH_LIBRARY" val="GRAPHIC"/>
  <p:tag name="MH_TYPE" val="Other"/>
  <p:tag name="MH_ORDER" val="5"/>
</p:tagLst>
</file>

<file path=ppt/tags/tag52.xml><?xml version="1.0" encoding="utf-8"?>
<p:tagLst xmlns:a="http://schemas.openxmlformats.org/drawingml/2006/main" xmlns:r="http://schemas.openxmlformats.org/officeDocument/2006/relationships" xmlns:p="http://schemas.openxmlformats.org/presentationml/2006/main">
  <p:tag name="MH" val="20171010090619"/>
  <p:tag name="MH_LIBRARY" val="GRAPHIC"/>
  <p:tag name="MH_TYPE" val="Other"/>
  <p:tag name="MH_ORDER" val="6"/>
</p:tagLst>
</file>

<file path=ppt/tags/tag6.xml><?xml version="1.0" encoding="utf-8"?>
<p:tagLst xmlns:a="http://schemas.openxmlformats.org/drawingml/2006/main" xmlns:r="http://schemas.openxmlformats.org/officeDocument/2006/relationships" xmlns:p="http://schemas.openxmlformats.org/presentationml/2006/main">
  <p:tag name="MH" val="20171010095147"/>
  <p:tag name="MH_LIBRARY" val="GRAPHIC"/>
  <p:tag name="MH_TYPE" val="Other"/>
  <p:tag name="MH_ORDER" val="4"/>
</p:tagLst>
</file>

<file path=ppt/tags/tag7.xml><?xml version="1.0" encoding="utf-8"?>
<p:tagLst xmlns:a="http://schemas.openxmlformats.org/drawingml/2006/main" xmlns:r="http://schemas.openxmlformats.org/officeDocument/2006/relationships" xmlns:p="http://schemas.openxmlformats.org/presentationml/2006/main">
  <p:tag name="MH" val="20171010095147"/>
  <p:tag name="MH_LIBRARY" val="GRAPHIC"/>
  <p:tag name="MH_TYPE" val="Other"/>
  <p:tag name="MH_ORDER" val="5"/>
</p:tagLst>
</file>

<file path=ppt/tags/tag8.xml><?xml version="1.0" encoding="utf-8"?>
<p:tagLst xmlns:a="http://schemas.openxmlformats.org/drawingml/2006/main" xmlns:r="http://schemas.openxmlformats.org/officeDocument/2006/relationships" xmlns:p="http://schemas.openxmlformats.org/presentationml/2006/main">
  <p:tag name="MH" val="20171010095147"/>
  <p:tag name="MH_LIBRARY" val="GRAPHIC"/>
  <p:tag name="MH_TYPE" val="Other"/>
  <p:tag name="MH_ORDER" val="4"/>
</p:tagLst>
</file>

<file path=ppt/tags/tag9.xml><?xml version="1.0" encoding="utf-8"?>
<p:tagLst xmlns:a="http://schemas.openxmlformats.org/drawingml/2006/main" xmlns:r="http://schemas.openxmlformats.org/officeDocument/2006/relationships" xmlns:p="http://schemas.openxmlformats.org/presentationml/2006/main">
  <p:tag name="MH" val="20171010095147"/>
  <p:tag name="MH_LIBRARY" val="GRAPHIC"/>
  <p:tag name="MH_TYPE" val="Other"/>
  <p:tag name="MH_ORDER" val="5"/>
</p:tagLst>
</file>

<file path=ppt/theme/theme1.xml><?xml version="1.0" encoding="utf-8"?>
<a:theme xmlns:a="http://schemas.openxmlformats.org/drawingml/2006/main" name="6_Office 主题​​">
  <a:themeElements>
    <a:clrScheme name="七色">
      <a:dk1>
        <a:srgbClr val="000000"/>
      </a:dk1>
      <a:lt1>
        <a:sysClr val="window" lastClr="FFFFFF"/>
      </a:lt1>
      <a:dk2>
        <a:srgbClr val="FEB554"/>
      </a:dk2>
      <a:lt2>
        <a:srgbClr val="18497E"/>
      </a:lt2>
      <a:accent1>
        <a:srgbClr val="C00000"/>
      </a:accent1>
      <a:accent2>
        <a:srgbClr val="FF0000"/>
      </a:accent2>
      <a:accent3>
        <a:srgbClr val="FFC000"/>
      </a:accent3>
      <a:accent4>
        <a:srgbClr val="92D050"/>
      </a:accent4>
      <a:accent5>
        <a:srgbClr val="00B050"/>
      </a:accent5>
      <a:accent6>
        <a:srgbClr val="00B0F0"/>
      </a:accent6>
      <a:hlink>
        <a:srgbClr val="0070C0"/>
      </a:hlink>
      <a:folHlink>
        <a:srgbClr val="002060"/>
      </a:folHlink>
    </a:clrScheme>
    <a:fontScheme name="微软雅黑">
      <a:majorFont>
        <a:latin typeface="Constantia"/>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2409</Words>
  <Application>Microsoft Office PowerPoint</Application>
  <PresentationFormat>自定义</PresentationFormat>
  <Paragraphs>164</Paragraphs>
  <Slides>24</Slides>
  <Notes>24</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24</vt:i4>
      </vt:variant>
    </vt:vector>
  </HeadingPairs>
  <TitlesOfParts>
    <vt:vector size="36" baseType="lpstr">
      <vt:lpstr>Malgun Gothic</vt:lpstr>
      <vt:lpstr>华康宋体W7(P)</vt:lpstr>
      <vt:lpstr>宋体</vt:lpstr>
      <vt:lpstr>微软雅黑</vt:lpstr>
      <vt:lpstr>幼圆</vt:lpstr>
      <vt:lpstr>中山行书百年纪念版</vt:lpstr>
      <vt:lpstr>Arial</vt:lpstr>
      <vt:lpstr>Calibri</vt:lpstr>
      <vt:lpstr>Constantia</vt:lpstr>
      <vt:lpstr>Segoe UI Emoji</vt:lpstr>
      <vt:lpstr>Wingdings</vt:lpstr>
      <vt:lpstr>6_Office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dc:creator>
  <cp:lastModifiedBy>Administrator</cp:lastModifiedBy>
  <cp:revision>318</cp:revision>
  <dcterms:created xsi:type="dcterms:W3CDTF">2017-01-14T09:35:00Z</dcterms:created>
  <dcterms:modified xsi:type="dcterms:W3CDTF">2018-04-10T03:55:48Z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2052-10.1.0.7223</vt:lpwstr>
  </property>
</Properties>
</file>