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37"/>
  </p:handoutMasterIdLst>
  <p:sldIdLst>
    <p:sldId id="256" r:id="rId3"/>
    <p:sldId id="289" r:id="rId4"/>
    <p:sldId id="257" r:id="rId5"/>
    <p:sldId id="258" r:id="rId6"/>
    <p:sldId id="262" r:id="rId7"/>
    <p:sldId id="263" r:id="rId9"/>
    <p:sldId id="265" r:id="rId10"/>
    <p:sldId id="266" r:id="rId11"/>
    <p:sldId id="272" r:id="rId12"/>
    <p:sldId id="274" r:id="rId13"/>
    <p:sldId id="259" r:id="rId14"/>
    <p:sldId id="270" r:id="rId15"/>
    <p:sldId id="273" r:id="rId16"/>
    <p:sldId id="277" r:id="rId17"/>
    <p:sldId id="281" r:id="rId18"/>
    <p:sldId id="282" r:id="rId19"/>
    <p:sldId id="283" r:id="rId20"/>
    <p:sldId id="260" r:id="rId21"/>
    <p:sldId id="264" r:id="rId22"/>
    <p:sldId id="271" r:id="rId23"/>
    <p:sldId id="278" r:id="rId24"/>
    <p:sldId id="279" r:id="rId25"/>
    <p:sldId id="280" r:id="rId26"/>
    <p:sldId id="267" r:id="rId27"/>
    <p:sldId id="261" r:id="rId28"/>
    <p:sldId id="268" r:id="rId29"/>
    <p:sldId id="269" r:id="rId30"/>
    <p:sldId id="284" r:id="rId31"/>
    <p:sldId id="285" r:id="rId32"/>
    <p:sldId id="286" r:id="rId33"/>
    <p:sldId id="287" r:id="rId34"/>
    <p:sldId id="275" r:id="rId35"/>
    <p:sldId id="288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0" autoAdjust="0"/>
    <p:restoredTop sz="94660"/>
  </p:normalViewPr>
  <p:slideViewPr>
    <p:cSldViewPr snapToGrid="0">
      <p:cViewPr>
        <p:scale>
          <a:sx n="75" d="100"/>
          <a:sy n="75" d="100"/>
        </p:scale>
        <p:origin x="706" y="3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Y-Values</c:v>
                </c:pt>
              </c:strCache>
            </c:strRef>
          </c:tx>
          <c:spPr>
            <a:ln w="19050" cap="rnd" cmpd="sng" algn="ctr">
              <a:solidFill>
                <a:schemeClr val="bg1"/>
              </a:solidFill>
              <a:prstDash val="solid"/>
              <a:round/>
            </a:ln>
          </c:spPr>
          <c:marker>
            <c:symbol val="circle"/>
            <c:size val="10"/>
            <c:spPr>
              <a:solidFill>
                <a:schemeClr val="bg1"/>
              </a:solidFill>
              <a:ln w="6350" cap="flat" cmpd="sng" algn="ctr">
                <a:solidFill>
                  <a:schemeClr val="bg1"/>
                </a:solidFill>
                <a:prstDash val="sysDot"/>
                <a:round/>
              </a:ln>
            </c:spPr>
          </c:marker>
          <c:dLbls>
            <c:delete val="1"/>
          </c:dLbls>
          <c:trendline>
            <c:trendlineType val="log"/>
            <c:dispRSqr val="0"/>
            <c:dispEq val="0"/>
          </c:trendline>
          <c:trendline>
            <c:trendlineType val="log"/>
            <c:dispRSqr val="0"/>
            <c:dispEq val="0"/>
          </c:trendline>
          <c:xVal>
            <c:numRef>
              <c:f>Sheet1!$A$2:$A$5</c:f>
              <c:numCache>
                <c:formatCode>General</c:formatCode>
                <c:ptCount val="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2.6</c:v>
                </c:pt>
              </c:numCache>
            </c:numRef>
          </c:xVal>
          <c:yVal>
            <c:numRef>
              <c:f>Sheet1!$B$2:$B$5</c:f>
              <c:numCache>
                <c:formatCode>General</c:formatCode>
                <c:ptCount val="4"/>
                <c:pt idx="0">
                  <c:v>0</c:v>
                </c:pt>
                <c:pt idx="1">
                  <c:v>1</c:v>
                </c:pt>
                <c:pt idx="2">
                  <c:v>1</c:v>
                </c:pt>
                <c:pt idx="3">
                  <c:v>3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spPr>
            <a:ln w="19050" cap="rnd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</a:ln>
          </c:spPr>
          <c:marker>
            <c:symbol val="circle"/>
            <c:size val="10"/>
            <c:spPr>
              <a:solidFill>
                <a:schemeClr val="bg1"/>
              </a:solidFill>
              <a:ln w="6350" cap="flat" cmpd="sng" algn="ctr">
                <a:solidFill>
                  <a:schemeClr val="bg1"/>
                </a:solidFill>
                <a:prstDash val="solid"/>
                <a:round/>
              </a:ln>
            </c:spPr>
          </c:marker>
          <c:dLbls>
            <c:delete val="1"/>
          </c:dLbls>
          <c:xVal>
            <c:numRef>
              <c:f>Sheet1!$A$2:$A$5</c:f>
              <c:numCache>
                <c:formatCode>General</c:formatCode>
                <c:ptCount val="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2.6</c:v>
                </c:pt>
              </c:numCache>
            </c:numRef>
          </c:xVal>
          <c:yVal>
            <c:numRef>
              <c:f>Sheet1!$C$2:$C$5</c:f>
              <c:numCache>
                <c:formatCode>General</c:formatCode>
                <c:ptCount val="4"/>
                <c:pt idx="0">
                  <c:v>0</c:v>
                </c:pt>
                <c:pt idx="1">
                  <c:v>2</c:v>
                </c:pt>
                <c:pt idx="2">
                  <c:v>2</c:v>
                </c:pt>
                <c:pt idx="3">
                  <c:v>1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Column2</c:v>
                </c:pt>
              </c:strCache>
            </c:strRef>
          </c:tx>
          <c:spPr>
            <a:ln w="19050" cap="rnd" cmpd="sng" algn="ctr">
              <a:solidFill>
                <a:schemeClr val="bg1"/>
              </a:solidFill>
              <a:prstDash val="solid"/>
              <a:round/>
            </a:ln>
          </c:spPr>
          <c:marker>
            <c:symbol val="circle"/>
            <c:size val="10"/>
            <c:spPr>
              <a:solidFill>
                <a:schemeClr val="accent3"/>
              </a:solidFill>
              <a:ln w="6350" cap="flat" cmpd="sng" algn="ctr">
                <a:solidFill>
                  <a:schemeClr val="bg1"/>
                </a:solidFill>
                <a:prstDash val="solid"/>
                <a:round/>
              </a:ln>
            </c:spPr>
          </c:marker>
          <c:dLbls>
            <c:delete val="1"/>
          </c:dLbls>
          <c:xVal>
            <c:numRef>
              <c:f>Sheet1!$A$2:$A$5</c:f>
              <c:numCache>
                <c:formatCode>General</c:formatCode>
                <c:ptCount val="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2.6</c:v>
                </c:pt>
              </c:numCache>
            </c:numRef>
          </c:xVal>
          <c:yVal>
            <c:numRef>
              <c:f>Sheet1!$D$2:$D$5</c:f>
              <c:numCache>
                <c:formatCode>General</c:formatCode>
                <c:ptCount val="4"/>
                <c:pt idx="0">
                  <c:v>0</c:v>
                </c:pt>
                <c:pt idx="1">
                  <c:v>3</c:v>
                </c:pt>
                <c:pt idx="2">
                  <c:v>3.1</c:v>
                </c:pt>
                <c:pt idx="3">
                  <c:v>3.5</c:v>
                </c:pt>
              </c:numCache>
            </c:numRef>
          </c:yVal>
          <c:smooth val="1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Column3</c:v>
                </c:pt>
              </c:strCache>
            </c:strRef>
          </c:tx>
          <c:dLbls>
            <c:delete val="1"/>
          </c:dLbls>
          <c:xVal>
            <c:numRef>
              <c:f>Sheet1!$A$2:$A$5</c:f>
              <c:numCache>
                <c:formatCode>General</c:formatCode>
                <c:ptCount val="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2.6</c:v>
                </c:pt>
              </c:numCache>
            </c:numRef>
          </c:xVal>
          <c:yVal>
            <c:numRef>
              <c:f>Sheet1!$E$2:$E$5</c:f>
              <c:numCache>
                <c:formatCode>General</c:formatCode>
                <c:ptCount val="4"/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7049600"/>
        <c:axId val="157051136"/>
      </c:scatterChart>
      <c:valAx>
        <c:axId val="1570496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6350" cap="flat" cmpd="sng" algn="ctr">
            <a:solidFill>
              <a:schemeClr val="bg1">
                <a:lumMod val="7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57051136"/>
        <c:crosses val="autoZero"/>
        <c:crossBetween val="midCat"/>
      </c:valAx>
      <c:valAx>
        <c:axId val="157051136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prstDash val="sysDash"/>
              <a:round/>
            </a:ln>
          </c:spPr>
        </c:majorGridlines>
        <c:numFmt formatCode="General" sourceLinked="1"/>
        <c:majorTickMark val="out"/>
        <c:minorTickMark val="none"/>
        <c:tickLblPos val="nextTo"/>
        <c:spPr>
          <a:ln w="6350" cap="flat" cmpd="sng" algn="ctr">
            <a:solidFill>
              <a:schemeClr val="bg1">
                <a:lumMod val="7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57049600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lang="zh-CN" sz="1000">
          <a:solidFill>
            <a:schemeClr val="bg1">
              <a:lumMod val="65000"/>
            </a:schemeClr>
          </a:solidFill>
        </a:defRPr>
      </a:pPr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A543A3-5DC9-4FCD-BC68-5A08720A4C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A4E228-D67D-4E2A-A103-625E8C23924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ABE1F5-A9FC-461F-B80A-BE95936E57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ABE1F5-A9FC-461F-B80A-BE95936E57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ABE1F5-A9FC-461F-B80A-BE95936E57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ABE1F5-A9FC-461F-B80A-BE95936E57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ABE1F5-A9FC-461F-B80A-BE95936E57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ABE1F5-A9FC-461F-B80A-BE95936E57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/>
        <p:txBody>
          <a:bodyPr/>
          <a:lstStyle/>
          <a:p>
            <a:fld id="{528F6B4A-EBBA-684D-AA6B-8F3ABDE03877}" type="slidenum">
              <a:rPr lang="en-US"/>
            </a:fld>
            <a:endParaRPr lang="en-US"/>
          </a:p>
        </p:txBody>
      </p:sp>
      <p:sp>
        <p:nvSpPr>
          <p:cNvPr id="12289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84175" y="693738"/>
            <a:ext cx="6081713" cy="34210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2290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6361" y="4342535"/>
            <a:ext cx="5478276" cy="4105852"/>
          </a:xfrm>
          <a:prstGeom prst="rect">
            <a:avLst/>
          </a:prstGeom>
          <a:noFill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ABE1F5-A9FC-461F-B80A-BE95936E57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ABE1F5-A9FC-461F-B80A-BE95936E57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F4D07-D65F-4A47-B94D-F0B7D615B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B74FA-E05E-43E4-9B87-78F139EAF8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F4D07-D65F-4A47-B94D-F0B7D615B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B74FA-E05E-43E4-9B87-78F139EAF8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F4D07-D65F-4A47-B94D-F0B7D615B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B74FA-E05E-43E4-9B87-78F139EAF8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medel P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C33C4A7-9441-462A-BA1A-0D63CBF1C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464CC62-D253-439E-A25B-EB23FEFFE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ormal Center 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F4D07-D65F-4A47-B94D-F0B7D615B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B74FA-E05E-43E4-9B87-78F139EAF8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11382375" y="15402"/>
            <a:ext cx="430181" cy="2978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65">
                <a:solidFill>
                  <a:schemeClr val="bg1"/>
                </a:solidFill>
              </a:defRPr>
            </a:lvl1pPr>
          </a:lstStyle>
          <a:p>
            <a:fld id="{4A8454CE-A017-41A1-B2AF-6CF4C99720F1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F4D07-D65F-4A47-B94D-F0B7D615B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B74FA-E05E-43E4-9B87-78F139EAF8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F4D07-D65F-4A47-B94D-F0B7D615B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B74FA-E05E-43E4-9B87-78F139EAF8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F4D07-D65F-4A47-B94D-F0B7D615B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B74FA-E05E-43E4-9B87-78F139EAF8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F4D07-D65F-4A47-B94D-F0B7D615B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B74FA-E05E-43E4-9B87-78F139EAF8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F4D07-D65F-4A47-B94D-F0B7D615B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B74FA-E05E-43E4-9B87-78F139EAF8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F4D07-D65F-4A47-B94D-F0B7D615B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B74FA-E05E-43E4-9B87-78F139EAF8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F4D07-D65F-4A47-B94D-F0B7D615B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B74FA-E05E-43E4-9B87-78F139EAF8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image" Target="../media/image1.jpeg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3F4D07-D65F-4A47-B94D-F0B7D615B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DB74FA-E05E-43E4-9B87-78F139EAF840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652" y="-2667651"/>
            <a:ext cx="6856696" cy="12191999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69880">
                <a:srgbClr val="000000">
                  <a:alpha val="44000"/>
                </a:srgbClr>
              </a:gs>
              <a:gs pos="34000">
                <a:schemeClr val="tx1">
                  <a:alpha val="41000"/>
                </a:schemeClr>
              </a:gs>
              <a:gs pos="95000">
                <a:schemeClr val="tx1">
                  <a:alpha val="0"/>
                </a:schemeClr>
              </a:gs>
              <a:gs pos="0">
                <a:schemeClr val="tx1">
                  <a:alpha val="0"/>
                </a:scheme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5.xml"/><Relationship Id="rId1" Type="http://schemas.openxmlformats.org/officeDocument/2006/relationships/chart" Target="../charts/char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652" y="-2667651"/>
            <a:ext cx="6856696" cy="12191999"/>
          </a:xfrm>
          <a:prstGeom prst="rect">
            <a:avLst/>
          </a:prstGeom>
        </p:spPr>
      </p:pic>
      <p:sp>
        <p:nvSpPr>
          <p:cNvPr id="62" name="矩形 6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5000">
                <a:schemeClr val="tx1">
                  <a:alpha val="41000"/>
                </a:schemeClr>
              </a:gs>
              <a:gs pos="95000">
                <a:schemeClr val="tx1">
                  <a:alpha val="0"/>
                </a:schemeClr>
              </a:gs>
              <a:gs pos="0">
                <a:schemeClr val="tx1">
                  <a:alpha val="0"/>
                </a:scheme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flipH="1" flipV="1">
            <a:off x="3598223" y="1001963"/>
            <a:ext cx="4950550" cy="4950550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33000"/>
                </a:schemeClr>
              </a:gs>
            </a:gsLst>
            <a:lin ang="2700000" scaled="0"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flipH="1" flipV="1">
            <a:off x="3598223" y="1001963"/>
            <a:ext cx="4950550" cy="4950550"/>
          </a:xfrm>
          <a:prstGeom prst="ellipse">
            <a:avLst/>
          </a:prstGeom>
          <a:noFill/>
          <a:ln w="9525">
            <a:gradFill flip="none" rotWithShape="1">
              <a:gsLst>
                <a:gs pos="22000">
                  <a:schemeClr val="bg1"/>
                </a:gs>
                <a:gs pos="35000">
                  <a:schemeClr val="bg1">
                    <a:alpha val="0"/>
                  </a:schemeClr>
                </a:gs>
                <a:gs pos="100000">
                  <a:srgbClr val="D8210D">
                    <a:alpha val="0"/>
                  </a:srgbClr>
                </a:gs>
              </a:gsLst>
              <a:lin ang="138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弧形 6"/>
          <p:cNvSpPr/>
          <p:nvPr/>
        </p:nvSpPr>
        <p:spPr>
          <a:xfrm flipH="1" flipV="1">
            <a:off x="3982560" y="2175803"/>
            <a:ext cx="721264" cy="721264"/>
          </a:xfrm>
          <a:prstGeom prst="arc">
            <a:avLst>
              <a:gd name="adj1" fmla="val 20321055"/>
              <a:gd name="adj2" fmla="val 12708655"/>
            </a:avLst>
          </a:prstGeom>
          <a:ln w="1905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弧形 7"/>
          <p:cNvSpPr/>
          <p:nvPr/>
        </p:nvSpPr>
        <p:spPr>
          <a:xfrm flipH="1" flipV="1">
            <a:off x="4068425" y="2261668"/>
            <a:ext cx="549535" cy="549535"/>
          </a:xfrm>
          <a:prstGeom prst="arc">
            <a:avLst>
              <a:gd name="adj1" fmla="val 1408721"/>
              <a:gd name="adj2" fmla="val 12347682"/>
            </a:avLst>
          </a:prstGeom>
          <a:ln w="19050">
            <a:solidFill>
              <a:srgbClr val="CB1B45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3921498" y="2708165"/>
            <a:ext cx="623747" cy="704092"/>
          </a:xfrm>
          <a:prstGeom prst="line">
            <a:avLst/>
          </a:prstGeom>
          <a:ln w="19050">
            <a:solidFill>
              <a:srgbClr val="CB1B45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057343" y="2898256"/>
            <a:ext cx="440170" cy="496827"/>
          </a:xfrm>
          <a:prstGeom prst="line">
            <a:avLst/>
          </a:prstGeom>
          <a:ln w="1905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922082" y="3412256"/>
            <a:ext cx="686687" cy="0"/>
          </a:xfrm>
          <a:prstGeom prst="line">
            <a:avLst/>
          </a:prstGeom>
          <a:ln w="19050">
            <a:solidFill>
              <a:srgbClr val="CB1B45"/>
            </a:solidFill>
            <a:headEnd type="oval" w="sm" len="sm"/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982560" y="3480948"/>
            <a:ext cx="738721" cy="0"/>
          </a:xfrm>
          <a:prstGeom prst="line">
            <a:avLst/>
          </a:prstGeom>
          <a:ln w="19050">
            <a:solidFill>
              <a:schemeClr val="bg1"/>
            </a:solidFill>
            <a:headEnd type="oval" w="sm" len="sm"/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4530911" y="2776856"/>
            <a:ext cx="76073" cy="85865"/>
          </a:xfrm>
          <a:prstGeom prst="line">
            <a:avLst/>
          </a:prstGeom>
          <a:ln w="1905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弧形 1"/>
          <p:cNvSpPr/>
          <p:nvPr/>
        </p:nvSpPr>
        <p:spPr>
          <a:xfrm flipH="1" flipV="1">
            <a:off x="5229789" y="2238372"/>
            <a:ext cx="578978" cy="578978"/>
          </a:xfrm>
          <a:prstGeom prst="arc">
            <a:avLst>
              <a:gd name="adj1" fmla="val 2848337"/>
              <a:gd name="adj2" fmla="val 10890461"/>
            </a:avLst>
          </a:prstGeom>
          <a:ln w="19050">
            <a:solidFill>
              <a:srgbClr val="CB1B45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弧形 6"/>
          <p:cNvSpPr/>
          <p:nvPr/>
        </p:nvSpPr>
        <p:spPr>
          <a:xfrm>
            <a:off x="5171891" y="2173575"/>
            <a:ext cx="694774" cy="694774"/>
          </a:xfrm>
          <a:prstGeom prst="arc">
            <a:avLst>
              <a:gd name="adj1" fmla="val 10778764"/>
              <a:gd name="adj2" fmla="val 19049855"/>
            </a:avLst>
          </a:prstGeom>
          <a:ln w="1905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弧形 2"/>
          <p:cNvSpPr/>
          <p:nvPr/>
        </p:nvSpPr>
        <p:spPr>
          <a:xfrm flipH="1">
            <a:off x="5229789" y="2846299"/>
            <a:ext cx="578978" cy="578978"/>
          </a:xfrm>
          <a:prstGeom prst="arc">
            <a:avLst>
              <a:gd name="adj1" fmla="val 50399"/>
              <a:gd name="adj2" fmla="val 8249423"/>
            </a:avLst>
          </a:prstGeom>
          <a:ln w="19050">
            <a:solidFill>
              <a:srgbClr val="CB1B45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弧形 16"/>
          <p:cNvSpPr/>
          <p:nvPr/>
        </p:nvSpPr>
        <p:spPr>
          <a:xfrm flipV="1">
            <a:off x="5171891" y="2788401"/>
            <a:ext cx="694774" cy="694774"/>
          </a:xfrm>
          <a:prstGeom prst="arc">
            <a:avLst>
              <a:gd name="adj1" fmla="val 12959555"/>
              <a:gd name="adj2" fmla="val 21587678"/>
            </a:avLst>
          </a:prstGeom>
          <a:ln w="1905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18" name="直接连接符 3"/>
          <p:cNvCxnSpPr/>
          <p:nvPr/>
        </p:nvCxnSpPr>
        <p:spPr>
          <a:xfrm flipV="1">
            <a:off x="6941607" y="2752982"/>
            <a:ext cx="0" cy="472096"/>
          </a:xfrm>
          <a:prstGeom prst="line">
            <a:avLst/>
          </a:prstGeom>
          <a:ln w="19050">
            <a:solidFill>
              <a:srgbClr val="CB1B45"/>
            </a:solidFill>
            <a:headEnd type="oval" w="sm" len="sm"/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5229790" y="2592327"/>
            <a:ext cx="0" cy="472096"/>
          </a:xfrm>
          <a:prstGeom prst="line">
            <a:avLst/>
          </a:prstGeom>
          <a:ln w="19050">
            <a:solidFill>
              <a:srgbClr val="CB1B45"/>
            </a:solidFill>
            <a:headEnd type="oval" w="sm" len="sm"/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171892" y="2584064"/>
            <a:ext cx="0" cy="488622"/>
          </a:xfrm>
          <a:prstGeom prst="line">
            <a:avLst/>
          </a:prstGeom>
          <a:ln w="19050">
            <a:solidFill>
              <a:schemeClr val="bg1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5866665" y="2584064"/>
            <a:ext cx="0" cy="488622"/>
          </a:xfrm>
          <a:prstGeom prst="line">
            <a:avLst/>
          </a:prstGeom>
          <a:ln w="19050">
            <a:solidFill>
              <a:schemeClr val="bg1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弧形 21"/>
          <p:cNvSpPr/>
          <p:nvPr/>
        </p:nvSpPr>
        <p:spPr>
          <a:xfrm flipV="1">
            <a:off x="5171891" y="2788401"/>
            <a:ext cx="694774" cy="694774"/>
          </a:xfrm>
          <a:prstGeom prst="arc">
            <a:avLst>
              <a:gd name="adj1" fmla="val 11128140"/>
              <a:gd name="adj2" fmla="val 12360726"/>
            </a:avLst>
          </a:prstGeom>
          <a:ln w="1905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弧形 6"/>
          <p:cNvSpPr/>
          <p:nvPr/>
        </p:nvSpPr>
        <p:spPr>
          <a:xfrm>
            <a:off x="5171891" y="2173575"/>
            <a:ext cx="694774" cy="694774"/>
          </a:xfrm>
          <a:prstGeom prst="arc">
            <a:avLst>
              <a:gd name="adj1" fmla="val 19780348"/>
              <a:gd name="adj2" fmla="val 21089578"/>
            </a:avLst>
          </a:prstGeom>
          <a:ln w="1905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弧形 1"/>
          <p:cNvSpPr/>
          <p:nvPr/>
        </p:nvSpPr>
        <p:spPr>
          <a:xfrm flipH="1" flipV="1">
            <a:off x="5229789" y="2238372"/>
            <a:ext cx="578978" cy="578978"/>
          </a:xfrm>
          <a:prstGeom prst="arc">
            <a:avLst>
              <a:gd name="adj1" fmla="val 741473"/>
              <a:gd name="adj2" fmla="val 2050174"/>
            </a:avLst>
          </a:prstGeom>
          <a:ln w="19050">
            <a:solidFill>
              <a:srgbClr val="D8210D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弧形 2"/>
          <p:cNvSpPr/>
          <p:nvPr/>
        </p:nvSpPr>
        <p:spPr>
          <a:xfrm flipH="1">
            <a:off x="5229789" y="2846299"/>
            <a:ext cx="578978" cy="578978"/>
          </a:xfrm>
          <a:prstGeom prst="arc">
            <a:avLst>
              <a:gd name="adj1" fmla="val 8634736"/>
              <a:gd name="adj2" fmla="val 10318982"/>
            </a:avLst>
          </a:prstGeom>
          <a:ln w="19050">
            <a:solidFill>
              <a:srgbClr val="D8210D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H="1">
            <a:off x="6412605" y="2285783"/>
            <a:ext cx="103941" cy="117329"/>
          </a:xfrm>
          <a:prstGeom prst="line">
            <a:avLst/>
          </a:prstGeom>
          <a:ln w="19050">
            <a:solidFill>
              <a:srgbClr val="CB1B45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6324608" y="2168345"/>
            <a:ext cx="234659" cy="264862"/>
          </a:xfrm>
          <a:prstGeom prst="line">
            <a:avLst/>
          </a:prstGeom>
          <a:ln w="1905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559266" y="2256450"/>
            <a:ext cx="0" cy="1173290"/>
          </a:xfrm>
          <a:prstGeom prst="line">
            <a:avLst/>
          </a:prstGeom>
          <a:ln w="19050">
            <a:solidFill>
              <a:schemeClr val="bg1"/>
            </a:solidFill>
            <a:headEnd type="oval" w="sm" len="sm"/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6317275" y="3488405"/>
            <a:ext cx="483983" cy="0"/>
          </a:xfrm>
          <a:prstGeom prst="line">
            <a:avLst/>
          </a:prstGeom>
          <a:ln w="1905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6617930" y="2373779"/>
            <a:ext cx="0" cy="850635"/>
          </a:xfrm>
          <a:prstGeom prst="line">
            <a:avLst/>
          </a:prstGeom>
          <a:ln w="19050">
            <a:solidFill>
              <a:srgbClr val="CB1B45"/>
            </a:solidFill>
            <a:headEnd type="oval" w="sm" len="sm"/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6353940" y="3429741"/>
            <a:ext cx="146662" cy="0"/>
          </a:xfrm>
          <a:prstGeom prst="line">
            <a:avLst/>
          </a:prstGeom>
          <a:ln w="19050">
            <a:solidFill>
              <a:srgbClr val="CB1B45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2293078" y="3612253"/>
            <a:ext cx="7560840" cy="0"/>
          </a:xfrm>
          <a:prstGeom prst="line">
            <a:avLst/>
          </a:prstGeom>
          <a:ln w="9525">
            <a:gradFill flip="none" rotWithShape="1">
              <a:gsLst>
                <a:gs pos="80000">
                  <a:srgbClr val="D8210D">
                    <a:alpha val="0"/>
                  </a:srgbClr>
                </a:gs>
                <a:gs pos="50000">
                  <a:schemeClr val="bg1"/>
                </a:gs>
                <a:gs pos="2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9"/>
          <p:cNvSpPr txBox="1"/>
          <p:nvPr/>
        </p:nvSpPr>
        <p:spPr>
          <a:xfrm>
            <a:off x="3463208" y="3657258"/>
            <a:ext cx="5220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年终汇报总结</a:t>
            </a:r>
            <a:endParaRPr lang="zh-CN" altLang="en-US" sz="28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 flipV="1">
            <a:off x="7423648" y="905488"/>
            <a:ext cx="543007" cy="1086605"/>
          </a:xfrm>
          <a:prstGeom prst="line">
            <a:avLst/>
          </a:prstGeom>
          <a:ln w="19050"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V="1">
            <a:off x="3823248" y="5007408"/>
            <a:ext cx="250438" cy="501147"/>
          </a:xfrm>
          <a:prstGeom prst="line">
            <a:avLst/>
          </a:prstGeom>
          <a:ln w="19050"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V="1">
            <a:off x="6433538" y="4332333"/>
            <a:ext cx="382252" cy="764917"/>
          </a:xfrm>
          <a:prstGeom prst="line">
            <a:avLst/>
          </a:prstGeom>
          <a:ln w="19050"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V="1">
            <a:off x="2158063" y="1039750"/>
            <a:ext cx="1218082" cy="2437488"/>
          </a:xfrm>
          <a:prstGeom prst="line">
            <a:avLst/>
          </a:prstGeom>
          <a:ln w="19050"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V="1">
            <a:off x="9493878" y="3477238"/>
            <a:ext cx="540060" cy="1080708"/>
          </a:xfrm>
          <a:prstGeom prst="line">
            <a:avLst/>
          </a:prstGeom>
          <a:ln w="19050"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7193280" y="2233570"/>
            <a:ext cx="491775" cy="0"/>
          </a:xfrm>
          <a:prstGeom prst="line">
            <a:avLst/>
          </a:prstGeom>
          <a:ln w="19050">
            <a:solidFill>
              <a:schemeClr val="bg1"/>
            </a:solidFill>
            <a:headEnd type="oval" w="sm" len="sm"/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7685055" y="2303597"/>
            <a:ext cx="0" cy="1173641"/>
          </a:xfrm>
          <a:prstGeom prst="line">
            <a:avLst/>
          </a:prstGeom>
          <a:ln w="19050">
            <a:solidFill>
              <a:schemeClr val="bg1"/>
            </a:solidFill>
            <a:headEnd type="oval" w="sm" len="sm"/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7303008" y="2168345"/>
            <a:ext cx="326858" cy="0"/>
          </a:xfrm>
          <a:prstGeom prst="line">
            <a:avLst/>
          </a:prstGeom>
          <a:ln w="19050">
            <a:solidFill>
              <a:srgbClr val="CB1B45"/>
            </a:solidFill>
            <a:headEnd type="oval" w="sm" len="sm"/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7577034" y="2373779"/>
            <a:ext cx="0" cy="732676"/>
          </a:xfrm>
          <a:prstGeom prst="line">
            <a:avLst/>
          </a:prstGeom>
          <a:ln w="19050">
            <a:solidFill>
              <a:srgbClr val="CB1B45"/>
            </a:solidFill>
            <a:headEnd type="oval" w="sm" len="sm"/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7778202" y="3272819"/>
            <a:ext cx="0" cy="152458"/>
          </a:xfrm>
          <a:prstGeom prst="line">
            <a:avLst/>
          </a:prstGeom>
          <a:ln w="19050">
            <a:solidFill>
              <a:srgbClr val="CB1B45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文本框 69"/>
          <p:cNvSpPr txBox="1"/>
          <p:nvPr/>
        </p:nvSpPr>
        <p:spPr>
          <a:xfrm>
            <a:off x="4999492" y="4714791"/>
            <a:ext cx="2193017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汇报人：小鹿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Straight Connector 31"/>
          <p:cNvCxnSpPr/>
          <p:nvPr/>
        </p:nvCxnSpPr>
        <p:spPr>
          <a:xfrm flipH="1">
            <a:off x="6080992" y="0"/>
            <a:ext cx="32205" cy="6519000"/>
          </a:xfrm>
          <a:prstGeom prst="line">
            <a:avLst/>
          </a:prstGeom>
          <a:noFill/>
          <a:ln w="6350" cap="flat" cmpd="sng" algn="ctr">
            <a:solidFill>
              <a:srgbClr val="ADBACA"/>
            </a:solidFill>
            <a:prstDash val="sysDash"/>
            <a:miter lim="800000"/>
          </a:ln>
          <a:effectLst/>
        </p:spPr>
      </p:cxnSp>
      <p:sp>
        <p:nvSpPr>
          <p:cNvPr id="40" name="Freeform 5"/>
          <p:cNvSpPr/>
          <p:nvPr/>
        </p:nvSpPr>
        <p:spPr bwMode="auto">
          <a:xfrm rot="10800000">
            <a:off x="5714580" y="954305"/>
            <a:ext cx="3779313" cy="812073"/>
          </a:xfrm>
          <a:custGeom>
            <a:avLst/>
            <a:gdLst>
              <a:gd name="T0" fmla="*/ 381 w 425"/>
              <a:gd name="T1" fmla="*/ 0 h 89"/>
              <a:gd name="T2" fmla="*/ 337 w 425"/>
              <a:gd name="T3" fmla="*/ 39 h 89"/>
              <a:gd name="T4" fmla="*/ 337 w 425"/>
              <a:gd name="T5" fmla="*/ 39 h 89"/>
              <a:gd name="T6" fmla="*/ 23 w 425"/>
              <a:gd name="T7" fmla="*/ 40 h 89"/>
              <a:gd name="T8" fmla="*/ 12 w 425"/>
              <a:gd name="T9" fmla="*/ 32 h 89"/>
              <a:gd name="T10" fmla="*/ 0 w 425"/>
              <a:gd name="T11" fmla="*/ 45 h 89"/>
              <a:gd name="T12" fmla="*/ 12 w 425"/>
              <a:gd name="T13" fmla="*/ 57 h 89"/>
              <a:gd name="T14" fmla="*/ 23 w 425"/>
              <a:gd name="T15" fmla="*/ 49 h 89"/>
              <a:gd name="T16" fmla="*/ 337 w 425"/>
              <a:gd name="T17" fmla="*/ 50 h 89"/>
              <a:gd name="T18" fmla="*/ 337 w 425"/>
              <a:gd name="T19" fmla="*/ 50 h 89"/>
              <a:gd name="T20" fmla="*/ 381 w 425"/>
              <a:gd name="T21" fmla="*/ 89 h 89"/>
              <a:gd name="T22" fmla="*/ 425 w 425"/>
              <a:gd name="T23" fmla="*/ 45 h 89"/>
              <a:gd name="T24" fmla="*/ 381 w 425"/>
              <a:gd name="T25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5" h="89">
                <a:moveTo>
                  <a:pt x="381" y="0"/>
                </a:moveTo>
                <a:cubicBezTo>
                  <a:pt x="358" y="0"/>
                  <a:pt x="340" y="17"/>
                  <a:pt x="337" y="39"/>
                </a:cubicBezTo>
                <a:cubicBezTo>
                  <a:pt x="337" y="39"/>
                  <a:pt x="337" y="39"/>
                  <a:pt x="337" y="39"/>
                </a:cubicBezTo>
                <a:cubicBezTo>
                  <a:pt x="276" y="44"/>
                  <a:pt x="95" y="45"/>
                  <a:pt x="23" y="40"/>
                </a:cubicBezTo>
                <a:cubicBezTo>
                  <a:pt x="21" y="35"/>
                  <a:pt x="17" y="32"/>
                  <a:pt x="12" y="32"/>
                </a:cubicBezTo>
                <a:cubicBezTo>
                  <a:pt x="5" y="32"/>
                  <a:pt x="0" y="38"/>
                  <a:pt x="0" y="45"/>
                </a:cubicBezTo>
                <a:cubicBezTo>
                  <a:pt x="0" y="51"/>
                  <a:pt x="5" y="57"/>
                  <a:pt x="12" y="57"/>
                </a:cubicBezTo>
                <a:cubicBezTo>
                  <a:pt x="17" y="57"/>
                  <a:pt x="21" y="54"/>
                  <a:pt x="23" y="49"/>
                </a:cubicBezTo>
                <a:cubicBezTo>
                  <a:pt x="104" y="45"/>
                  <a:pt x="267" y="45"/>
                  <a:pt x="337" y="50"/>
                </a:cubicBezTo>
                <a:cubicBezTo>
                  <a:pt x="337" y="50"/>
                  <a:pt x="337" y="50"/>
                  <a:pt x="337" y="50"/>
                </a:cubicBezTo>
                <a:cubicBezTo>
                  <a:pt x="340" y="72"/>
                  <a:pt x="358" y="89"/>
                  <a:pt x="381" y="89"/>
                </a:cubicBezTo>
                <a:cubicBezTo>
                  <a:pt x="406" y="89"/>
                  <a:pt x="425" y="69"/>
                  <a:pt x="425" y="45"/>
                </a:cubicBezTo>
                <a:cubicBezTo>
                  <a:pt x="425" y="20"/>
                  <a:pt x="406" y="0"/>
                  <a:pt x="381" y="0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87000">
                <a:schemeClr val="bg1">
                  <a:alpha val="0"/>
                </a:schemeClr>
              </a:gs>
              <a:gs pos="0">
                <a:schemeClr val="bg1">
                  <a:alpha val="64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41" name="Freeform 18"/>
          <p:cNvSpPr/>
          <p:nvPr/>
        </p:nvSpPr>
        <p:spPr bwMode="auto">
          <a:xfrm>
            <a:off x="5900476" y="1139119"/>
            <a:ext cx="415663" cy="415662"/>
          </a:xfrm>
          <a:custGeom>
            <a:avLst/>
            <a:gdLst>
              <a:gd name="T0" fmla="*/ 266 w 360"/>
              <a:gd name="T1" fmla="*/ 360 h 360"/>
              <a:gd name="T2" fmla="*/ 294 w 360"/>
              <a:gd name="T3" fmla="*/ 331 h 360"/>
              <a:gd name="T4" fmla="*/ 245 w 360"/>
              <a:gd name="T5" fmla="*/ 155 h 360"/>
              <a:gd name="T6" fmla="*/ 318 w 360"/>
              <a:gd name="T7" fmla="*/ 82 h 360"/>
              <a:gd name="T8" fmla="*/ 340 w 360"/>
              <a:gd name="T9" fmla="*/ 19 h 360"/>
              <a:gd name="T10" fmla="*/ 278 w 360"/>
              <a:gd name="T11" fmla="*/ 42 h 360"/>
              <a:gd name="T12" fmla="*/ 205 w 360"/>
              <a:gd name="T13" fmla="*/ 115 h 360"/>
              <a:gd name="T14" fmla="*/ 28 w 360"/>
              <a:gd name="T15" fmla="*/ 65 h 360"/>
              <a:gd name="T16" fmla="*/ 0 w 360"/>
              <a:gd name="T17" fmla="*/ 94 h 360"/>
              <a:gd name="T18" fmla="*/ 148 w 360"/>
              <a:gd name="T19" fmla="*/ 172 h 360"/>
              <a:gd name="T20" fmla="*/ 98 w 360"/>
              <a:gd name="T21" fmla="*/ 222 h 360"/>
              <a:gd name="T22" fmla="*/ 38 w 360"/>
              <a:gd name="T23" fmla="*/ 226 h 360"/>
              <a:gd name="T24" fmla="*/ 9 w 360"/>
              <a:gd name="T25" fmla="*/ 254 h 360"/>
              <a:gd name="T26" fmla="*/ 80 w 360"/>
              <a:gd name="T27" fmla="*/ 280 h 360"/>
              <a:gd name="T28" fmla="*/ 105 w 360"/>
              <a:gd name="T29" fmla="*/ 350 h 360"/>
              <a:gd name="T30" fmla="*/ 134 w 360"/>
              <a:gd name="T31" fmla="*/ 322 h 360"/>
              <a:gd name="T32" fmla="*/ 137 w 360"/>
              <a:gd name="T33" fmla="*/ 262 h 360"/>
              <a:gd name="T34" fmla="*/ 188 w 360"/>
              <a:gd name="T35" fmla="*/ 211 h 360"/>
              <a:gd name="T36" fmla="*/ 266 w 360"/>
              <a:gd name="T37" fmla="*/ 3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0" h="360">
                <a:moveTo>
                  <a:pt x="266" y="360"/>
                </a:moveTo>
                <a:cubicBezTo>
                  <a:pt x="294" y="331"/>
                  <a:pt x="294" y="331"/>
                  <a:pt x="294" y="331"/>
                </a:cubicBezTo>
                <a:cubicBezTo>
                  <a:pt x="245" y="155"/>
                  <a:pt x="245" y="155"/>
                  <a:pt x="245" y="155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2"/>
                  <a:pt x="360" y="39"/>
                  <a:pt x="340" y="19"/>
                </a:cubicBezTo>
                <a:cubicBezTo>
                  <a:pt x="320" y="0"/>
                  <a:pt x="278" y="42"/>
                  <a:pt x="278" y="42"/>
                </a:cubicBezTo>
                <a:cubicBezTo>
                  <a:pt x="205" y="115"/>
                  <a:pt x="205" y="115"/>
                  <a:pt x="205" y="115"/>
                </a:cubicBezTo>
                <a:cubicBezTo>
                  <a:pt x="28" y="65"/>
                  <a:pt x="28" y="65"/>
                  <a:pt x="28" y="65"/>
                </a:cubicBezTo>
                <a:cubicBezTo>
                  <a:pt x="0" y="94"/>
                  <a:pt x="0" y="94"/>
                  <a:pt x="0" y="94"/>
                </a:cubicBezTo>
                <a:cubicBezTo>
                  <a:pt x="148" y="172"/>
                  <a:pt x="148" y="172"/>
                  <a:pt x="148" y="172"/>
                </a:cubicBezTo>
                <a:cubicBezTo>
                  <a:pt x="98" y="222"/>
                  <a:pt x="98" y="222"/>
                  <a:pt x="98" y="222"/>
                </a:cubicBezTo>
                <a:cubicBezTo>
                  <a:pt x="38" y="226"/>
                  <a:pt x="38" y="226"/>
                  <a:pt x="38" y="226"/>
                </a:cubicBezTo>
                <a:cubicBezTo>
                  <a:pt x="9" y="254"/>
                  <a:pt x="9" y="254"/>
                  <a:pt x="9" y="254"/>
                </a:cubicBezTo>
                <a:cubicBezTo>
                  <a:pt x="80" y="280"/>
                  <a:pt x="80" y="280"/>
                  <a:pt x="80" y="280"/>
                </a:cubicBezTo>
                <a:cubicBezTo>
                  <a:pt x="105" y="350"/>
                  <a:pt x="105" y="350"/>
                  <a:pt x="105" y="350"/>
                </a:cubicBezTo>
                <a:cubicBezTo>
                  <a:pt x="134" y="322"/>
                  <a:pt x="134" y="322"/>
                  <a:pt x="134" y="322"/>
                </a:cubicBezTo>
                <a:cubicBezTo>
                  <a:pt x="137" y="262"/>
                  <a:pt x="137" y="262"/>
                  <a:pt x="137" y="262"/>
                </a:cubicBezTo>
                <a:cubicBezTo>
                  <a:pt x="188" y="211"/>
                  <a:pt x="188" y="211"/>
                  <a:pt x="188" y="211"/>
                </a:cubicBezTo>
                <a:lnTo>
                  <a:pt x="266" y="36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Freeform 5"/>
          <p:cNvSpPr/>
          <p:nvPr/>
        </p:nvSpPr>
        <p:spPr bwMode="auto">
          <a:xfrm>
            <a:off x="2722987" y="2162741"/>
            <a:ext cx="3779313" cy="812073"/>
          </a:xfrm>
          <a:custGeom>
            <a:avLst/>
            <a:gdLst>
              <a:gd name="T0" fmla="*/ 381 w 425"/>
              <a:gd name="T1" fmla="*/ 0 h 89"/>
              <a:gd name="T2" fmla="*/ 337 w 425"/>
              <a:gd name="T3" fmla="*/ 39 h 89"/>
              <a:gd name="T4" fmla="*/ 337 w 425"/>
              <a:gd name="T5" fmla="*/ 39 h 89"/>
              <a:gd name="T6" fmla="*/ 23 w 425"/>
              <a:gd name="T7" fmla="*/ 40 h 89"/>
              <a:gd name="T8" fmla="*/ 12 w 425"/>
              <a:gd name="T9" fmla="*/ 32 h 89"/>
              <a:gd name="T10" fmla="*/ 0 w 425"/>
              <a:gd name="T11" fmla="*/ 45 h 89"/>
              <a:gd name="T12" fmla="*/ 12 w 425"/>
              <a:gd name="T13" fmla="*/ 57 h 89"/>
              <a:gd name="T14" fmla="*/ 23 w 425"/>
              <a:gd name="T15" fmla="*/ 49 h 89"/>
              <a:gd name="T16" fmla="*/ 337 w 425"/>
              <a:gd name="T17" fmla="*/ 50 h 89"/>
              <a:gd name="T18" fmla="*/ 337 w 425"/>
              <a:gd name="T19" fmla="*/ 50 h 89"/>
              <a:gd name="T20" fmla="*/ 381 w 425"/>
              <a:gd name="T21" fmla="*/ 89 h 89"/>
              <a:gd name="T22" fmla="*/ 425 w 425"/>
              <a:gd name="T23" fmla="*/ 45 h 89"/>
              <a:gd name="T24" fmla="*/ 381 w 425"/>
              <a:gd name="T25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5" h="89">
                <a:moveTo>
                  <a:pt x="381" y="0"/>
                </a:moveTo>
                <a:cubicBezTo>
                  <a:pt x="358" y="0"/>
                  <a:pt x="340" y="17"/>
                  <a:pt x="337" y="39"/>
                </a:cubicBezTo>
                <a:cubicBezTo>
                  <a:pt x="337" y="39"/>
                  <a:pt x="337" y="39"/>
                  <a:pt x="337" y="39"/>
                </a:cubicBezTo>
                <a:cubicBezTo>
                  <a:pt x="276" y="44"/>
                  <a:pt x="95" y="45"/>
                  <a:pt x="23" y="40"/>
                </a:cubicBezTo>
                <a:cubicBezTo>
                  <a:pt x="21" y="35"/>
                  <a:pt x="17" y="32"/>
                  <a:pt x="12" y="32"/>
                </a:cubicBezTo>
                <a:cubicBezTo>
                  <a:pt x="5" y="32"/>
                  <a:pt x="0" y="38"/>
                  <a:pt x="0" y="45"/>
                </a:cubicBezTo>
                <a:cubicBezTo>
                  <a:pt x="0" y="51"/>
                  <a:pt x="5" y="57"/>
                  <a:pt x="12" y="57"/>
                </a:cubicBezTo>
                <a:cubicBezTo>
                  <a:pt x="17" y="57"/>
                  <a:pt x="21" y="54"/>
                  <a:pt x="23" y="49"/>
                </a:cubicBezTo>
                <a:cubicBezTo>
                  <a:pt x="104" y="45"/>
                  <a:pt x="267" y="45"/>
                  <a:pt x="337" y="50"/>
                </a:cubicBezTo>
                <a:cubicBezTo>
                  <a:pt x="337" y="50"/>
                  <a:pt x="337" y="50"/>
                  <a:pt x="337" y="50"/>
                </a:cubicBezTo>
                <a:cubicBezTo>
                  <a:pt x="340" y="72"/>
                  <a:pt x="358" y="89"/>
                  <a:pt x="381" y="89"/>
                </a:cubicBezTo>
                <a:cubicBezTo>
                  <a:pt x="406" y="89"/>
                  <a:pt x="425" y="69"/>
                  <a:pt x="425" y="45"/>
                </a:cubicBezTo>
                <a:cubicBezTo>
                  <a:pt x="425" y="20"/>
                  <a:pt x="406" y="0"/>
                  <a:pt x="381" y="0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87000">
                <a:schemeClr val="bg1">
                  <a:alpha val="0"/>
                </a:schemeClr>
              </a:gs>
              <a:gs pos="0">
                <a:schemeClr val="bg1">
                  <a:alpha val="64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44" name="Freeform 33"/>
          <p:cNvSpPr>
            <a:spLocks noEditPoints="1"/>
          </p:cNvSpPr>
          <p:nvPr/>
        </p:nvSpPr>
        <p:spPr bwMode="auto">
          <a:xfrm>
            <a:off x="5931451" y="2395972"/>
            <a:ext cx="400239" cy="319852"/>
          </a:xfrm>
          <a:custGeom>
            <a:avLst/>
            <a:gdLst>
              <a:gd name="T0" fmla="*/ 200 w 400"/>
              <a:gd name="T1" fmla="*/ 120 h 320"/>
              <a:gd name="T2" fmla="*/ 140 w 400"/>
              <a:gd name="T3" fmla="*/ 180 h 320"/>
              <a:gd name="T4" fmla="*/ 200 w 400"/>
              <a:gd name="T5" fmla="*/ 240 h 320"/>
              <a:gd name="T6" fmla="*/ 260 w 400"/>
              <a:gd name="T7" fmla="*/ 180 h 320"/>
              <a:gd name="T8" fmla="*/ 200 w 400"/>
              <a:gd name="T9" fmla="*/ 120 h 320"/>
              <a:gd name="T10" fmla="*/ 360 w 400"/>
              <a:gd name="T11" fmla="*/ 60 h 320"/>
              <a:gd name="T12" fmla="*/ 312 w 400"/>
              <a:gd name="T13" fmla="*/ 60 h 320"/>
              <a:gd name="T14" fmla="*/ 296 w 400"/>
              <a:gd name="T15" fmla="*/ 49 h 320"/>
              <a:gd name="T16" fmla="*/ 284 w 400"/>
              <a:gd name="T17" fmla="*/ 11 h 320"/>
              <a:gd name="T18" fmla="*/ 268 w 400"/>
              <a:gd name="T19" fmla="*/ 0 h 320"/>
              <a:gd name="T20" fmla="*/ 132 w 400"/>
              <a:gd name="T21" fmla="*/ 0 h 320"/>
              <a:gd name="T22" fmla="*/ 116 w 400"/>
              <a:gd name="T23" fmla="*/ 11 h 320"/>
              <a:gd name="T24" fmla="*/ 104 w 400"/>
              <a:gd name="T25" fmla="*/ 49 h 320"/>
              <a:gd name="T26" fmla="*/ 88 w 400"/>
              <a:gd name="T27" fmla="*/ 60 h 320"/>
              <a:gd name="T28" fmla="*/ 40 w 400"/>
              <a:gd name="T29" fmla="*/ 60 h 320"/>
              <a:gd name="T30" fmla="*/ 0 w 400"/>
              <a:gd name="T31" fmla="*/ 100 h 320"/>
              <a:gd name="T32" fmla="*/ 0 w 400"/>
              <a:gd name="T33" fmla="*/ 280 h 320"/>
              <a:gd name="T34" fmla="*/ 40 w 400"/>
              <a:gd name="T35" fmla="*/ 320 h 320"/>
              <a:gd name="T36" fmla="*/ 360 w 400"/>
              <a:gd name="T37" fmla="*/ 320 h 320"/>
              <a:gd name="T38" fmla="*/ 400 w 400"/>
              <a:gd name="T39" fmla="*/ 280 h 320"/>
              <a:gd name="T40" fmla="*/ 400 w 400"/>
              <a:gd name="T41" fmla="*/ 100 h 320"/>
              <a:gd name="T42" fmla="*/ 360 w 400"/>
              <a:gd name="T43" fmla="*/ 60 h 320"/>
              <a:gd name="T44" fmla="*/ 200 w 400"/>
              <a:gd name="T45" fmla="*/ 280 h 320"/>
              <a:gd name="T46" fmla="*/ 100 w 400"/>
              <a:gd name="T47" fmla="*/ 180 h 320"/>
              <a:gd name="T48" fmla="*/ 200 w 400"/>
              <a:gd name="T49" fmla="*/ 80 h 320"/>
              <a:gd name="T50" fmla="*/ 300 w 400"/>
              <a:gd name="T51" fmla="*/ 180 h 320"/>
              <a:gd name="T52" fmla="*/ 200 w 400"/>
              <a:gd name="T53" fmla="*/ 280 h 320"/>
              <a:gd name="T54" fmla="*/ 346 w 400"/>
              <a:gd name="T55" fmla="*/ 128 h 320"/>
              <a:gd name="T56" fmla="*/ 332 w 400"/>
              <a:gd name="T57" fmla="*/ 114 h 320"/>
              <a:gd name="T58" fmla="*/ 346 w 400"/>
              <a:gd name="T59" fmla="*/ 100 h 320"/>
              <a:gd name="T60" fmla="*/ 360 w 400"/>
              <a:gd name="T61" fmla="*/ 114 h 320"/>
              <a:gd name="T62" fmla="*/ 346 w 400"/>
              <a:gd name="T63" fmla="*/ 12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5"/>
          <p:cNvSpPr/>
          <p:nvPr/>
        </p:nvSpPr>
        <p:spPr bwMode="auto">
          <a:xfrm rot="10800000">
            <a:off x="5688822" y="3371177"/>
            <a:ext cx="3779313" cy="812073"/>
          </a:xfrm>
          <a:custGeom>
            <a:avLst/>
            <a:gdLst>
              <a:gd name="T0" fmla="*/ 381 w 425"/>
              <a:gd name="T1" fmla="*/ 0 h 89"/>
              <a:gd name="T2" fmla="*/ 337 w 425"/>
              <a:gd name="T3" fmla="*/ 39 h 89"/>
              <a:gd name="T4" fmla="*/ 337 w 425"/>
              <a:gd name="T5" fmla="*/ 39 h 89"/>
              <a:gd name="T6" fmla="*/ 23 w 425"/>
              <a:gd name="T7" fmla="*/ 40 h 89"/>
              <a:gd name="T8" fmla="*/ 12 w 425"/>
              <a:gd name="T9" fmla="*/ 32 h 89"/>
              <a:gd name="T10" fmla="*/ 0 w 425"/>
              <a:gd name="T11" fmla="*/ 45 h 89"/>
              <a:gd name="T12" fmla="*/ 12 w 425"/>
              <a:gd name="T13" fmla="*/ 57 h 89"/>
              <a:gd name="T14" fmla="*/ 23 w 425"/>
              <a:gd name="T15" fmla="*/ 49 h 89"/>
              <a:gd name="T16" fmla="*/ 337 w 425"/>
              <a:gd name="T17" fmla="*/ 50 h 89"/>
              <a:gd name="T18" fmla="*/ 337 w 425"/>
              <a:gd name="T19" fmla="*/ 50 h 89"/>
              <a:gd name="T20" fmla="*/ 381 w 425"/>
              <a:gd name="T21" fmla="*/ 89 h 89"/>
              <a:gd name="T22" fmla="*/ 425 w 425"/>
              <a:gd name="T23" fmla="*/ 45 h 89"/>
              <a:gd name="T24" fmla="*/ 381 w 425"/>
              <a:gd name="T25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5" h="89">
                <a:moveTo>
                  <a:pt x="381" y="0"/>
                </a:moveTo>
                <a:cubicBezTo>
                  <a:pt x="358" y="0"/>
                  <a:pt x="340" y="17"/>
                  <a:pt x="337" y="39"/>
                </a:cubicBezTo>
                <a:cubicBezTo>
                  <a:pt x="337" y="39"/>
                  <a:pt x="337" y="39"/>
                  <a:pt x="337" y="39"/>
                </a:cubicBezTo>
                <a:cubicBezTo>
                  <a:pt x="276" y="44"/>
                  <a:pt x="95" y="45"/>
                  <a:pt x="23" y="40"/>
                </a:cubicBezTo>
                <a:cubicBezTo>
                  <a:pt x="21" y="35"/>
                  <a:pt x="17" y="32"/>
                  <a:pt x="12" y="32"/>
                </a:cubicBezTo>
                <a:cubicBezTo>
                  <a:pt x="5" y="32"/>
                  <a:pt x="0" y="38"/>
                  <a:pt x="0" y="45"/>
                </a:cubicBezTo>
                <a:cubicBezTo>
                  <a:pt x="0" y="51"/>
                  <a:pt x="5" y="57"/>
                  <a:pt x="12" y="57"/>
                </a:cubicBezTo>
                <a:cubicBezTo>
                  <a:pt x="17" y="57"/>
                  <a:pt x="21" y="54"/>
                  <a:pt x="23" y="49"/>
                </a:cubicBezTo>
                <a:cubicBezTo>
                  <a:pt x="104" y="45"/>
                  <a:pt x="267" y="45"/>
                  <a:pt x="337" y="50"/>
                </a:cubicBezTo>
                <a:cubicBezTo>
                  <a:pt x="337" y="50"/>
                  <a:pt x="337" y="50"/>
                  <a:pt x="337" y="50"/>
                </a:cubicBezTo>
                <a:cubicBezTo>
                  <a:pt x="340" y="72"/>
                  <a:pt x="358" y="89"/>
                  <a:pt x="381" y="89"/>
                </a:cubicBezTo>
                <a:cubicBezTo>
                  <a:pt x="406" y="89"/>
                  <a:pt x="425" y="69"/>
                  <a:pt x="425" y="45"/>
                </a:cubicBezTo>
                <a:cubicBezTo>
                  <a:pt x="425" y="20"/>
                  <a:pt x="406" y="0"/>
                  <a:pt x="381" y="0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87000">
                <a:schemeClr val="bg1">
                  <a:alpha val="0"/>
                </a:schemeClr>
              </a:gs>
              <a:gs pos="0">
                <a:schemeClr val="bg1">
                  <a:alpha val="64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47" name="Freeform 13"/>
          <p:cNvSpPr/>
          <p:nvPr/>
        </p:nvSpPr>
        <p:spPr bwMode="auto">
          <a:xfrm>
            <a:off x="5914242" y="3584251"/>
            <a:ext cx="298865" cy="386052"/>
          </a:xfrm>
          <a:custGeom>
            <a:avLst/>
            <a:gdLst>
              <a:gd name="T0" fmla="*/ 88 w 302"/>
              <a:gd name="T1" fmla="*/ 46 h 390"/>
              <a:gd name="T2" fmla="*/ 88 w 302"/>
              <a:gd name="T3" fmla="*/ 284 h 390"/>
              <a:gd name="T4" fmla="*/ 45 w 302"/>
              <a:gd name="T5" fmla="*/ 288 h 390"/>
              <a:gd name="T6" fmla="*/ 9 w 302"/>
              <a:gd name="T7" fmla="*/ 355 h 390"/>
              <a:gd name="T8" fmla="*/ 77 w 302"/>
              <a:gd name="T9" fmla="*/ 378 h 390"/>
              <a:gd name="T10" fmla="*/ 124 w 302"/>
              <a:gd name="T11" fmla="*/ 322 h 390"/>
              <a:gd name="T12" fmla="*/ 124 w 302"/>
              <a:gd name="T13" fmla="*/ 126 h 390"/>
              <a:gd name="T14" fmla="*/ 266 w 302"/>
              <a:gd name="T15" fmla="*/ 93 h 390"/>
              <a:gd name="T16" fmla="*/ 266 w 302"/>
              <a:gd name="T17" fmla="*/ 244 h 390"/>
              <a:gd name="T18" fmla="*/ 223 w 302"/>
              <a:gd name="T19" fmla="*/ 248 h 390"/>
              <a:gd name="T20" fmla="*/ 187 w 302"/>
              <a:gd name="T21" fmla="*/ 315 h 390"/>
              <a:gd name="T22" fmla="*/ 255 w 302"/>
              <a:gd name="T23" fmla="*/ 338 h 390"/>
              <a:gd name="T24" fmla="*/ 302 w 302"/>
              <a:gd name="T25" fmla="*/ 282 h 390"/>
              <a:gd name="T26" fmla="*/ 302 w 302"/>
              <a:gd name="T27" fmla="*/ 0 h 390"/>
              <a:gd name="T28" fmla="*/ 88 w 302"/>
              <a:gd name="T29" fmla="*/ 46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2" h="390">
                <a:moveTo>
                  <a:pt x="88" y="46"/>
                </a:moveTo>
                <a:cubicBezTo>
                  <a:pt x="88" y="284"/>
                  <a:pt x="88" y="284"/>
                  <a:pt x="88" y="284"/>
                </a:cubicBezTo>
                <a:cubicBezTo>
                  <a:pt x="75" y="281"/>
                  <a:pt x="60" y="282"/>
                  <a:pt x="45" y="288"/>
                </a:cubicBezTo>
                <a:cubicBezTo>
                  <a:pt x="11" y="300"/>
                  <a:pt x="0" y="330"/>
                  <a:pt x="9" y="355"/>
                </a:cubicBezTo>
                <a:cubicBezTo>
                  <a:pt x="17" y="380"/>
                  <a:pt x="44" y="390"/>
                  <a:pt x="77" y="378"/>
                </a:cubicBezTo>
                <a:cubicBezTo>
                  <a:pt x="106" y="367"/>
                  <a:pt x="124" y="344"/>
                  <a:pt x="124" y="322"/>
                </a:cubicBezTo>
                <a:cubicBezTo>
                  <a:pt x="124" y="322"/>
                  <a:pt x="124" y="196"/>
                  <a:pt x="124" y="126"/>
                </a:cubicBezTo>
                <a:cubicBezTo>
                  <a:pt x="266" y="93"/>
                  <a:pt x="266" y="93"/>
                  <a:pt x="266" y="93"/>
                </a:cubicBezTo>
                <a:cubicBezTo>
                  <a:pt x="266" y="244"/>
                  <a:pt x="266" y="244"/>
                  <a:pt x="266" y="244"/>
                </a:cubicBezTo>
                <a:cubicBezTo>
                  <a:pt x="253" y="241"/>
                  <a:pt x="238" y="242"/>
                  <a:pt x="223" y="248"/>
                </a:cubicBezTo>
                <a:cubicBezTo>
                  <a:pt x="189" y="260"/>
                  <a:pt x="178" y="290"/>
                  <a:pt x="187" y="315"/>
                </a:cubicBezTo>
                <a:cubicBezTo>
                  <a:pt x="195" y="340"/>
                  <a:pt x="222" y="350"/>
                  <a:pt x="255" y="338"/>
                </a:cubicBezTo>
                <a:cubicBezTo>
                  <a:pt x="284" y="327"/>
                  <a:pt x="302" y="304"/>
                  <a:pt x="302" y="282"/>
                </a:cubicBezTo>
                <a:cubicBezTo>
                  <a:pt x="302" y="0"/>
                  <a:pt x="302" y="0"/>
                  <a:pt x="302" y="0"/>
                </a:cubicBezTo>
                <a:lnTo>
                  <a:pt x="88" y="4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5"/>
          <p:cNvSpPr/>
          <p:nvPr/>
        </p:nvSpPr>
        <p:spPr bwMode="auto">
          <a:xfrm>
            <a:off x="2722987" y="4579613"/>
            <a:ext cx="3779313" cy="812073"/>
          </a:xfrm>
          <a:custGeom>
            <a:avLst/>
            <a:gdLst>
              <a:gd name="T0" fmla="*/ 381 w 425"/>
              <a:gd name="T1" fmla="*/ 0 h 89"/>
              <a:gd name="T2" fmla="*/ 337 w 425"/>
              <a:gd name="T3" fmla="*/ 39 h 89"/>
              <a:gd name="T4" fmla="*/ 337 w 425"/>
              <a:gd name="T5" fmla="*/ 39 h 89"/>
              <a:gd name="T6" fmla="*/ 23 w 425"/>
              <a:gd name="T7" fmla="*/ 40 h 89"/>
              <a:gd name="T8" fmla="*/ 12 w 425"/>
              <a:gd name="T9" fmla="*/ 32 h 89"/>
              <a:gd name="T10" fmla="*/ 0 w 425"/>
              <a:gd name="T11" fmla="*/ 45 h 89"/>
              <a:gd name="T12" fmla="*/ 12 w 425"/>
              <a:gd name="T13" fmla="*/ 57 h 89"/>
              <a:gd name="T14" fmla="*/ 23 w 425"/>
              <a:gd name="T15" fmla="*/ 49 h 89"/>
              <a:gd name="T16" fmla="*/ 337 w 425"/>
              <a:gd name="T17" fmla="*/ 50 h 89"/>
              <a:gd name="T18" fmla="*/ 337 w 425"/>
              <a:gd name="T19" fmla="*/ 50 h 89"/>
              <a:gd name="T20" fmla="*/ 381 w 425"/>
              <a:gd name="T21" fmla="*/ 89 h 89"/>
              <a:gd name="T22" fmla="*/ 425 w 425"/>
              <a:gd name="T23" fmla="*/ 45 h 89"/>
              <a:gd name="T24" fmla="*/ 381 w 425"/>
              <a:gd name="T25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5" h="89">
                <a:moveTo>
                  <a:pt x="381" y="0"/>
                </a:moveTo>
                <a:cubicBezTo>
                  <a:pt x="358" y="0"/>
                  <a:pt x="340" y="17"/>
                  <a:pt x="337" y="39"/>
                </a:cubicBezTo>
                <a:cubicBezTo>
                  <a:pt x="337" y="39"/>
                  <a:pt x="337" y="39"/>
                  <a:pt x="337" y="39"/>
                </a:cubicBezTo>
                <a:cubicBezTo>
                  <a:pt x="276" y="44"/>
                  <a:pt x="95" y="45"/>
                  <a:pt x="23" y="40"/>
                </a:cubicBezTo>
                <a:cubicBezTo>
                  <a:pt x="21" y="35"/>
                  <a:pt x="17" y="32"/>
                  <a:pt x="12" y="32"/>
                </a:cubicBezTo>
                <a:cubicBezTo>
                  <a:pt x="5" y="32"/>
                  <a:pt x="0" y="38"/>
                  <a:pt x="0" y="45"/>
                </a:cubicBezTo>
                <a:cubicBezTo>
                  <a:pt x="0" y="51"/>
                  <a:pt x="5" y="57"/>
                  <a:pt x="12" y="57"/>
                </a:cubicBezTo>
                <a:cubicBezTo>
                  <a:pt x="17" y="57"/>
                  <a:pt x="21" y="54"/>
                  <a:pt x="23" y="49"/>
                </a:cubicBezTo>
                <a:cubicBezTo>
                  <a:pt x="104" y="45"/>
                  <a:pt x="267" y="45"/>
                  <a:pt x="337" y="50"/>
                </a:cubicBezTo>
                <a:cubicBezTo>
                  <a:pt x="337" y="50"/>
                  <a:pt x="337" y="50"/>
                  <a:pt x="337" y="50"/>
                </a:cubicBezTo>
                <a:cubicBezTo>
                  <a:pt x="340" y="72"/>
                  <a:pt x="358" y="89"/>
                  <a:pt x="381" y="89"/>
                </a:cubicBezTo>
                <a:cubicBezTo>
                  <a:pt x="406" y="89"/>
                  <a:pt x="425" y="69"/>
                  <a:pt x="425" y="45"/>
                </a:cubicBezTo>
                <a:cubicBezTo>
                  <a:pt x="425" y="20"/>
                  <a:pt x="406" y="0"/>
                  <a:pt x="381" y="0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87000">
                <a:schemeClr val="bg1">
                  <a:alpha val="0"/>
                </a:schemeClr>
              </a:gs>
              <a:gs pos="0">
                <a:schemeClr val="bg1">
                  <a:alpha val="64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50" name="Freeform 104"/>
          <p:cNvSpPr>
            <a:spLocks noChangeArrowheads="1"/>
          </p:cNvSpPr>
          <p:nvPr/>
        </p:nvSpPr>
        <p:spPr bwMode="auto">
          <a:xfrm>
            <a:off x="5944330" y="4813905"/>
            <a:ext cx="383010" cy="257599"/>
          </a:xfrm>
          <a:custGeom>
            <a:avLst/>
            <a:gdLst>
              <a:gd name="T0" fmla="*/ 203 w 497"/>
              <a:gd name="T1" fmla="*/ 257 h 337"/>
              <a:gd name="T2" fmla="*/ 203 w 497"/>
              <a:gd name="T3" fmla="*/ 257 h 337"/>
              <a:gd name="T4" fmla="*/ 221 w 497"/>
              <a:gd name="T5" fmla="*/ 327 h 337"/>
              <a:gd name="T6" fmla="*/ 283 w 497"/>
              <a:gd name="T7" fmla="*/ 310 h 337"/>
              <a:gd name="T8" fmla="*/ 398 w 497"/>
              <a:gd name="T9" fmla="*/ 9 h 337"/>
              <a:gd name="T10" fmla="*/ 203 w 497"/>
              <a:gd name="T11" fmla="*/ 257 h 337"/>
              <a:gd name="T12" fmla="*/ 248 w 497"/>
              <a:gd name="T13" fmla="*/ 71 h 337"/>
              <a:gd name="T14" fmla="*/ 248 w 497"/>
              <a:gd name="T15" fmla="*/ 71 h 337"/>
              <a:gd name="T16" fmla="*/ 274 w 497"/>
              <a:gd name="T17" fmla="*/ 71 h 337"/>
              <a:gd name="T18" fmla="*/ 310 w 497"/>
              <a:gd name="T19" fmla="*/ 26 h 337"/>
              <a:gd name="T20" fmla="*/ 248 w 497"/>
              <a:gd name="T21" fmla="*/ 17 h 337"/>
              <a:gd name="T22" fmla="*/ 0 w 497"/>
              <a:gd name="T23" fmla="*/ 283 h 337"/>
              <a:gd name="T24" fmla="*/ 0 w 497"/>
              <a:gd name="T25" fmla="*/ 310 h 337"/>
              <a:gd name="T26" fmla="*/ 26 w 497"/>
              <a:gd name="T27" fmla="*/ 336 h 337"/>
              <a:gd name="T28" fmla="*/ 53 w 497"/>
              <a:gd name="T29" fmla="*/ 310 h 337"/>
              <a:gd name="T30" fmla="*/ 53 w 497"/>
              <a:gd name="T31" fmla="*/ 283 h 337"/>
              <a:gd name="T32" fmla="*/ 248 w 497"/>
              <a:gd name="T33" fmla="*/ 71 h 337"/>
              <a:gd name="T34" fmla="*/ 425 w 497"/>
              <a:gd name="T35" fmla="*/ 98 h 337"/>
              <a:gd name="T36" fmla="*/ 425 w 497"/>
              <a:gd name="T37" fmla="*/ 98 h 337"/>
              <a:gd name="T38" fmla="*/ 407 w 497"/>
              <a:gd name="T39" fmla="*/ 151 h 337"/>
              <a:gd name="T40" fmla="*/ 442 w 497"/>
              <a:gd name="T41" fmla="*/ 283 h 337"/>
              <a:gd name="T42" fmla="*/ 442 w 497"/>
              <a:gd name="T43" fmla="*/ 310 h 337"/>
              <a:gd name="T44" fmla="*/ 469 w 497"/>
              <a:gd name="T45" fmla="*/ 336 h 337"/>
              <a:gd name="T46" fmla="*/ 469 w 497"/>
              <a:gd name="T47" fmla="*/ 336 h 337"/>
              <a:gd name="T48" fmla="*/ 496 w 497"/>
              <a:gd name="T49" fmla="*/ 310 h 337"/>
              <a:gd name="T50" fmla="*/ 496 w 497"/>
              <a:gd name="T51" fmla="*/ 283 h 337"/>
              <a:gd name="T52" fmla="*/ 425 w 497"/>
              <a:gd name="T53" fmla="*/ 98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97" h="337">
                <a:moveTo>
                  <a:pt x="203" y="257"/>
                </a:moveTo>
                <a:lnTo>
                  <a:pt x="203" y="257"/>
                </a:lnTo>
                <a:cubicBezTo>
                  <a:pt x="186" y="283"/>
                  <a:pt x="194" y="310"/>
                  <a:pt x="221" y="327"/>
                </a:cubicBezTo>
                <a:cubicBezTo>
                  <a:pt x="239" y="336"/>
                  <a:pt x="266" y="336"/>
                  <a:pt x="283" y="310"/>
                </a:cubicBezTo>
                <a:cubicBezTo>
                  <a:pt x="301" y="274"/>
                  <a:pt x="407" y="9"/>
                  <a:pt x="398" y="9"/>
                </a:cubicBezTo>
                <a:cubicBezTo>
                  <a:pt x="389" y="0"/>
                  <a:pt x="221" y="230"/>
                  <a:pt x="203" y="257"/>
                </a:cubicBezTo>
                <a:close/>
                <a:moveTo>
                  <a:pt x="248" y="71"/>
                </a:moveTo>
                <a:lnTo>
                  <a:pt x="248" y="71"/>
                </a:lnTo>
                <a:cubicBezTo>
                  <a:pt x="257" y="71"/>
                  <a:pt x="266" y="71"/>
                  <a:pt x="274" y="71"/>
                </a:cubicBezTo>
                <a:cubicBezTo>
                  <a:pt x="292" y="53"/>
                  <a:pt x="301" y="44"/>
                  <a:pt x="310" y="26"/>
                </a:cubicBezTo>
                <a:cubicBezTo>
                  <a:pt x="292" y="17"/>
                  <a:pt x="274" y="17"/>
                  <a:pt x="248" y="17"/>
                </a:cubicBezTo>
                <a:cubicBezTo>
                  <a:pt x="106" y="17"/>
                  <a:pt x="0" y="133"/>
                  <a:pt x="0" y="283"/>
                </a:cubicBezTo>
                <a:cubicBezTo>
                  <a:pt x="0" y="292"/>
                  <a:pt x="0" y="301"/>
                  <a:pt x="0" y="310"/>
                </a:cubicBezTo>
                <a:cubicBezTo>
                  <a:pt x="0" y="327"/>
                  <a:pt x="17" y="336"/>
                  <a:pt x="26" y="336"/>
                </a:cubicBezTo>
                <a:cubicBezTo>
                  <a:pt x="44" y="336"/>
                  <a:pt x="53" y="319"/>
                  <a:pt x="53" y="310"/>
                </a:cubicBezTo>
                <a:cubicBezTo>
                  <a:pt x="53" y="301"/>
                  <a:pt x="53" y="292"/>
                  <a:pt x="53" y="283"/>
                </a:cubicBezTo>
                <a:cubicBezTo>
                  <a:pt x="53" y="160"/>
                  <a:pt x="132" y="71"/>
                  <a:pt x="248" y="71"/>
                </a:cubicBezTo>
                <a:close/>
                <a:moveTo>
                  <a:pt x="425" y="98"/>
                </a:moveTo>
                <a:lnTo>
                  <a:pt x="425" y="98"/>
                </a:lnTo>
                <a:cubicBezTo>
                  <a:pt x="416" y="115"/>
                  <a:pt x="416" y="133"/>
                  <a:pt x="407" y="151"/>
                </a:cubicBezTo>
                <a:cubicBezTo>
                  <a:pt x="433" y="186"/>
                  <a:pt x="442" y="239"/>
                  <a:pt x="442" y="283"/>
                </a:cubicBezTo>
                <a:cubicBezTo>
                  <a:pt x="442" y="292"/>
                  <a:pt x="442" y="301"/>
                  <a:pt x="442" y="310"/>
                </a:cubicBezTo>
                <a:cubicBezTo>
                  <a:pt x="442" y="319"/>
                  <a:pt x="451" y="336"/>
                  <a:pt x="469" y="336"/>
                </a:cubicBezTo>
                <a:lnTo>
                  <a:pt x="469" y="336"/>
                </a:lnTo>
                <a:cubicBezTo>
                  <a:pt x="478" y="336"/>
                  <a:pt x="496" y="327"/>
                  <a:pt x="496" y="310"/>
                </a:cubicBezTo>
                <a:cubicBezTo>
                  <a:pt x="496" y="301"/>
                  <a:pt x="496" y="292"/>
                  <a:pt x="496" y="283"/>
                </a:cubicBezTo>
                <a:cubicBezTo>
                  <a:pt x="496" y="213"/>
                  <a:pt x="469" y="151"/>
                  <a:pt x="425" y="9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Freeform 5"/>
          <p:cNvSpPr/>
          <p:nvPr/>
        </p:nvSpPr>
        <p:spPr bwMode="auto">
          <a:xfrm rot="10800000">
            <a:off x="5701701" y="5788048"/>
            <a:ext cx="3779313" cy="812073"/>
          </a:xfrm>
          <a:custGeom>
            <a:avLst/>
            <a:gdLst>
              <a:gd name="T0" fmla="*/ 381 w 425"/>
              <a:gd name="T1" fmla="*/ 0 h 89"/>
              <a:gd name="T2" fmla="*/ 337 w 425"/>
              <a:gd name="T3" fmla="*/ 39 h 89"/>
              <a:gd name="T4" fmla="*/ 337 w 425"/>
              <a:gd name="T5" fmla="*/ 39 h 89"/>
              <a:gd name="T6" fmla="*/ 23 w 425"/>
              <a:gd name="T7" fmla="*/ 40 h 89"/>
              <a:gd name="T8" fmla="*/ 12 w 425"/>
              <a:gd name="T9" fmla="*/ 32 h 89"/>
              <a:gd name="T10" fmla="*/ 0 w 425"/>
              <a:gd name="T11" fmla="*/ 45 h 89"/>
              <a:gd name="T12" fmla="*/ 12 w 425"/>
              <a:gd name="T13" fmla="*/ 57 h 89"/>
              <a:gd name="T14" fmla="*/ 23 w 425"/>
              <a:gd name="T15" fmla="*/ 49 h 89"/>
              <a:gd name="T16" fmla="*/ 337 w 425"/>
              <a:gd name="T17" fmla="*/ 50 h 89"/>
              <a:gd name="T18" fmla="*/ 337 w 425"/>
              <a:gd name="T19" fmla="*/ 50 h 89"/>
              <a:gd name="T20" fmla="*/ 381 w 425"/>
              <a:gd name="T21" fmla="*/ 89 h 89"/>
              <a:gd name="T22" fmla="*/ 425 w 425"/>
              <a:gd name="T23" fmla="*/ 45 h 89"/>
              <a:gd name="T24" fmla="*/ 381 w 425"/>
              <a:gd name="T25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5" h="89">
                <a:moveTo>
                  <a:pt x="381" y="0"/>
                </a:moveTo>
                <a:cubicBezTo>
                  <a:pt x="358" y="0"/>
                  <a:pt x="340" y="17"/>
                  <a:pt x="337" y="39"/>
                </a:cubicBezTo>
                <a:cubicBezTo>
                  <a:pt x="337" y="39"/>
                  <a:pt x="337" y="39"/>
                  <a:pt x="337" y="39"/>
                </a:cubicBezTo>
                <a:cubicBezTo>
                  <a:pt x="276" y="44"/>
                  <a:pt x="95" y="45"/>
                  <a:pt x="23" y="40"/>
                </a:cubicBezTo>
                <a:cubicBezTo>
                  <a:pt x="21" y="35"/>
                  <a:pt x="17" y="32"/>
                  <a:pt x="12" y="32"/>
                </a:cubicBezTo>
                <a:cubicBezTo>
                  <a:pt x="5" y="32"/>
                  <a:pt x="0" y="38"/>
                  <a:pt x="0" y="45"/>
                </a:cubicBezTo>
                <a:cubicBezTo>
                  <a:pt x="0" y="51"/>
                  <a:pt x="5" y="57"/>
                  <a:pt x="12" y="57"/>
                </a:cubicBezTo>
                <a:cubicBezTo>
                  <a:pt x="17" y="57"/>
                  <a:pt x="21" y="54"/>
                  <a:pt x="23" y="49"/>
                </a:cubicBezTo>
                <a:cubicBezTo>
                  <a:pt x="104" y="45"/>
                  <a:pt x="267" y="45"/>
                  <a:pt x="337" y="50"/>
                </a:cubicBezTo>
                <a:cubicBezTo>
                  <a:pt x="337" y="50"/>
                  <a:pt x="337" y="50"/>
                  <a:pt x="337" y="50"/>
                </a:cubicBezTo>
                <a:cubicBezTo>
                  <a:pt x="340" y="72"/>
                  <a:pt x="358" y="89"/>
                  <a:pt x="381" y="89"/>
                </a:cubicBezTo>
                <a:cubicBezTo>
                  <a:pt x="406" y="89"/>
                  <a:pt x="425" y="69"/>
                  <a:pt x="425" y="45"/>
                </a:cubicBezTo>
                <a:cubicBezTo>
                  <a:pt x="425" y="20"/>
                  <a:pt x="406" y="0"/>
                  <a:pt x="381" y="0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87000">
                <a:schemeClr val="bg1">
                  <a:alpha val="0"/>
                </a:schemeClr>
              </a:gs>
              <a:gs pos="0">
                <a:schemeClr val="bg1">
                  <a:alpha val="64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53" name="Freeform 123"/>
          <p:cNvSpPr>
            <a:spLocks noChangeArrowheads="1"/>
          </p:cNvSpPr>
          <p:nvPr/>
        </p:nvSpPr>
        <p:spPr bwMode="auto">
          <a:xfrm>
            <a:off x="5911870" y="6006357"/>
            <a:ext cx="368304" cy="375455"/>
          </a:xfrm>
          <a:custGeom>
            <a:avLst/>
            <a:gdLst>
              <a:gd name="T0" fmla="*/ 275 w 452"/>
              <a:gd name="T1" fmla="*/ 301 h 462"/>
              <a:gd name="T2" fmla="*/ 275 w 452"/>
              <a:gd name="T3" fmla="*/ 301 h 462"/>
              <a:gd name="T4" fmla="*/ 434 w 452"/>
              <a:gd name="T5" fmla="*/ 26 h 462"/>
              <a:gd name="T6" fmla="*/ 434 w 452"/>
              <a:gd name="T7" fmla="*/ 18 h 462"/>
              <a:gd name="T8" fmla="*/ 425 w 452"/>
              <a:gd name="T9" fmla="*/ 18 h 462"/>
              <a:gd name="T10" fmla="*/ 159 w 452"/>
              <a:gd name="T11" fmla="*/ 178 h 462"/>
              <a:gd name="T12" fmla="*/ 9 w 452"/>
              <a:gd name="T13" fmla="*/ 301 h 462"/>
              <a:gd name="T14" fmla="*/ 35 w 452"/>
              <a:gd name="T15" fmla="*/ 328 h 462"/>
              <a:gd name="T16" fmla="*/ 88 w 452"/>
              <a:gd name="T17" fmla="*/ 310 h 462"/>
              <a:gd name="T18" fmla="*/ 151 w 452"/>
              <a:gd name="T19" fmla="*/ 372 h 462"/>
              <a:gd name="T20" fmla="*/ 133 w 452"/>
              <a:gd name="T21" fmla="*/ 425 h 462"/>
              <a:gd name="T22" fmla="*/ 151 w 452"/>
              <a:gd name="T23" fmla="*/ 452 h 462"/>
              <a:gd name="T24" fmla="*/ 275 w 452"/>
              <a:gd name="T25" fmla="*/ 301 h 462"/>
              <a:gd name="T26" fmla="*/ 301 w 452"/>
              <a:gd name="T27" fmla="*/ 150 h 462"/>
              <a:gd name="T28" fmla="*/ 301 w 452"/>
              <a:gd name="T29" fmla="*/ 150 h 462"/>
              <a:gd name="T30" fmla="*/ 301 w 452"/>
              <a:gd name="T31" fmla="*/ 97 h 462"/>
              <a:gd name="T32" fmla="*/ 354 w 452"/>
              <a:gd name="T33" fmla="*/ 97 h 462"/>
              <a:gd name="T34" fmla="*/ 354 w 452"/>
              <a:gd name="T35" fmla="*/ 150 h 462"/>
              <a:gd name="T36" fmla="*/ 301 w 452"/>
              <a:gd name="T37" fmla="*/ 15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2" h="462">
                <a:moveTo>
                  <a:pt x="275" y="301"/>
                </a:moveTo>
                <a:lnTo>
                  <a:pt x="275" y="301"/>
                </a:lnTo>
                <a:cubicBezTo>
                  <a:pt x="275" y="301"/>
                  <a:pt x="451" y="169"/>
                  <a:pt x="434" y="26"/>
                </a:cubicBezTo>
                <a:lnTo>
                  <a:pt x="434" y="18"/>
                </a:lnTo>
                <a:cubicBezTo>
                  <a:pt x="425" y="18"/>
                  <a:pt x="425" y="18"/>
                  <a:pt x="425" y="18"/>
                </a:cubicBezTo>
                <a:cubicBezTo>
                  <a:pt x="284" y="0"/>
                  <a:pt x="159" y="178"/>
                  <a:pt x="159" y="178"/>
                </a:cubicBezTo>
                <a:cubicBezTo>
                  <a:pt x="53" y="159"/>
                  <a:pt x="62" y="186"/>
                  <a:pt x="9" y="301"/>
                </a:cubicBezTo>
                <a:cubicBezTo>
                  <a:pt x="0" y="328"/>
                  <a:pt x="18" y="328"/>
                  <a:pt x="35" y="328"/>
                </a:cubicBezTo>
                <a:cubicBezTo>
                  <a:pt x="53" y="319"/>
                  <a:pt x="88" y="310"/>
                  <a:pt x="88" y="310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372"/>
                  <a:pt x="141" y="407"/>
                  <a:pt x="133" y="425"/>
                </a:cubicBezTo>
                <a:cubicBezTo>
                  <a:pt x="124" y="443"/>
                  <a:pt x="133" y="461"/>
                  <a:pt x="151" y="452"/>
                </a:cubicBezTo>
                <a:cubicBezTo>
                  <a:pt x="266" y="398"/>
                  <a:pt x="292" y="407"/>
                  <a:pt x="275" y="301"/>
                </a:cubicBezTo>
                <a:close/>
                <a:moveTo>
                  <a:pt x="301" y="150"/>
                </a:moveTo>
                <a:lnTo>
                  <a:pt x="301" y="150"/>
                </a:lnTo>
                <a:cubicBezTo>
                  <a:pt x="284" y="133"/>
                  <a:pt x="284" y="115"/>
                  <a:pt x="301" y="97"/>
                </a:cubicBezTo>
                <a:cubicBezTo>
                  <a:pt x="319" y="80"/>
                  <a:pt x="345" y="80"/>
                  <a:pt x="354" y="97"/>
                </a:cubicBezTo>
                <a:cubicBezTo>
                  <a:pt x="372" y="115"/>
                  <a:pt x="372" y="133"/>
                  <a:pt x="354" y="150"/>
                </a:cubicBezTo>
                <a:cubicBezTo>
                  <a:pt x="345" y="169"/>
                  <a:pt x="319" y="169"/>
                  <a:pt x="301" y="15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1580434" y="2878508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1584515" y="3164413"/>
            <a:ext cx="2494364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8628299" y="2792316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8632380" y="3078221"/>
            <a:ext cx="2494364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8628299" y="410631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8632380" y="696536"/>
            <a:ext cx="2494364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1580434" y="5321841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1584515" y="5607746"/>
            <a:ext cx="2494364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8628299" y="5335545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8632380" y="5621450"/>
            <a:ext cx="2494364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5"/>
          <p:cNvSpPr txBox="1"/>
          <p:nvPr/>
        </p:nvSpPr>
        <p:spPr>
          <a:xfrm>
            <a:off x="69112" y="118667"/>
            <a:ext cx="3081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本年工作回顾</a:t>
            </a:r>
            <a:endParaRPr lang="zh-CN" altLang="en-US" sz="28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 flipH="1" flipV="1">
            <a:off x="3620725" y="953725"/>
            <a:ext cx="4950550" cy="4950550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33000"/>
                </a:schemeClr>
              </a:gs>
            </a:gsLst>
            <a:lin ang="2700000" scaled="0"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 flipH="1" flipV="1">
            <a:off x="3620725" y="953725"/>
            <a:ext cx="4950550" cy="4950550"/>
          </a:xfrm>
          <a:prstGeom prst="ellipse">
            <a:avLst/>
          </a:prstGeom>
          <a:noFill/>
          <a:ln w="9525">
            <a:gradFill flip="none" rotWithShape="1">
              <a:gsLst>
                <a:gs pos="22000">
                  <a:schemeClr val="bg1"/>
                </a:gs>
                <a:gs pos="35000">
                  <a:schemeClr val="bg1">
                    <a:alpha val="0"/>
                  </a:schemeClr>
                </a:gs>
                <a:gs pos="100000">
                  <a:srgbClr val="D8210D">
                    <a:alpha val="0"/>
                  </a:srgbClr>
                </a:gs>
              </a:gsLst>
              <a:lin ang="138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6372014" y="2130314"/>
            <a:ext cx="157347" cy="314869"/>
          </a:xfrm>
          <a:prstGeom prst="line">
            <a:avLst/>
          </a:prstGeom>
          <a:ln w="19050"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5253980" y="4412817"/>
            <a:ext cx="157347" cy="314869"/>
          </a:xfrm>
          <a:prstGeom prst="line">
            <a:avLst/>
          </a:prstGeom>
          <a:ln w="19050"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559879" y="2559509"/>
            <a:ext cx="30722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zh-CN" altLang="en-US" sz="440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5"/>
          <p:cNvSpPr txBox="1"/>
          <p:nvPr/>
        </p:nvSpPr>
        <p:spPr>
          <a:xfrm>
            <a:off x="4555258" y="3543327"/>
            <a:ext cx="30814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取得成就汇报</a:t>
            </a:r>
            <a:endParaRPr lang="zh-CN" altLang="en-US" sz="32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4559879" y="3429000"/>
            <a:ext cx="3072242" cy="1"/>
          </a:xfrm>
          <a:prstGeom prst="line">
            <a:avLst/>
          </a:prstGeom>
          <a:ln w="19050">
            <a:gradFill>
              <a:gsLst>
                <a:gs pos="0">
                  <a:srgbClr val="CB1B45"/>
                </a:gs>
                <a:gs pos="100000">
                  <a:schemeClr val="accent1">
                    <a:tint val="44500"/>
                    <a:satMod val="16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 flipV="1">
            <a:off x="7069082" y="3658288"/>
            <a:ext cx="0" cy="61200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7069082" y="3665529"/>
            <a:ext cx="55324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 flipV="1">
            <a:off x="5168801" y="3658288"/>
            <a:ext cx="8975" cy="61200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4615561" y="3665529"/>
            <a:ext cx="55324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3410198" y="5175914"/>
            <a:ext cx="1" cy="839268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8861237" y="5175914"/>
            <a:ext cx="1" cy="839268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0082662" y="4561925"/>
            <a:ext cx="415462" cy="230814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algn="ctr"/>
            <a:r>
              <a:rPr lang="zh-CN" altLang="en-US" sz="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媒体</a:t>
            </a:r>
            <a:endParaRPr lang="id-ID" sz="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065484" y="4895242"/>
            <a:ext cx="2449817" cy="738646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indent="-609600"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单击此处编辑您要的内容，建议您在展示时采用微软雅黑字体</a:t>
            </a:r>
            <a:endParaRPr lang="ms-MY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948094" y="4518388"/>
            <a:ext cx="415462" cy="230814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algn="ctr"/>
            <a:r>
              <a:rPr lang="zh-CN" altLang="en-US" sz="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</a:t>
            </a:r>
            <a:endParaRPr lang="id-ID" sz="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30917" y="4851705"/>
            <a:ext cx="2449817" cy="738646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indent="-609600"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单击此处编辑您要的内容，建议您在展示时采用微软雅黑字体</a:t>
            </a:r>
            <a:endParaRPr lang="ms-MY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772861" y="2409726"/>
            <a:ext cx="646294" cy="230814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algn="ctr"/>
            <a:r>
              <a:rPr lang="zh-CN" altLang="en-US" sz="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战略交付</a:t>
            </a:r>
            <a:endParaRPr lang="id-ID" sz="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41011" y="2886242"/>
            <a:ext cx="415462" cy="230814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algn="ctr"/>
            <a:r>
              <a:rPr lang="zh-CN" altLang="en-US" sz="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计划</a:t>
            </a:r>
            <a:endParaRPr lang="id-ID" sz="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223835" y="3219559"/>
            <a:ext cx="2449817" cy="738646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indent="-609600"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单击此处编辑您要的内容，建议您在展示时采用微软雅黑字体</a:t>
            </a:r>
            <a:endParaRPr lang="ms-MY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538464" y="2872411"/>
            <a:ext cx="530879" cy="230814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algn="ctr"/>
            <a:r>
              <a:rPr lang="zh-CN" altLang="en-US" sz="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电弧炉</a:t>
            </a:r>
            <a:endParaRPr lang="id-ID" sz="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578993" y="3205728"/>
            <a:ext cx="2449817" cy="738646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indent="-609600"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单击此处编辑您要的内容，建议您在展示时采用微软雅黑字体</a:t>
            </a:r>
            <a:endParaRPr lang="ms-MY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829120" y="2727710"/>
            <a:ext cx="2449817" cy="738646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indent="-609600"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单击此处编辑您要的内容，建议您在展示时采用微软雅黑字体</a:t>
            </a:r>
            <a:endParaRPr lang="ms-MY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>
            <a:off x="3413788" y="6020302"/>
            <a:ext cx="1201773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7659464" y="6015182"/>
            <a:ext cx="1201773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AutoShape 44"/>
          <p:cNvSpPr/>
          <p:nvPr/>
        </p:nvSpPr>
        <p:spPr bwMode="auto">
          <a:xfrm>
            <a:off x="3245249" y="2375170"/>
            <a:ext cx="548764" cy="5250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397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lt1"/>
              </a:solidFill>
              <a:sym typeface="Gill Sans" charset="0"/>
            </a:endParaRPr>
          </a:p>
        </p:txBody>
      </p:sp>
      <p:sp>
        <p:nvSpPr>
          <p:cNvPr id="75" name="AutoShape 91"/>
          <p:cNvSpPr/>
          <p:nvPr/>
        </p:nvSpPr>
        <p:spPr bwMode="auto">
          <a:xfrm>
            <a:off x="8614587" y="2392221"/>
            <a:ext cx="450897" cy="496116"/>
          </a:xfrm>
          <a:custGeom>
            <a:avLst/>
            <a:gdLst>
              <a:gd name="T0" fmla="+- 0 10795 54"/>
              <a:gd name="T1" fmla="*/ T0 w 21483"/>
              <a:gd name="T2" fmla="*/ 10800 h 21600"/>
              <a:gd name="T3" fmla="+- 0 10795 54"/>
              <a:gd name="T4" fmla="*/ T3 w 21483"/>
              <a:gd name="T5" fmla="*/ 10800 h 21600"/>
              <a:gd name="T6" fmla="+- 0 10795 54"/>
              <a:gd name="T7" fmla="*/ T6 w 21483"/>
              <a:gd name="T8" fmla="*/ 10800 h 21600"/>
              <a:gd name="T9" fmla="+- 0 10795 54"/>
              <a:gd name="T10" fmla="*/ T9 w 2148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chemeClr val="bg1"/>
          </a:solidFill>
          <a:ln w="9525">
            <a:gradFill>
              <a:gsLst>
                <a:gs pos="397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lt1"/>
              </a:solidFill>
              <a:sym typeface="Gill Sans" charset="0"/>
            </a:endParaRPr>
          </a:p>
        </p:txBody>
      </p:sp>
      <p:sp>
        <p:nvSpPr>
          <p:cNvPr id="76" name="AutoShape 43"/>
          <p:cNvSpPr/>
          <p:nvPr/>
        </p:nvSpPr>
        <p:spPr bwMode="auto">
          <a:xfrm>
            <a:off x="10022151" y="4039374"/>
            <a:ext cx="505697" cy="5541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8"/>
                </a:cubicBezTo>
                <a:cubicBezTo>
                  <a:pt x="21470" y="798"/>
                  <a:pt x="21599" y="1177"/>
                  <a:pt x="21599" y="1615"/>
                </a:cubicBezTo>
                <a:lnTo>
                  <a:pt x="21599" y="19984"/>
                </a:lnTo>
                <a:cubicBezTo>
                  <a:pt x="21599" y="20422"/>
                  <a:pt x="21470" y="20803"/>
                  <a:pt x="21208" y="21124"/>
                </a:cubicBezTo>
                <a:cubicBezTo>
                  <a:pt x="20948" y="21441"/>
                  <a:pt x="20632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6" y="21124"/>
                </a:cubicBezTo>
                <a:cubicBezTo>
                  <a:pt x="132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7"/>
                  <a:pt x="132" y="798"/>
                  <a:pt x="396" y="478"/>
                </a:cubicBezTo>
                <a:cubicBezTo>
                  <a:pt x="661" y="158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0"/>
                </a:moveTo>
                <a:lnTo>
                  <a:pt x="1801" y="2170"/>
                </a:lnTo>
                <a:lnTo>
                  <a:pt x="1801" y="19440"/>
                </a:lnTo>
                <a:lnTo>
                  <a:pt x="19805" y="19440"/>
                </a:lnTo>
                <a:lnTo>
                  <a:pt x="19805" y="2170"/>
                </a:lnTo>
                <a:close/>
                <a:moveTo>
                  <a:pt x="5425" y="8662"/>
                </a:moveTo>
                <a:cubicBezTo>
                  <a:pt x="4910" y="8662"/>
                  <a:pt x="4475" y="8454"/>
                  <a:pt x="4125" y="8034"/>
                </a:cubicBezTo>
                <a:cubicBezTo>
                  <a:pt x="3770" y="7611"/>
                  <a:pt x="3598" y="7103"/>
                  <a:pt x="3598" y="6512"/>
                </a:cubicBezTo>
                <a:cubicBezTo>
                  <a:pt x="3598" y="5895"/>
                  <a:pt x="3770" y="5372"/>
                  <a:pt x="4125" y="4952"/>
                </a:cubicBezTo>
                <a:cubicBezTo>
                  <a:pt x="4477" y="4526"/>
                  <a:pt x="4910" y="4321"/>
                  <a:pt x="5425" y="4321"/>
                </a:cubicBezTo>
                <a:cubicBezTo>
                  <a:pt x="5914" y="4321"/>
                  <a:pt x="6340" y="4529"/>
                  <a:pt x="6693" y="4952"/>
                </a:cubicBezTo>
                <a:cubicBezTo>
                  <a:pt x="7045" y="5372"/>
                  <a:pt x="7219" y="5895"/>
                  <a:pt x="7219" y="6512"/>
                </a:cubicBezTo>
                <a:cubicBezTo>
                  <a:pt x="7219" y="7103"/>
                  <a:pt x="7045" y="7611"/>
                  <a:pt x="6693" y="8034"/>
                </a:cubicBezTo>
                <a:cubicBezTo>
                  <a:pt x="6340" y="8454"/>
                  <a:pt x="5914" y="8662"/>
                  <a:pt x="5425" y="8662"/>
                </a:cubicBezTo>
                <a:moveTo>
                  <a:pt x="18001" y="17287"/>
                </a:moveTo>
                <a:lnTo>
                  <a:pt x="3598" y="17287"/>
                </a:lnTo>
                <a:lnTo>
                  <a:pt x="3598" y="15810"/>
                </a:lnTo>
                <a:lnTo>
                  <a:pt x="6845" y="10745"/>
                </a:lnTo>
                <a:lnTo>
                  <a:pt x="9045" y="12942"/>
                </a:lnTo>
                <a:lnTo>
                  <a:pt x="13193" y="5387"/>
                </a:lnTo>
                <a:lnTo>
                  <a:pt x="17998" y="11350"/>
                </a:lnTo>
                <a:lnTo>
                  <a:pt x="17998" y="17287"/>
                </a:ln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397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lt1"/>
              </a:solidFill>
              <a:sym typeface="Gill Sans" charset="0"/>
            </a:endParaRPr>
          </a:p>
        </p:txBody>
      </p:sp>
      <p:sp>
        <p:nvSpPr>
          <p:cNvPr id="77" name="AutoShape 124"/>
          <p:cNvSpPr/>
          <p:nvPr/>
        </p:nvSpPr>
        <p:spPr bwMode="auto">
          <a:xfrm>
            <a:off x="5768390" y="1858231"/>
            <a:ext cx="662341" cy="5951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chemeClr val="bg1"/>
          </a:solidFill>
          <a:ln w="9525">
            <a:gradFill>
              <a:gsLst>
                <a:gs pos="397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lt1"/>
              </a:solidFill>
              <a:sym typeface="Gill Sans" charset="0"/>
            </a:endParaRPr>
          </a:p>
        </p:txBody>
      </p:sp>
      <p:sp>
        <p:nvSpPr>
          <p:cNvPr id="78" name="AutoShape 123"/>
          <p:cNvSpPr/>
          <p:nvPr/>
        </p:nvSpPr>
        <p:spPr bwMode="auto">
          <a:xfrm>
            <a:off x="1890943" y="4000485"/>
            <a:ext cx="510471" cy="561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397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lt1"/>
              </a:solidFill>
              <a:sym typeface="Gill Sans" charset="0"/>
            </a:endParaRPr>
          </a:p>
        </p:txBody>
      </p:sp>
      <p:sp>
        <p:nvSpPr>
          <p:cNvPr id="48" name="Freeform 5"/>
          <p:cNvSpPr>
            <a:spLocks noEditPoints="1"/>
          </p:cNvSpPr>
          <p:nvPr/>
        </p:nvSpPr>
        <p:spPr bwMode="auto">
          <a:xfrm>
            <a:off x="5514380" y="3347004"/>
            <a:ext cx="1164404" cy="4340559"/>
          </a:xfrm>
          <a:custGeom>
            <a:avLst/>
            <a:gdLst>
              <a:gd name="T0" fmla="*/ 770 w 1514"/>
              <a:gd name="T1" fmla="*/ 0 h 5643"/>
              <a:gd name="T2" fmla="*/ 18 w 1514"/>
              <a:gd name="T3" fmla="*/ 745 h 5643"/>
              <a:gd name="T4" fmla="*/ 702 w 1514"/>
              <a:gd name="T5" fmla="*/ 2271 h 5643"/>
              <a:gd name="T6" fmla="*/ 723 w 1514"/>
              <a:gd name="T7" fmla="*/ 4798 h 5643"/>
              <a:gd name="T8" fmla="*/ 770 w 1514"/>
              <a:gd name="T9" fmla="*/ 5643 h 5643"/>
              <a:gd name="T10" fmla="*/ 816 w 1514"/>
              <a:gd name="T11" fmla="*/ 4803 h 5643"/>
              <a:gd name="T12" fmla="*/ 872 w 1514"/>
              <a:gd name="T13" fmla="*/ 2278 h 5643"/>
              <a:gd name="T14" fmla="*/ 1514 w 1514"/>
              <a:gd name="T15" fmla="*/ 745 h 5643"/>
              <a:gd name="T16" fmla="*/ 770 w 1514"/>
              <a:gd name="T17" fmla="*/ 0 h 5643"/>
              <a:gd name="T18" fmla="*/ 381 w 1514"/>
              <a:gd name="T19" fmla="*/ 1217 h 5643"/>
              <a:gd name="T20" fmla="*/ 159 w 1514"/>
              <a:gd name="T21" fmla="*/ 745 h 5643"/>
              <a:gd name="T22" fmla="*/ 770 w 1514"/>
              <a:gd name="T23" fmla="*/ 133 h 5643"/>
              <a:gd name="T24" fmla="*/ 1382 w 1514"/>
              <a:gd name="T25" fmla="*/ 745 h 5643"/>
              <a:gd name="T26" fmla="*/ 1048 w 1514"/>
              <a:gd name="T27" fmla="*/ 1311 h 5643"/>
              <a:gd name="T28" fmla="*/ 381 w 1514"/>
              <a:gd name="T29" fmla="*/ 1217 h 5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14" h="5643">
                <a:moveTo>
                  <a:pt x="770" y="0"/>
                </a:moveTo>
                <a:cubicBezTo>
                  <a:pt x="359" y="0"/>
                  <a:pt x="0" y="334"/>
                  <a:pt x="18" y="745"/>
                </a:cubicBezTo>
                <a:cubicBezTo>
                  <a:pt x="47" y="1432"/>
                  <a:pt x="656" y="1558"/>
                  <a:pt x="702" y="2271"/>
                </a:cubicBezTo>
                <a:cubicBezTo>
                  <a:pt x="736" y="2806"/>
                  <a:pt x="723" y="3445"/>
                  <a:pt x="723" y="4798"/>
                </a:cubicBezTo>
                <a:cubicBezTo>
                  <a:pt x="723" y="4939"/>
                  <a:pt x="734" y="5643"/>
                  <a:pt x="770" y="5643"/>
                </a:cubicBezTo>
                <a:cubicBezTo>
                  <a:pt x="807" y="5643"/>
                  <a:pt x="816" y="4943"/>
                  <a:pt x="816" y="4803"/>
                </a:cubicBezTo>
                <a:cubicBezTo>
                  <a:pt x="816" y="3462"/>
                  <a:pt x="842" y="2810"/>
                  <a:pt x="872" y="2278"/>
                </a:cubicBezTo>
                <a:cubicBezTo>
                  <a:pt x="912" y="1563"/>
                  <a:pt x="1514" y="1312"/>
                  <a:pt x="1514" y="745"/>
                </a:cubicBezTo>
                <a:cubicBezTo>
                  <a:pt x="1514" y="334"/>
                  <a:pt x="1181" y="0"/>
                  <a:pt x="770" y="0"/>
                </a:cubicBezTo>
                <a:close/>
                <a:moveTo>
                  <a:pt x="381" y="1217"/>
                </a:moveTo>
                <a:cubicBezTo>
                  <a:pt x="280" y="1111"/>
                  <a:pt x="159" y="935"/>
                  <a:pt x="159" y="745"/>
                </a:cubicBezTo>
                <a:cubicBezTo>
                  <a:pt x="159" y="407"/>
                  <a:pt x="432" y="133"/>
                  <a:pt x="770" y="133"/>
                </a:cubicBezTo>
                <a:cubicBezTo>
                  <a:pt x="1108" y="133"/>
                  <a:pt x="1382" y="407"/>
                  <a:pt x="1382" y="745"/>
                </a:cubicBezTo>
                <a:cubicBezTo>
                  <a:pt x="1382" y="829"/>
                  <a:pt x="1330" y="1116"/>
                  <a:pt x="1048" y="1311"/>
                </a:cubicBezTo>
                <a:cubicBezTo>
                  <a:pt x="822" y="1467"/>
                  <a:pt x="603" y="1448"/>
                  <a:pt x="381" y="1217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38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79" name="AutoShape 24"/>
          <p:cNvSpPr/>
          <p:nvPr/>
        </p:nvSpPr>
        <p:spPr bwMode="auto">
          <a:xfrm>
            <a:off x="5892384" y="3749060"/>
            <a:ext cx="407233" cy="324950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21333" y="9359"/>
                </a:moveTo>
                <a:cubicBezTo>
                  <a:pt x="21511" y="9815"/>
                  <a:pt x="21599" y="10303"/>
                  <a:pt x="21597" y="10814"/>
                </a:cubicBezTo>
                <a:cubicBezTo>
                  <a:pt x="21592" y="11336"/>
                  <a:pt x="21504" y="11810"/>
                  <a:pt x="21333" y="12240"/>
                </a:cubicBezTo>
                <a:cubicBezTo>
                  <a:pt x="20706" y="13728"/>
                  <a:pt x="20002" y="15055"/>
                  <a:pt x="19216" y="16223"/>
                </a:cubicBezTo>
                <a:cubicBezTo>
                  <a:pt x="18433" y="17388"/>
                  <a:pt x="17594" y="18369"/>
                  <a:pt x="16701" y="19163"/>
                </a:cubicBezTo>
                <a:cubicBezTo>
                  <a:pt x="15805" y="19953"/>
                  <a:pt x="14863" y="20560"/>
                  <a:pt x="13869" y="20975"/>
                </a:cubicBezTo>
                <a:cubicBezTo>
                  <a:pt x="12878" y="21390"/>
                  <a:pt x="11855" y="21599"/>
                  <a:pt x="10801" y="21599"/>
                </a:cubicBezTo>
                <a:cubicBezTo>
                  <a:pt x="9763" y="21599"/>
                  <a:pt x="8748" y="21390"/>
                  <a:pt x="7754" y="20975"/>
                </a:cubicBezTo>
                <a:cubicBezTo>
                  <a:pt x="6763" y="20560"/>
                  <a:pt x="5814" y="19950"/>
                  <a:pt x="4908" y="19145"/>
                </a:cubicBezTo>
                <a:cubicBezTo>
                  <a:pt x="4003" y="18340"/>
                  <a:pt x="3156" y="17355"/>
                  <a:pt x="2373" y="16190"/>
                </a:cubicBezTo>
                <a:cubicBezTo>
                  <a:pt x="1588" y="15022"/>
                  <a:pt x="895" y="13706"/>
                  <a:pt x="293" y="12240"/>
                </a:cubicBezTo>
                <a:cubicBezTo>
                  <a:pt x="97" y="11806"/>
                  <a:pt x="0" y="11332"/>
                  <a:pt x="0" y="10814"/>
                </a:cubicBezTo>
                <a:cubicBezTo>
                  <a:pt x="0" y="10300"/>
                  <a:pt x="97" y="9815"/>
                  <a:pt x="293" y="9359"/>
                </a:cubicBezTo>
                <a:cubicBezTo>
                  <a:pt x="902" y="7889"/>
                  <a:pt x="1597" y="6577"/>
                  <a:pt x="2378" y="5416"/>
                </a:cubicBezTo>
                <a:cubicBezTo>
                  <a:pt x="3159" y="4255"/>
                  <a:pt x="4003" y="3270"/>
                  <a:pt x="4908" y="2462"/>
                </a:cubicBezTo>
                <a:cubicBezTo>
                  <a:pt x="5814" y="1653"/>
                  <a:pt x="6761" y="1039"/>
                  <a:pt x="7749" y="624"/>
                </a:cubicBezTo>
                <a:cubicBezTo>
                  <a:pt x="8738" y="205"/>
                  <a:pt x="9753" y="0"/>
                  <a:pt x="10801" y="0"/>
                </a:cubicBezTo>
                <a:cubicBezTo>
                  <a:pt x="11855" y="0"/>
                  <a:pt x="12878" y="205"/>
                  <a:pt x="13869" y="624"/>
                </a:cubicBezTo>
                <a:cubicBezTo>
                  <a:pt x="14863" y="1039"/>
                  <a:pt x="15805" y="1646"/>
                  <a:pt x="16701" y="2443"/>
                </a:cubicBezTo>
                <a:cubicBezTo>
                  <a:pt x="17594" y="3244"/>
                  <a:pt x="18433" y="4222"/>
                  <a:pt x="19216" y="5383"/>
                </a:cubicBezTo>
                <a:cubicBezTo>
                  <a:pt x="20002" y="6544"/>
                  <a:pt x="20706" y="7863"/>
                  <a:pt x="21333" y="9359"/>
                </a:cubicBezTo>
                <a:moveTo>
                  <a:pt x="10801" y="18906"/>
                </a:moveTo>
                <a:cubicBezTo>
                  <a:pt x="11731" y="18906"/>
                  <a:pt x="12624" y="18715"/>
                  <a:pt x="13478" y="18325"/>
                </a:cubicBezTo>
                <a:cubicBezTo>
                  <a:pt x="14332" y="17939"/>
                  <a:pt x="15142" y="17399"/>
                  <a:pt x="15908" y="16708"/>
                </a:cubicBezTo>
                <a:cubicBezTo>
                  <a:pt x="16674" y="16014"/>
                  <a:pt x="17383" y="15165"/>
                  <a:pt x="18039" y="14155"/>
                </a:cubicBezTo>
                <a:cubicBezTo>
                  <a:pt x="18697" y="13148"/>
                  <a:pt x="19282" y="12027"/>
                  <a:pt x="19798" y="10796"/>
                </a:cubicBezTo>
                <a:cubicBezTo>
                  <a:pt x="19172" y="9282"/>
                  <a:pt x="18440" y="7955"/>
                  <a:pt x="17601" y="6812"/>
                </a:cubicBezTo>
                <a:cubicBezTo>
                  <a:pt x="16762" y="5670"/>
                  <a:pt x="15839" y="4751"/>
                  <a:pt x="14831" y="4060"/>
                </a:cubicBezTo>
                <a:cubicBezTo>
                  <a:pt x="15230" y="4751"/>
                  <a:pt x="15538" y="5534"/>
                  <a:pt x="15761" y="6401"/>
                </a:cubicBezTo>
                <a:cubicBezTo>
                  <a:pt x="15984" y="7264"/>
                  <a:pt x="16096" y="8205"/>
                  <a:pt x="16096" y="9216"/>
                </a:cubicBezTo>
                <a:cubicBezTo>
                  <a:pt x="16096" y="10340"/>
                  <a:pt x="15957" y="11387"/>
                  <a:pt x="15680" y="12361"/>
                </a:cubicBezTo>
                <a:cubicBezTo>
                  <a:pt x="15404" y="13339"/>
                  <a:pt x="15017" y="14195"/>
                  <a:pt x="14520" y="14941"/>
                </a:cubicBezTo>
                <a:cubicBezTo>
                  <a:pt x="14023" y="15683"/>
                  <a:pt x="13448" y="16271"/>
                  <a:pt x="12793" y="16690"/>
                </a:cubicBezTo>
                <a:cubicBezTo>
                  <a:pt x="12137" y="17113"/>
                  <a:pt x="11437" y="17326"/>
                  <a:pt x="10696" y="17326"/>
                </a:cubicBezTo>
                <a:cubicBezTo>
                  <a:pt x="9944" y="17326"/>
                  <a:pt x="9247" y="17113"/>
                  <a:pt x="8598" y="16690"/>
                </a:cubicBezTo>
                <a:cubicBezTo>
                  <a:pt x="7950" y="16271"/>
                  <a:pt x="7380" y="15683"/>
                  <a:pt x="6883" y="14941"/>
                </a:cubicBezTo>
                <a:cubicBezTo>
                  <a:pt x="6386" y="14195"/>
                  <a:pt x="6000" y="13339"/>
                  <a:pt x="5723" y="12361"/>
                </a:cubicBezTo>
                <a:cubicBezTo>
                  <a:pt x="5444" y="11387"/>
                  <a:pt x="5307" y="10340"/>
                  <a:pt x="5307" y="9216"/>
                </a:cubicBezTo>
                <a:cubicBezTo>
                  <a:pt x="5307" y="8301"/>
                  <a:pt x="5405" y="7426"/>
                  <a:pt x="5606" y="6603"/>
                </a:cubicBezTo>
                <a:cubicBezTo>
                  <a:pt x="5804" y="5776"/>
                  <a:pt x="6071" y="5023"/>
                  <a:pt x="6408" y="4339"/>
                </a:cubicBezTo>
                <a:cubicBezTo>
                  <a:pt x="5496" y="5034"/>
                  <a:pt x="4644" y="5927"/>
                  <a:pt x="3861" y="7026"/>
                </a:cubicBezTo>
                <a:cubicBezTo>
                  <a:pt x="3075" y="8121"/>
                  <a:pt x="2390" y="9381"/>
                  <a:pt x="1803" y="10796"/>
                </a:cubicBezTo>
                <a:cubicBezTo>
                  <a:pt x="2319" y="12016"/>
                  <a:pt x="2902" y="13133"/>
                  <a:pt x="3555" y="14147"/>
                </a:cubicBezTo>
                <a:cubicBezTo>
                  <a:pt x="4208" y="15165"/>
                  <a:pt x="4918" y="16014"/>
                  <a:pt x="5689" y="16708"/>
                </a:cubicBezTo>
                <a:cubicBezTo>
                  <a:pt x="6457" y="17399"/>
                  <a:pt x="7270" y="17940"/>
                  <a:pt x="8124" y="18325"/>
                </a:cubicBezTo>
                <a:cubicBezTo>
                  <a:pt x="8980" y="18719"/>
                  <a:pt x="9871" y="18906"/>
                  <a:pt x="10801" y="18906"/>
                </a:cubicBezTo>
                <a:moveTo>
                  <a:pt x="10695" y="3953"/>
                </a:moveTo>
                <a:cubicBezTo>
                  <a:pt x="10218" y="3953"/>
                  <a:pt x="9763" y="4089"/>
                  <a:pt x="9330" y="4365"/>
                </a:cubicBezTo>
                <a:cubicBezTo>
                  <a:pt x="8897" y="4644"/>
                  <a:pt x="8525" y="5015"/>
                  <a:pt x="8217" y="5486"/>
                </a:cubicBezTo>
                <a:cubicBezTo>
                  <a:pt x="7908" y="5953"/>
                  <a:pt x="7661" y="6511"/>
                  <a:pt x="7475" y="7165"/>
                </a:cubicBezTo>
                <a:cubicBezTo>
                  <a:pt x="7287" y="7816"/>
                  <a:pt x="7191" y="8495"/>
                  <a:pt x="7191" y="9216"/>
                </a:cubicBezTo>
                <a:cubicBezTo>
                  <a:pt x="7191" y="9484"/>
                  <a:pt x="7257" y="9715"/>
                  <a:pt x="7385" y="9918"/>
                </a:cubicBezTo>
                <a:cubicBezTo>
                  <a:pt x="7514" y="10120"/>
                  <a:pt x="7678" y="10215"/>
                  <a:pt x="7872" y="10215"/>
                </a:cubicBezTo>
                <a:cubicBezTo>
                  <a:pt x="8067" y="10215"/>
                  <a:pt x="8226" y="10116"/>
                  <a:pt x="8351" y="9910"/>
                </a:cubicBezTo>
                <a:cubicBezTo>
                  <a:pt x="8478" y="9701"/>
                  <a:pt x="8540" y="9473"/>
                  <a:pt x="8540" y="9216"/>
                </a:cubicBezTo>
                <a:cubicBezTo>
                  <a:pt x="8540" y="8301"/>
                  <a:pt x="8750" y="7533"/>
                  <a:pt x="9166" y="6912"/>
                </a:cubicBezTo>
                <a:cubicBezTo>
                  <a:pt x="9585" y="6287"/>
                  <a:pt x="10094" y="5978"/>
                  <a:pt x="10695" y="5978"/>
                </a:cubicBezTo>
                <a:cubicBezTo>
                  <a:pt x="10891" y="5978"/>
                  <a:pt x="11053" y="5872"/>
                  <a:pt x="11182" y="5670"/>
                </a:cubicBezTo>
                <a:cubicBezTo>
                  <a:pt x="11310" y="5464"/>
                  <a:pt x="11376" y="5229"/>
                  <a:pt x="11376" y="4957"/>
                </a:cubicBezTo>
                <a:cubicBezTo>
                  <a:pt x="11376" y="4663"/>
                  <a:pt x="11310" y="4424"/>
                  <a:pt x="11182" y="4233"/>
                </a:cubicBezTo>
                <a:cubicBezTo>
                  <a:pt x="11053" y="4045"/>
                  <a:pt x="10891" y="3953"/>
                  <a:pt x="10695" y="3953"/>
                </a:cubicBezTo>
              </a:path>
            </a:pathLst>
          </a:custGeom>
          <a:solidFill>
            <a:schemeClr val="bg1"/>
          </a:solidFill>
          <a:ln w="9525">
            <a:gradFill>
              <a:gsLst>
                <a:gs pos="397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lt1"/>
              </a:solidFill>
              <a:sym typeface="Gill Sans" charset="0"/>
            </a:endParaRPr>
          </a:p>
        </p:txBody>
      </p:sp>
      <p:sp>
        <p:nvSpPr>
          <p:cNvPr id="51" name="Freeform 10"/>
          <p:cNvSpPr>
            <a:spLocks noEditPoints="1"/>
          </p:cNvSpPr>
          <p:nvPr/>
        </p:nvSpPr>
        <p:spPr bwMode="auto">
          <a:xfrm>
            <a:off x="4685080" y="4402042"/>
            <a:ext cx="1326750" cy="2412072"/>
          </a:xfrm>
          <a:custGeom>
            <a:avLst/>
            <a:gdLst>
              <a:gd name="T0" fmla="*/ 0 w 1725"/>
              <a:gd name="T1" fmla="*/ 728 h 3136"/>
              <a:gd name="T2" fmla="*/ 654 w 1725"/>
              <a:gd name="T3" fmla="*/ 1382 h 3136"/>
              <a:gd name="T4" fmla="*/ 1577 w 1725"/>
              <a:gd name="T5" fmla="*/ 1789 h 3136"/>
              <a:gd name="T6" fmla="*/ 1669 w 1725"/>
              <a:gd name="T7" fmla="*/ 3119 h 3136"/>
              <a:gd name="T8" fmla="*/ 1666 w 1725"/>
              <a:gd name="T9" fmla="*/ 1513 h 3136"/>
              <a:gd name="T10" fmla="*/ 654 w 1725"/>
              <a:gd name="T11" fmla="*/ 73 h 3136"/>
              <a:gd name="T12" fmla="*/ 0 w 1725"/>
              <a:gd name="T13" fmla="*/ 728 h 3136"/>
              <a:gd name="T14" fmla="*/ 119 w 1725"/>
              <a:gd name="T15" fmla="*/ 727 h 3136"/>
              <a:gd name="T16" fmla="*/ 858 w 1725"/>
              <a:gd name="T17" fmla="*/ 232 h 3136"/>
              <a:gd name="T18" fmla="*/ 858 w 1725"/>
              <a:gd name="T19" fmla="*/ 232 h 3136"/>
              <a:gd name="T20" fmla="*/ 1517 w 1725"/>
              <a:gd name="T21" fmla="*/ 1260 h 3136"/>
              <a:gd name="T22" fmla="*/ 1327 w 1725"/>
              <a:gd name="T23" fmla="*/ 1365 h 3136"/>
              <a:gd name="T24" fmla="*/ 654 w 1725"/>
              <a:gd name="T25" fmla="*/ 1263 h 3136"/>
              <a:gd name="T26" fmla="*/ 119 w 1725"/>
              <a:gd name="T27" fmla="*/ 727 h 3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25" h="3136">
                <a:moveTo>
                  <a:pt x="0" y="728"/>
                </a:moveTo>
                <a:cubicBezTo>
                  <a:pt x="0" y="1089"/>
                  <a:pt x="293" y="1382"/>
                  <a:pt x="654" y="1382"/>
                </a:cubicBezTo>
                <a:cubicBezTo>
                  <a:pt x="654" y="1382"/>
                  <a:pt x="1471" y="1368"/>
                  <a:pt x="1577" y="1789"/>
                </a:cubicBezTo>
                <a:cubicBezTo>
                  <a:pt x="1650" y="2081"/>
                  <a:pt x="1614" y="3136"/>
                  <a:pt x="1669" y="3119"/>
                </a:cubicBezTo>
                <a:cubicBezTo>
                  <a:pt x="1725" y="3102"/>
                  <a:pt x="1666" y="1513"/>
                  <a:pt x="1666" y="1513"/>
                </a:cubicBezTo>
                <a:cubicBezTo>
                  <a:pt x="1666" y="0"/>
                  <a:pt x="654" y="73"/>
                  <a:pt x="654" y="73"/>
                </a:cubicBezTo>
                <a:cubicBezTo>
                  <a:pt x="293" y="73"/>
                  <a:pt x="0" y="366"/>
                  <a:pt x="0" y="728"/>
                </a:cubicBezTo>
                <a:close/>
                <a:moveTo>
                  <a:pt x="119" y="727"/>
                </a:moveTo>
                <a:cubicBezTo>
                  <a:pt x="119" y="431"/>
                  <a:pt x="464" y="101"/>
                  <a:pt x="858" y="232"/>
                </a:cubicBezTo>
                <a:cubicBezTo>
                  <a:pt x="858" y="232"/>
                  <a:pt x="858" y="232"/>
                  <a:pt x="858" y="232"/>
                </a:cubicBezTo>
                <a:cubicBezTo>
                  <a:pt x="1302" y="379"/>
                  <a:pt x="1461" y="872"/>
                  <a:pt x="1517" y="1260"/>
                </a:cubicBezTo>
                <a:cubicBezTo>
                  <a:pt x="1530" y="1352"/>
                  <a:pt x="1487" y="1434"/>
                  <a:pt x="1327" y="1365"/>
                </a:cubicBezTo>
                <a:cubicBezTo>
                  <a:pt x="1190" y="1306"/>
                  <a:pt x="976" y="1254"/>
                  <a:pt x="654" y="1263"/>
                </a:cubicBezTo>
                <a:cubicBezTo>
                  <a:pt x="358" y="1263"/>
                  <a:pt x="119" y="1023"/>
                  <a:pt x="119" y="727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38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80" name="AutoShape 38"/>
          <p:cNvSpPr/>
          <p:nvPr/>
        </p:nvSpPr>
        <p:spPr bwMode="auto">
          <a:xfrm>
            <a:off x="5076465" y="4805525"/>
            <a:ext cx="345579" cy="3470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2" y="2850"/>
                </a:moveTo>
                <a:cubicBezTo>
                  <a:pt x="18363" y="3806"/>
                  <a:pt x="19524" y="5033"/>
                  <a:pt x="20354" y="6530"/>
                </a:cubicBezTo>
                <a:cubicBezTo>
                  <a:pt x="21184" y="8031"/>
                  <a:pt x="21599" y="9635"/>
                  <a:pt x="21599" y="11342"/>
                </a:cubicBezTo>
                <a:cubicBezTo>
                  <a:pt x="21599" y="12759"/>
                  <a:pt x="21318" y="14087"/>
                  <a:pt x="20754" y="15328"/>
                </a:cubicBezTo>
                <a:cubicBezTo>
                  <a:pt x="20184" y="16569"/>
                  <a:pt x="19415" y="17654"/>
                  <a:pt x="18433" y="18587"/>
                </a:cubicBezTo>
                <a:cubicBezTo>
                  <a:pt x="17451" y="19520"/>
                  <a:pt x="16300" y="20255"/>
                  <a:pt x="14984" y="20793"/>
                </a:cubicBezTo>
                <a:cubicBezTo>
                  <a:pt x="13669" y="21332"/>
                  <a:pt x="12269" y="21599"/>
                  <a:pt x="10775" y="21599"/>
                </a:cubicBezTo>
                <a:cubicBezTo>
                  <a:pt x="9287" y="21599"/>
                  <a:pt x="7890" y="21332"/>
                  <a:pt x="6584" y="20793"/>
                </a:cubicBezTo>
                <a:cubicBezTo>
                  <a:pt x="5278" y="20255"/>
                  <a:pt x="4136" y="19520"/>
                  <a:pt x="3160" y="18587"/>
                </a:cubicBezTo>
                <a:cubicBezTo>
                  <a:pt x="2184" y="17654"/>
                  <a:pt x="1412" y="16569"/>
                  <a:pt x="845" y="15328"/>
                </a:cubicBezTo>
                <a:cubicBezTo>
                  <a:pt x="278" y="14087"/>
                  <a:pt x="0" y="12759"/>
                  <a:pt x="0" y="11342"/>
                </a:cubicBezTo>
                <a:cubicBezTo>
                  <a:pt x="0" y="9635"/>
                  <a:pt x="415" y="8031"/>
                  <a:pt x="1245" y="6530"/>
                </a:cubicBezTo>
                <a:cubicBezTo>
                  <a:pt x="2075" y="5033"/>
                  <a:pt x="3236" y="3806"/>
                  <a:pt x="4724" y="2850"/>
                </a:cubicBezTo>
                <a:cubicBezTo>
                  <a:pt x="4839" y="2761"/>
                  <a:pt x="4975" y="2732"/>
                  <a:pt x="5130" y="2770"/>
                </a:cubicBezTo>
                <a:cubicBezTo>
                  <a:pt x="5306" y="2804"/>
                  <a:pt x="5430" y="2879"/>
                  <a:pt x="5493" y="2989"/>
                </a:cubicBezTo>
                <a:lnTo>
                  <a:pt x="6800" y="4797"/>
                </a:lnTo>
                <a:cubicBezTo>
                  <a:pt x="6896" y="4906"/>
                  <a:pt x="6927" y="5033"/>
                  <a:pt x="6887" y="5174"/>
                </a:cubicBezTo>
                <a:cubicBezTo>
                  <a:pt x="6848" y="5318"/>
                  <a:pt x="6769" y="5436"/>
                  <a:pt x="6654" y="5525"/>
                </a:cubicBezTo>
                <a:cubicBezTo>
                  <a:pt x="5630" y="6185"/>
                  <a:pt x="4833" y="7026"/>
                  <a:pt x="4269" y="8042"/>
                </a:cubicBezTo>
                <a:cubicBezTo>
                  <a:pt x="3703" y="9056"/>
                  <a:pt x="3421" y="10156"/>
                  <a:pt x="3421" y="11342"/>
                </a:cubicBezTo>
                <a:cubicBezTo>
                  <a:pt x="3421" y="12298"/>
                  <a:pt x="3612" y="13208"/>
                  <a:pt x="3993" y="14066"/>
                </a:cubicBezTo>
                <a:cubicBezTo>
                  <a:pt x="4375" y="14925"/>
                  <a:pt x="4900" y="15667"/>
                  <a:pt x="5569" y="16298"/>
                </a:cubicBezTo>
                <a:cubicBezTo>
                  <a:pt x="6236" y="16929"/>
                  <a:pt x="7021" y="17430"/>
                  <a:pt x="7918" y="17796"/>
                </a:cubicBezTo>
                <a:cubicBezTo>
                  <a:pt x="8815" y="18161"/>
                  <a:pt x="9769" y="18346"/>
                  <a:pt x="10772" y="18346"/>
                </a:cubicBezTo>
                <a:cubicBezTo>
                  <a:pt x="11778" y="18346"/>
                  <a:pt x="12733" y="18161"/>
                  <a:pt x="13639" y="17796"/>
                </a:cubicBezTo>
                <a:cubicBezTo>
                  <a:pt x="14542" y="17430"/>
                  <a:pt x="15333" y="16929"/>
                  <a:pt x="16009" y="16298"/>
                </a:cubicBezTo>
                <a:cubicBezTo>
                  <a:pt x="16684" y="15668"/>
                  <a:pt x="17215" y="14927"/>
                  <a:pt x="17596" y="14075"/>
                </a:cubicBezTo>
                <a:cubicBezTo>
                  <a:pt x="17978" y="13220"/>
                  <a:pt x="18169" y="12307"/>
                  <a:pt x="18169" y="11342"/>
                </a:cubicBezTo>
                <a:cubicBezTo>
                  <a:pt x="18169" y="10156"/>
                  <a:pt x="17881" y="9056"/>
                  <a:pt x="17312" y="8042"/>
                </a:cubicBezTo>
                <a:cubicBezTo>
                  <a:pt x="16742" y="7023"/>
                  <a:pt x="15951" y="6185"/>
                  <a:pt x="14933" y="5525"/>
                </a:cubicBezTo>
                <a:cubicBezTo>
                  <a:pt x="14800" y="5436"/>
                  <a:pt x="14721" y="5324"/>
                  <a:pt x="14703" y="5197"/>
                </a:cubicBezTo>
                <a:cubicBezTo>
                  <a:pt x="14663" y="5050"/>
                  <a:pt x="14693" y="4915"/>
                  <a:pt x="14787" y="4797"/>
                </a:cubicBezTo>
                <a:lnTo>
                  <a:pt x="16066" y="2989"/>
                </a:lnTo>
                <a:cubicBezTo>
                  <a:pt x="16160" y="2879"/>
                  <a:pt x="16284" y="2810"/>
                  <a:pt x="16436" y="2784"/>
                </a:cubicBezTo>
                <a:cubicBezTo>
                  <a:pt x="16593" y="2755"/>
                  <a:pt x="16739" y="2778"/>
                  <a:pt x="16872" y="2850"/>
                </a:cubicBezTo>
                <a:moveTo>
                  <a:pt x="9663" y="10778"/>
                </a:moveTo>
                <a:cubicBezTo>
                  <a:pt x="9509" y="10778"/>
                  <a:pt x="9375" y="10726"/>
                  <a:pt x="9263" y="10625"/>
                </a:cubicBezTo>
                <a:cubicBezTo>
                  <a:pt x="9154" y="10524"/>
                  <a:pt x="9096" y="10398"/>
                  <a:pt x="9096" y="10239"/>
                </a:cubicBezTo>
                <a:lnTo>
                  <a:pt x="9096" y="535"/>
                </a:lnTo>
                <a:cubicBezTo>
                  <a:pt x="9096" y="388"/>
                  <a:pt x="9151" y="264"/>
                  <a:pt x="9257" y="158"/>
                </a:cubicBezTo>
                <a:cubicBezTo>
                  <a:pt x="9363" y="48"/>
                  <a:pt x="9496" y="0"/>
                  <a:pt x="9663" y="0"/>
                </a:cubicBezTo>
                <a:lnTo>
                  <a:pt x="11942" y="0"/>
                </a:lnTo>
                <a:cubicBezTo>
                  <a:pt x="12096" y="0"/>
                  <a:pt x="12230" y="48"/>
                  <a:pt x="12339" y="158"/>
                </a:cubicBezTo>
                <a:cubicBezTo>
                  <a:pt x="12451" y="264"/>
                  <a:pt x="12509" y="388"/>
                  <a:pt x="12509" y="535"/>
                </a:cubicBezTo>
                <a:lnTo>
                  <a:pt x="12509" y="10239"/>
                </a:lnTo>
                <a:cubicBezTo>
                  <a:pt x="12509" y="10386"/>
                  <a:pt x="12454" y="10513"/>
                  <a:pt x="12348" y="10620"/>
                </a:cubicBezTo>
                <a:cubicBezTo>
                  <a:pt x="12242" y="10723"/>
                  <a:pt x="12106" y="10778"/>
                  <a:pt x="11942" y="10778"/>
                </a:cubicBezTo>
                <a:lnTo>
                  <a:pt x="9663" y="10778"/>
                </a:ln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397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lt1"/>
              </a:solidFill>
              <a:sym typeface="Gill Sans" charset="0"/>
            </a:endParaRPr>
          </a:p>
        </p:txBody>
      </p:sp>
      <p:sp>
        <p:nvSpPr>
          <p:cNvPr id="50" name="Freeform 8"/>
          <p:cNvSpPr>
            <a:spLocks noEditPoints="1"/>
          </p:cNvSpPr>
          <p:nvPr/>
        </p:nvSpPr>
        <p:spPr bwMode="auto">
          <a:xfrm>
            <a:off x="6276510" y="5517284"/>
            <a:ext cx="1110722" cy="1271447"/>
          </a:xfrm>
          <a:custGeom>
            <a:avLst/>
            <a:gdLst>
              <a:gd name="T0" fmla="*/ 790 w 1444"/>
              <a:gd name="T1" fmla="*/ 20 h 1653"/>
              <a:gd name="T2" fmla="*/ 172 w 1444"/>
              <a:gd name="T3" fmla="*/ 389 h 1653"/>
              <a:gd name="T4" fmla="*/ 58 w 1444"/>
              <a:gd name="T5" fmla="*/ 1653 h 1653"/>
              <a:gd name="T6" fmla="*/ 136 w 1444"/>
              <a:gd name="T7" fmla="*/ 1463 h 1653"/>
              <a:gd name="T8" fmla="*/ 783 w 1444"/>
              <a:gd name="T9" fmla="*/ 1329 h 1653"/>
              <a:gd name="T10" fmla="*/ 1444 w 1444"/>
              <a:gd name="T11" fmla="*/ 675 h 1653"/>
              <a:gd name="T12" fmla="*/ 790 w 1444"/>
              <a:gd name="T13" fmla="*/ 20 h 1653"/>
              <a:gd name="T14" fmla="*/ 792 w 1444"/>
              <a:gd name="T15" fmla="*/ 1206 h 1653"/>
              <a:gd name="T16" fmla="*/ 324 w 1444"/>
              <a:gd name="T17" fmla="*/ 1248 h 1653"/>
              <a:gd name="T18" fmla="*/ 170 w 1444"/>
              <a:gd name="T19" fmla="*/ 1129 h 1653"/>
              <a:gd name="T20" fmla="*/ 337 w 1444"/>
              <a:gd name="T21" fmla="*/ 389 h 1653"/>
              <a:gd name="T22" fmla="*/ 792 w 1444"/>
              <a:gd name="T23" fmla="*/ 135 h 1653"/>
              <a:gd name="T24" fmla="*/ 1328 w 1444"/>
              <a:gd name="T25" fmla="*/ 671 h 1653"/>
              <a:gd name="T26" fmla="*/ 792 w 1444"/>
              <a:gd name="T27" fmla="*/ 1206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44" h="1653">
                <a:moveTo>
                  <a:pt x="790" y="20"/>
                </a:moveTo>
                <a:cubicBezTo>
                  <a:pt x="453" y="39"/>
                  <a:pt x="262" y="224"/>
                  <a:pt x="172" y="389"/>
                </a:cubicBezTo>
                <a:cubicBezTo>
                  <a:pt x="0" y="703"/>
                  <a:pt x="0" y="1653"/>
                  <a:pt x="58" y="1653"/>
                </a:cubicBezTo>
                <a:cubicBezTo>
                  <a:pt x="99" y="1653"/>
                  <a:pt x="57" y="1579"/>
                  <a:pt x="136" y="1463"/>
                </a:cubicBezTo>
                <a:cubicBezTo>
                  <a:pt x="221" y="1338"/>
                  <a:pt x="783" y="1329"/>
                  <a:pt x="783" y="1329"/>
                </a:cubicBezTo>
                <a:cubicBezTo>
                  <a:pt x="1151" y="1329"/>
                  <a:pt x="1444" y="1036"/>
                  <a:pt x="1444" y="675"/>
                </a:cubicBezTo>
                <a:cubicBezTo>
                  <a:pt x="1444" y="313"/>
                  <a:pt x="1151" y="0"/>
                  <a:pt x="790" y="20"/>
                </a:cubicBezTo>
                <a:close/>
                <a:moveTo>
                  <a:pt x="792" y="1206"/>
                </a:moveTo>
                <a:cubicBezTo>
                  <a:pt x="582" y="1199"/>
                  <a:pt x="427" y="1223"/>
                  <a:pt x="324" y="1248"/>
                </a:cubicBezTo>
                <a:cubicBezTo>
                  <a:pt x="222" y="1273"/>
                  <a:pt x="170" y="1254"/>
                  <a:pt x="170" y="1129"/>
                </a:cubicBezTo>
                <a:cubicBezTo>
                  <a:pt x="170" y="923"/>
                  <a:pt x="204" y="603"/>
                  <a:pt x="337" y="389"/>
                </a:cubicBezTo>
                <a:cubicBezTo>
                  <a:pt x="432" y="237"/>
                  <a:pt x="600" y="135"/>
                  <a:pt x="792" y="135"/>
                </a:cubicBezTo>
                <a:cubicBezTo>
                  <a:pt x="1088" y="135"/>
                  <a:pt x="1328" y="375"/>
                  <a:pt x="1328" y="671"/>
                </a:cubicBezTo>
                <a:cubicBezTo>
                  <a:pt x="1328" y="966"/>
                  <a:pt x="1088" y="1206"/>
                  <a:pt x="792" y="1206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38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81" name="AutoShape 66"/>
          <p:cNvSpPr/>
          <p:nvPr/>
        </p:nvSpPr>
        <p:spPr bwMode="auto">
          <a:xfrm>
            <a:off x="6728471" y="5874500"/>
            <a:ext cx="314614" cy="314696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37" y="12697"/>
                </a:moveTo>
                <a:lnTo>
                  <a:pt x="19798" y="9997"/>
                </a:lnTo>
                <a:lnTo>
                  <a:pt x="19798" y="17284"/>
                </a:lnTo>
                <a:cubicBezTo>
                  <a:pt x="19798" y="17874"/>
                  <a:pt x="19700" y="18429"/>
                  <a:pt x="19505" y="18949"/>
                </a:cubicBezTo>
                <a:cubicBezTo>
                  <a:pt x="19309" y="19469"/>
                  <a:pt x="19049" y="19928"/>
                  <a:pt x="18721" y="20321"/>
                </a:cubicBezTo>
                <a:cubicBezTo>
                  <a:pt x="18394" y="20715"/>
                  <a:pt x="18014" y="21027"/>
                  <a:pt x="17583" y="21256"/>
                </a:cubicBezTo>
                <a:cubicBezTo>
                  <a:pt x="17153" y="21485"/>
                  <a:pt x="16690" y="21599"/>
                  <a:pt x="16188" y="21599"/>
                </a:cubicBezTo>
                <a:lnTo>
                  <a:pt x="3595" y="21599"/>
                </a:lnTo>
                <a:cubicBezTo>
                  <a:pt x="3103" y="21599"/>
                  <a:pt x="2635" y="21485"/>
                  <a:pt x="2195" y="21256"/>
                </a:cubicBezTo>
                <a:cubicBezTo>
                  <a:pt x="1754" y="21027"/>
                  <a:pt x="1372" y="20715"/>
                  <a:pt x="1052" y="20321"/>
                </a:cubicBezTo>
                <a:cubicBezTo>
                  <a:pt x="734" y="19928"/>
                  <a:pt x="477" y="19469"/>
                  <a:pt x="286" y="18949"/>
                </a:cubicBezTo>
                <a:cubicBezTo>
                  <a:pt x="95" y="18429"/>
                  <a:pt x="0" y="17874"/>
                  <a:pt x="0" y="17284"/>
                </a:cubicBezTo>
                <a:lnTo>
                  <a:pt x="0" y="4315"/>
                </a:lnTo>
                <a:cubicBezTo>
                  <a:pt x="0" y="3722"/>
                  <a:pt x="95" y="3164"/>
                  <a:pt x="286" y="2632"/>
                </a:cubicBezTo>
                <a:cubicBezTo>
                  <a:pt x="477" y="2106"/>
                  <a:pt x="734" y="1645"/>
                  <a:pt x="1052" y="1263"/>
                </a:cubicBezTo>
                <a:cubicBezTo>
                  <a:pt x="1372" y="878"/>
                  <a:pt x="1754" y="572"/>
                  <a:pt x="2195" y="343"/>
                </a:cubicBezTo>
                <a:cubicBezTo>
                  <a:pt x="2635" y="114"/>
                  <a:pt x="3103" y="0"/>
                  <a:pt x="3595" y="0"/>
                </a:cubicBezTo>
                <a:lnTo>
                  <a:pt x="16188" y="0"/>
                </a:lnTo>
                <a:cubicBezTo>
                  <a:pt x="16401" y="0"/>
                  <a:pt x="16605" y="26"/>
                  <a:pt x="16798" y="82"/>
                </a:cubicBezTo>
                <a:lnTo>
                  <a:pt x="14608" y="2714"/>
                </a:lnTo>
                <a:lnTo>
                  <a:pt x="3595" y="2714"/>
                </a:lnTo>
                <a:cubicBezTo>
                  <a:pt x="3228" y="2714"/>
                  <a:pt x="2914" y="2867"/>
                  <a:pt x="2652" y="3184"/>
                </a:cubicBezTo>
                <a:cubicBezTo>
                  <a:pt x="2391" y="3496"/>
                  <a:pt x="2261" y="3875"/>
                  <a:pt x="2261" y="4315"/>
                </a:cubicBezTo>
                <a:lnTo>
                  <a:pt x="2261" y="17284"/>
                </a:lnTo>
                <a:cubicBezTo>
                  <a:pt x="2261" y="17724"/>
                  <a:pt x="2391" y="18101"/>
                  <a:pt x="2652" y="18412"/>
                </a:cubicBezTo>
                <a:cubicBezTo>
                  <a:pt x="2914" y="18729"/>
                  <a:pt x="3228" y="18888"/>
                  <a:pt x="3595" y="18888"/>
                </a:cubicBezTo>
                <a:lnTo>
                  <a:pt x="16188" y="18888"/>
                </a:lnTo>
                <a:cubicBezTo>
                  <a:pt x="16556" y="18888"/>
                  <a:pt x="16874" y="18729"/>
                  <a:pt x="17138" y="18412"/>
                </a:cubicBezTo>
                <a:cubicBezTo>
                  <a:pt x="17405" y="18101"/>
                  <a:pt x="17537" y="17724"/>
                  <a:pt x="17537" y="17284"/>
                </a:cubicBezTo>
                <a:lnTo>
                  <a:pt x="17537" y="12697"/>
                </a:lnTo>
                <a:close/>
                <a:moveTo>
                  <a:pt x="21333" y="2796"/>
                </a:moveTo>
                <a:cubicBezTo>
                  <a:pt x="21514" y="3011"/>
                  <a:pt x="21599" y="3272"/>
                  <a:pt x="21597" y="3578"/>
                </a:cubicBezTo>
                <a:cubicBezTo>
                  <a:pt x="21592" y="3881"/>
                  <a:pt x="21504" y="4136"/>
                  <a:pt x="21333" y="4342"/>
                </a:cubicBezTo>
                <a:lnTo>
                  <a:pt x="13005" y="14346"/>
                </a:lnTo>
                <a:lnTo>
                  <a:pt x="11854" y="15721"/>
                </a:lnTo>
                <a:cubicBezTo>
                  <a:pt x="11676" y="15938"/>
                  <a:pt x="11458" y="16044"/>
                  <a:pt x="11206" y="16044"/>
                </a:cubicBezTo>
                <a:cubicBezTo>
                  <a:pt x="10951" y="16044"/>
                  <a:pt x="10733" y="15938"/>
                  <a:pt x="10555" y="15721"/>
                </a:cubicBezTo>
                <a:lnTo>
                  <a:pt x="9383" y="14346"/>
                </a:lnTo>
                <a:lnTo>
                  <a:pt x="4779" y="8787"/>
                </a:lnTo>
                <a:cubicBezTo>
                  <a:pt x="4600" y="8573"/>
                  <a:pt x="4507" y="8314"/>
                  <a:pt x="4507" y="8006"/>
                </a:cubicBezTo>
                <a:cubicBezTo>
                  <a:pt x="4507" y="7703"/>
                  <a:pt x="4600" y="7441"/>
                  <a:pt x="4779" y="7227"/>
                </a:cubicBezTo>
                <a:lnTo>
                  <a:pt x="5927" y="5846"/>
                </a:lnTo>
                <a:cubicBezTo>
                  <a:pt x="6106" y="5635"/>
                  <a:pt x="6323" y="5526"/>
                  <a:pt x="6578" y="5526"/>
                </a:cubicBezTo>
                <a:cubicBezTo>
                  <a:pt x="6830" y="5526"/>
                  <a:pt x="7043" y="5634"/>
                  <a:pt x="7214" y="5846"/>
                </a:cubicBezTo>
                <a:lnTo>
                  <a:pt x="11198" y="10632"/>
                </a:lnTo>
                <a:lnTo>
                  <a:pt x="18861" y="1404"/>
                </a:lnTo>
                <a:cubicBezTo>
                  <a:pt x="19040" y="1186"/>
                  <a:pt x="19262" y="1084"/>
                  <a:pt x="19524" y="1087"/>
                </a:cubicBezTo>
                <a:cubicBezTo>
                  <a:pt x="19786" y="1092"/>
                  <a:pt x="20001" y="1198"/>
                  <a:pt x="20173" y="1404"/>
                </a:cubicBezTo>
                <a:lnTo>
                  <a:pt x="21333" y="2796"/>
                </a:ln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397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lt1"/>
              </a:solidFill>
              <a:sym typeface="Gill Sans" charset="0"/>
            </a:endParaRPr>
          </a:p>
        </p:txBody>
      </p:sp>
      <p:sp>
        <p:nvSpPr>
          <p:cNvPr id="49" name="Freeform 7"/>
          <p:cNvSpPr>
            <a:spLocks noEditPoints="1"/>
          </p:cNvSpPr>
          <p:nvPr/>
        </p:nvSpPr>
        <p:spPr bwMode="auto">
          <a:xfrm>
            <a:off x="6213719" y="4397485"/>
            <a:ext cx="1327400" cy="2412072"/>
          </a:xfrm>
          <a:custGeom>
            <a:avLst/>
            <a:gdLst>
              <a:gd name="T0" fmla="*/ 1072 w 1726"/>
              <a:gd name="T1" fmla="*/ 73 h 3136"/>
              <a:gd name="T2" fmla="*/ 60 w 1726"/>
              <a:gd name="T3" fmla="*/ 1513 h 3136"/>
              <a:gd name="T4" fmla="*/ 57 w 1726"/>
              <a:gd name="T5" fmla="*/ 3119 h 3136"/>
              <a:gd name="T6" fmla="*/ 149 w 1726"/>
              <a:gd name="T7" fmla="*/ 1789 h 3136"/>
              <a:gd name="T8" fmla="*/ 1072 w 1726"/>
              <a:gd name="T9" fmla="*/ 1382 h 3136"/>
              <a:gd name="T10" fmla="*/ 1726 w 1726"/>
              <a:gd name="T11" fmla="*/ 728 h 3136"/>
              <a:gd name="T12" fmla="*/ 1072 w 1726"/>
              <a:gd name="T13" fmla="*/ 73 h 3136"/>
              <a:gd name="T14" fmla="*/ 1072 w 1726"/>
              <a:gd name="T15" fmla="*/ 1263 h 3136"/>
              <a:gd name="T16" fmla="*/ 399 w 1726"/>
              <a:gd name="T17" fmla="*/ 1365 h 3136"/>
              <a:gd name="T18" fmla="*/ 209 w 1726"/>
              <a:gd name="T19" fmla="*/ 1260 h 3136"/>
              <a:gd name="T20" fmla="*/ 867 w 1726"/>
              <a:gd name="T21" fmla="*/ 232 h 3136"/>
              <a:gd name="T22" fmla="*/ 867 w 1726"/>
              <a:gd name="T23" fmla="*/ 232 h 3136"/>
              <a:gd name="T24" fmla="*/ 1607 w 1726"/>
              <a:gd name="T25" fmla="*/ 727 h 3136"/>
              <a:gd name="T26" fmla="*/ 1072 w 1726"/>
              <a:gd name="T27" fmla="*/ 1263 h 3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26" h="3136">
                <a:moveTo>
                  <a:pt x="1072" y="73"/>
                </a:moveTo>
                <a:cubicBezTo>
                  <a:pt x="1072" y="73"/>
                  <a:pt x="60" y="0"/>
                  <a:pt x="60" y="1513"/>
                </a:cubicBezTo>
                <a:cubicBezTo>
                  <a:pt x="60" y="1513"/>
                  <a:pt x="0" y="3102"/>
                  <a:pt x="57" y="3119"/>
                </a:cubicBezTo>
                <a:cubicBezTo>
                  <a:pt x="111" y="3136"/>
                  <a:pt x="75" y="2081"/>
                  <a:pt x="149" y="1789"/>
                </a:cubicBezTo>
                <a:cubicBezTo>
                  <a:pt x="255" y="1368"/>
                  <a:pt x="1072" y="1382"/>
                  <a:pt x="1072" y="1382"/>
                </a:cubicBezTo>
                <a:cubicBezTo>
                  <a:pt x="1433" y="1382"/>
                  <a:pt x="1726" y="1089"/>
                  <a:pt x="1726" y="728"/>
                </a:cubicBezTo>
                <a:cubicBezTo>
                  <a:pt x="1726" y="366"/>
                  <a:pt x="1433" y="73"/>
                  <a:pt x="1072" y="73"/>
                </a:cubicBezTo>
                <a:close/>
                <a:moveTo>
                  <a:pt x="1072" y="1263"/>
                </a:moveTo>
                <a:cubicBezTo>
                  <a:pt x="750" y="1254"/>
                  <a:pt x="536" y="1306"/>
                  <a:pt x="399" y="1365"/>
                </a:cubicBezTo>
                <a:cubicBezTo>
                  <a:pt x="239" y="1434"/>
                  <a:pt x="196" y="1352"/>
                  <a:pt x="209" y="1260"/>
                </a:cubicBezTo>
                <a:cubicBezTo>
                  <a:pt x="265" y="872"/>
                  <a:pt x="424" y="379"/>
                  <a:pt x="867" y="232"/>
                </a:cubicBezTo>
                <a:cubicBezTo>
                  <a:pt x="867" y="232"/>
                  <a:pt x="867" y="232"/>
                  <a:pt x="867" y="232"/>
                </a:cubicBezTo>
                <a:cubicBezTo>
                  <a:pt x="1262" y="101"/>
                  <a:pt x="1607" y="431"/>
                  <a:pt x="1607" y="727"/>
                </a:cubicBezTo>
                <a:cubicBezTo>
                  <a:pt x="1607" y="1023"/>
                  <a:pt x="1367" y="1263"/>
                  <a:pt x="1072" y="1263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38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82" name="AutoShape 122"/>
          <p:cNvSpPr/>
          <p:nvPr/>
        </p:nvSpPr>
        <p:spPr bwMode="auto">
          <a:xfrm>
            <a:off x="6799347" y="4793980"/>
            <a:ext cx="315423" cy="3470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4921"/>
                </a:moveTo>
                <a:lnTo>
                  <a:pt x="21599" y="5871"/>
                </a:lnTo>
                <a:cubicBezTo>
                  <a:pt x="21192" y="6052"/>
                  <a:pt x="20518" y="6202"/>
                  <a:pt x="19564" y="6320"/>
                </a:cubicBezTo>
                <a:cubicBezTo>
                  <a:pt x="18617" y="6436"/>
                  <a:pt x="17593" y="6522"/>
                  <a:pt x="16494" y="6579"/>
                </a:cubicBezTo>
                <a:cubicBezTo>
                  <a:pt x="15398" y="6643"/>
                  <a:pt x="14330" y="6677"/>
                  <a:pt x="13290" y="6683"/>
                </a:cubicBezTo>
                <a:cubicBezTo>
                  <a:pt x="12253" y="6692"/>
                  <a:pt x="11427" y="6698"/>
                  <a:pt x="10808" y="6698"/>
                </a:cubicBezTo>
                <a:cubicBezTo>
                  <a:pt x="10200" y="6698"/>
                  <a:pt x="9374" y="6692"/>
                  <a:pt x="8326" y="6683"/>
                </a:cubicBezTo>
                <a:cubicBezTo>
                  <a:pt x="7276" y="6677"/>
                  <a:pt x="6204" y="6643"/>
                  <a:pt x="5105" y="6579"/>
                </a:cubicBezTo>
                <a:cubicBezTo>
                  <a:pt x="4009" y="6522"/>
                  <a:pt x="2993" y="6436"/>
                  <a:pt x="2053" y="6326"/>
                </a:cubicBezTo>
                <a:cubicBezTo>
                  <a:pt x="1116" y="6214"/>
                  <a:pt x="442" y="6064"/>
                  <a:pt x="34" y="5871"/>
                </a:cubicBezTo>
                <a:cubicBezTo>
                  <a:pt x="10" y="5724"/>
                  <a:pt x="0" y="5566"/>
                  <a:pt x="0" y="5393"/>
                </a:cubicBezTo>
                <a:lnTo>
                  <a:pt x="0" y="4921"/>
                </a:lnTo>
                <a:lnTo>
                  <a:pt x="0" y="4423"/>
                </a:lnTo>
                <a:cubicBezTo>
                  <a:pt x="0" y="4258"/>
                  <a:pt x="10" y="4092"/>
                  <a:pt x="34" y="3924"/>
                </a:cubicBezTo>
                <a:cubicBezTo>
                  <a:pt x="307" y="3801"/>
                  <a:pt x="701" y="3688"/>
                  <a:pt x="1213" y="3602"/>
                </a:cubicBezTo>
                <a:cubicBezTo>
                  <a:pt x="1717" y="3516"/>
                  <a:pt x="2257" y="3444"/>
                  <a:pt x="2830" y="3389"/>
                </a:cubicBezTo>
                <a:cubicBezTo>
                  <a:pt x="3404" y="3334"/>
                  <a:pt x="3971" y="3294"/>
                  <a:pt x="4528" y="3265"/>
                </a:cubicBezTo>
                <a:cubicBezTo>
                  <a:pt x="5084" y="3239"/>
                  <a:pt x="5516" y="3213"/>
                  <a:pt x="5827" y="3196"/>
                </a:cubicBezTo>
                <a:cubicBezTo>
                  <a:pt x="5737" y="2444"/>
                  <a:pt x="5800" y="1857"/>
                  <a:pt x="6017" y="1431"/>
                </a:cubicBezTo>
                <a:cubicBezTo>
                  <a:pt x="6232" y="1010"/>
                  <a:pt x="6560" y="693"/>
                  <a:pt x="7003" y="489"/>
                </a:cubicBezTo>
                <a:cubicBezTo>
                  <a:pt x="7441" y="282"/>
                  <a:pt x="7984" y="146"/>
                  <a:pt x="8631" y="86"/>
                </a:cubicBezTo>
                <a:cubicBezTo>
                  <a:pt x="9280" y="28"/>
                  <a:pt x="9999" y="0"/>
                  <a:pt x="10808" y="0"/>
                </a:cubicBezTo>
                <a:cubicBezTo>
                  <a:pt x="11417" y="0"/>
                  <a:pt x="12021" y="11"/>
                  <a:pt x="12619" y="40"/>
                </a:cubicBezTo>
                <a:cubicBezTo>
                  <a:pt x="13221" y="69"/>
                  <a:pt x="13757" y="164"/>
                  <a:pt x="14234" y="319"/>
                </a:cubicBezTo>
                <a:cubicBezTo>
                  <a:pt x="14707" y="483"/>
                  <a:pt x="15084" y="734"/>
                  <a:pt x="15367" y="1074"/>
                </a:cubicBezTo>
                <a:cubicBezTo>
                  <a:pt x="15647" y="1413"/>
                  <a:pt x="15789" y="1894"/>
                  <a:pt x="15789" y="2519"/>
                </a:cubicBezTo>
                <a:lnTo>
                  <a:pt x="15789" y="2850"/>
                </a:lnTo>
                <a:cubicBezTo>
                  <a:pt x="15789" y="2963"/>
                  <a:pt x="15775" y="3078"/>
                  <a:pt x="15758" y="3196"/>
                </a:cubicBezTo>
                <a:cubicBezTo>
                  <a:pt x="16076" y="3213"/>
                  <a:pt x="16511" y="3239"/>
                  <a:pt x="17061" y="3265"/>
                </a:cubicBezTo>
                <a:cubicBezTo>
                  <a:pt x="17611" y="3294"/>
                  <a:pt x="18178" y="3334"/>
                  <a:pt x="18758" y="3389"/>
                </a:cubicBezTo>
                <a:cubicBezTo>
                  <a:pt x="19335" y="3443"/>
                  <a:pt x="19885" y="3515"/>
                  <a:pt x="20404" y="3602"/>
                </a:cubicBezTo>
                <a:cubicBezTo>
                  <a:pt x="20922" y="3688"/>
                  <a:pt x="21323" y="3801"/>
                  <a:pt x="21596" y="3924"/>
                </a:cubicBezTo>
                <a:lnTo>
                  <a:pt x="21596" y="4921"/>
                </a:lnTo>
                <a:close/>
                <a:moveTo>
                  <a:pt x="10812" y="8296"/>
                </a:moveTo>
                <a:cubicBezTo>
                  <a:pt x="12236" y="8278"/>
                  <a:pt x="13656" y="8250"/>
                  <a:pt x="15080" y="8215"/>
                </a:cubicBezTo>
                <a:cubicBezTo>
                  <a:pt x="16501" y="8178"/>
                  <a:pt x="17925" y="8088"/>
                  <a:pt x="19353" y="7939"/>
                </a:cubicBezTo>
                <a:lnTo>
                  <a:pt x="19353" y="19477"/>
                </a:lnTo>
                <a:cubicBezTo>
                  <a:pt x="19353" y="20056"/>
                  <a:pt x="19107" y="20557"/>
                  <a:pt x="18620" y="20972"/>
                </a:cubicBezTo>
                <a:cubicBezTo>
                  <a:pt x="18133" y="21392"/>
                  <a:pt x="17542" y="21599"/>
                  <a:pt x="16847" y="21599"/>
                </a:cubicBezTo>
                <a:lnTo>
                  <a:pt x="4752" y="21599"/>
                </a:lnTo>
                <a:cubicBezTo>
                  <a:pt x="4058" y="21599"/>
                  <a:pt x="3460" y="21395"/>
                  <a:pt x="2955" y="20977"/>
                </a:cubicBezTo>
                <a:cubicBezTo>
                  <a:pt x="2450" y="20569"/>
                  <a:pt x="2201" y="20068"/>
                  <a:pt x="2201" y="19477"/>
                </a:cubicBezTo>
                <a:lnTo>
                  <a:pt x="2201" y="7939"/>
                </a:lnTo>
                <a:cubicBezTo>
                  <a:pt x="3560" y="8088"/>
                  <a:pt x="4904" y="8183"/>
                  <a:pt x="6239" y="8229"/>
                </a:cubicBezTo>
                <a:cubicBezTo>
                  <a:pt x="7576" y="8273"/>
                  <a:pt x="8917" y="8296"/>
                  <a:pt x="10276" y="8296"/>
                </a:cubicBezTo>
                <a:lnTo>
                  <a:pt x="10812" y="8296"/>
                </a:lnTo>
                <a:close/>
                <a:moveTo>
                  <a:pt x="6923" y="10395"/>
                </a:moveTo>
                <a:cubicBezTo>
                  <a:pt x="6923" y="10248"/>
                  <a:pt x="6857" y="10119"/>
                  <a:pt x="6733" y="10015"/>
                </a:cubicBezTo>
                <a:cubicBezTo>
                  <a:pt x="6605" y="9908"/>
                  <a:pt x="6453" y="9854"/>
                  <a:pt x="6277" y="9854"/>
                </a:cubicBezTo>
                <a:lnTo>
                  <a:pt x="5630" y="9854"/>
                </a:lnTo>
                <a:cubicBezTo>
                  <a:pt x="5450" y="9854"/>
                  <a:pt x="5305" y="9908"/>
                  <a:pt x="5191" y="10015"/>
                </a:cubicBezTo>
                <a:cubicBezTo>
                  <a:pt x="5074" y="10119"/>
                  <a:pt x="5015" y="10248"/>
                  <a:pt x="5015" y="10395"/>
                </a:cubicBezTo>
                <a:lnTo>
                  <a:pt x="5015" y="18858"/>
                </a:lnTo>
                <a:cubicBezTo>
                  <a:pt x="5015" y="19005"/>
                  <a:pt x="5074" y="19126"/>
                  <a:pt x="5191" y="19224"/>
                </a:cubicBezTo>
                <a:cubicBezTo>
                  <a:pt x="5305" y="19319"/>
                  <a:pt x="5450" y="19368"/>
                  <a:pt x="5630" y="19368"/>
                </a:cubicBezTo>
                <a:lnTo>
                  <a:pt x="6277" y="19368"/>
                </a:lnTo>
                <a:cubicBezTo>
                  <a:pt x="6453" y="19368"/>
                  <a:pt x="6605" y="19319"/>
                  <a:pt x="6733" y="19230"/>
                </a:cubicBezTo>
                <a:cubicBezTo>
                  <a:pt x="6857" y="19137"/>
                  <a:pt x="6923" y="19014"/>
                  <a:pt x="6923" y="18858"/>
                </a:cubicBezTo>
                <a:lnTo>
                  <a:pt x="6923" y="10395"/>
                </a:lnTo>
                <a:close/>
                <a:moveTo>
                  <a:pt x="8416" y="3141"/>
                </a:moveTo>
                <a:cubicBezTo>
                  <a:pt x="10006" y="3121"/>
                  <a:pt x="11607" y="3121"/>
                  <a:pt x="13231" y="3141"/>
                </a:cubicBezTo>
                <a:cubicBezTo>
                  <a:pt x="13231" y="3032"/>
                  <a:pt x="13242" y="2925"/>
                  <a:pt x="13266" y="2819"/>
                </a:cubicBezTo>
                <a:cubicBezTo>
                  <a:pt x="13286" y="2712"/>
                  <a:pt x="13286" y="2611"/>
                  <a:pt x="13266" y="2519"/>
                </a:cubicBezTo>
                <a:lnTo>
                  <a:pt x="13266" y="2315"/>
                </a:lnTo>
                <a:cubicBezTo>
                  <a:pt x="12879" y="2222"/>
                  <a:pt x="12471" y="2171"/>
                  <a:pt x="12042" y="2162"/>
                </a:cubicBezTo>
                <a:cubicBezTo>
                  <a:pt x="11610" y="2153"/>
                  <a:pt x="11202" y="2148"/>
                  <a:pt x="10819" y="2148"/>
                </a:cubicBezTo>
                <a:cubicBezTo>
                  <a:pt x="10411" y="2148"/>
                  <a:pt x="9996" y="2153"/>
                  <a:pt x="9574" y="2162"/>
                </a:cubicBezTo>
                <a:cubicBezTo>
                  <a:pt x="9149" y="2171"/>
                  <a:pt x="8741" y="2222"/>
                  <a:pt x="8354" y="2315"/>
                </a:cubicBezTo>
                <a:lnTo>
                  <a:pt x="8354" y="2519"/>
                </a:lnTo>
                <a:cubicBezTo>
                  <a:pt x="8354" y="2611"/>
                  <a:pt x="8357" y="2715"/>
                  <a:pt x="8371" y="2824"/>
                </a:cubicBezTo>
                <a:cubicBezTo>
                  <a:pt x="8375" y="2937"/>
                  <a:pt x="8392" y="3040"/>
                  <a:pt x="8416" y="3141"/>
                </a:cubicBezTo>
                <a:moveTo>
                  <a:pt x="11769" y="10395"/>
                </a:moveTo>
                <a:cubicBezTo>
                  <a:pt x="11769" y="10248"/>
                  <a:pt x="11707" y="10119"/>
                  <a:pt x="11582" y="10015"/>
                </a:cubicBezTo>
                <a:cubicBezTo>
                  <a:pt x="11451" y="9908"/>
                  <a:pt x="11299" y="9854"/>
                  <a:pt x="11123" y="9854"/>
                </a:cubicBezTo>
                <a:lnTo>
                  <a:pt x="10476" y="9854"/>
                </a:lnTo>
                <a:cubicBezTo>
                  <a:pt x="10300" y="9854"/>
                  <a:pt x="10151" y="9908"/>
                  <a:pt x="10037" y="10015"/>
                </a:cubicBezTo>
                <a:cubicBezTo>
                  <a:pt x="9923" y="10119"/>
                  <a:pt x="9865" y="10248"/>
                  <a:pt x="9865" y="10395"/>
                </a:cubicBezTo>
                <a:lnTo>
                  <a:pt x="9865" y="18858"/>
                </a:lnTo>
                <a:cubicBezTo>
                  <a:pt x="9865" y="19005"/>
                  <a:pt x="9920" y="19126"/>
                  <a:pt x="10030" y="19224"/>
                </a:cubicBezTo>
                <a:cubicBezTo>
                  <a:pt x="10141" y="19319"/>
                  <a:pt x="10286" y="19368"/>
                  <a:pt x="10476" y="19368"/>
                </a:cubicBezTo>
                <a:lnTo>
                  <a:pt x="11123" y="19368"/>
                </a:lnTo>
                <a:cubicBezTo>
                  <a:pt x="11299" y="19368"/>
                  <a:pt x="11451" y="19319"/>
                  <a:pt x="11582" y="19230"/>
                </a:cubicBezTo>
                <a:cubicBezTo>
                  <a:pt x="11707" y="19137"/>
                  <a:pt x="11769" y="19014"/>
                  <a:pt x="11769" y="18858"/>
                </a:cubicBezTo>
                <a:lnTo>
                  <a:pt x="11769" y="10395"/>
                </a:lnTo>
                <a:close/>
                <a:moveTo>
                  <a:pt x="14683" y="18858"/>
                </a:moveTo>
                <a:cubicBezTo>
                  <a:pt x="14683" y="19005"/>
                  <a:pt x="14745" y="19126"/>
                  <a:pt x="14866" y="19224"/>
                </a:cubicBezTo>
                <a:cubicBezTo>
                  <a:pt x="14987" y="19319"/>
                  <a:pt x="15143" y="19368"/>
                  <a:pt x="15333" y="19368"/>
                </a:cubicBezTo>
                <a:lnTo>
                  <a:pt x="15979" y="19368"/>
                </a:lnTo>
                <a:cubicBezTo>
                  <a:pt x="16155" y="19368"/>
                  <a:pt x="16308" y="19319"/>
                  <a:pt x="16432" y="19230"/>
                </a:cubicBezTo>
                <a:cubicBezTo>
                  <a:pt x="16560" y="19137"/>
                  <a:pt x="16629" y="19014"/>
                  <a:pt x="16629" y="18858"/>
                </a:cubicBezTo>
                <a:lnTo>
                  <a:pt x="16629" y="10395"/>
                </a:lnTo>
                <a:cubicBezTo>
                  <a:pt x="16629" y="10248"/>
                  <a:pt x="16560" y="10119"/>
                  <a:pt x="16432" y="10015"/>
                </a:cubicBezTo>
                <a:cubicBezTo>
                  <a:pt x="16308" y="9908"/>
                  <a:pt x="16155" y="9854"/>
                  <a:pt x="15979" y="9854"/>
                </a:cubicBezTo>
                <a:lnTo>
                  <a:pt x="15333" y="9854"/>
                </a:lnTo>
                <a:cubicBezTo>
                  <a:pt x="15153" y="9854"/>
                  <a:pt x="15001" y="9908"/>
                  <a:pt x="14877" y="10015"/>
                </a:cubicBezTo>
                <a:cubicBezTo>
                  <a:pt x="14752" y="10119"/>
                  <a:pt x="14683" y="10248"/>
                  <a:pt x="14683" y="10395"/>
                </a:cubicBezTo>
                <a:lnTo>
                  <a:pt x="14683" y="18858"/>
                </a:ln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397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lt1"/>
              </a:solidFill>
              <a:sym typeface="Gill Sans" charset="0"/>
            </a:endParaRPr>
          </a:p>
        </p:txBody>
      </p:sp>
      <p:sp>
        <p:nvSpPr>
          <p:cNvPr id="52" name="Freeform 11"/>
          <p:cNvSpPr>
            <a:spLocks noEditPoints="1"/>
          </p:cNvSpPr>
          <p:nvPr/>
        </p:nvSpPr>
        <p:spPr bwMode="auto">
          <a:xfrm>
            <a:off x="4833436" y="5517284"/>
            <a:ext cx="1111373" cy="1271447"/>
          </a:xfrm>
          <a:custGeom>
            <a:avLst/>
            <a:gdLst>
              <a:gd name="T0" fmla="*/ 0 w 1445"/>
              <a:gd name="T1" fmla="*/ 675 h 1653"/>
              <a:gd name="T2" fmla="*/ 662 w 1445"/>
              <a:gd name="T3" fmla="*/ 1329 h 1653"/>
              <a:gd name="T4" fmla="*/ 1309 w 1445"/>
              <a:gd name="T5" fmla="*/ 1463 h 1653"/>
              <a:gd name="T6" fmla="*/ 1387 w 1445"/>
              <a:gd name="T7" fmla="*/ 1653 h 1653"/>
              <a:gd name="T8" fmla="*/ 1273 w 1445"/>
              <a:gd name="T9" fmla="*/ 389 h 1653"/>
              <a:gd name="T10" fmla="*/ 655 w 1445"/>
              <a:gd name="T11" fmla="*/ 20 h 1653"/>
              <a:gd name="T12" fmla="*/ 0 w 1445"/>
              <a:gd name="T13" fmla="*/ 675 h 1653"/>
              <a:gd name="T14" fmla="*/ 117 w 1445"/>
              <a:gd name="T15" fmla="*/ 671 h 1653"/>
              <a:gd name="T16" fmla="*/ 652 w 1445"/>
              <a:gd name="T17" fmla="*/ 135 h 1653"/>
              <a:gd name="T18" fmla="*/ 1108 w 1445"/>
              <a:gd name="T19" fmla="*/ 389 h 1653"/>
              <a:gd name="T20" fmla="*/ 1275 w 1445"/>
              <a:gd name="T21" fmla="*/ 1129 h 1653"/>
              <a:gd name="T22" fmla="*/ 1121 w 1445"/>
              <a:gd name="T23" fmla="*/ 1248 h 1653"/>
              <a:gd name="T24" fmla="*/ 652 w 1445"/>
              <a:gd name="T25" fmla="*/ 1206 h 1653"/>
              <a:gd name="T26" fmla="*/ 117 w 1445"/>
              <a:gd name="T27" fmla="*/ 671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45" h="1653">
                <a:moveTo>
                  <a:pt x="0" y="675"/>
                </a:moveTo>
                <a:cubicBezTo>
                  <a:pt x="0" y="1036"/>
                  <a:pt x="294" y="1329"/>
                  <a:pt x="662" y="1329"/>
                </a:cubicBezTo>
                <a:cubicBezTo>
                  <a:pt x="662" y="1329"/>
                  <a:pt x="1224" y="1338"/>
                  <a:pt x="1309" y="1463"/>
                </a:cubicBezTo>
                <a:cubicBezTo>
                  <a:pt x="1388" y="1579"/>
                  <a:pt x="1346" y="1653"/>
                  <a:pt x="1387" y="1653"/>
                </a:cubicBezTo>
                <a:cubicBezTo>
                  <a:pt x="1445" y="1653"/>
                  <a:pt x="1445" y="703"/>
                  <a:pt x="1273" y="389"/>
                </a:cubicBezTo>
                <a:cubicBezTo>
                  <a:pt x="1183" y="224"/>
                  <a:pt x="992" y="39"/>
                  <a:pt x="655" y="20"/>
                </a:cubicBezTo>
                <a:cubicBezTo>
                  <a:pt x="294" y="0"/>
                  <a:pt x="0" y="313"/>
                  <a:pt x="0" y="675"/>
                </a:cubicBezTo>
                <a:close/>
                <a:moveTo>
                  <a:pt x="117" y="671"/>
                </a:moveTo>
                <a:cubicBezTo>
                  <a:pt x="117" y="375"/>
                  <a:pt x="357" y="135"/>
                  <a:pt x="652" y="135"/>
                </a:cubicBezTo>
                <a:cubicBezTo>
                  <a:pt x="845" y="135"/>
                  <a:pt x="1013" y="237"/>
                  <a:pt x="1108" y="389"/>
                </a:cubicBezTo>
                <a:cubicBezTo>
                  <a:pt x="1241" y="603"/>
                  <a:pt x="1275" y="923"/>
                  <a:pt x="1275" y="1129"/>
                </a:cubicBezTo>
                <a:cubicBezTo>
                  <a:pt x="1275" y="1254"/>
                  <a:pt x="1223" y="1273"/>
                  <a:pt x="1121" y="1248"/>
                </a:cubicBezTo>
                <a:cubicBezTo>
                  <a:pt x="1018" y="1223"/>
                  <a:pt x="863" y="1199"/>
                  <a:pt x="652" y="1206"/>
                </a:cubicBezTo>
                <a:cubicBezTo>
                  <a:pt x="357" y="1206"/>
                  <a:pt x="117" y="966"/>
                  <a:pt x="117" y="671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38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83" name="AutoShape 12"/>
          <p:cNvSpPr/>
          <p:nvPr/>
        </p:nvSpPr>
        <p:spPr bwMode="auto">
          <a:xfrm>
            <a:off x="5233493" y="5874500"/>
            <a:ext cx="269345" cy="291504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chemeClr val="bg1"/>
          </a:solidFill>
          <a:ln w="9525">
            <a:gradFill>
              <a:gsLst>
                <a:gs pos="397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lt1"/>
              </a:solidFill>
              <a:sym typeface="Gill Sans" charset="0"/>
            </a:endParaRPr>
          </a:p>
        </p:txBody>
      </p:sp>
      <p:sp>
        <p:nvSpPr>
          <p:cNvPr id="40" name="TextBox 5"/>
          <p:cNvSpPr txBox="1"/>
          <p:nvPr/>
        </p:nvSpPr>
        <p:spPr>
          <a:xfrm>
            <a:off x="69112" y="118667"/>
            <a:ext cx="3081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取得成就汇报</a:t>
            </a:r>
            <a:endParaRPr lang="zh-CN" altLang="en-US" sz="28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7" name="Group 146"/>
          <p:cNvGrpSpPr/>
          <p:nvPr/>
        </p:nvGrpSpPr>
        <p:grpSpPr>
          <a:xfrm>
            <a:off x="3776462" y="3694639"/>
            <a:ext cx="624084" cy="621801"/>
            <a:chOff x="9811353" y="11277644"/>
            <a:chExt cx="1085043" cy="1081074"/>
          </a:xfrm>
        </p:grpSpPr>
        <p:sp>
          <p:nvSpPr>
            <p:cNvPr id="148" name="Rectangle 147"/>
            <p:cNvSpPr>
              <a:spLocks noChangeAspect="1"/>
            </p:cNvSpPr>
            <p:nvPr/>
          </p:nvSpPr>
          <p:spPr>
            <a:xfrm>
              <a:off x="9811353" y="11277644"/>
              <a:ext cx="1085043" cy="1081074"/>
            </a:xfrm>
            <a:prstGeom prst="rect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40000">
                  <a:schemeClr val="bg1">
                    <a:alpha val="0"/>
                  </a:schemeClr>
                </a:gs>
                <a:gs pos="0">
                  <a:schemeClr val="bg1">
                    <a:alpha val="64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49" name="Rectangle 148"/>
            <p:cNvSpPr/>
            <p:nvPr/>
          </p:nvSpPr>
          <p:spPr>
            <a:xfrm>
              <a:off x="9811353" y="12148805"/>
              <a:ext cx="1085043" cy="193944"/>
            </a:xfrm>
            <a:prstGeom prst="rect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40000">
                  <a:schemeClr val="bg1">
                    <a:alpha val="0"/>
                  </a:schemeClr>
                </a:gs>
                <a:gs pos="0">
                  <a:schemeClr val="bg1">
                    <a:alpha val="64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5803122" y="3694639"/>
            <a:ext cx="624084" cy="621801"/>
            <a:chOff x="9811353" y="11277644"/>
            <a:chExt cx="1085043" cy="1081074"/>
          </a:xfrm>
        </p:grpSpPr>
        <p:sp>
          <p:nvSpPr>
            <p:cNvPr id="155" name="Rectangle 154"/>
            <p:cNvSpPr>
              <a:spLocks noChangeAspect="1"/>
            </p:cNvSpPr>
            <p:nvPr/>
          </p:nvSpPr>
          <p:spPr>
            <a:xfrm>
              <a:off x="9811353" y="11277644"/>
              <a:ext cx="1085043" cy="1081074"/>
            </a:xfrm>
            <a:prstGeom prst="rect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40000">
                  <a:schemeClr val="bg1">
                    <a:alpha val="0"/>
                  </a:schemeClr>
                </a:gs>
                <a:gs pos="0">
                  <a:schemeClr val="bg1">
                    <a:alpha val="64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6" name="Rectangle 155"/>
            <p:cNvSpPr/>
            <p:nvPr/>
          </p:nvSpPr>
          <p:spPr>
            <a:xfrm>
              <a:off x="9811353" y="12148805"/>
              <a:ext cx="1085043" cy="193944"/>
            </a:xfrm>
            <a:prstGeom prst="rect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40000">
                  <a:schemeClr val="bg1">
                    <a:alpha val="0"/>
                  </a:schemeClr>
                </a:gs>
                <a:gs pos="0">
                  <a:schemeClr val="bg1">
                    <a:alpha val="64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7829781" y="3694639"/>
            <a:ext cx="624084" cy="621801"/>
            <a:chOff x="9811353" y="11277644"/>
            <a:chExt cx="1085043" cy="1081074"/>
          </a:xfrm>
        </p:grpSpPr>
        <p:sp>
          <p:nvSpPr>
            <p:cNvPr id="159" name="Rectangle 158"/>
            <p:cNvSpPr>
              <a:spLocks noChangeAspect="1"/>
            </p:cNvSpPr>
            <p:nvPr/>
          </p:nvSpPr>
          <p:spPr>
            <a:xfrm>
              <a:off x="9811353" y="11277644"/>
              <a:ext cx="1085043" cy="1081074"/>
            </a:xfrm>
            <a:prstGeom prst="rect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40000">
                  <a:schemeClr val="bg1">
                    <a:alpha val="0"/>
                  </a:schemeClr>
                </a:gs>
                <a:gs pos="0">
                  <a:schemeClr val="bg1">
                    <a:alpha val="64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61" name="Rectangle 160"/>
            <p:cNvSpPr/>
            <p:nvPr/>
          </p:nvSpPr>
          <p:spPr>
            <a:xfrm>
              <a:off x="9811353" y="12148805"/>
              <a:ext cx="1085043" cy="193944"/>
            </a:xfrm>
            <a:prstGeom prst="rect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40000">
                  <a:schemeClr val="bg1">
                    <a:alpha val="0"/>
                  </a:schemeClr>
                </a:gs>
                <a:gs pos="0">
                  <a:schemeClr val="bg1">
                    <a:alpha val="64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9856441" y="3694639"/>
            <a:ext cx="624084" cy="621801"/>
            <a:chOff x="9811353" y="11277644"/>
            <a:chExt cx="1085043" cy="1081074"/>
          </a:xfrm>
        </p:grpSpPr>
        <p:sp>
          <p:nvSpPr>
            <p:cNvPr id="163" name="Rectangle 162"/>
            <p:cNvSpPr>
              <a:spLocks noChangeAspect="1"/>
            </p:cNvSpPr>
            <p:nvPr/>
          </p:nvSpPr>
          <p:spPr>
            <a:xfrm>
              <a:off x="9811353" y="11277644"/>
              <a:ext cx="1085043" cy="1081074"/>
            </a:xfrm>
            <a:prstGeom prst="rect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40000">
                  <a:schemeClr val="bg1">
                    <a:alpha val="0"/>
                  </a:schemeClr>
                </a:gs>
                <a:gs pos="0">
                  <a:schemeClr val="bg1">
                    <a:alpha val="64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64" name="Rectangle 163"/>
            <p:cNvSpPr/>
            <p:nvPr/>
          </p:nvSpPr>
          <p:spPr>
            <a:xfrm>
              <a:off x="9811353" y="12148805"/>
              <a:ext cx="1085043" cy="193944"/>
            </a:xfrm>
            <a:prstGeom prst="rect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40000">
                  <a:schemeClr val="bg1">
                    <a:alpha val="0"/>
                  </a:schemeClr>
                </a:gs>
                <a:gs pos="0">
                  <a:schemeClr val="bg1">
                    <a:alpha val="64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1750136" y="3694639"/>
            <a:ext cx="624084" cy="621801"/>
            <a:chOff x="9811353" y="11277644"/>
            <a:chExt cx="1085043" cy="1081074"/>
          </a:xfrm>
        </p:grpSpPr>
        <p:sp>
          <p:nvSpPr>
            <p:cNvPr id="174" name="Rectangle 173"/>
            <p:cNvSpPr>
              <a:spLocks noChangeAspect="1"/>
            </p:cNvSpPr>
            <p:nvPr/>
          </p:nvSpPr>
          <p:spPr>
            <a:xfrm>
              <a:off x="9811353" y="11277644"/>
              <a:ext cx="1085043" cy="1081074"/>
            </a:xfrm>
            <a:prstGeom prst="rect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40000">
                  <a:schemeClr val="bg1">
                    <a:alpha val="0"/>
                  </a:schemeClr>
                </a:gs>
                <a:gs pos="0">
                  <a:schemeClr val="bg1">
                    <a:alpha val="64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5" name="Rectangle 174"/>
            <p:cNvSpPr/>
            <p:nvPr/>
          </p:nvSpPr>
          <p:spPr>
            <a:xfrm>
              <a:off x="9811353" y="12148805"/>
              <a:ext cx="1085043" cy="193944"/>
            </a:xfrm>
            <a:prstGeom prst="rect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40000">
                  <a:schemeClr val="bg1">
                    <a:alpha val="0"/>
                  </a:schemeClr>
                </a:gs>
                <a:gs pos="0">
                  <a:schemeClr val="bg1">
                    <a:alpha val="64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39" name="Chevron 38"/>
          <p:cNvSpPr/>
          <p:nvPr/>
        </p:nvSpPr>
        <p:spPr>
          <a:xfrm>
            <a:off x="9105043" y="2782811"/>
            <a:ext cx="2126883" cy="406400"/>
          </a:xfrm>
          <a:prstGeom prst="chevron">
            <a:avLst>
              <a:gd name="adj" fmla="val 32323"/>
            </a:avLst>
          </a:pr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64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Chevron 41"/>
          <p:cNvSpPr/>
          <p:nvPr/>
        </p:nvSpPr>
        <p:spPr>
          <a:xfrm>
            <a:off x="7078382" y="2782811"/>
            <a:ext cx="2126883" cy="406400"/>
          </a:xfrm>
          <a:prstGeom prst="chevron">
            <a:avLst>
              <a:gd name="adj" fmla="val 32323"/>
            </a:avLst>
          </a:pr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64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Chevron 44"/>
          <p:cNvSpPr/>
          <p:nvPr/>
        </p:nvSpPr>
        <p:spPr>
          <a:xfrm>
            <a:off x="5051723" y="2782811"/>
            <a:ext cx="2126883" cy="406400"/>
          </a:xfrm>
          <a:prstGeom prst="chevron">
            <a:avLst>
              <a:gd name="adj" fmla="val 32323"/>
            </a:avLst>
          </a:pr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64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Chevron 47"/>
          <p:cNvSpPr/>
          <p:nvPr/>
        </p:nvSpPr>
        <p:spPr>
          <a:xfrm>
            <a:off x="3025063" y="2782811"/>
            <a:ext cx="2126883" cy="406400"/>
          </a:xfrm>
          <a:prstGeom prst="chevron">
            <a:avLst>
              <a:gd name="adj" fmla="val 32323"/>
            </a:avLst>
          </a:pr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64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1645725" y="2274811"/>
            <a:ext cx="832243" cy="423175"/>
          </a:xfrm>
          <a:prstGeom prst="rect">
            <a:avLst/>
          </a:prstGeom>
        </p:spPr>
        <p:txBody>
          <a:bodyPr wrap="none" lIns="91422" tIns="45711" rIns="91422" bIns="45711">
            <a:spAutoFit/>
          </a:bodyPr>
          <a:lstStyle/>
          <a:p>
            <a:pPr algn="ctr"/>
            <a:r>
              <a:rPr lang="en-US" sz="2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ource Sans Pro"/>
              </a:rPr>
              <a:t>1990</a:t>
            </a:r>
            <a:endParaRPr lang="en-US" sz="21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ource Sans Pro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3672384" y="2274811"/>
            <a:ext cx="832243" cy="423175"/>
          </a:xfrm>
          <a:prstGeom prst="rect">
            <a:avLst/>
          </a:prstGeom>
        </p:spPr>
        <p:txBody>
          <a:bodyPr wrap="none" lIns="91422" tIns="45711" rIns="91422" bIns="45711">
            <a:spAutoFit/>
          </a:bodyPr>
          <a:lstStyle/>
          <a:p>
            <a:pPr algn="ctr"/>
            <a:r>
              <a:rPr lang="en-US" sz="2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ource Sans Pro"/>
              </a:rPr>
              <a:t>1994</a:t>
            </a:r>
            <a:endParaRPr lang="en-US" sz="21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ource Sans Pro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5699044" y="2274811"/>
            <a:ext cx="832243" cy="423175"/>
          </a:xfrm>
          <a:prstGeom prst="rect">
            <a:avLst/>
          </a:prstGeom>
        </p:spPr>
        <p:txBody>
          <a:bodyPr wrap="none" lIns="91422" tIns="45711" rIns="91422" bIns="45711">
            <a:spAutoFit/>
          </a:bodyPr>
          <a:lstStyle/>
          <a:p>
            <a:pPr algn="ctr"/>
            <a:r>
              <a:rPr lang="en-US" sz="2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ource Sans Pro"/>
              </a:rPr>
              <a:t>1999</a:t>
            </a:r>
            <a:endParaRPr lang="en-US" sz="21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ource Sans Pro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7725703" y="2274811"/>
            <a:ext cx="832243" cy="423175"/>
          </a:xfrm>
          <a:prstGeom prst="rect">
            <a:avLst/>
          </a:prstGeom>
        </p:spPr>
        <p:txBody>
          <a:bodyPr wrap="none" lIns="91422" tIns="45711" rIns="91422" bIns="45711">
            <a:spAutoFit/>
          </a:bodyPr>
          <a:lstStyle/>
          <a:p>
            <a:pPr algn="ctr"/>
            <a:r>
              <a:rPr lang="en-US" sz="2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ource Sans Pro"/>
              </a:rPr>
              <a:t>2010</a:t>
            </a:r>
            <a:endParaRPr lang="en-US" sz="21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ource Sans Pro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9752363" y="2274811"/>
            <a:ext cx="832243" cy="423175"/>
          </a:xfrm>
          <a:prstGeom prst="rect">
            <a:avLst/>
          </a:prstGeom>
        </p:spPr>
        <p:txBody>
          <a:bodyPr wrap="none" lIns="91422" tIns="45711" rIns="91422" bIns="45711">
            <a:spAutoFit/>
          </a:bodyPr>
          <a:lstStyle/>
          <a:p>
            <a:pPr algn="ctr"/>
            <a:r>
              <a:rPr lang="en-US" sz="2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ource Sans Pro"/>
              </a:rPr>
              <a:t>2016</a:t>
            </a:r>
            <a:endParaRPr lang="en-US" sz="21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ource Sans Pro"/>
            </a:endParaRPr>
          </a:p>
        </p:txBody>
      </p:sp>
      <p:cxnSp>
        <p:nvCxnSpPr>
          <p:cNvPr id="60" name="Straight Connector 59"/>
          <p:cNvCxnSpPr/>
          <p:nvPr/>
        </p:nvCxnSpPr>
        <p:spPr>
          <a:xfrm flipH="1" flipV="1">
            <a:off x="2061846" y="3189211"/>
            <a:ext cx="0" cy="50800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flipH="1" flipV="1">
            <a:off x="4088504" y="3189211"/>
            <a:ext cx="0" cy="50800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H="1" flipV="1">
            <a:off x="6115164" y="3189211"/>
            <a:ext cx="0" cy="50800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flipH="1" flipV="1">
            <a:off x="8141823" y="3189211"/>
            <a:ext cx="0" cy="50800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H="1" flipV="1">
            <a:off x="10168483" y="3189211"/>
            <a:ext cx="0" cy="50800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1" name="Chevron 70"/>
          <p:cNvSpPr/>
          <p:nvPr/>
        </p:nvSpPr>
        <p:spPr>
          <a:xfrm>
            <a:off x="998404" y="2782811"/>
            <a:ext cx="2126883" cy="406400"/>
          </a:xfrm>
          <a:prstGeom prst="chevron">
            <a:avLst>
              <a:gd name="adj" fmla="val 32323"/>
            </a:avLst>
          </a:pr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64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TextBox 92"/>
          <p:cNvSpPr txBox="1"/>
          <p:nvPr/>
        </p:nvSpPr>
        <p:spPr>
          <a:xfrm>
            <a:off x="3718019" y="4473359"/>
            <a:ext cx="721636" cy="338536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观点</a:t>
            </a:r>
            <a:r>
              <a:rPr 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id-ID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265992" y="4732596"/>
            <a:ext cx="1645023" cy="1058733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单击此处编辑您要的内容，建议您在展示时采用微软雅黑字体内容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 Light" panose="020F0302020204030204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5714222" y="4473359"/>
            <a:ext cx="782550" cy="338536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观点</a:t>
            </a:r>
            <a:r>
              <a:rPr 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3</a:t>
            </a:r>
            <a:endParaRPr lang="id-ID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5292652" y="4732596"/>
            <a:ext cx="1645023" cy="1058733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单击此处编辑您要的内容，建议您在展示时采用微软雅黑字体内容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 Light" panose="020F0302020204030204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7771338" y="4473359"/>
            <a:ext cx="721636" cy="338536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观点</a:t>
            </a:r>
            <a:r>
              <a:rPr 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id-ID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7319311" y="4732596"/>
            <a:ext cx="1645023" cy="1058733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单击此处编辑您要的内容，建议您在展示时采用微软雅黑字体内容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 Light" panose="020F0302020204030204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9797999" y="4473359"/>
            <a:ext cx="721636" cy="338536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观点</a:t>
            </a:r>
            <a:r>
              <a:rPr 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id-ID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9345972" y="4732596"/>
            <a:ext cx="1645023" cy="1058733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单击此处编辑您要的内容，建议您在展示时采用微软雅黑字体内容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 Light" panose="020F0302020204030204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649764" y="4473359"/>
            <a:ext cx="782550" cy="338536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观点</a:t>
            </a:r>
            <a:r>
              <a:rPr 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1</a:t>
            </a:r>
            <a:endParaRPr lang="id-ID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1228194" y="4732596"/>
            <a:ext cx="1645023" cy="1058733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单击此处编辑您要的内容，建议您在展示时采用微软雅黑字体内容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 Light" panose="020F0302020204030204"/>
            </a:endParaRPr>
          </a:p>
        </p:txBody>
      </p:sp>
      <p:grpSp>
        <p:nvGrpSpPr>
          <p:cNvPr id="103" name="Group 102"/>
          <p:cNvGrpSpPr/>
          <p:nvPr/>
        </p:nvGrpSpPr>
        <p:grpSpPr>
          <a:xfrm>
            <a:off x="7957222" y="3796022"/>
            <a:ext cx="355818" cy="311663"/>
            <a:chOff x="7940676" y="1254125"/>
            <a:chExt cx="293688" cy="257176"/>
          </a:xfrm>
          <a:solidFill>
            <a:schemeClr val="bg1"/>
          </a:solidFill>
        </p:grpSpPr>
        <p:sp>
          <p:nvSpPr>
            <p:cNvPr id="104" name="Freeform 7"/>
            <p:cNvSpPr/>
            <p:nvPr/>
          </p:nvSpPr>
          <p:spPr bwMode="auto">
            <a:xfrm>
              <a:off x="8032751" y="1347788"/>
              <a:ext cx="109538" cy="163513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23" y="0"/>
                </a:cxn>
                <a:cxn ang="0">
                  <a:pos x="23" y="57"/>
                </a:cxn>
                <a:cxn ang="0">
                  <a:pos x="0" y="57"/>
                </a:cxn>
                <a:cxn ang="0">
                  <a:pos x="35" y="103"/>
                </a:cxn>
                <a:cxn ang="0">
                  <a:pos x="69" y="57"/>
                </a:cxn>
                <a:cxn ang="0">
                  <a:pos x="46" y="57"/>
                </a:cxn>
                <a:cxn ang="0">
                  <a:pos x="46" y="0"/>
                </a:cxn>
              </a:cxnLst>
              <a:rect l="0" t="0" r="r" b="b"/>
              <a:pathLst>
                <a:path w="69" h="103">
                  <a:moveTo>
                    <a:pt x="46" y="0"/>
                  </a:moveTo>
                  <a:lnTo>
                    <a:pt x="23" y="0"/>
                  </a:lnTo>
                  <a:lnTo>
                    <a:pt x="23" y="57"/>
                  </a:lnTo>
                  <a:lnTo>
                    <a:pt x="0" y="57"/>
                  </a:lnTo>
                  <a:lnTo>
                    <a:pt x="35" y="103"/>
                  </a:lnTo>
                  <a:lnTo>
                    <a:pt x="69" y="57"/>
                  </a:lnTo>
                  <a:lnTo>
                    <a:pt x="46" y="57"/>
                  </a:lnTo>
                  <a:lnTo>
                    <a:pt x="4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 sz="9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Freeform 8"/>
            <p:cNvSpPr/>
            <p:nvPr/>
          </p:nvSpPr>
          <p:spPr bwMode="auto">
            <a:xfrm>
              <a:off x="7940676" y="1254125"/>
              <a:ext cx="293688" cy="220663"/>
            </a:xfrm>
            <a:custGeom>
              <a:avLst/>
              <a:gdLst/>
              <a:ahLst/>
              <a:cxnLst>
                <a:cxn ang="0">
                  <a:pos x="101" y="33"/>
                </a:cxn>
                <a:cxn ang="0">
                  <a:pos x="101" y="33"/>
                </a:cxn>
                <a:cxn ang="0">
                  <a:pos x="69" y="0"/>
                </a:cxn>
                <a:cxn ang="0">
                  <a:pos x="40" y="17"/>
                </a:cxn>
                <a:cxn ang="0">
                  <a:pos x="32" y="15"/>
                </a:cxn>
                <a:cxn ang="0">
                  <a:pos x="14" y="33"/>
                </a:cxn>
                <a:cxn ang="0">
                  <a:pos x="14" y="33"/>
                </a:cxn>
                <a:cxn ang="0">
                  <a:pos x="0" y="58"/>
                </a:cxn>
                <a:cxn ang="0">
                  <a:pos x="29" y="87"/>
                </a:cxn>
                <a:cxn ang="0">
                  <a:pos x="29" y="80"/>
                </a:cxn>
                <a:cxn ang="0">
                  <a:pos x="7" y="58"/>
                </a:cxn>
                <a:cxn ang="0">
                  <a:pos x="18" y="40"/>
                </a:cxn>
                <a:cxn ang="0">
                  <a:pos x="22" y="38"/>
                </a:cxn>
                <a:cxn ang="0">
                  <a:pos x="22" y="33"/>
                </a:cxn>
                <a:cxn ang="0">
                  <a:pos x="21" y="33"/>
                </a:cxn>
                <a:cxn ang="0">
                  <a:pos x="32" y="22"/>
                </a:cxn>
                <a:cxn ang="0">
                  <a:pos x="37" y="23"/>
                </a:cxn>
                <a:cxn ang="0">
                  <a:pos x="43" y="26"/>
                </a:cxn>
                <a:cxn ang="0">
                  <a:pos x="47" y="20"/>
                </a:cxn>
                <a:cxn ang="0">
                  <a:pos x="69" y="8"/>
                </a:cxn>
                <a:cxn ang="0">
                  <a:pos x="94" y="33"/>
                </a:cxn>
                <a:cxn ang="0">
                  <a:pos x="94" y="33"/>
                </a:cxn>
                <a:cxn ang="0">
                  <a:pos x="94" y="38"/>
                </a:cxn>
                <a:cxn ang="0">
                  <a:pos x="98" y="40"/>
                </a:cxn>
                <a:cxn ang="0">
                  <a:pos x="109" y="58"/>
                </a:cxn>
                <a:cxn ang="0">
                  <a:pos x="87" y="80"/>
                </a:cxn>
                <a:cxn ang="0">
                  <a:pos x="87" y="87"/>
                </a:cxn>
                <a:cxn ang="0">
                  <a:pos x="116" y="58"/>
                </a:cxn>
                <a:cxn ang="0">
                  <a:pos x="101" y="33"/>
                </a:cxn>
              </a:cxnLst>
              <a:rect l="0" t="0" r="r" b="b"/>
              <a:pathLst>
                <a:path w="116" h="87">
                  <a:moveTo>
                    <a:pt x="101" y="33"/>
                  </a:moveTo>
                  <a:cubicBezTo>
                    <a:pt x="101" y="33"/>
                    <a:pt x="101" y="33"/>
                    <a:pt x="101" y="33"/>
                  </a:cubicBezTo>
                  <a:cubicBezTo>
                    <a:pt x="101" y="15"/>
                    <a:pt x="87" y="0"/>
                    <a:pt x="69" y="0"/>
                  </a:cubicBezTo>
                  <a:cubicBezTo>
                    <a:pt x="57" y="0"/>
                    <a:pt x="46" y="7"/>
                    <a:pt x="40" y="17"/>
                  </a:cubicBezTo>
                  <a:cubicBezTo>
                    <a:pt x="38" y="16"/>
                    <a:pt x="35" y="15"/>
                    <a:pt x="32" y="15"/>
                  </a:cubicBezTo>
                  <a:cubicBezTo>
                    <a:pt x="22" y="15"/>
                    <a:pt x="14" y="2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6" y="38"/>
                    <a:pt x="0" y="48"/>
                    <a:pt x="0" y="58"/>
                  </a:cubicBezTo>
                  <a:cubicBezTo>
                    <a:pt x="0" y="74"/>
                    <a:pt x="13" y="87"/>
                    <a:pt x="29" y="87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17" y="80"/>
                    <a:pt x="7" y="70"/>
                    <a:pt x="7" y="58"/>
                  </a:cubicBezTo>
                  <a:cubicBezTo>
                    <a:pt x="7" y="51"/>
                    <a:pt x="11" y="44"/>
                    <a:pt x="18" y="40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2" y="27"/>
                    <a:pt x="26" y="22"/>
                    <a:pt x="32" y="22"/>
                  </a:cubicBezTo>
                  <a:cubicBezTo>
                    <a:pt x="34" y="22"/>
                    <a:pt x="36" y="23"/>
                    <a:pt x="37" y="23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51" y="12"/>
                    <a:pt x="60" y="8"/>
                    <a:pt x="69" y="8"/>
                  </a:cubicBezTo>
                  <a:cubicBezTo>
                    <a:pt x="83" y="8"/>
                    <a:pt x="94" y="19"/>
                    <a:pt x="94" y="33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8" y="40"/>
                    <a:pt x="98" y="40"/>
                    <a:pt x="98" y="40"/>
                  </a:cubicBezTo>
                  <a:cubicBezTo>
                    <a:pt x="104" y="44"/>
                    <a:pt x="109" y="51"/>
                    <a:pt x="109" y="58"/>
                  </a:cubicBezTo>
                  <a:cubicBezTo>
                    <a:pt x="109" y="70"/>
                    <a:pt x="99" y="80"/>
                    <a:pt x="87" y="80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103" y="87"/>
                    <a:pt x="116" y="74"/>
                    <a:pt x="116" y="58"/>
                  </a:cubicBezTo>
                  <a:cubicBezTo>
                    <a:pt x="116" y="48"/>
                    <a:pt x="110" y="38"/>
                    <a:pt x="101" y="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 sz="9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10032614" y="3782240"/>
            <a:ext cx="275942" cy="319140"/>
            <a:chOff x="2708276" y="2427288"/>
            <a:chExt cx="254000" cy="293687"/>
          </a:xfrm>
          <a:solidFill>
            <a:schemeClr val="bg1"/>
          </a:solidFill>
        </p:grpSpPr>
        <p:sp>
          <p:nvSpPr>
            <p:cNvPr id="107" name="Freeform 47"/>
            <p:cNvSpPr>
              <a:spLocks noEditPoints="1"/>
            </p:cNvSpPr>
            <p:nvPr/>
          </p:nvSpPr>
          <p:spPr bwMode="auto">
            <a:xfrm>
              <a:off x="2760663" y="2427288"/>
              <a:ext cx="146050" cy="73025"/>
            </a:xfrm>
            <a:custGeom>
              <a:avLst/>
              <a:gdLst/>
              <a:ahLst/>
              <a:cxnLst>
                <a:cxn ang="0">
                  <a:pos x="58" y="14"/>
                </a:cxn>
                <a:cxn ang="0">
                  <a:pos x="44" y="14"/>
                </a:cxn>
                <a:cxn ang="0">
                  <a:pos x="29" y="0"/>
                </a:cxn>
                <a:cxn ang="0">
                  <a:pos x="15" y="14"/>
                </a:cxn>
                <a:cxn ang="0">
                  <a:pos x="0" y="14"/>
                </a:cxn>
                <a:cxn ang="0">
                  <a:pos x="0" y="29"/>
                </a:cxn>
                <a:cxn ang="0">
                  <a:pos x="58" y="29"/>
                </a:cxn>
                <a:cxn ang="0">
                  <a:pos x="58" y="14"/>
                </a:cxn>
                <a:cxn ang="0">
                  <a:pos x="29" y="22"/>
                </a:cxn>
                <a:cxn ang="0">
                  <a:pos x="22" y="14"/>
                </a:cxn>
                <a:cxn ang="0">
                  <a:pos x="29" y="7"/>
                </a:cxn>
                <a:cxn ang="0">
                  <a:pos x="37" y="14"/>
                </a:cxn>
                <a:cxn ang="0">
                  <a:pos x="29" y="22"/>
                </a:cxn>
              </a:cxnLst>
              <a:rect l="0" t="0" r="r" b="b"/>
              <a:pathLst>
                <a:path w="58" h="29">
                  <a:moveTo>
                    <a:pt x="58" y="14"/>
                  </a:moveTo>
                  <a:cubicBezTo>
                    <a:pt x="44" y="14"/>
                    <a:pt x="44" y="14"/>
                    <a:pt x="44" y="14"/>
                  </a:cubicBezTo>
                  <a:cubicBezTo>
                    <a:pt x="44" y="6"/>
                    <a:pt x="37" y="0"/>
                    <a:pt x="29" y="0"/>
                  </a:cubicBezTo>
                  <a:cubicBezTo>
                    <a:pt x="21" y="0"/>
                    <a:pt x="15" y="6"/>
                    <a:pt x="1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58" y="29"/>
                    <a:pt x="58" y="29"/>
                    <a:pt x="58" y="29"/>
                  </a:cubicBezTo>
                  <a:lnTo>
                    <a:pt x="58" y="14"/>
                  </a:lnTo>
                  <a:close/>
                  <a:moveTo>
                    <a:pt x="29" y="22"/>
                  </a:moveTo>
                  <a:cubicBezTo>
                    <a:pt x="25" y="22"/>
                    <a:pt x="22" y="18"/>
                    <a:pt x="22" y="14"/>
                  </a:cubicBezTo>
                  <a:cubicBezTo>
                    <a:pt x="22" y="10"/>
                    <a:pt x="25" y="7"/>
                    <a:pt x="29" y="7"/>
                  </a:cubicBezTo>
                  <a:cubicBezTo>
                    <a:pt x="33" y="7"/>
                    <a:pt x="37" y="10"/>
                    <a:pt x="37" y="14"/>
                  </a:cubicBezTo>
                  <a:cubicBezTo>
                    <a:pt x="37" y="18"/>
                    <a:pt x="33" y="22"/>
                    <a:pt x="29" y="2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 sz="9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8" name="Freeform 48"/>
            <p:cNvSpPr>
              <a:spLocks noEditPoints="1"/>
            </p:cNvSpPr>
            <p:nvPr/>
          </p:nvSpPr>
          <p:spPr bwMode="auto">
            <a:xfrm>
              <a:off x="2708276" y="2463800"/>
              <a:ext cx="254000" cy="257175"/>
            </a:xfrm>
            <a:custGeom>
              <a:avLst/>
              <a:gdLst/>
              <a:ahLst/>
              <a:cxnLst>
                <a:cxn ang="0">
                  <a:pos x="138" y="0"/>
                </a:cxn>
                <a:cxn ang="0">
                  <a:pos x="138" y="35"/>
                </a:cxn>
                <a:cxn ang="0">
                  <a:pos x="22" y="35"/>
                </a:cxn>
                <a:cxn ang="0">
                  <a:pos x="22" y="0"/>
                </a:cxn>
                <a:cxn ang="0">
                  <a:pos x="0" y="0"/>
                </a:cxn>
                <a:cxn ang="0">
                  <a:pos x="0" y="162"/>
                </a:cxn>
                <a:cxn ang="0">
                  <a:pos x="160" y="162"/>
                </a:cxn>
                <a:cxn ang="0">
                  <a:pos x="160" y="0"/>
                </a:cxn>
                <a:cxn ang="0">
                  <a:pos x="138" y="0"/>
                </a:cxn>
                <a:cxn ang="0">
                  <a:pos x="74" y="138"/>
                </a:cxn>
                <a:cxn ang="0">
                  <a:pos x="66" y="128"/>
                </a:cxn>
                <a:cxn ang="0">
                  <a:pos x="33" y="97"/>
                </a:cxn>
                <a:cxn ang="0">
                  <a:pos x="51" y="81"/>
                </a:cxn>
                <a:cxn ang="0">
                  <a:pos x="74" y="105"/>
                </a:cxn>
                <a:cxn ang="0">
                  <a:pos x="120" y="58"/>
                </a:cxn>
                <a:cxn ang="0">
                  <a:pos x="138" y="74"/>
                </a:cxn>
                <a:cxn ang="0">
                  <a:pos x="74" y="138"/>
                </a:cxn>
              </a:cxnLst>
              <a:rect l="0" t="0" r="r" b="b"/>
              <a:pathLst>
                <a:path w="160" h="162">
                  <a:moveTo>
                    <a:pt x="138" y="0"/>
                  </a:moveTo>
                  <a:lnTo>
                    <a:pt x="138" y="35"/>
                  </a:lnTo>
                  <a:lnTo>
                    <a:pt x="22" y="35"/>
                  </a:lnTo>
                  <a:lnTo>
                    <a:pt x="22" y="0"/>
                  </a:lnTo>
                  <a:lnTo>
                    <a:pt x="0" y="0"/>
                  </a:lnTo>
                  <a:lnTo>
                    <a:pt x="0" y="162"/>
                  </a:lnTo>
                  <a:lnTo>
                    <a:pt x="160" y="162"/>
                  </a:lnTo>
                  <a:lnTo>
                    <a:pt x="160" y="0"/>
                  </a:lnTo>
                  <a:lnTo>
                    <a:pt x="138" y="0"/>
                  </a:lnTo>
                  <a:close/>
                  <a:moveTo>
                    <a:pt x="74" y="138"/>
                  </a:moveTo>
                  <a:lnTo>
                    <a:pt x="66" y="128"/>
                  </a:lnTo>
                  <a:lnTo>
                    <a:pt x="33" y="97"/>
                  </a:lnTo>
                  <a:lnTo>
                    <a:pt x="51" y="81"/>
                  </a:lnTo>
                  <a:lnTo>
                    <a:pt x="74" y="105"/>
                  </a:lnTo>
                  <a:lnTo>
                    <a:pt x="120" y="58"/>
                  </a:lnTo>
                  <a:lnTo>
                    <a:pt x="138" y="74"/>
                  </a:lnTo>
                  <a:lnTo>
                    <a:pt x="74" y="13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 sz="9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3903903" y="3745223"/>
            <a:ext cx="360420" cy="362462"/>
            <a:chOff x="3841751" y="1254125"/>
            <a:chExt cx="293688" cy="295275"/>
          </a:xfrm>
          <a:solidFill>
            <a:schemeClr val="bg1"/>
          </a:solidFill>
        </p:grpSpPr>
        <p:sp>
          <p:nvSpPr>
            <p:cNvPr id="111" name="Freeform 207"/>
            <p:cNvSpPr/>
            <p:nvPr/>
          </p:nvSpPr>
          <p:spPr bwMode="auto">
            <a:xfrm>
              <a:off x="3841751" y="1420813"/>
              <a:ext cx="127000" cy="55563"/>
            </a:xfrm>
            <a:custGeom>
              <a:avLst/>
              <a:gdLst/>
              <a:ahLst/>
              <a:cxnLst>
                <a:cxn ang="0">
                  <a:pos x="5" y="18"/>
                </a:cxn>
                <a:cxn ang="0">
                  <a:pos x="19" y="22"/>
                </a:cxn>
                <a:cxn ang="0">
                  <a:pos x="50" y="14"/>
                </a:cxn>
                <a:cxn ang="0">
                  <a:pos x="9" y="1"/>
                </a:cxn>
                <a:cxn ang="0">
                  <a:pos x="3" y="2"/>
                </a:cxn>
                <a:cxn ang="0">
                  <a:pos x="0" y="8"/>
                </a:cxn>
                <a:cxn ang="0">
                  <a:pos x="0" y="11"/>
                </a:cxn>
                <a:cxn ang="0">
                  <a:pos x="5" y="18"/>
                </a:cxn>
              </a:cxnLst>
              <a:rect l="0" t="0" r="r" b="b"/>
              <a:pathLst>
                <a:path w="50" h="22">
                  <a:moveTo>
                    <a:pt x="5" y="18"/>
                  </a:moveTo>
                  <a:cubicBezTo>
                    <a:pt x="19" y="22"/>
                    <a:pt x="19" y="22"/>
                    <a:pt x="19" y="22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7" y="0"/>
                    <a:pt x="4" y="1"/>
                    <a:pt x="3" y="2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4"/>
                    <a:pt x="2" y="17"/>
                    <a:pt x="5" y="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 sz="9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Freeform 208"/>
            <p:cNvSpPr/>
            <p:nvPr/>
          </p:nvSpPr>
          <p:spPr bwMode="auto">
            <a:xfrm>
              <a:off x="4037013" y="1504950"/>
              <a:ext cx="98425" cy="42863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33" y="0"/>
                </a:cxn>
                <a:cxn ang="0">
                  <a:pos x="0" y="8"/>
                </a:cxn>
                <a:cxn ang="0">
                  <a:pos x="29" y="17"/>
                </a:cxn>
                <a:cxn ang="0">
                  <a:pos x="36" y="16"/>
                </a:cxn>
                <a:cxn ang="0">
                  <a:pos x="39" y="10"/>
                </a:cxn>
                <a:cxn ang="0">
                  <a:pos x="39" y="7"/>
                </a:cxn>
                <a:cxn ang="0">
                  <a:pos x="34" y="0"/>
                </a:cxn>
              </a:cxnLst>
              <a:rect l="0" t="0" r="r" b="b"/>
              <a:pathLst>
                <a:path w="39" h="17">
                  <a:moveTo>
                    <a:pt x="34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32" y="17"/>
                    <a:pt x="34" y="17"/>
                    <a:pt x="36" y="16"/>
                  </a:cubicBezTo>
                  <a:cubicBezTo>
                    <a:pt x="38" y="14"/>
                    <a:pt x="39" y="12"/>
                    <a:pt x="39" y="10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4"/>
                    <a:pt x="37" y="1"/>
                    <a:pt x="34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 sz="9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" name="Freeform 209"/>
            <p:cNvSpPr/>
            <p:nvPr/>
          </p:nvSpPr>
          <p:spPr bwMode="auto">
            <a:xfrm>
              <a:off x="3841751" y="1438275"/>
              <a:ext cx="293688" cy="111125"/>
            </a:xfrm>
            <a:custGeom>
              <a:avLst/>
              <a:gdLst/>
              <a:ahLst/>
              <a:cxnLst>
                <a:cxn ang="0">
                  <a:pos x="113" y="2"/>
                </a:cxn>
                <a:cxn ang="0">
                  <a:pos x="109" y="0"/>
                </a:cxn>
                <a:cxn ang="0">
                  <a:pos x="107" y="1"/>
                </a:cxn>
                <a:cxn ang="0">
                  <a:pos x="5" y="26"/>
                </a:cxn>
                <a:cxn ang="0">
                  <a:pos x="0" y="33"/>
                </a:cxn>
                <a:cxn ang="0">
                  <a:pos x="0" y="36"/>
                </a:cxn>
                <a:cxn ang="0">
                  <a:pos x="2" y="42"/>
                </a:cxn>
                <a:cxn ang="0">
                  <a:pos x="7" y="44"/>
                </a:cxn>
                <a:cxn ang="0">
                  <a:pos x="9" y="43"/>
                </a:cxn>
                <a:cxn ang="0">
                  <a:pos x="110" y="18"/>
                </a:cxn>
                <a:cxn ang="0">
                  <a:pos x="116" y="11"/>
                </a:cxn>
                <a:cxn ang="0">
                  <a:pos x="116" y="8"/>
                </a:cxn>
                <a:cxn ang="0">
                  <a:pos x="113" y="2"/>
                </a:cxn>
              </a:cxnLst>
              <a:rect l="0" t="0" r="r" b="b"/>
              <a:pathLst>
                <a:path w="116" h="44">
                  <a:moveTo>
                    <a:pt x="113" y="2"/>
                  </a:moveTo>
                  <a:cubicBezTo>
                    <a:pt x="112" y="1"/>
                    <a:pt x="110" y="0"/>
                    <a:pt x="109" y="0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2" y="27"/>
                    <a:pt x="0" y="30"/>
                    <a:pt x="0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41"/>
                    <a:pt x="2" y="42"/>
                  </a:cubicBezTo>
                  <a:cubicBezTo>
                    <a:pt x="4" y="43"/>
                    <a:pt x="5" y="44"/>
                    <a:pt x="7" y="44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110" y="18"/>
                    <a:pt x="110" y="18"/>
                    <a:pt x="110" y="18"/>
                  </a:cubicBezTo>
                  <a:cubicBezTo>
                    <a:pt x="114" y="17"/>
                    <a:pt x="116" y="14"/>
                    <a:pt x="116" y="11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6" y="5"/>
                    <a:pt x="115" y="3"/>
                    <a:pt x="113" y="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 sz="9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6" name="Freeform 210"/>
            <p:cNvSpPr>
              <a:spLocks noEditPoints="1"/>
            </p:cNvSpPr>
            <p:nvPr/>
          </p:nvSpPr>
          <p:spPr bwMode="auto">
            <a:xfrm>
              <a:off x="3908426" y="1254125"/>
              <a:ext cx="165100" cy="201613"/>
            </a:xfrm>
            <a:custGeom>
              <a:avLst/>
              <a:gdLst/>
              <a:ahLst/>
              <a:cxnLst>
                <a:cxn ang="0">
                  <a:pos x="14" y="59"/>
                </a:cxn>
                <a:cxn ang="0">
                  <a:pos x="54" y="63"/>
                </a:cxn>
                <a:cxn ang="0">
                  <a:pos x="35" y="0"/>
                </a:cxn>
                <a:cxn ang="0">
                  <a:pos x="14" y="59"/>
                </a:cxn>
                <a:cxn ang="0">
                  <a:pos x="26" y="51"/>
                </a:cxn>
                <a:cxn ang="0">
                  <a:pos x="38" y="29"/>
                </a:cxn>
                <a:cxn ang="0">
                  <a:pos x="35" y="66"/>
                </a:cxn>
                <a:cxn ang="0">
                  <a:pos x="26" y="51"/>
                </a:cxn>
              </a:cxnLst>
              <a:rect l="0" t="0" r="r" b="b"/>
              <a:pathLst>
                <a:path w="66" h="80">
                  <a:moveTo>
                    <a:pt x="14" y="59"/>
                  </a:moveTo>
                  <a:cubicBezTo>
                    <a:pt x="20" y="72"/>
                    <a:pt x="43" y="80"/>
                    <a:pt x="54" y="63"/>
                  </a:cubicBezTo>
                  <a:cubicBezTo>
                    <a:pt x="66" y="46"/>
                    <a:pt x="56" y="19"/>
                    <a:pt x="35" y="0"/>
                  </a:cubicBezTo>
                  <a:cubicBezTo>
                    <a:pt x="39" y="20"/>
                    <a:pt x="0" y="28"/>
                    <a:pt x="14" y="59"/>
                  </a:cubicBezTo>
                  <a:close/>
                  <a:moveTo>
                    <a:pt x="26" y="51"/>
                  </a:moveTo>
                  <a:cubicBezTo>
                    <a:pt x="29" y="48"/>
                    <a:pt x="37" y="44"/>
                    <a:pt x="38" y="29"/>
                  </a:cubicBezTo>
                  <a:cubicBezTo>
                    <a:pt x="55" y="41"/>
                    <a:pt x="47" y="69"/>
                    <a:pt x="35" y="66"/>
                  </a:cubicBezTo>
                  <a:cubicBezTo>
                    <a:pt x="22" y="64"/>
                    <a:pt x="23" y="55"/>
                    <a:pt x="26" y="5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 sz="9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1849899" y="3711511"/>
            <a:ext cx="424559" cy="429286"/>
            <a:chOff x="4427538" y="1254125"/>
            <a:chExt cx="292100" cy="295275"/>
          </a:xfrm>
          <a:solidFill>
            <a:schemeClr val="bg1"/>
          </a:solidFill>
        </p:grpSpPr>
        <p:sp>
          <p:nvSpPr>
            <p:cNvPr id="119" name="Freeform 211"/>
            <p:cNvSpPr/>
            <p:nvPr/>
          </p:nvSpPr>
          <p:spPr bwMode="auto">
            <a:xfrm>
              <a:off x="4471988" y="1287463"/>
              <a:ext cx="33338" cy="33338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7" y="2"/>
                </a:cxn>
                <a:cxn ang="0">
                  <a:pos x="2" y="2"/>
                </a:cxn>
                <a:cxn ang="0">
                  <a:pos x="2" y="7"/>
                </a:cxn>
                <a:cxn ang="0">
                  <a:pos x="7" y="12"/>
                </a:cxn>
                <a:cxn ang="0">
                  <a:pos x="12" y="12"/>
                </a:cxn>
                <a:cxn ang="0">
                  <a:pos x="12" y="7"/>
                </a:cxn>
              </a:cxnLst>
              <a:rect l="0" t="0" r="r" b="b"/>
              <a:pathLst>
                <a:path w="13" h="13">
                  <a:moveTo>
                    <a:pt x="12" y="7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6"/>
                    <a:pt x="2" y="7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3"/>
                    <a:pt x="10" y="13"/>
                    <a:pt x="12" y="12"/>
                  </a:cubicBezTo>
                  <a:cubicBezTo>
                    <a:pt x="13" y="11"/>
                    <a:pt x="13" y="8"/>
                    <a:pt x="12" y="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 sz="9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1" name="Freeform 212"/>
            <p:cNvSpPr/>
            <p:nvPr/>
          </p:nvSpPr>
          <p:spPr bwMode="auto">
            <a:xfrm>
              <a:off x="4427538" y="1382713"/>
              <a:ext cx="34925" cy="19050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4" y="7"/>
                </a:cxn>
                <a:cxn ang="0">
                  <a:pos x="11" y="7"/>
                </a:cxn>
                <a:cxn ang="0">
                  <a:pos x="14" y="4"/>
                </a:cxn>
                <a:cxn ang="0">
                  <a:pos x="11" y="0"/>
                </a:cxn>
              </a:cxnLst>
              <a:rect l="0" t="0" r="r" b="b"/>
              <a:pathLst>
                <a:path w="14" h="7">
                  <a:moveTo>
                    <a:pt x="1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3" y="7"/>
                    <a:pt x="14" y="6"/>
                    <a:pt x="14" y="4"/>
                  </a:cubicBezTo>
                  <a:cubicBezTo>
                    <a:pt x="14" y="2"/>
                    <a:pt x="13" y="0"/>
                    <a:pt x="11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 sz="9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" name="Freeform 213"/>
            <p:cNvSpPr/>
            <p:nvPr/>
          </p:nvSpPr>
          <p:spPr bwMode="auto">
            <a:xfrm>
              <a:off x="4684713" y="1401763"/>
              <a:ext cx="34925" cy="190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3" y="8"/>
                </a:cxn>
                <a:cxn ang="0">
                  <a:pos x="10" y="8"/>
                </a:cxn>
                <a:cxn ang="0">
                  <a:pos x="14" y="4"/>
                </a:cxn>
                <a:cxn ang="0">
                  <a:pos x="10" y="0"/>
                </a:cxn>
              </a:cxnLst>
              <a:rect l="0" t="0" r="r" b="b"/>
              <a:pathLst>
                <a:path w="14" h="8">
                  <a:moveTo>
                    <a:pt x="1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8"/>
                    <a:pt x="3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2" y="8"/>
                    <a:pt x="14" y="6"/>
                    <a:pt x="14" y="4"/>
                  </a:cubicBezTo>
                  <a:cubicBezTo>
                    <a:pt x="14" y="2"/>
                    <a:pt x="12" y="0"/>
                    <a:pt x="10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 sz="9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4" name="Freeform 214"/>
            <p:cNvSpPr/>
            <p:nvPr/>
          </p:nvSpPr>
          <p:spPr bwMode="auto">
            <a:xfrm>
              <a:off x="4654551" y="1303338"/>
              <a:ext cx="31750" cy="31750"/>
            </a:xfrm>
            <a:custGeom>
              <a:avLst/>
              <a:gdLst/>
              <a:ahLst/>
              <a:cxnLst>
                <a:cxn ang="0">
                  <a:pos x="12" y="1"/>
                </a:cxn>
                <a:cxn ang="0">
                  <a:pos x="6" y="1"/>
                </a:cxn>
                <a:cxn ang="0">
                  <a:pos x="1" y="6"/>
                </a:cxn>
                <a:cxn ang="0">
                  <a:pos x="1" y="11"/>
                </a:cxn>
                <a:cxn ang="0">
                  <a:pos x="6" y="11"/>
                </a:cxn>
                <a:cxn ang="0">
                  <a:pos x="12" y="6"/>
                </a:cxn>
                <a:cxn ang="0">
                  <a:pos x="12" y="1"/>
                </a:cxn>
              </a:cxnLst>
              <a:rect l="0" t="0" r="r" b="b"/>
              <a:pathLst>
                <a:path w="13" h="13">
                  <a:moveTo>
                    <a:pt x="12" y="1"/>
                  </a:moveTo>
                  <a:cubicBezTo>
                    <a:pt x="10" y="0"/>
                    <a:pt x="8" y="0"/>
                    <a:pt x="6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7"/>
                    <a:pt x="0" y="10"/>
                    <a:pt x="1" y="11"/>
                  </a:cubicBezTo>
                  <a:cubicBezTo>
                    <a:pt x="3" y="13"/>
                    <a:pt x="5" y="13"/>
                    <a:pt x="6" y="1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5"/>
                    <a:pt x="13" y="2"/>
                    <a:pt x="12" y="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 sz="9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7" name="Freeform 215"/>
            <p:cNvSpPr/>
            <p:nvPr/>
          </p:nvSpPr>
          <p:spPr bwMode="auto">
            <a:xfrm>
              <a:off x="4573588" y="1254125"/>
              <a:ext cx="17463" cy="38100"/>
            </a:xfrm>
            <a:custGeom>
              <a:avLst/>
              <a:gdLst/>
              <a:ahLst/>
              <a:cxnLst>
                <a:cxn ang="0">
                  <a:pos x="4" y="15"/>
                </a:cxn>
                <a:cxn ang="0">
                  <a:pos x="6" y="14"/>
                </a:cxn>
                <a:cxn ang="0">
                  <a:pos x="7" y="11"/>
                </a:cxn>
                <a:cxn ang="0">
                  <a:pos x="7" y="4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0" y="11"/>
                </a:cxn>
                <a:cxn ang="0">
                  <a:pos x="4" y="15"/>
                </a:cxn>
              </a:cxnLst>
              <a:rect l="0" t="0" r="r" b="b"/>
              <a:pathLst>
                <a:path w="7" h="15">
                  <a:moveTo>
                    <a:pt x="4" y="15"/>
                  </a:moveTo>
                  <a:cubicBezTo>
                    <a:pt x="5" y="15"/>
                    <a:pt x="6" y="14"/>
                    <a:pt x="6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2" y="0"/>
                    <a:pt x="1" y="1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2" y="15"/>
                    <a:pt x="4" y="1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 sz="9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0" name="Freeform 216"/>
            <p:cNvSpPr>
              <a:spLocks noEditPoints="1"/>
            </p:cNvSpPr>
            <p:nvPr/>
          </p:nvSpPr>
          <p:spPr bwMode="auto">
            <a:xfrm>
              <a:off x="4500563" y="1327150"/>
              <a:ext cx="146050" cy="166688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0" y="29"/>
                </a:cxn>
                <a:cxn ang="0">
                  <a:pos x="14" y="54"/>
                </a:cxn>
                <a:cxn ang="0">
                  <a:pos x="14" y="66"/>
                </a:cxn>
                <a:cxn ang="0">
                  <a:pos x="44" y="66"/>
                </a:cxn>
                <a:cxn ang="0">
                  <a:pos x="44" y="54"/>
                </a:cxn>
                <a:cxn ang="0">
                  <a:pos x="58" y="29"/>
                </a:cxn>
                <a:cxn ang="0">
                  <a:pos x="29" y="0"/>
                </a:cxn>
                <a:cxn ang="0">
                  <a:pos x="40" y="48"/>
                </a:cxn>
                <a:cxn ang="0">
                  <a:pos x="36" y="50"/>
                </a:cxn>
                <a:cxn ang="0">
                  <a:pos x="36" y="54"/>
                </a:cxn>
                <a:cxn ang="0">
                  <a:pos x="36" y="58"/>
                </a:cxn>
                <a:cxn ang="0">
                  <a:pos x="22" y="58"/>
                </a:cxn>
                <a:cxn ang="0">
                  <a:pos x="22" y="54"/>
                </a:cxn>
                <a:cxn ang="0">
                  <a:pos x="22" y="50"/>
                </a:cxn>
                <a:cxn ang="0">
                  <a:pos x="18" y="48"/>
                </a:cxn>
                <a:cxn ang="0">
                  <a:pos x="7" y="29"/>
                </a:cxn>
                <a:cxn ang="0">
                  <a:pos x="29" y="8"/>
                </a:cxn>
                <a:cxn ang="0">
                  <a:pos x="51" y="29"/>
                </a:cxn>
                <a:cxn ang="0">
                  <a:pos x="40" y="48"/>
                </a:cxn>
              </a:cxnLst>
              <a:rect l="0" t="0" r="r" b="b"/>
              <a:pathLst>
                <a:path w="58" h="66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0"/>
                    <a:pt x="6" y="49"/>
                    <a:pt x="14" y="54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52" y="49"/>
                    <a:pt x="58" y="40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  <a:close/>
                  <a:moveTo>
                    <a:pt x="40" y="48"/>
                  </a:moveTo>
                  <a:cubicBezTo>
                    <a:pt x="36" y="50"/>
                    <a:pt x="36" y="50"/>
                    <a:pt x="36" y="50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1" y="44"/>
                    <a:pt x="7" y="37"/>
                    <a:pt x="7" y="29"/>
                  </a:cubicBezTo>
                  <a:cubicBezTo>
                    <a:pt x="7" y="17"/>
                    <a:pt x="17" y="8"/>
                    <a:pt x="29" y="8"/>
                  </a:cubicBezTo>
                  <a:cubicBezTo>
                    <a:pt x="41" y="8"/>
                    <a:pt x="51" y="17"/>
                    <a:pt x="51" y="29"/>
                  </a:cubicBezTo>
                  <a:cubicBezTo>
                    <a:pt x="51" y="37"/>
                    <a:pt x="47" y="44"/>
                    <a:pt x="40" y="4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 sz="9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1" name="Freeform 217"/>
            <p:cNvSpPr/>
            <p:nvPr/>
          </p:nvSpPr>
          <p:spPr bwMode="auto">
            <a:xfrm>
              <a:off x="4535488" y="1511300"/>
              <a:ext cx="76200" cy="38100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8" y="7"/>
                </a:cxn>
                <a:cxn ang="0">
                  <a:pos x="8" y="8"/>
                </a:cxn>
                <a:cxn ang="0">
                  <a:pos x="15" y="15"/>
                </a:cxn>
                <a:cxn ang="0">
                  <a:pos x="22" y="8"/>
                </a:cxn>
                <a:cxn ang="0">
                  <a:pos x="22" y="7"/>
                </a:cxn>
                <a:cxn ang="0">
                  <a:pos x="30" y="7"/>
                </a:cxn>
                <a:cxn ang="0">
                  <a:pos x="30" y="0"/>
                </a:cxn>
                <a:cxn ang="0">
                  <a:pos x="0" y="0"/>
                </a:cxn>
                <a:cxn ang="0">
                  <a:pos x="0" y="7"/>
                </a:cxn>
              </a:cxnLst>
              <a:rect l="0" t="0" r="r" b="b"/>
              <a:pathLst>
                <a:path w="30" h="15">
                  <a:moveTo>
                    <a:pt x="0" y="7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2"/>
                    <a:pt x="11" y="15"/>
                    <a:pt x="15" y="15"/>
                  </a:cubicBezTo>
                  <a:cubicBezTo>
                    <a:pt x="19" y="15"/>
                    <a:pt x="22" y="12"/>
                    <a:pt x="22" y="8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 sz="9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2" name="Freeform 71"/>
          <p:cNvSpPr>
            <a:spLocks noEditPoints="1"/>
          </p:cNvSpPr>
          <p:nvPr/>
        </p:nvSpPr>
        <p:spPr bwMode="auto">
          <a:xfrm>
            <a:off x="5936230" y="3800773"/>
            <a:ext cx="370739" cy="347474"/>
          </a:xfrm>
          <a:custGeom>
            <a:avLst/>
            <a:gdLst>
              <a:gd name="T0" fmla="*/ 103188 w 127"/>
              <a:gd name="T1" fmla="*/ 34925 h 119"/>
              <a:gd name="T2" fmla="*/ 41275 w 127"/>
              <a:gd name="T3" fmla="*/ 71437 h 119"/>
              <a:gd name="T4" fmla="*/ 0 w 127"/>
              <a:gd name="T5" fmla="*/ 41275 h 119"/>
              <a:gd name="T6" fmla="*/ 61913 w 127"/>
              <a:gd name="T7" fmla="*/ 0 h 119"/>
              <a:gd name="T8" fmla="*/ 103188 w 127"/>
              <a:gd name="T9" fmla="*/ 34925 h 119"/>
              <a:gd name="T10" fmla="*/ 103188 w 127"/>
              <a:gd name="T11" fmla="*/ 109537 h 119"/>
              <a:gd name="T12" fmla="*/ 61913 w 127"/>
              <a:gd name="T13" fmla="*/ 144462 h 119"/>
              <a:gd name="T14" fmla="*/ 0 w 127"/>
              <a:gd name="T15" fmla="*/ 106362 h 119"/>
              <a:gd name="T16" fmla="*/ 41275 w 127"/>
              <a:gd name="T17" fmla="*/ 71437 h 119"/>
              <a:gd name="T18" fmla="*/ 103188 w 127"/>
              <a:gd name="T19" fmla="*/ 109537 h 119"/>
              <a:gd name="T20" fmla="*/ 160338 w 127"/>
              <a:gd name="T21" fmla="*/ 153987 h 119"/>
              <a:gd name="T22" fmla="*/ 103188 w 127"/>
              <a:gd name="T23" fmla="*/ 188912 h 119"/>
              <a:gd name="T24" fmla="*/ 103188 w 127"/>
              <a:gd name="T25" fmla="*/ 188912 h 119"/>
              <a:gd name="T26" fmla="*/ 103188 w 127"/>
              <a:gd name="T27" fmla="*/ 188912 h 119"/>
              <a:gd name="T28" fmla="*/ 103188 w 127"/>
              <a:gd name="T29" fmla="*/ 188912 h 119"/>
              <a:gd name="T30" fmla="*/ 103188 w 127"/>
              <a:gd name="T31" fmla="*/ 188912 h 119"/>
              <a:gd name="T32" fmla="*/ 41275 w 127"/>
              <a:gd name="T33" fmla="*/ 153987 h 119"/>
              <a:gd name="T34" fmla="*/ 41275 w 127"/>
              <a:gd name="T35" fmla="*/ 141287 h 119"/>
              <a:gd name="T36" fmla="*/ 61913 w 127"/>
              <a:gd name="T37" fmla="*/ 150812 h 119"/>
              <a:gd name="T38" fmla="*/ 103188 w 127"/>
              <a:gd name="T39" fmla="*/ 117475 h 119"/>
              <a:gd name="T40" fmla="*/ 103188 w 127"/>
              <a:gd name="T41" fmla="*/ 117475 h 119"/>
              <a:gd name="T42" fmla="*/ 103188 w 127"/>
              <a:gd name="T43" fmla="*/ 117475 h 119"/>
              <a:gd name="T44" fmla="*/ 103188 w 127"/>
              <a:gd name="T45" fmla="*/ 117475 h 119"/>
              <a:gd name="T46" fmla="*/ 103188 w 127"/>
              <a:gd name="T47" fmla="*/ 117475 h 119"/>
              <a:gd name="T48" fmla="*/ 144463 w 127"/>
              <a:gd name="T49" fmla="*/ 150812 h 119"/>
              <a:gd name="T50" fmla="*/ 160338 w 127"/>
              <a:gd name="T51" fmla="*/ 141287 h 119"/>
              <a:gd name="T52" fmla="*/ 160338 w 127"/>
              <a:gd name="T53" fmla="*/ 153987 h 119"/>
              <a:gd name="T54" fmla="*/ 201613 w 127"/>
              <a:gd name="T55" fmla="*/ 41275 h 119"/>
              <a:gd name="T56" fmla="*/ 160338 w 127"/>
              <a:gd name="T57" fmla="*/ 71437 h 119"/>
              <a:gd name="T58" fmla="*/ 103188 w 127"/>
              <a:gd name="T59" fmla="*/ 34925 h 119"/>
              <a:gd name="T60" fmla="*/ 144463 w 127"/>
              <a:gd name="T61" fmla="*/ 0 h 119"/>
              <a:gd name="T62" fmla="*/ 201613 w 127"/>
              <a:gd name="T63" fmla="*/ 41275 h 119"/>
              <a:gd name="T64" fmla="*/ 201613 w 127"/>
              <a:gd name="T65" fmla="*/ 106362 h 119"/>
              <a:gd name="T66" fmla="*/ 144463 w 127"/>
              <a:gd name="T67" fmla="*/ 144462 h 119"/>
              <a:gd name="T68" fmla="*/ 103188 w 127"/>
              <a:gd name="T69" fmla="*/ 109537 h 119"/>
              <a:gd name="T70" fmla="*/ 160338 w 127"/>
              <a:gd name="T71" fmla="*/ 71437 h 119"/>
              <a:gd name="T72" fmla="*/ 201613 w 127"/>
              <a:gd name="T73" fmla="*/ 106362 h 11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27" h="119">
                <a:moveTo>
                  <a:pt x="65" y="22"/>
                </a:moveTo>
                <a:lnTo>
                  <a:pt x="26" y="45"/>
                </a:lnTo>
                <a:lnTo>
                  <a:pt x="0" y="26"/>
                </a:lnTo>
                <a:lnTo>
                  <a:pt x="39" y="0"/>
                </a:lnTo>
                <a:lnTo>
                  <a:pt x="65" y="22"/>
                </a:lnTo>
                <a:close/>
                <a:moveTo>
                  <a:pt x="65" y="69"/>
                </a:moveTo>
                <a:lnTo>
                  <a:pt x="39" y="91"/>
                </a:lnTo>
                <a:lnTo>
                  <a:pt x="0" y="67"/>
                </a:lnTo>
                <a:lnTo>
                  <a:pt x="26" y="45"/>
                </a:lnTo>
                <a:lnTo>
                  <a:pt x="65" y="69"/>
                </a:lnTo>
                <a:close/>
                <a:moveTo>
                  <a:pt x="101" y="97"/>
                </a:moveTo>
                <a:lnTo>
                  <a:pt x="65" y="119"/>
                </a:lnTo>
                <a:lnTo>
                  <a:pt x="26" y="97"/>
                </a:lnTo>
                <a:lnTo>
                  <a:pt x="26" y="89"/>
                </a:lnTo>
                <a:lnTo>
                  <a:pt x="39" y="95"/>
                </a:lnTo>
                <a:lnTo>
                  <a:pt x="65" y="74"/>
                </a:lnTo>
                <a:lnTo>
                  <a:pt x="91" y="95"/>
                </a:lnTo>
                <a:lnTo>
                  <a:pt x="101" y="89"/>
                </a:lnTo>
                <a:lnTo>
                  <a:pt x="101" y="97"/>
                </a:lnTo>
                <a:close/>
                <a:moveTo>
                  <a:pt x="127" y="26"/>
                </a:moveTo>
                <a:lnTo>
                  <a:pt x="101" y="45"/>
                </a:lnTo>
                <a:lnTo>
                  <a:pt x="65" y="22"/>
                </a:lnTo>
                <a:lnTo>
                  <a:pt x="91" y="0"/>
                </a:lnTo>
                <a:lnTo>
                  <a:pt x="127" y="26"/>
                </a:lnTo>
                <a:close/>
                <a:moveTo>
                  <a:pt x="127" y="67"/>
                </a:moveTo>
                <a:lnTo>
                  <a:pt x="91" y="91"/>
                </a:lnTo>
                <a:lnTo>
                  <a:pt x="65" y="69"/>
                </a:lnTo>
                <a:lnTo>
                  <a:pt x="101" y="45"/>
                </a:lnTo>
                <a:lnTo>
                  <a:pt x="127" y="6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121899" tIns="60950" rIns="121899" bIns="60950"/>
          <a:lstStyle/>
          <a:p>
            <a:endParaRPr lang="en-US" sz="9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6" name="Oval 175"/>
          <p:cNvSpPr>
            <a:spLocks noChangeAspect="1"/>
          </p:cNvSpPr>
          <p:nvPr/>
        </p:nvSpPr>
        <p:spPr bwMode="auto">
          <a:xfrm>
            <a:off x="2007521" y="2918654"/>
            <a:ext cx="111093" cy="11109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>
              <a:defRPr/>
            </a:pPr>
            <a:endParaRPr 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TextBox 5"/>
          <p:cNvSpPr txBox="1"/>
          <p:nvPr/>
        </p:nvSpPr>
        <p:spPr>
          <a:xfrm>
            <a:off x="69112" y="118667"/>
            <a:ext cx="3081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取得成就汇报</a:t>
            </a:r>
            <a:endParaRPr lang="zh-CN" altLang="en-US" sz="28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66"/>
          <p:cNvGrpSpPr/>
          <p:nvPr/>
        </p:nvGrpSpPr>
        <p:grpSpPr>
          <a:xfrm>
            <a:off x="963185" y="5090366"/>
            <a:ext cx="2212807" cy="875510"/>
            <a:chOff x="5603652" y="1663635"/>
            <a:chExt cx="1659605" cy="656633"/>
          </a:xfrm>
        </p:grpSpPr>
        <p:sp>
          <p:nvSpPr>
            <p:cNvPr id="42" name="Text Placeholder 3"/>
            <p:cNvSpPr txBox="1"/>
            <p:nvPr/>
          </p:nvSpPr>
          <p:spPr>
            <a:xfrm>
              <a:off x="5971790" y="1663635"/>
              <a:ext cx="923329" cy="184666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在此输入标题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Text Placeholder 3"/>
            <p:cNvSpPr txBox="1"/>
            <p:nvPr/>
          </p:nvSpPr>
          <p:spPr>
            <a:xfrm>
              <a:off x="5603652" y="1858747"/>
              <a:ext cx="1659605" cy="46152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33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单击此处编辑您要的内容，建议您在展示时采用微软雅黑字体</a:t>
              </a:r>
              <a:r>
                <a:rPr lang="en-US" sz="133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US" sz="13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Group 66"/>
          <p:cNvGrpSpPr/>
          <p:nvPr/>
        </p:nvGrpSpPr>
        <p:grpSpPr>
          <a:xfrm>
            <a:off x="3655615" y="5081385"/>
            <a:ext cx="2212807" cy="893473"/>
            <a:chOff x="5603652" y="1650163"/>
            <a:chExt cx="1659605" cy="670105"/>
          </a:xfrm>
        </p:grpSpPr>
        <p:sp>
          <p:nvSpPr>
            <p:cNvPr id="45" name="Text Placeholder 3"/>
            <p:cNvSpPr txBox="1"/>
            <p:nvPr/>
          </p:nvSpPr>
          <p:spPr>
            <a:xfrm>
              <a:off x="5971790" y="1650163"/>
              <a:ext cx="923329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在此输入标题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Text Placeholder 3"/>
            <p:cNvSpPr txBox="1"/>
            <p:nvPr/>
          </p:nvSpPr>
          <p:spPr>
            <a:xfrm>
              <a:off x="5603652" y="1858747"/>
              <a:ext cx="1659605" cy="46152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33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单击此处编辑您要的内容，建议您在展示时采用微软雅黑字体</a:t>
              </a:r>
              <a:r>
                <a:rPr lang="en-US" sz="133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US" sz="13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Group 66"/>
          <p:cNvGrpSpPr/>
          <p:nvPr/>
        </p:nvGrpSpPr>
        <p:grpSpPr>
          <a:xfrm>
            <a:off x="6348046" y="5081385"/>
            <a:ext cx="2212807" cy="893473"/>
            <a:chOff x="5603652" y="1650163"/>
            <a:chExt cx="1659605" cy="670105"/>
          </a:xfrm>
        </p:grpSpPr>
        <p:sp>
          <p:nvSpPr>
            <p:cNvPr id="48" name="Text Placeholder 3"/>
            <p:cNvSpPr txBox="1"/>
            <p:nvPr/>
          </p:nvSpPr>
          <p:spPr>
            <a:xfrm>
              <a:off x="5971790" y="1650163"/>
              <a:ext cx="923329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在此输入标题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 Placeholder 3"/>
            <p:cNvSpPr txBox="1"/>
            <p:nvPr/>
          </p:nvSpPr>
          <p:spPr>
            <a:xfrm>
              <a:off x="5603652" y="1858747"/>
              <a:ext cx="1659605" cy="46152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33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单击此处编辑您要的内容，建议您在展示时采用微软雅黑字体</a:t>
              </a:r>
              <a:r>
                <a:rPr lang="en-US" sz="133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US" sz="13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Group 66"/>
          <p:cNvGrpSpPr/>
          <p:nvPr/>
        </p:nvGrpSpPr>
        <p:grpSpPr>
          <a:xfrm>
            <a:off x="9040475" y="5081385"/>
            <a:ext cx="2212807" cy="893473"/>
            <a:chOff x="5565552" y="1650163"/>
            <a:chExt cx="1659605" cy="670105"/>
          </a:xfrm>
        </p:grpSpPr>
        <p:sp>
          <p:nvSpPr>
            <p:cNvPr id="51" name="Text Placeholder 3"/>
            <p:cNvSpPr txBox="1"/>
            <p:nvPr/>
          </p:nvSpPr>
          <p:spPr>
            <a:xfrm>
              <a:off x="5933690" y="1650163"/>
              <a:ext cx="923329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在此输入标题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Text Placeholder 3"/>
            <p:cNvSpPr txBox="1"/>
            <p:nvPr/>
          </p:nvSpPr>
          <p:spPr>
            <a:xfrm>
              <a:off x="5565552" y="1858747"/>
              <a:ext cx="1659605" cy="46152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33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单击此处编辑您要的内容，建议您在展示时采用微软雅黑字体</a:t>
              </a:r>
              <a:r>
                <a:rPr lang="en-US" sz="133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US" sz="13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25" name="Chart 24"/>
          <p:cNvGraphicFramePr/>
          <p:nvPr/>
        </p:nvGraphicFramePr>
        <p:xfrm>
          <a:off x="796157" y="1585577"/>
          <a:ext cx="6183777" cy="28419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8016233" y="2031718"/>
            <a:ext cx="3401040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</a:t>
            </a:r>
            <a:r>
              <a:rPr lang="en-US" sz="13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sz="13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059002" y="1662386"/>
            <a:ext cx="25768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Flowchart: Off-page Connector 34"/>
          <p:cNvSpPr/>
          <p:nvPr/>
        </p:nvSpPr>
        <p:spPr>
          <a:xfrm rot="16200000">
            <a:off x="7687113" y="2071892"/>
            <a:ext cx="321955" cy="421825"/>
          </a:xfrm>
          <a:prstGeom prst="flowChartOffpageConnector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8016233" y="2847191"/>
            <a:ext cx="3401040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</a:t>
            </a:r>
            <a:r>
              <a:rPr lang="en-US" sz="13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sz="13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Flowchart: Off-page Connector 52"/>
          <p:cNvSpPr/>
          <p:nvPr/>
        </p:nvSpPr>
        <p:spPr>
          <a:xfrm rot="16200000">
            <a:off x="7687113" y="2887365"/>
            <a:ext cx="321955" cy="421825"/>
          </a:xfrm>
          <a:prstGeom prst="flowChartOffpageConnector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8016233" y="3688858"/>
            <a:ext cx="3401040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</a:t>
            </a:r>
            <a:r>
              <a:rPr lang="en-US" sz="13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sz="13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Flowchart: Off-page Connector 54"/>
          <p:cNvSpPr/>
          <p:nvPr/>
        </p:nvSpPr>
        <p:spPr>
          <a:xfrm rot="16200000">
            <a:off x="7687113" y="3729032"/>
            <a:ext cx="321955" cy="421825"/>
          </a:xfrm>
          <a:prstGeom prst="flowChartOffpageConnector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Freeform 217"/>
          <p:cNvSpPr>
            <a:spLocks noEditPoints="1"/>
          </p:cNvSpPr>
          <p:nvPr/>
        </p:nvSpPr>
        <p:spPr bwMode="auto">
          <a:xfrm>
            <a:off x="1915071" y="4670755"/>
            <a:ext cx="355600" cy="266700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30" name="Freeform 181"/>
          <p:cNvSpPr/>
          <p:nvPr/>
        </p:nvSpPr>
        <p:spPr bwMode="auto">
          <a:xfrm>
            <a:off x="7349300" y="4610428"/>
            <a:ext cx="213323" cy="387352"/>
          </a:xfrm>
          <a:custGeom>
            <a:avLst/>
            <a:gdLst/>
            <a:ahLst/>
            <a:cxnLst>
              <a:cxn ang="0">
                <a:pos x="22" y="60"/>
              </a:cxn>
              <a:cxn ang="0">
                <a:pos x="22" y="67"/>
              </a:cxn>
              <a:cxn ang="0">
                <a:pos x="21" y="68"/>
              </a:cxn>
              <a:cxn ang="0">
                <a:pos x="16" y="68"/>
              </a:cxn>
              <a:cxn ang="0">
                <a:pos x="15" y="67"/>
              </a:cxn>
              <a:cxn ang="0">
                <a:pos x="15" y="60"/>
              </a:cxn>
              <a:cxn ang="0">
                <a:pos x="1" y="53"/>
              </a:cxn>
              <a:cxn ang="0">
                <a:pos x="1" y="52"/>
              </a:cxn>
              <a:cxn ang="0">
                <a:pos x="5" y="46"/>
              </a:cxn>
              <a:cxn ang="0">
                <a:pos x="6" y="46"/>
              </a:cxn>
              <a:cxn ang="0">
                <a:pos x="6" y="46"/>
              </a:cxn>
              <a:cxn ang="0">
                <a:pos x="19" y="51"/>
              </a:cxn>
              <a:cxn ang="0">
                <a:pos x="26" y="45"/>
              </a:cxn>
              <a:cxn ang="0">
                <a:pos x="17" y="38"/>
              </a:cxn>
              <a:cxn ang="0">
                <a:pos x="1" y="22"/>
              </a:cxn>
              <a:cxn ang="0">
                <a:pos x="15" y="8"/>
              </a:cxn>
              <a:cxn ang="0">
                <a:pos x="15" y="1"/>
              </a:cxn>
              <a:cxn ang="0">
                <a:pos x="16" y="0"/>
              </a:cxn>
              <a:cxn ang="0">
                <a:pos x="21" y="0"/>
              </a:cxn>
              <a:cxn ang="0">
                <a:pos x="22" y="1"/>
              </a:cxn>
              <a:cxn ang="0">
                <a:pos x="22" y="8"/>
              </a:cxn>
              <a:cxn ang="0">
                <a:pos x="34" y="13"/>
              </a:cxn>
              <a:cxn ang="0">
                <a:pos x="34" y="14"/>
              </a:cxn>
              <a:cxn ang="0">
                <a:pos x="31" y="20"/>
              </a:cxn>
              <a:cxn ang="0">
                <a:pos x="30" y="20"/>
              </a:cxn>
              <a:cxn ang="0">
                <a:pos x="29" y="20"/>
              </a:cxn>
              <a:cxn ang="0">
                <a:pos x="19" y="16"/>
              </a:cxn>
              <a:cxn ang="0">
                <a:pos x="11" y="22"/>
              </a:cxn>
              <a:cxn ang="0">
                <a:pos x="21" y="30"/>
              </a:cxn>
              <a:cxn ang="0">
                <a:pos x="36" y="45"/>
              </a:cxn>
              <a:cxn ang="0">
                <a:pos x="22" y="60"/>
              </a:cxn>
            </a:cxnLst>
            <a:rect l="0" t="0" r="r" b="b"/>
            <a:pathLst>
              <a:path w="36" h="68">
                <a:moveTo>
                  <a:pt x="22" y="60"/>
                </a:moveTo>
                <a:cubicBezTo>
                  <a:pt x="22" y="67"/>
                  <a:pt x="22" y="67"/>
                  <a:pt x="22" y="67"/>
                </a:cubicBezTo>
                <a:cubicBezTo>
                  <a:pt x="22" y="67"/>
                  <a:pt x="22" y="68"/>
                  <a:pt x="21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5" y="68"/>
                  <a:pt x="15" y="67"/>
                  <a:pt x="15" y="67"/>
                </a:cubicBezTo>
                <a:cubicBezTo>
                  <a:pt x="15" y="60"/>
                  <a:pt x="15" y="60"/>
                  <a:pt x="15" y="60"/>
                </a:cubicBezTo>
                <a:cubicBezTo>
                  <a:pt x="6" y="59"/>
                  <a:pt x="1" y="53"/>
                  <a:pt x="1" y="53"/>
                </a:cubicBezTo>
                <a:cubicBezTo>
                  <a:pt x="0" y="53"/>
                  <a:pt x="0" y="52"/>
                  <a:pt x="1" y="52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7" y="46"/>
                  <a:pt x="12" y="51"/>
                  <a:pt x="19" y="51"/>
                </a:cubicBezTo>
                <a:cubicBezTo>
                  <a:pt x="22" y="51"/>
                  <a:pt x="26" y="49"/>
                  <a:pt x="26" y="45"/>
                </a:cubicBezTo>
                <a:cubicBezTo>
                  <a:pt x="26" y="41"/>
                  <a:pt x="22" y="40"/>
                  <a:pt x="17" y="38"/>
                </a:cubicBezTo>
                <a:cubicBezTo>
                  <a:pt x="10" y="35"/>
                  <a:pt x="1" y="32"/>
                  <a:pt x="1" y="22"/>
                </a:cubicBezTo>
                <a:cubicBezTo>
                  <a:pt x="1" y="15"/>
                  <a:pt x="7" y="9"/>
                  <a:pt x="15" y="8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5" y="0"/>
                  <a:pt x="16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2" y="0"/>
                  <a:pt x="22" y="1"/>
                </a:cubicBezTo>
                <a:cubicBezTo>
                  <a:pt x="22" y="8"/>
                  <a:pt x="22" y="8"/>
                  <a:pt x="22" y="8"/>
                </a:cubicBezTo>
                <a:cubicBezTo>
                  <a:pt x="30" y="8"/>
                  <a:pt x="34" y="13"/>
                  <a:pt x="34" y="13"/>
                </a:cubicBezTo>
                <a:cubicBezTo>
                  <a:pt x="35" y="13"/>
                  <a:pt x="35" y="14"/>
                  <a:pt x="34" y="14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0" y="20"/>
                </a:cubicBezTo>
                <a:cubicBezTo>
                  <a:pt x="30" y="20"/>
                  <a:pt x="30" y="20"/>
                  <a:pt x="29" y="20"/>
                </a:cubicBezTo>
                <a:cubicBezTo>
                  <a:pt x="29" y="20"/>
                  <a:pt x="25" y="16"/>
                  <a:pt x="19" y="16"/>
                </a:cubicBezTo>
                <a:cubicBezTo>
                  <a:pt x="14" y="16"/>
                  <a:pt x="11" y="18"/>
                  <a:pt x="11" y="22"/>
                </a:cubicBezTo>
                <a:cubicBezTo>
                  <a:pt x="11" y="26"/>
                  <a:pt x="16" y="28"/>
                  <a:pt x="21" y="30"/>
                </a:cubicBezTo>
                <a:cubicBezTo>
                  <a:pt x="28" y="32"/>
                  <a:pt x="36" y="36"/>
                  <a:pt x="36" y="45"/>
                </a:cubicBezTo>
                <a:cubicBezTo>
                  <a:pt x="36" y="52"/>
                  <a:pt x="30" y="59"/>
                  <a:pt x="22" y="60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31" name="Freeform 22"/>
          <p:cNvSpPr>
            <a:spLocks noEditPoints="1"/>
          </p:cNvSpPr>
          <p:nvPr/>
        </p:nvSpPr>
        <p:spPr bwMode="auto">
          <a:xfrm>
            <a:off x="9933932" y="4621010"/>
            <a:ext cx="378469" cy="366189"/>
          </a:xfrm>
          <a:custGeom>
            <a:avLst/>
            <a:gdLst/>
            <a:ahLst/>
            <a:cxnLst>
              <a:cxn ang="0">
                <a:pos x="68" y="24"/>
              </a:cxn>
              <a:cxn ang="0">
                <a:pos x="64" y="29"/>
              </a:cxn>
              <a:cxn ang="0">
                <a:pos x="64" y="43"/>
              </a:cxn>
              <a:cxn ang="0">
                <a:pos x="59" y="48"/>
              </a:cxn>
              <a:cxn ang="0">
                <a:pos x="28" y="34"/>
              </a:cxn>
              <a:cxn ang="0">
                <a:pos x="25" y="44"/>
              </a:cxn>
              <a:cxn ang="0">
                <a:pos x="30" y="54"/>
              </a:cxn>
              <a:cxn ang="0">
                <a:pos x="14" y="56"/>
              </a:cxn>
              <a:cxn ang="0">
                <a:pos x="11" y="34"/>
              </a:cxn>
              <a:cxn ang="0">
                <a:pos x="7" y="34"/>
              </a:cxn>
              <a:cxn ang="0">
                <a:pos x="0" y="27"/>
              </a:cxn>
              <a:cxn ang="0">
                <a:pos x="0" y="20"/>
              </a:cxn>
              <a:cxn ang="0">
                <a:pos x="7" y="14"/>
              </a:cxn>
              <a:cxn ang="0">
                <a:pos x="25" y="14"/>
              </a:cxn>
              <a:cxn ang="0">
                <a:pos x="59" y="0"/>
              </a:cxn>
              <a:cxn ang="0">
                <a:pos x="64" y="4"/>
              </a:cxn>
              <a:cxn ang="0">
                <a:pos x="64" y="19"/>
              </a:cxn>
              <a:cxn ang="0">
                <a:pos x="68" y="24"/>
              </a:cxn>
              <a:cxn ang="0">
                <a:pos x="59" y="6"/>
              </a:cxn>
              <a:cxn ang="0">
                <a:pos x="30" y="19"/>
              </a:cxn>
              <a:cxn ang="0">
                <a:pos x="30" y="29"/>
              </a:cxn>
              <a:cxn ang="0">
                <a:pos x="59" y="42"/>
              </a:cxn>
              <a:cxn ang="0">
                <a:pos x="59" y="6"/>
              </a:cxn>
            </a:cxnLst>
            <a:rect l="0" t="0" r="r" b="b"/>
            <a:pathLst>
              <a:path w="68" h="59">
                <a:moveTo>
                  <a:pt x="68" y="24"/>
                </a:moveTo>
                <a:cubicBezTo>
                  <a:pt x="68" y="27"/>
                  <a:pt x="66" y="29"/>
                  <a:pt x="64" y="29"/>
                </a:cubicBezTo>
                <a:cubicBezTo>
                  <a:pt x="64" y="43"/>
                  <a:pt x="64" y="43"/>
                  <a:pt x="64" y="43"/>
                </a:cubicBezTo>
                <a:cubicBezTo>
                  <a:pt x="64" y="46"/>
                  <a:pt x="61" y="48"/>
                  <a:pt x="59" y="48"/>
                </a:cubicBezTo>
                <a:cubicBezTo>
                  <a:pt x="52" y="43"/>
                  <a:pt x="41" y="35"/>
                  <a:pt x="28" y="34"/>
                </a:cubicBezTo>
                <a:cubicBezTo>
                  <a:pt x="23" y="35"/>
                  <a:pt x="22" y="41"/>
                  <a:pt x="25" y="44"/>
                </a:cubicBezTo>
                <a:cubicBezTo>
                  <a:pt x="22" y="48"/>
                  <a:pt x="26" y="51"/>
                  <a:pt x="30" y="54"/>
                </a:cubicBezTo>
                <a:cubicBezTo>
                  <a:pt x="27" y="59"/>
                  <a:pt x="17" y="59"/>
                  <a:pt x="14" y="56"/>
                </a:cubicBezTo>
                <a:cubicBezTo>
                  <a:pt x="12" y="49"/>
                  <a:pt x="8" y="42"/>
                  <a:pt x="11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3" y="34"/>
                  <a:pt x="0" y="31"/>
                  <a:pt x="0" y="27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7"/>
                  <a:pt x="3" y="14"/>
                  <a:pt x="7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39" y="14"/>
                  <a:pt x="51" y="6"/>
                  <a:pt x="59" y="0"/>
                </a:cubicBezTo>
                <a:cubicBezTo>
                  <a:pt x="61" y="0"/>
                  <a:pt x="64" y="2"/>
                  <a:pt x="64" y="4"/>
                </a:cubicBezTo>
                <a:cubicBezTo>
                  <a:pt x="64" y="19"/>
                  <a:pt x="64" y="19"/>
                  <a:pt x="64" y="19"/>
                </a:cubicBezTo>
                <a:cubicBezTo>
                  <a:pt x="66" y="19"/>
                  <a:pt x="68" y="21"/>
                  <a:pt x="68" y="24"/>
                </a:cubicBezTo>
                <a:close/>
                <a:moveTo>
                  <a:pt x="59" y="6"/>
                </a:moveTo>
                <a:cubicBezTo>
                  <a:pt x="49" y="13"/>
                  <a:pt x="39" y="18"/>
                  <a:pt x="30" y="19"/>
                </a:cubicBezTo>
                <a:cubicBezTo>
                  <a:pt x="30" y="29"/>
                  <a:pt x="30" y="29"/>
                  <a:pt x="30" y="29"/>
                </a:cubicBezTo>
                <a:cubicBezTo>
                  <a:pt x="39" y="30"/>
                  <a:pt x="49" y="34"/>
                  <a:pt x="59" y="42"/>
                </a:cubicBezTo>
                <a:lnTo>
                  <a:pt x="59" y="6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33" name="Freeform 233"/>
          <p:cNvSpPr>
            <a:spLocks noChangeAspect="1"/>
          </p:cNvSpPr>
          <p:nvPr/>
        </p:nvSpPr>
        <p:spPr bwMode="auto">
          <a:xfrm>
            <a:off x="4641979" y="4636098"/>
            <a:ext cx="336013" cy="336013"/>
          </a:xfrm>
          <a:custGeom>
            <a:avLst/>
            <a:gdLst/>
            <a:ahLst/>
            <a:cxnLst>
              <a:cxn ang="0">
                <a:pos x="49" y="15"/>
              </a:cxn>
              <a:cxn ang="0">
                <a:pos x="43" y="21"/>
              </a:cxn>
              <a:cxn ang="0">
                <a:pos x="49" y="47"/>
              </a:cxn>
              <a:cxn ang="0">
                <a:pos x="49" y="49"/>
              </a:cxn>
              <a:cxn ang="0">
                <a:pos x="44" y="52"/>
              </a:cxn>
              <a:cxn ang="0">
                <a:pos x="43" y="53"/>
              </a:cxn>
              <a:cxn ang="0">
                <a:pos x="43" y="53"/>
              </a:cxn>
              <a:cxn ang="0">
                <a:pos x="42" y="52"/>
              </a:cxn>
              <a:cxn ang="0">
                <a:pos x="31" y="33"/>
              </a:cxn>
              <a:cxn ang="0">
                <a:pos x="21" y="42"/>
              </a:cxn>
              <a:cxn ang="0">
                <a:pos x="23" y="50"/>
              </a:cxn>
              <a:cxn ang="0">
                <a:pos x="23" y="51"/>
              </a:cxn>
              <a:cxn ang="0">
                <a:pos x="20" y="55"/>
              </a:cxn>
              <a:cxn ang="0">
                <a:pos x="19" y="55"/>
              </a:cxn>
              <a:cxn ang="0">
                <a:pos x="19" y="55"/>
              </a:cxn>
              <a:cxn ang="0">
                <a:pos x="18" y="55"/>
              </a:cxn>
              <a:cxn ang="0">
                <a:pos x="10" y="45"/>
              </a:cxn>
              <a:cxn ang="0">
                <a:pos x="1" y="38"/>
              </a:cxn>
              <a:cxn ang="0">
                <a:pos x="0" y="37"/>
              </a:cxn>
              <a:cxn ang="0">
                <a:pos x="1" y="36"/>
              </a:cxn>
              <a:cxn ang="0">
                <a:pos x="4" y="32"/>
              </a:cxn>
              <a:cxn ang="0">
                <a:pos x="5" y="32"/>
              </a:cxn>
              <a:cxn ang="0">
                <a:pos x="6" y="32"/>
              </a:cxn>
              <a:cxn ang="0">
                <a:pos x="13" y="34"/>
              </a:cxn>
              <a:cxn ang="0">
                <a:pos x="23" y="24"/>
              </a:cxn>
              <a:cxn ang="0">
                <a:pos x="4" y="14"/>
              </a:cxn>
              <a:cxn ang="0">
                <a:pos x="3" y="13"/>
              </a:cxn>
              <a:cxn ang="0">
                <a:pos x="3" y="12"/>
              </a:cxn>
              <a:cxn ang="0">
                <a:pos x="8" y="7"/>
              </a:cxn>
              <a:cxn ang="0">
                <a:pos x="9" y="6"/>
              </a:cxn>
              <a:cxn ang="0">
                <a:pos x="34" y="12"/>
              </a:cxn>
              <a:cxn ang="0">
                <a:pos x="41" y="6"/>
              </a:cxn>
              <a:cxn ang="0">
                <a:pos x="53" y="3"/>
              </a:cxn>
              <a:cxn ang="0">
                <a:pos x="49" y="15"/>
              </a:cxn>
            </a:cxnLst>
            <a:rect l="0" t="0" r="r" b="b"/>
            <a:pathLst>
              <a:path w="55" h="55">
                <a:moveTo>
                  <a:pt x="49" y="15"/>
                </a:moveTo>
                <a:cubicBezTo>
                  <a:pt x="43" y="21"/>
                  <a:pt x="43" y="21"/>
                  <a:pt x="43" y="21"/>
                </a:cubicBezTo>
                <a:cubicBezTo>
                  <a:pt x="49" y="47"/>
                  <a:pt x="49" y="47"/>
                  <a:pt x="49" y="47"/>
                </a:cubicBezTo>
                <a:cubicBezTo>
                  <a:pt x="49" y="48"/>
                  <a:pt x="49" y="48"/>
                  <a:pt x="49" y="49"/>
                </a:cubicBezTo>
                <a:cubicBezTo>
                  <a:pt x="44" y="52"/>
                  <a:pt x="44" y="52"/>
                  <a:pt x="44" y="52"/>
                </a:cubicBezTo>
                <a:cubicBezTo>
                  <a:pt x="43" y="52"/>
                  <a:pt x="43" y="53"/>
                  <a:pt x="43" y="53"/>
                </a:cubicBezTo>
                <a:cubicBezTo>
                  <a:pt x="43" y="53"/>
                  <a:pt x="43" y="53"/>
                  <a:pt x="43" y="53"/>
                </a:cubicBezTo>
                <a:cubicBezTo>
                  <a:pt x="42" y="52"/>
                  <a:pt x="42" y="52"/>
                  <a:pt x="42" y="52"/>
                </a:cubicBezTo>
                <a:cubicBezTo>
                  <a:pt x="31" y="33"/>
                  <a:pt x="31" y="33"/>
                  <a:pt x="31" y="33"/>
                </a:cubicBezTo>
                <a:cubicBezTo>
                  <a:pt x="21" y="42"/>
                  <a:pt x="21" y="42"/>
                  <a:pt x="21" y="42"/>
                </a:cubicBezTo>
                <a:cubicBezTo>
                  <a:pt x="23" y="50"/>
                  <a:pt x="23" y="50"/>
                  <a:pt x="23" y="50"/>
                </a:cubicBezTo>
                <a:cubicBezTo>
                  <a:pt x="24" y="50"/>
                  <a:pt x="23" y="51"/>
                  <a:pt x="23" y="51"/>
                </a:cubicBezTo>
                <a:cubicBezTo>
                  <a:pt x="20" y="55"/>
                  <a:pt x="20" y="55"/>
                  <a:pt x="20" y="55"/>
                </a:cubicBezTo>
                <a:cubicBezTo>
                  <a:pt x="19" y="55"/>
                  <a:pt x="19" y="55"/>
                  <a:pt x="19" y="55"/>
                </a:cubicBezTo>
                <a:cubicBezTo>
                  <a:pt x="19" y="55"/>
                  <a:pt x="19" y="55"/>
                  <a:pt x="19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0" y="45"/>
                  <a:pt x="10" y="45"/>
                  <a:pt x="10" y="45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0" y="37"/>
                  <a:pt x="0" y="37"/>
                </a:cubicBezTo>
                <a:cubicBezTo>
                  <a:pt x="0" y="37"/>
                  <a:pt x="1" y="36"/>
                  <a:pt x="1" y="36"/>
                </a:cubicBezTo>
                <a:cubicBezTo>
                  <a:pt x="4" y="32"/>
                  <a:pt x="4" y="32"/>
                  <a:pt x="4" y="32"/>
                </a:cubicBezTo>
                <a:cubicBezTo>
                  <a:pt x="5" y="32"/>
                  <a:pt x="5" y="32"/>
                  <a:pt x="5" y="32"/>
                </a:cubicBezTo>
                <a:cubicBezTo>
                  <a:pt x="5" y="32"/>
                  <a:pt x="6" y="32"/>
                  <a:pt x="6" y="32"/>
                </a:cubicBezTo>
                <a:cubicBezTo>
                  <a:pt x="13" y="34"/>
                  <a:pt x="13" y="34"/>
                  <a:pt x="13" y="34"/>
                </a:cubicBezTo>
                <a:cubicBezTo>
                  <a:pt x="23" y="24"/>
                  <a:pt x="23" y="24"/>
                  <a:pt x="23" y="24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2"/>
                  <a:pt x="3" y="12"/>
                  <a:pt x="3" y="12"/>
                </a:cubicBezTo>
                <a:cubicBezTo>
                  <a:pt x="8" y="7"/>
                  <a:pt x="8" y="7"/>
                  <a:pt x="8" y="7"/>
                </a:cubicBezTo>
                <a:cubicBezTo>
                  <a:pt x="8" y="6"/>
                  <a:pt x="9" y="6"/>
                  <a:pt x="9" y="6"/>
                </a:cubicBezTo>
                <a:cubicBezTo>
                  <a:pt x="34" y="12"/>
                  <a:pt x="34" y="12"/>
                  <a:pt x="34" y="12"/>
                </a:cubicBezTo>
                <a:cubicBezTo>
                  <a:pt x="41" y="6"/>
                  <a:pt x="41" y="6"/>
                  <a:pt x="41" y="6"/>
                </a:cubicBezTo>
                <a:cubicBezTo>
                  <a:pt x="44" y="3"/>
                  <a:pt x="50" y="0"/>
                  <a:pt x="53" y="3"/>
                </a:cubicBezTo>
                <a:cubicBezTo>
                  <a:pt x="55" y="5"/>
                  <a:pt x="53" y="11"/>
                  <a:pt x="49" y="15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26" name="TextBox 5"/>
          <p:cNvSpPr txBox="1"/>
          <p:nvPr/>
        </p:nvSpPr>
        <p:spPr>
          <a:xfrm>
            <a:off x="69112" y="118667"/>
            <a:ext cx="3081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取得成就汇报</a:t>
            </a:r>
            <a:endParaRPr lang="zh-CN" altLang="en-US" sz="28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6567"/>
          <p:cNvSpPr/>
          <p:nvPr/>
        </p:nvSpPr>
        <p:spPr>
          <a:xfrm>
            <a:off x="8216095" y="1247695"/>
            <a:ext cx="1033033" cy="59131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b">
            <a:normAutofit/>
          </a:bodyPr>
          <a:lstStyle/>
          <a:p>
            <a:pPr>
              <a:lnSpc>
                <a:spcPct val="90000"/>
              </a:lnSpc>
              <a:spcBef>
                <a:spcPts val="250"/>
              </a:spcBef>
              <a:defRPr sz="1800"/>
            </a:pPr>
            <a:r>
              <a:rPr sz="37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mo"/>
                <a:sym typeface="Arimo"/>
              </a:rPr>
              <a:t>41</a:t>
            </a:r>
            <a:r>
              <a:rPr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mo"/>
                <a:sym typeface="Arimo"/>
              </a:rPr>
              <a:t>%</a:t>
            </a:r>
            <a:endParaRPr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mo"/>
              <a:sym typeface="Arimo"/>
            </a:endParaRPr>
          </a:p>
        </p:txBody>
      </p:sp>
      <p:sp>
        <p:nvSpPr>
          <p:cNvPr id="84" name="Shape 6568"/>
          <p:cNvSpPr/>
          <p:nvPr/>
        </p:nvSpPr>
        <p:spPr>
          <a:xfrm>
            <a:off x="9340345" y="1342799"/>
            <a:ext cx="1634735" cy="40110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>
            <a:lvl1pPr algn="l">
              <a:lnSpc>
                <a:spcPct val="120000"/>
              </a:lnSpc>
              <a:spcBef>
                <a:spcPts val="2000"/>
              </a:spcBef>
              <a:defRPr sz="2000">
                <a:solidFill>
                  <a:srgbClr val="21282F"/>
                </a:solidFill>
                <a:latin typeface="Arimo"/>
                <a:ea typeface="Arimo"/>
                <a:cs typeface="Arimo"/>
                <a:sym typeface="Arimo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10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单击此处编辑您要的内容，建议您在展示时采用微软雅黑字体内容</a:t>
            </a:r>
            <a:endParaRPr lang="zh-CN" altLang="en-US" sz="106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Shape 6572"/>
          <p:cNvSpPr/>
          <p:nvPr/>
        </p:nvSpPr>
        <p:spPr>
          <a:xfrm>
            <a:off x="7768833" y="2162187"/>
            <a:ext cx="3225960" cy="1"/>
          </a:xfrm>
          <a:prstGeom prst="line">
            <a:avLst/>
          </a:prstGeom>
          <a:noFill/>
          <a:ln w="19050" cap="rnd">
            <a:solidFill>
              <a:schemeClr val="tx2">
                <a:lumMod val="75000"/>
              </a:schemeClr>
            </a:solidFill>
            <a:custDash>
              <a:ds d="100000" sp="200000"/>
            </a:custDash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227965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Shape 6576"/>
          <p:cNvSpPr/>
          <p:nvPr/>
        </p:nvSpPr>
        <p:spPr>
          <a:xfrm>
            <a:off x="7790142" y="3595935"/>
            <a:ext cx="3225960" cy="1"/>
          </a:xfrm>
          <a:prstGeom prst="line">
            <a:avLst/>
          </a:prstGeom>
          <a:noFill/>
          <a:ln w="19050" cap="rnd">
            <a:solidFill>
              <a:schemeClr val="tx2">
                <a:lumMod val="75000"/>
              </a:schemeClr>
            </a:solidFill>
            <a:custDash>
              <a:ds d="100000" sp="200000"/>
            </a:custDash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227965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Shape 6580"/>
          <p:cNvSpPr/>
          <p:nvPr/>
        </p:nvSpPr>
        <p:spPr>
          <a:xfrm>
            <a:off x="7768833" y="5130667"/>
            <a:ext cx="3225960" cy="1"/>
          </a:xfrm>
          <a:prstGeom prst="line">
            <a:avLst/>
          </a:prstGeom>
          <a:noFill/>
          <a:ln w="19050" cap="rnd">
            <a:solidFill>
              <a:schemeClr val="tx2">
                <a:lumMod val="75000"/>
              </a:schemeClr>
            </a:solidFill>
            <a:custDash>
              <a:ds d="100000" sp="200000"/>
            </a:custDash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227965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Shape 6578"/>
          <p:cNvSpPr/>
          <p:nvPr/>
        </p:nvSpPr>
        <p:spPr>
          <a:xfrm>
            <a:off x="8216095" y="5481225"/>
            <a:ext cx="1033033" cy="59131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b">
            <a:normAutofit/>
          </a:bodyPr>
          <a:lstStyle/>
          <a:p>
            <a:pPr>
              <a:lnSpc>
                <a:spcPct val="90000"/>
              </a:lnSpc>
              <a:spcBef>
                <a:spcPts val="250"/>
              </a:spcBef>
              <a:defRPr sz="1800"/>
            </a:pPr>
            <a:r>
              <a:rPr sz="37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mo"/>
                <a:sym typeface="Arimo"/>
              </a:rPr>
              <a:t>60</a:t>
            </a:r>
            <a:r>
              <a:rPr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mo"/>
                <a:sym typeface="Arimo"/>
              </a:rPr>
              <a:t>%</a:t>
            </a:r>
            <a:endParaRPr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mo"/>
              <a:sym typeface="Arimo"/>
            </a:endParaRPr>
          </a:p>
        </p:txBody>
      </p:sp>
      <p:sp>
        <p:nvSpPr>
          <p:cNvPr id="89" name="Shape 6579"/>
          <p:cNvSpPr/>
          <p:nvPr/>
        </p:nvSpPr>
        <p:spPr>
          <a:xfrm>
            <a:off x="9340345" y="5576329"/>
            <a:ext cx="1634735" cy="40110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>
            <a:lvl1pPr algn="l">
              <a:lnSpc>
                <a:spcPct val="120000"/>
              </a:lnSpc>
              <a:spcBef>
                <a:spcPts val="2000"/>
              </a:spcBef>
              <a:defRPr sz="2000">
                <a:solidFill>
                  <a:srgbClr val="21282F"/>
                </a:solidFill>
                <a:latin typeface="Arimo"/>
                <a:ea typeface="Arimo"/>
                <a:cs typeface="Arimo"/>
                <a:sym typeface="Arimo"/>
              </a:defRPr>
            </a:lvl1pPr>
          </a:lstStyle>
          <a:p>
            <a:pPr>
              <a:lnSpc>
                <a:spcPct val="14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0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</a:t>
            </a:r>
            <a:endParaRPr lang="zh-CN" altLang="en-US" sz="106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Shape 6583"/>
          <p:cNvSpPr/>
          <p:nvPr/>
        </p:nvSpPr>
        <p:spPr>
          <a:xfrm>
            <a:off x="7778565" y="5685386"/>
            <a:ext cx="285803" cy="2071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53" y="2123"/>
                </a:moveTo>
                <a:lnTo>
                  <a:pt x="20560" y="0"/>
                </a:lnTo>
                <a:cubicBezTo>
                  <a:pt x="21121" y="1837"/>
                  <a:pt x="21431" y="3854"/>
                  <a:pt x="21431" y="5972"/>
                </a:cubicBezTo>
                <a:cubicBezTo>
                  <a:pt x="21431" y="14474"/>
                  <a:pt x="16436" y="21366"/>
                  <a:pt x="10275" y="21366"/>
                </a:cubicBezTo>
                <a:cubicBezTo>
                  <a:pt x="5658" y="21366"/>
                  <a:pt x="1696" y="17496"/>
                  <a:pt x="0" y="11978"/>
                </a:cubicBezTo>
                <a:cubicBezTo>
                  <a:pt x="0" y="11979"/>
                  <a:pt x="0" y="11979"/>
                  <a:pt x="0" y="11980"/>
                </a:cubicBezTo>
                <a:lnTo>
                  <a:pt x="905" y="14750"/>
                </a:lnTo>
                <a:cubicBezTo>
                  <a:pt x="2942" y="18884"/>
                  <a:pt x="6379" y="21600"/>
                  <a:pt x="10275" y="21600"/>
                </a:cubicBezTo>
                <a:cubicBezTo>
                  <a:pt x="16530" y="21600"/>
                  <a:pt x="21600" y="14603"/>
                  <a:pt x="21600" y="5972"/>
                </a:cubicBezTo>
                <a:cubicBezTo>
                  <a:pt x="21600" y="4644"/>
                  <a:pt x="21479" y="3354"/>
                  <a:pt x="21253" y="2123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7767024" y="5594946"/>
            <a:ext cx="307434" cy="322465"/>
            <a:chOff x="7767024" y="5594946"/>
            <a:chExt cx="307434" cy="322465"/>
          </a:xfrm>
          <a:solidFill>
            <a:srgbClr val="E7B269"/>
          </a:solidFill>
        </p:grpSpPr>
        <p:sp>
          <p:nvSpPr>
            <p:cNvPr id="92" name="Shape 6582"/>
            <p:cNvSpPr/>
            <p:nvPr/>
          </p:nvSpPr>
          <p:spPr>
            <a:xfrm>
              <a:off x="7767024" y="5594946"/>
              <a:ext cx="307434" cy="3224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7" y="15546"/>
                  </a:moveTo>
                  <a:cubicBezTo>
                    <a:pt x="1733" y="15695"/>
                    <a:pt x="1802" y="15841"/>
                    <a:pt x="1875" y="15986"/>
                  </a:cubicBezTo>
                  <a:cubicBezTo>
                    <a:pt x="3548" y="19307"/>
                    <a:pt x="7108" y="21600"/>
                    <a:pt x="11229" y="21600"/>
                  </a:cubicBezTo>
                  <a:cubicBezTo>
                    <a:pt x="16957" y="21600"/>
                    <a:pt x="21600" y="17171"/>
                    <a:pt x="21600" y="11709"/>
                  </a:cubicBezTo>
                  <a:cubicBezTo>
                    <a:pt x="21600" y="10341"/>
                    <a:pt x="21309" y="9038"/>
                    <a:pt x="20783" y="7853"/>
                  </a:cubicBezTo>
                  <a:lnTo>
                    <a:pt x="19725" y="5614"/>
                  </a:lnTo>
                  <a:cubicBezTo>
                    <a:pt x="18052" y="2293"/>
                    <a:pt x="14492" y="0"/>
                    <a:pt x="10371" y="0"/>
                  </a:cubicBezTo>
                  <a:cubicBezTo>
                    <a:pt x="4643" y="0"/>
                    <a:pt x="0" y="4429"/>
                    <a:pt x="0" y="9891"/>
                  </a:cubicBezTo>
                  <a:cubicBezTo>
                    <a:pt x="0" y="11261"/>
                    <a:pt x="292" y="12566"/>
                    <a:pt x="820" y="13752"/>
                  </a:cubicBezTo>
                  <a:cubicBezTo>
                    <a:pt x="820" y="13752"/>
                    <a:pt x="1667" y="15546"/>
                    <a:pt x="1667" y="15546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72000">
                  <a:schemeClr val="bg1">
                    <a:alpha val="0"/>
                  </a:schemeClr>
                </a:gs>
                <a:gs pos="0">
                  <a:schemeClr val="bg1">
                    <a:alpha val="37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93" name="Shape 6584"/>
            <p:cNvSpPr/>
            <p:nvPr/>
          </p:nvSpPr>
          <p:spPr>
            <a:xfrm>
              <a:off x="7767024" y="5594946"/>
              <a:ext cx="295224" cy="295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72000">
                  <a:schemeClr val="bg1">
                    <a:alpha val="0"/>
                  </a:schemeClr>
                </a:gs>
                <a:gs pos="0">
                  <a:schemeClr val="bg1">
                    <a:alpha val="37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94" name="Shape 6586"/>
          <p:cNvSpPr/>
          <p:nvPr/>
        </p:nvSpPr>
        <p:spPr>
          <a:xfrm>
            <a:off x="7791347" y="5647888"/>
            <a:ext cx="269024" cy="205931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dirty="0">
                <a:solidFill>
                  <a:schemeClr val="lt1"/>
                </a:solidFill>
              </a:rPr>
              <a:t>1</a:t>
            </a:r>
            <a:endParaRPr dirty="0">
              <a:solidFill>
                <a:schemeClr val="lt1"/>
              </a:solidFill>
            </a:endParaRPr>
          </a:p>
        </p:txBody>
      </p:sp>
      <p:sp>
        <p:nvSpPr>
          <p:cNvPr id="95" name="Shape 6574"/>
          <p:cNvSpPr/>
          <p:nvPr/>
        </p:nvSpPr>
        <p:spPr>
          <a:xfrm>
            <a:off x="8237406" y="4039301"/>
            <a:ext cx="1033033" cy="59131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b">
            <a:normAutofit/>
          </a:bodyPr>
          <a:lstStyle/>
          <a:p>
            <a:pPr>
              <a:lnSpc>
                <a:spcPct val="90000"/>
              </a:lnSpc>
              <a:spcBef>
                <a:spcPts val="250"/>
              </a:spcBef>
              <a:defRPr sz="1800"/>
            </a:pPr>
            <a:r>
              <a:rPr sz="37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mo"/>
                <a:sym typeface="Arimo"/>
              </a:rPr>
              <a:t>38</a:t>
            </a:r>
            <a:r>
              <a:rPr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mo"/>
                <a:sym typeface="Arimo"/>
              </a:rPr>
              <a:t>%</a:t>
            </a:r>
            <a:endParaRPr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mo"/>
              <a:sym typeface="Arimo"/>
            </a:endParaRPr>
          </a:p>
        </p:txBody>
      </p:sp>
      <p:sp>
        <p:nvSpPr>
          <p:cNvPr id="96" name="Shape 6575"/>
          <p:cNvSpPr/>
          <p:nvPr/>
        </p:nvSpPr>
        <p:spPr>
          <a:xfrm>
            <a:off x="9361656" y="4134405"/>
            <a:ext cx="1634735" cy="40110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>
            <a:lvl1pPr algn="l">
              <a:lnSpc>
                <a:spcPct val="120000"/>
              </a:lnSpc>
              <a:spcBef>
                <a:spcPts val="2000"/>
              </a:spcBef>
              <a:defRPr sz="2000">
                <a:solidFill>
                  <a:srgbClr val="21282F"/>
                </a:solidFill>
                <a:latin typeface="Arimo"/>
                <a:ea typeface="Arimo"/>
                <a:cs typeface="Arimo"/>
                <a:sym typeface="Arimo"/>
              </a:defRPr>
            </a:lvl1pPr>
          </a:lstStyle>
          <a:p>
            <a:pPr>
              <a:lnSpc>
                <a:spcPct val="14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0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</a:t>
            </a:r>
            <a:endParaRPr lang="zh-CN" altLang="en-US" sz="106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Shape 6589"/>
          <p:cNvSpPr/>
          <p:nvPr/>
        </p:nvSpPr>
        <p:spPr>
          <a:xfrm>
            <a:off x="7778565" y="4251905"/>
            <a:ext cx="285803" cy="2071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53" y="2123"/>
                </a:moveTo>
                <a:lnTo>
                  <a:pt x="20560" y="0"/>
                </a:lnTo>
                <a:cubicBezTo>
                  <a:pt x="21121" y="1837"/>
                  <a:pt x="21431" y="3854"/>
                  <a:pt x="21431" y="5972"/>
                </a:cubicBezTo>
                <a:cubicBezTo>
                  <a:pt x="21431" y="14474"/>
                  <a:pt x="16436" y="21366"/>
                  <a:pt x="10275" y="21366"/>
                </a:cubicBezTo>
                <a:cubicBezTo>
                  <a:pt x="5658" y="21366"/>
                  <a:pt x="1696" y="17496"/>
                  <a:pt x="0" y="11978"/>
                </a:cubicBezTo>
                <a:cubicBezTo>
                  <a:pt x="0" y="11979"/>
                  <a:pt x="0" y="11979"/>
                  <a:pt x="0" y="11980"/>
                </a:cubicBezTo>
                <a:lnTo>
                  <a:pt x="905" y="14750"/>
                </a:lnTo>
                <a:cubicBezTo>
                  <a:pt x="2942" y="18884"/>
                  <a:pt x="6379" y="21600"/>
                  <a:pt x="10275" y="21600"/>
                </a:cubicBezTo>
                <a:cubicBezTo>
                  <a:pt x="16530" y="21600"/>
                  <a:pt x="21600" y="14603"/>
                  <a:pt x="21600" y="5972"/>
                </a:cubicBezTo>
                <a:cubicBezTo>
                  <a:pt x="21600" y="4644"/>
                  <a:pt x="21479" y="3354"/>
                  <a:pt x="21253" y="2123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7767024" y="4161465"/>
            <a:ext cx="307434" cy="322465"/>
            <a:chOff x="7767024" y="4161465"/>
            <a:chExt cx="307434" cy="322465"/>
          </a:xfrm>
          <a:solidFill>
            <a:srgbClr val="EFCB9B"/>
          </a:solidFill>
        </p:grpSpPr>
        <p:sp>
          <p:nvSpPr>
            <p:cNvPr id="99" name="Shape 6588"/>
            <p:cNvSpPr/>
            <p:nvPr/>
          </p:nvSpPr>
          <p:spPr>
            <a:xfrm>
              <a:off x="7767024" y="4161465"/>
              <a:ext cx="307434" cy="3224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7" y="15546"/>
                  </a:moveTo>
                  <a:cubicBezTo>
                    <a:pt x="1733" y="15695"/>
                    <a:pt x="1802" y="15841"/>
                    <a:pt x="1875" y="15986"/>
                  </a:cubicBezTo>
                  <a:cubicBezTo>
                    <a:pt x="3548" y="19307"/>
                    <a:pt x="7108" y="21600"/>
                    <a:pt x="11229" y="21600"/>
                  </a:cubicBezTo>
                  <a:cubicBezTo>
                    <a:pt x="16957" y="21600"/>
                    <a:pt x="21600" y="17171"/>
                    <a:pt x="21600" y="11709"/>
                  </a:cubicBezTo>
                  <a:cubicBezTo>
                    <a:pt x="21600" y="10341"/>
                    <a:pt x="21309" y="9038"/>
                    <a:pt x="20783" y="7853"/>
                  </a:cubicBezTo>
                  <a:lnTo>
                    <a:pt x="19725" y="5614"/>
                  </a:lnTo>
                  <a:cubicBezTo>
                    <a:pt x="18052" y="2293"/>
                    <a:pt x="14492" y="0"/>
                    <a:pt x="10371" y="0"/>
                  </a:cubicBezTo>
                  <a:cubicBezTo>
                    <a:pt x="4643" y="0"/>
                    <a:pt x="0" y="4429"/>
                    <a:pt x="0" y="9891"/>
                  </a:cubicBezTo>
                  <a:cubicBezTo>
                    <a:pt x="0" y="11261"/>
                    <a:pt x="292" y="12566"/>
                    <a:pt x="820" y="13752"/>
                  </a:cubicBezTo>
                  <a:cubicBezTo>
                    <a:pt x="820" y="13752"/>
                    <a:pt x="1667" y="15546"/>
                    <a:pt x="1667" y="15546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72000">
                  <a:schemeClr val="bg1">
                    <a:alpha val="0"/>
                  </a:schemeClr>
                </a:gs>
                <a:gs pos="0">
                  <a:schemeClr val="bg1">
                    <a:alpha val="37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00" name="Shape 6590"/>
            <p:cNvSpPr/>
            <p:nvPr/>
          </p:nvSpPr>
          <p:spPr>
            <a:xfrm>
              <a:off x="7767024" y="4161465"/>
              <a:ext cx="295224" cy="295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72000">
                  <a:schemeClr val="bg1">
                    <a:alpha val="0"/>
                  </a:schemeClr>
                </a:gs>
                <a:gs pos="0">
                  <a:schemeClr val="bg1">
                    <a:alpha val="37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101" name="Shape 6592"/>
          <p:cNvSpPr/>
          <p:nvPr/>
        </p:nvSpPr>
        <p:spPr>
          <a:xfrm>
            <a:off x="7790144" y="4178845"/>
            <a:ext cx="269024" cy="245012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dirty="0">
                <a:solidFill>
                  <a:schemeClr val="lt1"/>
                </a:solidFill>
              </a:rPr>
              <a:t>2</a:t>
            </a:r>
            <a:endParaRPr dirty="0">
              <a:solidFill>
                <a:schemeClr val="lt1"/>
              </a:solidFill>
            </a:endParaRPr>
          </a:p>
        </p:txBody>
      </p:sp>
      <p:sp>
        <p:nvSpPr>
          <p:cNvPr id="102" name="Shape 6570"/>
          <p:cNvSpPr/>
          <p:nvPr/>
        </p:nvSpPr>
        <p:spPr>
          <a:xfrm>
            <a:off x="8216095" y="2525469"/>
            <a:ext cx="1033033" cy="59131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b">
            <a:normAutofit/>
          </a:bodyPr>
          <a:lstStyle/>
          <a:p>
            <a:pPr>
              <a:lnSpc>
                <a:spcPct val="90000"/>
              </a:lnSpc>
              <a:spcBef>
                <a:spcPts val="250"/>
              </a:spcBef>
              <a:defRPr sz="1800"/>
            </a:pPr>
            <a:r>
              <a:rPr sz="37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mo"/>
                <a:sym typeface="Arimo"/>
              </a:rPr>
              <a:t>89</a:t>
            </a:r>
            <a:r>
              <a:rPr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mo"/>
                <a:sym typeface="Arimo"/>
              </a:rPr>
              <a:t>%</a:t>
            </a:r>
            <a:endParaRPr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mo"/>
              <a:sym typeface="Arimo"/>
            </a:endParaRPr>
          </a:p>
        </p:txBody>
      </p:sp>
      <p:sp>
        <p:nvSpPr>
          <p:cNvPr id="103" name="Shape 6571"/>
          <p:cNvSpPr/>
          <p:nvPr/>
        </p:nvSpPr>
        <p:spPr>
          <a:xfrm>
            <a:off x="9340345" y="2620572"/>
            <a:ext cx="1634735" cy="40110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>
            <a:lvl1pPr algn="l">
              <a:lnSpc>
                <a:spcPct val="120000"/>
              </a:lnSpc>
              <a:spcBef>
                <a:spcPts val="2000"/>
              </a:spcBef>
              <a:defRPr sz="2000">
                <a:solidFill>
                  <a:srgbClr val="21282F"/>
                </a:solidFill>
                <a:latin typeface="Arimo"/>
                <a:ea typeface="Arimo"/>
                <a:cs typeface="Arimo"/>
                <a:sym typeface="Arimo"/>
              </a:defRPr>
            </a:lvl1pPr>
          </a:lstStyle>
          <a:p>
            <a:pPr>
              <a:lnSpc>
                <a:spcPct val="14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0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</a:t>
            </a:r>
            <a:endParaRPr sz="106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Shape 6595"/>
          <p:cNvSpPr/>
          <p:nvPr/>
        </p:nvSpPr>
        <p:spPr>
          <a:xfrm>
            <a:off x="7782939" y="2715198"/>
            <a:ext cx="285803" cy="2071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53" y="2123"/>
                </a:moveTo>
                <a:lnTo>
                  <a:pt x="20560" y="0"/>
                </a:lnTo>
                <a:cubicBezTo>
                  <a:pt x="21121" y="1837"/>
                  <a:pt x="21431" y="3854"/>
                  <a:pt x="21431" y="5972"/>
                </a:cubicBezTo>
                <a:cubicBezTo>
                  <a:pt x="21431" y="14474"/>
                  <a:pt x="16436" y="21366"/>
                  <a:pt x="10275" y="21366"/>
                </a:cubicBezTo>
                <a:cubicBezTo>
                  <a:pt x="5658" y="21366"/>
                  <a:pt x="1696" y="17496"/>
                  <a:pt x="0" y="11978"/>
                </a:cubicBezTo>
                <a:cubicBezTo>
                  <a:pt x="0" y="11979"/>
                  <a:pt x="0" y="11979"/>
                  <a:pt x="0" y="11980"/>
                </a:cubicBezTo>
                <a:lnTo>
                  <a:pt x="905" y="14750"/>
                </a:lnTo>
                <a:cubicBezTo>
                  <a:pt x="2942" y="18884"/>
                  <a:pt x="6379" y="21600"/>
                  <a:pt x="10275" y="21600"/>
                </a:cubicBezTo>
                <a:cubicBezTo>
                  <a:pt x="16530" y="21600"/>
                  <a:pt x="21600" y="14603"/>
                  <a:pt x="21600" y="5972"/>
                </a:cubicBezTo>
                <a:cubicBezTo>
                  <a:pt x="21600" y="4644"/>
                  <a:pt x="21479" y="3354"/>
                  <a:pt x="21253" y="2123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grpSp>
        <p:nvGrpSpPr>
          <p:cNvPr id="105" name="组合 104"/>
          <p:cNvGrpSpPr/>
          <p:nvPr/>
        </p:nvGrpSpPr>
        <p:grpSpPr>
          <a:xfrm>
            <a:off x="7771398" y="2624758"/>
            <a:ext cx="307434" cy="322465"/>
            <a:chOff x="7771398" y="2624758"/>
            <a:chExt cx="307434" cy="322465"/>
          </a:xfrm>
          <a:solidFill>
            <a:srgbClr val="E7B269"/>
          </a:solidFill>
        </p:grpSpPr>
        <p:sp>
          <p:nvSpPr>
            <p:cNvPr id="106" name="Shape 6594"/>
            <p:cNvSpPr/>
            <p:nvPr/>
          </p:nvSpPr>
          <p:spPr>
            <a:xfrm>
              <a:off x="7771398" y="2624758"/>
              <a:ext cx="307434" cy="3224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7" y="15546"/>
                  </a:moveTo>
                  <a:cubicBezTo>
                    <a:pt x="1733" y="15695"/>
                    <a:pt x="1802" y="15841"/>
                    <a:pt x="1875" y="15986"/>
                  </a:cubicBezTo>
                  <a:cubicBezTo>
                    <a:pt x="3548" y="19307"/>
                    <a:pt x="7108" y="21600"/>
                    <a:pt x="11229" y="21600"/>
                  </a:cubicBezTo>
                  <a:cubicBezTo>
                    <a:pt x="16957" y="21600"/>
                    <a:pt x="21600" y="17171"/>
                    <a:pt x="21600" y="11709"/>
                  </a:cubicBezTo>
                  <a:cubicBezTo>
                    <a:pt x="21600" y="10341"/>
                    <a:pt x="21309" y="9038"/>
                    <a:pt x="20783" y="7853"/>
                  </a:cubicBezTo>
                  <a:lnTo>
                    <a:pt x="19725" y="5614"/>
                  </a:lnTo>
                  <a:cubicBezTo>
                    <a:pt x="18052" y="2293"/>
                    <a:pt x="14492" y="0"/>
                    <a:pt x="10371" y="0"/>
                  </a:cubicBezTo>
                  <a:cubicBezTo>
                    <a:pt x="4643" y="0"/>
                    <a:pt x="0" y="4429"/>
                    <a:pt x="0" y="9891"/>
                  </a:cubicBezTo>
                  <a:cubicBezTo>
                    <a:pt x="0" y="11261"/>
                    <a:pt x="292" y="12566"/>
                    <a:pt x="820" y="13752"/>
                  </a:cubicBezTo>
                  <a:cubicBezTo>
                    <a:pt x="820" y="13752"/>
                    <a:pt x="1667" y="15546"/>
                    <a:pt x="1667" y="15546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72000">
                  <a:schemeClr val="bg1">
                    <a:alpha val="0"/>
                  </a:schemeClr>
                </a:gs>
                <a:gs pos="0">
                  <a:schemeClr val="bg1">
                    <a:alpha val="37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07" name="Shape 6596"/>
            <p:cNvSpPr/>
            <p:nvPr/>
          </p:nvSpPr>
          <p:spPr>
            <a:xfrm>
              <a:off x="7771398" y="2624758"/>
              <a:ext cx="295224" cy="295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72000">
                  <a:schemeClr val="bg1">
                    <a:alpha val="0"/>
                  </a:schemeClr>
                </a:gs>
                <a:gs pos="0">
                  <a:schemeClr val="bg1">
                    <a:alpha val="37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108" name="Shape 6598"/>
          <p:cNvSpPr/>
          <p:nvPr/>
        </p:nvSpPr>
        <p:spPr>
          <a:xfrm>
            <a:off x="7795721" y="2673035"/>
            <a:ext cx="269024" cy="204225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dirty="0">
                <a:solidFill>
                  <a:schemeClr val="lt1"/>
                </a:solidFill>
              </a:rPr>
              <a:t>3</a:t>
            </a:r>
            <a:endParaRPr dirty="0">
              <a:solidFill>
                <a:schemeClr val="lt1"/>
              </a:solidFill>
            </a:endParaRPr>
          </a:p>
        </p:txBody>
      </p:sp>
      <p:sp>
        <p:nvSpPr>
          <p:cNvPr id="109" name="Shape 6601"/>
          <p:cNvSpPr/>
          <p:nvPr/>
        </p:nvSpPr>
        <p:spPr>
          <a:xfrm>
            <a:off x="7747985" y="1506700"/>
            <a:ext cx="285803" cy="2071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53" y="2123"/>
                </a:moveTo>
                <a:lnTo>
                  <a:pt x="20560" y="0"/>
                </a:lnTo>
                <a:cubicBezTo>
                  <a:pt x="21121" y="1837"/>
                  <a:pt x="21431" y="3854"/>
                  <a:pt x="21431" y="5972"/>
                </a:cubicBezTo>
                <a:cubicBezTo>
                  <a:pt x="21431" y="14474"/>
                  <a:pt x="16436" y="21366"/>
                  <a:pt x="10275" y="21366"/>
                </a:cubicBezTo>
                <a:cubicBezTo>
                  <a:pt x="5658" y="21366"/>
                  <a:pt x="1696" y="17496"/>
                  <a:pt x="0" y="11978"/>
                </a:cubicBezTo>
                <a:cubicBezTo>
                  <a:pt x="0" y="11979"/>
                  <a:pt x="0" y="11979"/>
                  <a:pt x="0" y="11980"/>
                </a:cubicBezTo>
                <a:lnTo>
                  <a:pt x="905" y="14750"/>
                </a:lnTo>
                <a:cubicBezTo>
                  <a:pt x="2942" y="18884"/>
                  <a:pt x="6379" y="21600"/>
                  <a:pt x="10275" y="21600"/>
                </a:cubicBezTo>
                <a:cubicBezTo>
                  <a:pt x="16530" y="21600"/>
                  <a:pt x="21600" y="14603"/>
                  <a:pt x="21600" y="5972"/>
                </a:cubicBezTo>
                <a:cubicBezTo>
                  <a:pt x="21600" y="4644"/>
                  <a:pt x="21479" y="3354"/>
                  <a:pt x="21253" y="2123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grpSp>
        <p:nvGrpSpPr>
          <p:cNvPr id="110" name="组合 109"/>
          <p:cNvGrpSpPr/>
          <p:nvPr/>
        </p:nvGrpSpPr>
        <p:grpSpPr>
          <a:xfrm>
            <a:off x="7736444" y="1416260"/>
            <a:ext cx="307434" cy="322465"/>
            <a:chOff x="7736444" y="1416260"/>
            <a:chExt cx="307434" cy="322465"/>
          </a:xfrm>
          <a:solidFill>
            <a:srgbClr val="EBC899"/>
          </a:solidFill>
        </p:grpSpPr>
        <p:sp>
          <p:nvSpPr>
            <p:cNvPr id="111" name="Shape 6600"/>
            <p:cNvSpPr/>
            <p:nvPr/>
          </p:nvSpPr>
          <p:spPr>
            <a:xfrm>
              <a:off x="7736444" y="1416260"/>
              <a:ext cx="307434" cy="3224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7" y="15546"/>
                  </a:moveTo>
                  <a:cubicBezTo>
                    <a:pt x="1733" y="15695"/>
                    <a:pt x="1802" y="15841"/>
                    <a:pt x="1875" y="15986"/>
                  </a:cubicBezTo>
                  <a:cubicBezTo>
                    <a:pt x="3548" y="19307"/>
                    <a:pt x="7108" y="21600"/>
                    <a:pt x="11229" y="21600"/>
                  </a:cubicBezTo>
                  <a:cubicBezTo>
                    <a:pt x="16957" y="21600"/>
                    <a:pt x="21600" y="17171"/>
                    <a:pt x="21600" y="11709"/>
                  </a:cubicBezTo>
                  <a:cubicBezTo>
                    <a:pt x="21600" y="10341"/>
                    <a:pt x="21309" y="9038"/>
                    <a:pt x="20783" y="7853"/>
                  </a:cubicBezTo>
                  <a:lnTo>
                    <a:pt x="19725" y="5614"/>
                  </a:lnTo>
                  <a:cubicBezTo>
                    <a:pt x="18052" y="2293"/>
                    <a:pt x="14492" y="0"/>
                    <a:pt x="10371" y="0"/>
                  </a:cubicBezTo>
                  <a:cubicBezTo>
                    <a:pt x="4643" y="0"/>
                    <a:pt x="0" y="4429"/>
                    <a:pt x="0" y="9891"/>
                  </a:cubicBezTo>
                  <a:cubicBezTo>
                    <a:pt x="0" y="11261"/>
                    <a:pt x="292" y="12566"/>
                    <a:pt x="820" y="13752"/>
                  </a:cubicBezTo>
                  <a:cubicBezTo>
                    <a:pt x="820" y="13752"/>
                    <a:pt x="1667" y="15546"/>
                    <a:pt x="1667" y="15546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72000">
                  <a:schemeClr val="bg1">
                    <a:alpha val="0"/>
                  </a:schemeClr>
                </a:gs>
                <a:gs pos="0">
                  <a:schemeClr val="bg1">
                    <a:alpha val="37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12" name="Shape 6602"/>
            <p:cNvSpPr/>
            <p:nvPr/>
          </p:nvSpPr>
          <p:spPr>
            <a:xfrm>
              <a:off x="7736444" y="1416260"/>
              <a:ext cx="295224" cy="295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72000">
                  <a:schemeClr val="bg1">
                    <a:alpha val="0"/>
                  </a:schemeClr>
                </a:gs>
                <a:gs pos="0">
                  <a:schemeClr val="bg1">
                    <a:alpha val="37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113" name="Shape 6604"/>
          <p:cNvSpPr/>
          <p:nvPr/>
        </p:nvSpPr>
        <p:spPr>
          <a:xfrm>
            <a:off x="7755649" y="1424158"/>
            <a:ext cx="269024" cy="245012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dirty="0">
                <a:solidFill>
                  <a:schemeClr val="lt1"/>
                </a:solidFill>
              </a:rPr>
              <a:t>4</a:t>
            </a:r>
            <a:endParaRPr dirty="0">
              <a:solidFill>
                <a:schemeClr val="lt1"/>
              </a:solidFill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2274751" y="4770050"/>
            <a:ext cx="5112597" cy="1088980"/>
            <a:chOff x="2274751" y="4770050"/>
            <a:chExt cx="5112597" cy="1088980"/>
          </a:xfrm>
          <a:solidFill>
            <a:srgbClr val="E7B269"/>
          </a:solidFill>
        </p:grpSpPr>
        <p:grpSp>
          <p:nvGrpSpPr>
            <p:cNvPr id="115" name="组合 114"/>
            <p:cNvGrpSpPr/>
            <p:nvPr/>
          </p:nvGrpSpPr>
          <p:grpSpPr>
            <a:xfrm>
              <a:off x="2274751" y="4826223"/>
              <a:ext cx="1083466" cy="975247"/>
              <a:chOff x="2274751" y="4826223"/>
              <a:chExt cx="1083466" cy="975247"/>
            </a:xfrm>
            <a:grpFill/>
          </p:grpSpPr>
          <p:sp>
            <p:nvSpPr>
              <p:cNvPr id="117" name="Shape 6533"/>
              <p:cNvSpPr/>
              <p:nvPr/>
            </p:nvSpPr>
            <p:spPr>
              <a:xfrm>
                <a:off x="2274751" y="4826223"/>
                <a:ext cx="1083466" cy="9752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97" y="1447"/>
                    </a:moveTo>
                    <a:lnTo>
                      <a:pt x="21597" y="1433"/>
                    </a:lnTo>
                    <a:lnTo>
                      <a:pt x="21595" y="1433"/>
                    </a:lnTo>
                    <a:lnTo>
                      <a:pt x="21595" y="1419"/>
                    </a:lnTo>
                    <a:lnTo>
                      <a:pt x="21592" y="1419"/>
                    </a:lnTo>
                    <a:lnTo>
                      <a:pt x="21592" y="1404"/>
                    </a:lnTo>
                    <a:lnTo>
                      <a:pt x="21590" y="1404"/>
                    </a:lnTo>
                    <a:lnTo>
                      <a:pt x="21590" y="1390"/>
                    </a:lnTo>
                    <a:lnTo>
                      <a:pt x="21587" y="1390"/>
                    </a:lnTo>
                    <a:lnTo>
                      <a:pt x="21587" y="1376"/>
                    </a:lnTo>
                    <a:lnTo>
                      <a:pt x="21585" y="1376"/>
                    </a:lnTo>
                    <a:lnTo>
                      <a:pt x="21585" y="1361"/>
                    </a:lnTo>
                    <a:lnTo>
                      <a:pt x="21582" y="1361"/>
                    </a:lnTo>
                    <a:lnTo>
                      <a:pt x="21582" y="1347"/>
                    </a:lnTo>
                    <a:lnTo>
                      <a:pt x="21579" y="1347"/>
                    </a:lnTo>
                    <a:lnTo>
                      <a:pt x="21579" y="1333"/>
                    </a:lnTo>
                    <a:lnTo>
                      <a:pt x="21577" y="1333"/>
                    </a:lnTo>
                    <a:lnTo>
                      <a:pt x="21577" y="1318"/>
                    </a:lnTo>
                    <a:lnTo>
                      <a:pt x="21574" y="1318"/>
                    </a:lnTo>
                    <a:lnTo>
                      <a:pt x="21574" y="1304"/>
                    </a:lnTo>
                    <a:lnTo>
                      <a:pt x="21572" y="1304"/>
                    </a:lnTo>
                    <a:lnTo>
                      <a:pt x="21572" y="1290"/>
                    </a:lnTo>
                    <a:lnTo>
                      <a:pt x="21569" y="1290"/>
                    </a:lnTo>
                    <a:lnTo>
                      <a:pt x="21569" y="1275"/>
                    </a:lnTo>
                    <a:lnTo>
                      <a:pt x="21566" y="1275"/>
                    </a:lnTo>
                    <a:lnTo>
                      <a:pt x="21566" y="1261"/>
                    </a:lnTo>
                    <a:lnTo>
                      <a:pt x="21564" y="1261"/>
                    </a:lnTo>
                    <a:lnTo>
                      <a:pt x="21564" y="1247"/>
                    </a:lnTo>
                    <a:lnTo>
                      <a:pt x="21561" y="1247"/>
                    </a:lnTo>
                    <a:lnTo>
                      <a:pt x="21561" y="1233"/>
                    </a:lnTo>
                    <a:lnTo>
                      <a:pt x="21559" y="1233"/>
                    </a:lnTo>
                    <a:lnTo>
                      <a:pt x="21559" y="1218"/>
                    </a:lnTo>
                    <a:lnTo>
                      <a:pt x="21556" y="1218"/>
                    </a:lnTo>
                    <a:lnTo>
                      <a:pt x="21556" y="1204"/>
                    </a:lnTo>
                    <a:lnTo>
                      <a:pt x="21554" y="1204"/>
                    </a:lnTo>
                    <a:lnTo>
                      <a:pt x="21554" y="1189"/>
                    </a:lnTo>
                    <a:lnTo>
                      <a:pt x="21551" y="1189"/>
                    </a:lnTo>
                    <a:lnTo>
                      <a:pt x="21551" y="1175"/>
                    </a:lnTo>
                    <a:lnTo>
                      <a:pt x="21548" y="1175"/>
                    </a:lnTo>
                    <a:lnTo>
                      <a:pt x="21548" y="1161"/>
                    </a:lnTo>
                    <a:lnTo>
                      <a:pt x="21546" y="1161"/>
                    </a:lnTo>
                    <a:lnTo>
                      <a:pt x="21546" y="1146"/>
                    </a:lnTo>
                    <a:lnTo>
                      <a:pt x="21543" y="1146"/>
                    </a:lnTo>
                    <a:lnTo>
                      <a:pt x="21543" y="1132"/>
                    </a:lnTo>
                    <a:lnTo>
                      <a:pt x="21541" y="1132"/>
                    </a:lnTo>
                    <a:lnTo>
                      <a:pt x="21541" y="1118"/>
                    </a:lnTo>
                    <a:lnTo>
                      <a:pt x="21538" y="1118"/>
                    </a:lnTo>
                    <a:lnTo>
                      <a:pt x="21538" y="1103"/>
                    </a:lnTo>
                    <a:lnTo>
                      <a:pt x="21535" y="1103"/>
                    </a:lnTo>
                    <a:lnTo>
                      <a:pt x="21535" y="1089"/>
                    </a:lnTo>
                    <a:lnTo>
                      <a:pt x="21533" y="1089"/>
                    </a:lnTo>
                    <a:lnTo>
                      <a:pt x="21533" y="1075"/>
                    </a:lnTo>
                    <a:lnTo>
                      <a:pt x="21530" y="1075"/>
                    </a:lnTo>
                    <a:lnTo>
                      <a:pt x="21530" y="1061"/>
                    </a:lnTo>
                    <a:lnTo>
                      <a:pt x="21528" y="1061"/>
                    </a:lnTo>
                    <a:lnTo>
                      <a:pt x="21528" y="1046"/>
                    </a:lnTo>
                    <a:lnTo>
                      <a:pt x="21525" y="1046"/>
                    </a:lnTo>
                    <a:lnTo>
                      <a:pt x="21525" y="1032"/>
                    </a:lnTo>
                    <a:lnTo>
                      <a:pt x="21523" y="1032"/>
                    </a:lnTo>
                    <a:lnTo>
                      <a:pt x="21523" y="1017"/>
                    </a:lnTo>
                    <a:lnTo>
                      <a:pt x="21520" y="1017"/>
                    </a:lnTo>
                    <a:lnTo>
                      <a:pt x="21520" y="1003"/>
                    </a:lnTo>
                    <a:lnTo>
                      <a:pt x="21517" y="1003"/>
                    </a:lnTo>
                    <a:lnTo>
                      <a:pt x="21517" y="989"/>
                    </a:lnTo>
                    <a:lnTo>
                      <a:pt x="21515" y="989"/>
                    </a:lnTo>
                    <a:lnTo>
                      <a:pt x="21515" y="974"/>
                    </a:lnTo>
                    <a:lnTo>
                      <a:pt x="21512" y="974"/>
                    </a:lnTo>
                    <a:lnTo>
                      <a:pt x="21512" y="960"/>
                    </a:lnTo>
                    <a:lnTo>
                      <a:pt x="21510" y="960"/>
                    </a:lnTo>
                    <a:lnTo>
                      <a:pt x="21510" y="946"/>
                    </a:lnTo>
                    <a:lnTo>
                      <a:pt x="21507" y="946"/>
                    </a:lnTo>
                    <a:lnTo>
                      <a:pt x="21507" y="932"/>
                    </a:lnTo>
                    <a:lnTo>
                      <a:pt x="21505" y="932"/>
                    </a:lnTo>
                    <a:lnTo>
                      <a:pt x="21505" y="917"/>
                    </a:lnTo>
                    <a:lnTo>
                      <a:pt x="21502" y="917"/>
                    </a:lnTo>
                    <a:lnTo>
                      <a:pt x="21502" y="903"/>
                    </a:lnTo>
                    <a:lnTo>
                      <a:pt x="21499" y="903"/>
                    </a:lnTo>
                    <a:lnTo>
                      <a:pt x="21499" y="889"/>
                    </a:lnTo>
                    <a:lnTo>
                      <a:pt x="21497" y="889"/>
                    </a:lnTo>
                    <a:lnTo>
                      <a:pt x="21497" y="874"/>
                    </a:lnTo>
                    <a:lnTo>
                      <a:pt x="21494" y="874"/>
                    </a:lnTo>
                    <a:lnTo>
                      <a:pt x="21494" y="860"/>
                    </a:lnTo>
                    <a:lnTo>
                      <a:pt x="21492" y="860"/>
                    </a:lnTo>
                    <a:lnTo>
                      <a:pt x="21492" y="845"/>
                    </a:lnTo>
                    <a:lnTo>
                      <a:pt x="21489" y="845"/>
                    </a:lnTo>
                    <a:lnTo>
                      <a:pt x="21489" y="831"/>
                    </a:lnTo>
                    <a:lnTo>
                      <a:pt x="21486" y="831"/>
                    </a:lnTo>
                    <a:lnTo>
                      <a:pt x="21486" y="817"/>
                    </a:lnTo>
                    <a:lnTo>
                      <a:pt x="21484" y="817"/>
                    </a:lnTo>
                    <a:lnTo>
                      <a:pt x="21484" y="802"/>
                    </a:lnTo>
                    <a:lnTo>
                      <a:pt x="21481" y="802"/>
                    </a:lnTo>
                    <a:lnTo>
                      <a:pt x="21481" y="788"/>
                    </a:lnTo>
                    <a:lnTo>
                      <a:pt x="21479" y="788"/>
                    </a:lnTo>
                    <a:lnTo>
                      <a:pt x="21479" y="774"/>
                    </a:lnTo>
                    <a:lnTo>
                      <a:pt x="21476" y="774"/>
                    </a:lnTo>
                    <a:lnTo>
                      <a:pt x="21476" y="760"/>
                    </a:lnTo>
                    <a:lnTo>
                      <a:pt x="21474" y="760"/>
                    </a:lnTo>
                    <a:lnTo>
                      <a:pt x="21474" y="745"/>
                    </a:lnTo>
                    <a:lnTo>
                      <a:pt x="21471" y="745"/>
                    </a:lnTo>
                    <a:lnTo>
                      <a:pt x="21471" y="731"/>
                    </a:lnTo>
                    <a:lnTo>
                      <a:pt x="21468" y="731"/>
                    </a:lnTo>
                    <a:lnTo>
                      <a:pt x="21468" y="716"/>
                    </a:lnTo>
                    <a:lnTo>
                      <a:pt x="21466" y="716"/>
                    </a:lnTo>
                    <a:lnTo>
                      <a:pt x="21466" y="702"/>
                    </a:lnTo>
                    <a:lnTo>
                      <a:pt x="21463" y="702"/>
                    </a:lnTo>
                    <a:lnTo>
                      <a:pt x="21463" y="688"/>
                    </a:lnTo>
                    <a:lnTo>
                      <a:pt x="21461" y="688"/>
                    </a:lnTo>
                    <a:lnTo>
                      <a:pt x="21461" y="674"/>
                    </a:lnTo>
                    <a:lnTo>
                      <a:pt x="21458" y="674"/>
                    </a:lnTo>
                    <a:lnTo>
                      <a:pt x="21458" y="659"/>
                    </a:lnTo>
                    <a:lnTo>
                      <a:pt x="21456" y="659"/>
                    </a:lnTo>
                    <a:lnTo>
                      <a:pt x="21456" y="645"/>
                    </a:lnTo>
                    <a:lnTo>
                      <a:pt x="21453" y="645"/>
                    </a:lnTo>
                    <a:lnTo>
                      <a:pt x="21453" y="631"/>
                    </a:lnTo>
                    <a:lnTo>
                      <a:pt x="21450" y="631"/>
                    </a:lnTo>
                    <a:lnTo>
                      <a:pt x="21450" y="616"/>
                    </a:lnTo>
                    <a:lnTo>
                      <a:pt x="21448" y="616"/>
                    </a:lnTo>
                    <a:lnTo>
                      <a:pt x="21448" y="602"/>
                    </a:lnTo>
                    <a:lnTo>
                      <a:pt x="21445" y="602"/>
                    </a:lnTo>
                    <a:lnTo>
                      <a:pt x="21445" y="588"/>
                    </a:lnTo>
                    <a:lnTo>
                      <a:pt x="21443" y="588"/>
                    </a:lnTo>
                    <a:lnTo>
                      <a:pt x="21443" y="573"/>
                    </a:lnTo>
                    <a:lnTo>
                      <a:pt x="21440" y="573"/>
                    </a:lnTo>
                    <a:lnTo>
                      <a:pt x="21440" y="559"/>
                    </a:lnTo>
                    <a:lnTo>
                      <a:pt x="21437" y="559"/>
                    </a:lnTo>
                    <a:lnTo>
                      <a:pt x="21437" y="544"/>
                    </a:lnTo>
                    <a:lnTo>
                      <a:pt x="21435" y="544"/>
                    </a:lnTo>
                    <a:lnTo>
                      <a:pt x="21435" y="530"/>
                    </a:lnTo>
                    <a:lnTo>
                      <a:pt x="21432" y="530"/>
                    </a:lnTo>
                    <a:lnTo>
                      <a:pt x="21432" y="516"/>
                    </a:lnTo>
                    <a:lnTo>
                      <a:pt x="21430" y="516"/>
                    </a:lnTo>
                    <a:lnTo>
                      <a:pt x="21430" y="502"/>
                    </a:lnTo>
                    <a:lnTo>
                      <a:pt x="21427" y="502"/>
                    </a:lnTo>
                    <a:lnTo>
                      <a:pt x="21427" y="487"/>
                    </a:lnTo>
                    <a:lnTo>
                      <a:pt x="21425" y="487"/>
                    </a:lnTo>
                    <a:lnTo>
                      <a:pt x="21425" y="473"/>
                    </a:lnTo>
                    <a:lnTo>
                      <a:pt x="21422" y="473"/>
                    </a:lnTo>
                    <a:lnTo>
                      <a:pt x="21422" y="459"/>
                    </a:lnTo>
                    <a:lnTo>
                      <a:pt x="21419" y="459"/>
                    </a:lnTo>
                    <a:lnTo>
                      <a:pt x="21419" y="444"/>
                    </a:lnTo>
                    <a:lnTo>
                      <a:pt x="21417" y="444"/>
                    </a:lnTo>
                    <a:lnTo>
                      <a:pt x="21417" y="430"/>
                    </a:lnTo>
                    <a:lnTo>
                      <a:pt x="21414" y="430"/>
                    </a:lnTo>
                    <a:lnTo>
                      <a:pt x="21414" y="416"/>
                    </a:lnTo>
                    <a:lnTo>
                      <a:pt x="21412" y="416"/>
                    </a:lnTo>
                    <a:lnTo>
                      <a:pt x="21412" y="401"/>
                    </a:lnTo>
                    <a:lnTo>
                      <a:pt x="21409" y="401"/>
                    </a:lnTo>
                    <a:lnTo>
                      <a:pt x="21409" y="387"/>
                    </a:lnTo>
                    <a:lnTo>
                      <a:pt x="21407" y="387"/>
                    </a:lnTo>
                    <a:lnTo>
                      <a:pt x="21407" y="373"/>
                    </a:lnTo>
                    <a:lnTo>
                      <a:pt x="21404" y="373"/>
                    </a:lnTo>
                    <a:lnTo>
                      <a:pt x="21404" y="358"/>
                    </a:lnTo>
                    <a:lnTo>
                      <a:pt x="21401" y="358"/>
                    </a:lnTo>
                    <a:lnTo>
                      <a:pt x="21401" y="344"/>
                    </a:lnTo>
                    <a:lnTo>
                      <a:pt x="21399" y="344"/>
                    </a:lnTo>
                    <a:lnTo>
                      <a:pt x="21399" y="330"/>
                    </a:lnTo>
                    <a:lnTo>
                      <a:pt x="21396" y="330"/>
                    </a:lnTo>
                    <a:lnTo>
                      <a:pt x="21396" y="315"/>
                    </a:lnTo>
                    <a:lnTo>
                      <a:pt x="21394" y="315"/>
                    </a:lnTo>
                    <a:lnTo>
                      <a:pt x="21394" y="301"/>
                    </a:lnTo>
                    <a:lnTo>
                      <a:pt x="21391" y="301"/>
                    </a:lnTo>
                    <a:lnTo>
                      <a:pt x="21391" y="287"/>
                    </a:lnTo>
                    <a:lnTo>
                      <a:pt x="21388" y="287"/>
                    </a:lnTo>
                    <a:lnTo>
                      <a:pt x="21388" y="272"/>
                    </a:lnTo>
                    <a:lnTo>
                      <a:pt x="21386" y="272"/>
                    </a:lnTo>
                    <a:lnTo>
                      <a:pt x="21386" y="258"/>
                    </a:lnTo>
                    <a:lnTo>
                      <a:pt x="21383" y="258"/>
                    </a:lnTo>
                    <a:lnTo>
                      <a:pt x="21383" y="244"/>
                    </a:lnTo>
                    <a:lnTo>
                      <a:pt x="21381" y="244"/>
                    </a:lnTo>
                    <a:lnTo>
                      <a:pt x="21381" y="229"/>
                    </a:lnTo>
                    <a:lnTo>
                      <a:pt x="21378" y="229"/>
                    </a:lnTo>
                    <a:lnTo>
                      <a:pt x="21378" y="215"/>
                    </a:lnTo>
                    <a:lnTo>
                      <a:pt x="21376" y="215"/>
                    </a:lnTo>
                    <a:lnTo>
                      <a:pt x="21376" y="201"/>
                    </a:lnTo>
                    <a:lnTo>
                      <a:pt x="21373" y="201"/>
                    </a:lnTo>
                    <a:lnTo>
                      <a:pt x="21373" y="186"/>
                    </a:lnTo>
                    <a:lnTo>
                      <a:pt x="21370" y="186"/>
                    </a:lnTo>
                    <a:lnTo>
                      <a:pt x="21370" y="172"/>
                    </a:lnTo>
                    <a:lnTo>
                      <a:pt x="21368" y="172"/>
                    </a:lnTo>
                    <a:lnTo>
                      <a:pt x="21368" y="158"/>
                    </a:lnTo>
                    <a:lnTo>
                      <a:pt x="21365" y="158"/>
                    </a:lnTo>
                    <a:lnTo>
                      <a:pt x="21365" y="143"/>
                    </a:lnTo>
                    <a:lnTo>
                      <a:pt x="21363" y="143"/>
                    </a:lnTo>
                    <a:lnTo>
                      <a:pt x="21363" y="129"/>
                    </a:lnTo>
                    <a:lnTo>
                      <a:pt x="21360" y="129"/>
                    </a:lnTo>
                    <a:lnTo>
                      <a:pt x="21360" y="115"/>
                    </a:lnTo>
                    <a:lnTo>
                      <a:pt x="21358" y="115"/>
                    </a:lnTo>
                    <a:lnTo>
                      <a:pt x="21358" y="100"/>
                    </a:lnTo>
                    <a:lnTo>
                      <a:pt x="21355" y="100"/>
                    </a:lnTo>
                    <a:lnTo>
                      <a:pt x="21355" y="86"/>
                    </a:lnTo>
                    <a:lnTo>
                      <a:pt x="21352" y="86"/>
                    </a:lnTo>
                    <a:lnTo>
                      <a:pt x="21352" y="72"/>
                    </a:lnTo>
                    <a:lnTo>
                      <a:pt x="21350" y="72"/>
                    </a:lnTo>
                    <a:lnTo>
                      <a:pt x="21350" y="57"/>
                    </a:lnTo>
                    <a:lnTo>
                      <a:pt x="21347" y="57"/>
                    </a:lnTo>
                    <a:lnTo>
                      <a:pt x="21347" y="43"/>
                    </a:lnTo>
                    <a:lnTo>
                      <a:pt x="21345" y="43"/>
                    </a:lnTo>
                    <a:lnTo>
                      <a:pt x="21345" y="29"/>
                    </a:lnTo>
                    <a:lnTo>
                      <a:pt x="21342" y="29"/>
                    </a:lnTo>
                    <a:lnTo>
                      <a:pt x="21342" y="14"/>
                    </a:lnTo>
                    <a:lnTo>
                      <a:pt x="21339" y="14"/>
                    </a:lnTo>
                    <a:lnTo>
                      <a:pt x="21339" y="0"/>
                    </a:lnTo>
                    <a:lnTo>
                      <a:pt x="1814" y="0"/>
                    </a:lnTo>
                    <a:cubicBezTo>
                      <a:pt x="816" y="0"/>
                      <a:pt x="0" y="907"/>
                      <a:pt x="0" y="2015"/>
                    </a:cubicBezTo>
                    <a:lnTo>
                      <a:pt x="0" y="18137"/>
                    </a:lnTo>
                    <a:cubicBezTo>
                      <a:pt x="0" y="18278"/>
                      <a:pt x="13" y="18416"/>
                      <a:pt x="38" y="18548"/>
                    </a:cubicBezTo>
                    <a:cubicBezTo>
                      <a:pt x="39" y="18553"/>
                      <a:pt x="40" y="18558"/>
                      <a:pt x="41" y="18563"/>
                    </a:cubicBezTo>
                    <a:cubicBezTo>
                      <a:pt x="42" y="18568"/>
                      <a:pt x="43" y="18572"/>
                      <a:pt x="44" y="18577"/>
                    </a:cubicBezTo>
                    <a:cubicBezTo>
                      <a:pt x="45" y="18582"/>
                      <a:pt x="45" y="18587"/>
                      <a:pt x="46" y="18592"/>
                    </a:cubicBezTo>
                    <a:cubicBezTo>
                      <a:pt x="47" y="18596"/>
                      <a:pt x="48" y="18601"/>
                      <a:pt x="49" y="18606"/>
                    </a:cubicBezTo>
                    <a:cubicBezTo>
                      <a:pt x="50" y="18610"/>
                      <a:pt x="50" y="18615"/>
                      <a:pt x="51" y="18620"/>
                    </a:cubicBezTo>
                    <a:cubicBezTo>
                      <a:pt x="52" y="18625"/>
                      <a:pt x="53" y="18630"/>
                      <a:pt x="54" y="18634"/>
                    </a:cubicBezTo>
                    <a:cubicBezTo>
                      <a:pt x="55" y="18639"/>
                      <a:pt x="56" y="18644"/>
                      <a:pt x="57" y="18649"/>
                    </a:cubicBezTo>
                    <a:cubicBezTo>
                      <a:pt x="57" y="18654"/>
                      <a:pt x="58" y="18659"/>
                      <a:pt x="59" y="18664"/>
                    </a:cubicBezTo>
                    <a:cubicBezTo>
                      <a:pt x="60" y="18668"/>
                      <a:pt x="61" y="18672"/>
                      <a:pt x="62" y="18676"/>
                    </a:cubicBezTo>
                    <a:cubicBezTo>
                      <a:pt x="62" y="18682"/>
                      <a:pt x="63" y="18687"/>
                      <a:pt x="64" y="18693"/>
                    </a:cubicBezTo>
                    <a:cubicBezTo>
                      <a:pt x="65" y="18697"/>
                      <a:pt x="66" y="18701"/>
                      <a:pt x="67" y="18705"/>
                    </a:cubicBezTo>
                    <a:cubicBezTo>
                      <a:pt x="68" y="18710"/>
                      <a:pt x="69" y="18715"/>
                      <a:pt x="69" y="18720"/>
                    </a:cubicBezTo>
                    <a:cubicBezTo>
                      <a:pt x="70" y="18725"/>
                      <a:pt x="71" y="18730"/>
                      <a:pt x="72" y="18735"/>
                    </a:cubicBezTo>
                    <a:cubicBezTo>
                      <a:pt x="73" y="18739"/>
                      <a:pt x="74" y="18744"/>
                      <a:pt x="75" y="18749"/>
                    </a:cubicBezTo>
                    <a:cubicBezTo>
                      <a:pt x="75" y="18754"/>
                      <a:pt x="76" y="18759"/>
                      <a:pt x="77" y="18764"/>
                    </a:cubicBezTo>
                    <a:cubicBezTo>
                      <a:pt x="78" y="18769"/>
                      <a:pt x="79" y="18773"/>
                      <a:pt x="80" y="18777"/>
                    </a:cubicBezTo>
                    <a:cubicBezTo>
                      <a:pt x="81" y="18782"/>
                      <a:pt x="81" y="18787"/>
                      <a:pt x="82" y="18792"/>
                    </a:cubicBezTo>
                    <a:cubicBezTo>
                      <a:pt x="83" y="18797"/>
                      <a:pt x="84" y="18802"/>
                      <a:pt x="85" y="18807"/>
                    </a:cubicBezTo>
                    <a:cubicBezTo>
                      <a:pt x="86" y="18811"/>
                      <a:pt x="87" y="18816"/>
                      <a:pt x="87" y="18820"/>
                    </a:cubicBezTo>
                    <a:cubicBezTo>
                      <a:pt x="88" y="18825"/>
                      <a:pt x="89" y="18831"/>
                      <a:pt x="90" y="18836"/>
                    </a:cubicBezTo>
                    <a:cubicBezTo>
                      <a:pt x="91" y="18840"/>
                      <a:pt x="92" y="18844"/>
                      <a:pt x="93" y="18849"/>
                    </a:cubicBezTo>
                    <a:cubicBezTo>
                      <a:pt x="93" y="18854"/>
                      <a:pt x="94" y="18859"/>
                      <a:pt x="95" y="18864"/>
                    </a:cubicBezTo>
                    <a:cubicBezTo>
                      <a:pt x="96" y="18868"/>
                      <a:pt x="97" y="18873"/>
                      <a:pt x="98" y="18878"/>
                    </a:cubicBezTo>
                    <a:cubicBezTo>
                      <a:pt x="99" y="18883"/>
                      <a:pt x="99" y="18888"/>
                      <a:pt x="100" y="18892"/>
                    </a:cubicBezTo>
                    <a:cubicBezTo>
                      <a:pt x="101" y="18897"/>
                      <a:pt x="102" y="18902"/>
                      <a:pt x="103" y="18907"/>
                    </a:cubicBezTo>
                    <a:cubicBezTo>
                      <a:pt x="104" y="18912"/>
                      <a:pt x="105" y="18917"/>
                      <a:pt x="106" y="18921"/>
                    </a:cubicBezTo>
                    <a:cubicBezTo>
                      <a:pt x="106" y="18926"/>
                      <a:pt x="107" y="18931"/>
                      <a:pt x="108" y="18935"/>
                    </a:cubicBezTo>
                    <a:cubicBezTo>
                      <a:pt x="109" y="18940"/>
                      <a:pt x="110" y="18945"/>
                      <a:pt x="111" y="18950"/>
                    </a:cubicBezTo>
                    <a:cubicBezTo>
                      <a:pt x="112" y="18954"/>
                      <a:pt x="112" y="18959"/>
                      <a:pt x="113" y="18963"/>
                    </a:cubicBezTo>
                    <a:cubicBezTo>
                      <a:pt x="114" y="18969"/>
                      <a:pt x="115" y="18974"/>
                      <a:pt x="116" y="18979"/>
                    </a:cubicBezTo>
                    <a:cubicBezTo>
                      <a:pt x="117" y="18983"/>
                      <a:pt x="117" y="18988"/>
                      <a:pt x="118" y="18992"/>
                    </a:cubicBezTo>
                    <a:cubicBezTo>
                      <a:pt x="119" y="18997"/>
                      <a:pt x="120" y="19002"/>
                      <a:pt x="121" y="19008"/>
                    </a:cubicBezTo>
                    <a:cubicBezTo>
                      <a:pt x="122" y="19012"/>
                      <a:pt x="123" y="19016"/>
                      <a:pt x="124" y="19021"/>
                    </a:cubicBezTo>
                    <a:cubicBezTo>
                      <a:pt x="124" y="19026"/>
                      <a:pt x="125" y="19031"/>
                      <a:pt x="126" y="19036"/>
                    </a:cubicBezTo>
                    <a:cubicBezTo>
                      <a:pt x="127" y="19041"/>
                      <a:pt x="128" y="19045"/>
                      <a:pt x="129" y="19050"/>
                    </a:cubicBezTo>
                    <a:cubicBezTo>
                      <a:pt x="130" y="19055"/>
                      <a:pt x="130" y="19060"/>
                      <a:pt x="131" y="19065"/>
                    </a:cubicBezTo>
                    <a:cubicBezTo>
                      <a:pt x="132" y="19069"/>
                      <a:pt x="133" y="19074"/>
                      <a:pt x="134" y="19079"/>
                    </a:cubicBezTo>
                    <a:cubicBezTo>
                      <a:pt x="135" y="19083"/>
                      <a:pt x="136" y="19088"/>
                      <a:pt x="137" y="19093"/>
                    </a:cubicBezTo>
                    <a:cubicBezTo>
                      <a:pt x="137" y="19097"/>
                      <a:pt x="138" y="19102"/>
                      <a:pt x="139" y="19106"/>
                    </a:cubicBezTo>
                    <a:cubicBezTo>
                      <a:pt x="140" y="19112"/>
                      <a:pt x="141" y="19117"/>
                      <a:pt x="142" y="19123"/>
                    </a:cubicBezTo>
                    <a:cubicBezTo>
                      <a:pt x="143" y="19127"/>
                      <a:pt x="143" y="19131"/>
                      <a:pt x="144" y="19135"/>
                    </a:cubicBezTo>
                    <a:cubicBezTo>
                      <a:pt x="145" y="19141"/>
                      <a:pt x="146" y="19146"/>
                      <a:pt x="147" y="19151"/>
                    </a:cubicBezTo>
                    <a:cubicBezTo>
                      <a:pt x="148" y="19155"/>
                      <a:pt x="149" y="19160"/>
                      <a:pt x="149" y="19165"/>
                    </a:cubicBezTo>
                    <a:cubicBezTo>
                      <a:pt x="150" y="19170"/>
                      <a:pt x="151" y="19174"/>
                      <a:pt x="152" y="19179"/>
                    </a:cubicBezTo>
                    <a:cubicBezTo>
                      <a:pt x="153" y="19184"/>
                      <a:pt x="154" y="19188"/>
                      <a:pt x="155" y="19193"/>
                    </a:cubicBezTo>
                    <a:cubicBezTo>
                      <a:pt x="155" y="19198"/>
                      <a:pt x="156" y="19203"/>
                      <a:pt x="157" y="19208"/>
                    </a:cubicBezTo>
                    <a:cubicBezTo>
                      <a:pt x="158" y="19212"/>
                      <a:pt x="159" y="19217"/>
                      <a:pt x="160" y="19221"/>
                    </a:cubicBezTo>
                    <a:cubicBezTo>
                      <a:pt x="161" y="19227"/>
                      <a:pt x="161" y="19232"/>
                      <a:pt x="162" y="19237"/>
                    </a:cubicBezTo>
                    <a:cubicBezTo>
                      <a:pt x="163" y="19242"/>
                      <a:pt x="164" y="19246"/>
                      <a:pt x="165" y="19250"/>
                    </a:cubicBezTo>
                    <a:cubicBezTo>
                      <a:pt x="166" y="19255"/>
                      <a:pt x="167" y="19260"/>
                      <a:pt x="167" y="19265"/>
                    </a:cubicBezTo>
                    <a:cubicBezTo>
                      <a:pt x="168" y="19270"/>
                      <a:pt x="169" y="19275"/>
                      <a:pt x="170" y="19279"/>
                    </a:cubicBezTo>
                    <a:cubicBezTo>
                      <a:pt x="171" y="19284"/>
                      <a:pt x="172" y="19289"/>
                      <a:pt x="173" y="19293"/>
                    </a:cubicBezTo>
                    <a:cubicBezTo>
                      <a:pt x="173" y="19298"/>
                      <a:pt x="174" y="19303"/>
                      <a:pt x="175" y="19308"/>
                    </a:cubicBezTo>
                    <a:cubicBezTo>
                      <a:pt x="176" y="19313"/>
                      <a:pt x="177" y="19318"/>
                      <a:pt x="178" y="19322"/>
                    </a:cubicBezTo>
                    <a:cubicBezTo>
                      <a:pt x="179" y="19327"/>
                      <a:pt x="179" y="19332"/>
                      <a:pt x="180" y="19337"/>
                    </a:cubicBezTo>
                    <a:cubicBezTo>
                      <a:pt x="181" y="19341"/>
                      <a:pt x="182" y="19346"/>
                      <a:pt x="183" y="19351"/>
                    </a:cubicBezTo>
                    <a:cubicBezTo>
                      <a:pt x="184" y="19356"/>
                      <a:pt x="185" y="19360"/>
                      <a:pt x="185" y="19365"/>
                    </a:cubicBezTo>
                    <a:cubicBezTo>
                      <a:pt x="186" y="19370"/>
                      <a:pt x="187" y="19375"/>
                      <a:pt x="188" y="19380"/>
                    </a:cubicBezTo>
                    <a:cubicBezTo>
                      <a:pt x="189" y="19385"/>
                      <a:pt x="190" y="19390"/>
                      <a:pt x="191" y="19394"/>
                    </a:cubicBezTo>
                    <a:cubicBezTo>
                      <a:pt x="192" y="19399"/>
                      <a:pt x="192" y="19403"/>
                      <a:pt x="193" y="19408"/>
                    </a:cubicBezTo>
                    <a:cubicBezTo>
                      <a:pt x="194" y="19413"/>
                      <a:pt x="195" y="19418"/>
                      <a:pt x="196" y="19423"/>
                    </a:cubicBezTo>
                    <a:cubicBezTo>
                      <a:pt x="197" y="19428"/>
                      <a:pt x="197" y="19432"/>
                      <a:pt x="198" y="19436"/>
                    </a:cubicBezTo>
                    <a:cubicBezTo>
                      <a:pt x="199" y="19441"/>
                      <a:pt x="200" y="19447"/>
                      <a:pt x="201" y="19452"/>
                    </a:cubicBezTo>
                    <a:cubicBezTo>
                      <a:pt x="202" y="19456"/>
                      <a:pt x="203" y="19460"/>
                      <a:pt x="203" y="19465"/>
                    </a:cubicBezTo>
                    <a:cubicBezTo>
                      <a:pt x="204" y="19470"/>
                      <a:pt x="205" y="19475"/>
                      <a:pt x="206" y="19480"/>
                    </a:cubicBezTo>
                    <a:cubicBezTo>
                      <a:pt x="207" y="19485"/>
                      <a:pt x="208" y="19490"/>
                      <a:pt x="209" y="19494"/>
                    </a:cubicBezTo>
                    <a:cubicBezTo>
                      <a:pt x="210" y="19499"/>
                      <a:pt x="210" y="19504"/>
                      <a:pt x="211" y="19508"/>
                    </a:cubicBezTo>
                    <a:cubicBezTo>
                      <a:pt x="212" y="19513"/>
                      <a:pt x="213" y="19518"/>
                      <a:pt x="214" y="19523"/>
                    </a:cubicBezTo>
                    <a:cubicBezTo>
                      <a:pt x="215" y="19528"/>
                      <a:pt x="216" y="19533"/>
                      <a:pt x="217" y="19538"/>
                    </a:cubicBezTo>
                    <a:cubicBezTo>
                      <a:pt x="217" y="19542"/>
                      <a:pt x="218" y="19547"/>
                      <a:pt x="219" y="19551"/>
                    </a:cubicBezTo>
                    <a:cubicBezTo>
                      <a:pt x="220" y="19556"/>
                      <a:pt x="221" y="19561"/>
                      <a:pt x="222" y="19566"/>
                    </a:cubicBezTo>
                    <a:cubicBezTo>
                      <a:pt x="223" y="19571"/>
                      <a:pt x="223" y="19575"/>
                      <a:pt x="224" y="19580"/>
                    </a:cubicBezTo>
                    <a:cubicBezTo>
                      <a:pt x="225" y="19585"/>
                      <a:pt x="226" y="19590"/>
                      <a:pt x="227" y="19595"/>
                    </a:cubicBezTo>
                    <a:cubicBezTo>
                      <a:pt x="228" y="19600"/>
                      <a:pt x="229" y="19604"/>
                      <a:pt x="229" y="19609"/>
                    </a:cubicBezTo>
                    <a:cubicBezTo>
                      <a:pt x="230" y="19614"/>
                      <a:pt x="231" y="19618"/>
                      <a:pt x="232" y="19622"/>
                    </a:cubicBezTo>
                    <a:cubicBezTo>
                      <a:pt x="233" y="19628"/>
                      <a:pt x="234" y="19633"/>
                      <a:pt x="235" y="19638"/>
                    </a:cubicBezTo>
                    <a:cubicBezTo>
                      <a:pt x="235" y="19643"/>
                      <a:pt x="236" y="19647"/>
                      <a:pt x="237" y="19651"/>
                    </a:cubicBezTo>
                    <a:cubicBezTo>
                      <a:pt x="238" y="19656"/>
                      <a:pt x="239" y="19661"/>
                      <a:pt x="240" y="19666"/>
                    </a:cubicBezTo>
                    <a:cubicBezTo>
                      <a:pt x="241" y="19671"/>
                      <a:pt x="241" y="19676"/>
                      <a:pt x="242" y="19682"/>
                    </a:cubicBezTo>
                    <a:cubicBezTo>
                      <a:pt x="243" y="19686"/>
                      <a:pt x="244" y="19690"/>
                      <a:pt x="245" y="19694"/>
                    </a:cubicBezTo>
                    <a:cubicBezTo>
                      <a:pt x="246" y="19699"/>
                      <a:pt x="247" y="19705"/>
                      <a:pt x="248" y="19710"/>
                    </a:cubicBezTo>
                    <a:cubicBezTo>
                      <a:pt x="248" y="19714"/>
                      <a:pt x="249" y="19719"/>
                      <a:pt x="250" y="19723"/>
                    </a:cubicBezTo>
                    <a:cubicBezTo>
                      <a:pt x="251" y="19728"/>
                      <a:pt x="252" y="19733"/>
                      <a:pt x="253" y="19738"/>
                    </a:cubicBezTo>
                    <a:cubicBezTo>
                      <a:pt x="253" y="19743"/>
                      <a:pt x="254" y="19747"/>
                      <a:pt x="255" y="19752"/>
                    </a:cubicBezTo>
                    <a:cubicBezTo>
                      <a:pt x="256" y="19757"/>
                      <a:pt x="257" y="19761"/>
                      <a:pt x="258" y="19766"/>
                    </a:cubicBezTo>
                    <a:cubicBezTo>
                      <a:pt x="259" y="19771"/>
                      <a:pt x="260" y="19776"/>
                      <a:pt x="260" y="19782"/>
                    </a:cubicBezTo>
                    <a:cubicBezTo>
                      <a:pt x="261" y="19786"/>
                      <a:pt x="262" y="19791"/>
                      <a:pt x="263" y="19795"/>
                    </a:cubicBezTo>
                    <a:cubicBezTo>
                      <a:pt x="264" y="19800"/>
                      <a:pt x="265" y="19805"/>
                      <a:pt x="266" y="19810"/>
                    </a:cubicBezTo>
                    <a:cubicBezTo>
                      <a:pt x="266" y="19814"/>
                      <a:pt x="267" y="19819"/>
                      <a:pt x="268" y="19824"/>
                    </a:cubicBezTo>
                    <a:cubicBezTo>
                      <a:pt x="269" y="19828"/>
                      <a:pt x="270" y="19833"/>
                      <a:pt x="270" y="19837"/>
                    </a:cubicBezTo>
                    <a:cubicBezTo>
                      <a:pt x="271" y="19843"/>
                      <a:pt x="272" y="19848"/>
                      <a:pt x="273" y="19853"/>
                    </a:cubicBezTo>
                    <a:cubicBezTo>
                      <a:pt x="274" y="19858"/>
                      <a:pt x="275" y="19862"/>
                      <a:pt x="276" y="19867"/>
                    </a:cubicBezTo>
                    <a:cubicBezTo>
                      <a:pt x="277" y="19872"/>
                      <a:pt x="277" y="19876"/>
                      <a:pt x="278" y="19881"/>
                    </a:cubicBezTo>
                    <a:cubicBezTo>
                      <a:pt x="279" y="19886"/>
                      <a:pt x="280" y="19891"/>
                      <a:pt x="281" y="19896"/>
                    </a:cubicBezTo>
                    <a:cubicBezTo>
                      <a:pt x="282" y="19900"/>
                      <a:pt x="283" y="19904"/>
                      <a:pt x="283" y="19909"/>
                    </a:cubicBezTo>
                    <a:cubicBezTo>
                      <a:pt x="284" y="19914"/>
                      <a:pt x="285" y="19920"/>
                      <a:pt x="286" y="19925"/>
                    </a:cubicBezTo>
                    <a:cubicBezTo>
                      <a:pt x="287" y="19929"/>
                      <a:pt x="288" y="19934"/>
                      <a:pt x="289" y="19938"/>
                    </a:cubicBezTo>
                    <a:cubicBezTo>
                      <a:pt x="289" y="19943"/>
                      <a:pt x="290" y="19948"/>
                      <a:pt x="291" y="19952"/>
                    </a:cubicBezTo>
                    <a:cubicBezTo>
                      <a:pt x="292" y="19958"/>
                      <a:pt x="293" y="19963"/>
                      <a:pt x="294" y="19968"/>
                    </a:cubicBezTo>
                    <a:cubicBezTo>
                      <a:pt x="295" y="19972"/>
                      <a:pt x="296" y="19977"/>
                      <a:pt x="296" y="19981"/>
                    </a:cubicBezTo>
                    <a:cubicBezTo>
                      <a:pt x="464" y="20902"/>
                      <a:pt x="1199" y="21600"/>
                      <a:pt x="2074" y="21600"/>
                    </a:cubicBezTo>
                    <a:lnTo>
                      <a:pt x="21600" y="21600"/>
                    </a:lnTo>
                    <a:lnTo>
                      <a:pt x="21600" y="1447"/>
                    </a:lnTo>
                    <a:cubicBezTo>
                      <a:pt x="21600" y="1447"/>
                      <a:pt x="21597" y="1447"/>
                      <a:pt x="21597" y="1447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alpha val="0"/>
                    </a:schemeClr>
                  </a:gs>
                  <a:gs pos="72000">
                    <a:schemeClr val="bg1">
                      <a:alpha val="0"/>
                    </a:schemeClr>
                  </a:gs>
                  <a:gs pos="0">
                    <a:schemeClr val="bg1">
                      <a:alpha val="37000"/>
                    </a:schemeClr>
                  </a:gs>
                </a:gsLst>
                <a:lin ang="2700000" scaled="0"/>
              </a:gradFill>
              <a:ln w="9525">
                <a:gradFill>
                  <a:gsLst>
                    <a:gs pos="39700">
                      <a:srgbClr val="FFFFFF">
                        <a:lumMod val="99000"/>
                        <a:alpha val="0"/>
                      </a:srgbClr>
                    </a:gs>
                    <a:gs pos="0">
                      <a:schemeClr val="bg1">
                        <a:alpha val="67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3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18" name="Shape 6535"/>
              <p:cNvSpPr/>
              <p:nvPr/>
            </p:nvSpPr>
            <p:spPr>
              <a:xfrm>
                <a:off x="2286000" y="4826224"/>
                <a:ext cx="1070399" cy="9098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1836" y="21600"/>
                    </a:lnTo>
                    <a:cubicBezTo>
                      <a:pt x="826" y="21600"/>
                      <a:pt x="0" y="20628"/>
                      <a:pt x="0" y="19440"/>
                    </a:cubicBezTo>
                    <a:lnTo>
                      <a:pt x="0" y="2160"/>
                    </a:lnTo>
                    <a:cubicBezTo>
                      <a:pt x="0" y="972"/>
                      <a:pt x="826" y="0"/>
                      <a:pt x="1836" y="0"/>
                    </a:cubicBezTo>
                    <a:lnTo>
                      <a:pt x="21600" y="0"/>
                    </a:lnTo>
                  </a:path>
                </a:pathLst>
              </a:custGeom>
              <a:gradFill>
                <a:gsLst>
                  <a:gs pos="100000">
                    <a:schemeClr val="bg1">
                      <a:alpha val="0"/>
                    </a:schemeClr>
                  </a:gs>
                  <a:gs pos="72000">
                    <a:schemeClr val="bg1">
                      <a:alpha val="0"/>
                    </a:schemeClr>
                  </a:gs>
                  <a:gs pos="0">
                    <a:schemeClr val="bg1">
                      <a:alpha val="37000"/>
                    </a:schemeClr>
                  </a:gs>
                </a:gsLst>
                <a:lin ang="2700000" scaled="0"/>
              </a:gradFill>
              <a:ln w="9525">
                <a:gradFill>
                  <a:gsLst>
                    <a:gs pos="39700">
                      <a:srgbClr val="FFFFFF">
                        <a:lumMod val="99000"/>
                        <a:alpha val="0"/>
                      </a:srgbClr>
                    </a:gs>
                    <a:gs pos="0">
                      <a:schemeClr val="bg1">
                        <a:alpha val="67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3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16" name="Shape 6534"/>
            <p:cNvSpPr/>
            <p:nvPr/>
          </p:nvSpPr>
          <p:spPr>
            <a:xfrm>
              <a:off x="3350071" y="4770050"/>
              <a:ext cx="4037277" cy="10889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448"/>
                  </a:moveTo>
                  <a:lnTo>
                    <a:pt x="21598" y="11441"/>
                  </a:lnTo>
                  <a:lnTo>
                    <a:pt x="21599" y="11435"/>
                  </a:lnTo>
                  <a:lnTo>
                    <a:pt x="21597" y="11428"/>
                  </a:lnTo>
                  <a:lnTo>
                    <a:pt x="21599" y="11422"/>
                  </a:lnTo>
                  <a:lnTo>
                    <a:pt x="21596" y="11415"/>
                  </a:lnTo>
                  <a:lnTo>
                    <a:pt x="21598" y="11410"/>
                  </a:lnTo>
                  <a:lnTo>
                    <a:pt x="21596" y="11402"/>
                  </a:lnTo>
                  <a:lnTo>
                    <a:pt x="21597" y="11397"/>
                  </a:lnTo>
                  <a:lnTo>
                    <a:pt x="21595" y="11389"/>
                  </a:lnTo>
                  <a:lnTo>
                    <a:pt x="21597" y="11384"/>
                  </a:lnTo>
                  <a:lnTo>
                    <a:pt x="21594" y="11376"/>
                  </a:lnTo>
                  <a:lnTo>
                    <a:pt x="21596" y="11371"/>
                  </a:lnTo>
                  <a:lnTo>
                    <a:pt x="21593" y="11364"/>
                  </a:lnTo>
                  <a:lnTo>
                    <a:pt x="21595" y="11358"/>
                  </a:lnTo>
                  <a:lnTo>
                    <a:pt x="21593" y="11351"/>
                  </a:lnTo>
                  <a:lnTo>
                    <a:pt x="21594" y="11345"/>
                  </a:lnTo>
                  <a:lnTo>
                    <a:pt x="21592" y="11338"/>
                  </a:lnTo>
                  <a:lnTo>
                    <a:pt x="21594" y="11333"/>
                  </a:lnTo>
                  <a:lnTo>
                    <a:pt x="21591" y="11325"/>
                  </a:lnTo>
                  <a:lnTo>
                    <a:pt x="21593" y="11320"/>
                  </a:lnTo>
                  <a:lnTo>
                    <a:pt x="21591" y="11312"/>
                  </a:lnTo>
                  <a:lnTo>
                    <a:pt x="21592" y="11307"/>
                  </a:lnTo>
                  <a:lnTo>
                    <a:pt x="21590" y="11300"/>
                  </a:lnTo>
                  <a:lnTo>
                    <a:pt x="21592" y="11294"/>
                  </a:lnTo>
                  <a:lnTo>
                    <a:pt x="21589" y="11287"/>
                  </a:lnTo>
                  <a:lnTo>
                    <a:pt x="21591" y="11281"/>
                  </a:lnTo>
                  <a:lnTo>
                    <a:pt x="21589" y="11274"/>
                  </a:lnTo>
                  <a:lnTo>
                    <a:pt x="21590" y="11268"/>
                  </a:lnTo>
                  <a:lnTo>
                    <a:pt x="21588" y="11261"/>
                  </a:lnTo>
                  <a:lnTo>
                    <a:pt x="21590" y="11256"/>
                  </a:lnTo>
                  <a:lnTo>
                    <a:pt x="21587" y="11248"/>
                  </a:lnTo>
                  <a:lnTo>
                    <a:pt x="21589" y="11243"/>
                  </a:lnTo>
                  <a:lnTo>
                    <a:pt x="21586" y="11235"/>
                  </a:lnTo>
                  <a:lnTo>
                    <a:pt x="21588" y="11230"/>
                  </a:lnTo>
                  <a:lnTo>
                    <a:pt x="21586" y="11222"/>
                  </a:lnTo>
                  <a:lnTo>
                    <a:pt x="21588" y="11217"/>
                  </a:lnTo>
                  <a:lnTo>
                    <a:pt x="21585" y="11210"/>
                  </a:lnTo>
                  <a:lnTo>
                    <a:pt x="21587" y="11204"/>
                  </a:lnTo>
                  <a:lnTo>
                    <a:pt x="21584" y="11197"/>
                  </a:lnTo>
                  <a:lnTo>
                    <a:pt x="21586" y="11191"/>
                  </a:lnTo>
                  <a:lnTo>
                    <a:pt x="21584" y="11184"/>
                  </a:lnTo>
                  <a:lnTo>
                    <a:pt x="21585" y="11179"/>
                  </a:lnTo>
                  <a:lnTo>
                    <a:pt x="21583" y="11171"/>
                  </a:lnTo>
                  <a:lnTo>
                    <a:pt x="21585" y="11166"/>
                  </a:lnTo>
                  <a:lnTo>
                    <a:pt x="21582" y="11158"/>
                  </a:lnTo>
                  <a:lnTo>
                    <a:pt x="21584" y="11153"/>
                  </a:lnTo>
                  <a:lnTo>
                    <a:pt x="21582" y="11145"/>
                  </a:lnTo>
                  <a:lnTo>
                    <a:pt x="21583" y="11140"/>
                  </a:lnTo>
                  <a:lnTo>
                    <a:pt x="21581" y="11133"/>
                  </a:lnTo>
                  <a:lnTo>
                    <a:pt x="21583" y="11127"/>
                  </a:lnTo>
                  <a:lnTo>
                    <a:pt x="21580" y="11120"/>
                  </a:lnTo>
                  <a:lnTo>
                    <a:pt x="21582" y="11114"/>
                  </a:lnTo>
                  <a:lnTo>
                    <a:pt x="21580" y="11107"/>
                  </a:lnTo>
                  <a:lnTo>
                    <a:pt x="21581" y="11102"/>
                  </a:lnTo>
                  <a:lnTo>
                    <a:pt x="21579" y="11094"/>
                  </a:lnTo>
                  <a:lnTo>
                    <a:pt x="21581" y="11089"/>
                  </a:lnTo>
                  <a:lnTo>
                    <a:pt x="21578" y="11081"/>
                  </a:lnTo>
                  <a:lnTo>
                    <a:pt x="21580" y="11076"/>
                  </a:lnTo>
                  <a:lnTo>
                    <a:pt x="21578" y="11069"/>
                  </a:lnTo>
                  <a:lnTo>
                    <a:pt x="21579" y="11063"/>
                  </a:lnTo>
                  <a:lnTo>
                    <a:pt x="21577" y="11056"/>
                  </a:lnTo>
                  <a:lnTo>
                    <a:pt x="21579" y="11050"/>
                  </a:lnTo>
                  <a:lnTo>
                    <a:pt x="21576" y="11043"/>
                  </a:lnTo>
                  <a:lnTo>
                    <a:pt x="21578" y="11037"/>
                  </a:lnTo>
                  <a:lnTo>
                    <a:pt x="21575" y="11030"/>
                  </a:lnTo>
                  <a:lnTo>
                    <a:pt x="21577" y="11025"/>
                  </a:lnTo>
                  <a:lnTo>
                    <a:pt x="21575" y="11017"/>
                  </a:lnTo>
                  <a:lnTo>
                    <a:pt x="21576" y="11012"/>
                  </a:lnTo>
                  <a:lnTo>
                    <a:pt x="21574" y="11004"/>
                  </a:lnTo>
                  <a:lnTo>
                    <a:pt x="21576" y="10999"/>
                  </a:lnTo>
                  <a:lnTo>
                    <a:pt x="21573" y="10991"/>
                  </a:lnTo>
                  <a:lnTo>
                    <a:pt x="21575" y="10986"/>
                  </a:lnTo>
                  <a:lnTo>
                    <a:pt x="21573" y="10979"/>
                  </a:lnTo>
                  <a:lnTo>
                    <a:pt x="21574" y="10973"/>
                  </a:lnTo>
                  <a:lnTo>
                    <a:pt x="21572" y="10966"/>
                  </a:lnTo>
                  <a:lnTo>
                    <a:pt x="21574" y="10960"/>
                  </a:lnTo>
                  <a:lnTo>
                    <a:pt x="21571" y="10953"/>
                  </a:lnTo>
                  <a:lnTo>
                    <a:pt x="21573" y="10948"/>
                  </a:lnTo>
                  <a:lnTo>
                    <a:pt x="21571" y="10940"/>
                  </a:lnTo>
                  <a:lnTo>
                    <a:pt x="21572" y="10935"/>
                  </a:lnTo>
                  <a:lnTo>
                    <a:pt x="21570" y="10927"/>
                  </a:lnTo>
                  <a:lnTo>
                    <a:pt x="21572" y="10922"/>
                  </a:lnTo>
                  <a:lnTo>
                    <a:pt x="21569" y="10914"/>
                  </a:lnTo>
                  <a:lnTo>
                    <a:pt x="21571" y="10909"/>
                  </a:lnTo>
                  <a:lnTo>
                    <a:pt x="21568" y="10902"/>
                  </a:lnTo>
                  <a:lnTo>
                    <a:pt x="21570" y="10896"/>
                  </a:lnTo>
                  <a:lnTo>
                    <a:pt x="21568" y="10889"/>
                  </a:lnTo>
                  <a:lnTo>
                    <a:pt x="21570" y="10883"/>
                  </a:lnTo>
                  <a:lnTo>
                    <a:pt x="21567" y="10876"/>
                  </a:lnTo>
                  <a:lnTo>
                    <a:pt x="21569" y="10871"/>
                  </a:lnTo>
                  <a:lnTo>
                    <a:pt x="21566" y="10863"/>
                  </a:lnTo>
                  <a:lnTo>
                    <a:pt x="21568" y="10858"/>
                  </a:lnTo>
                  <a:lnTo>
                    <a:pt x="21566" y="10850"/>
                  </a:lnTo>
                  <a:lnTo>
                    <a:pt x="21567" y="10845"/>
                  </a:lnTo>
                  <a:lnTo>
                    <a:pt x="21565" y="10837"/>
                  </a:lnTo>
                  <a:lnTo>
                    <a:pt x="21567" y="10832"/>
                  </a:lnTo>
                  <a:lnTo>
                    <a:pt x="21564" y="10825"/>
                  </a:lnTo>
                  <a:lnTo>
                    <a:pt x="21566" y="10819"/>
                  </a:lnTo>
                  <a:lnTo>
                    <a:pt x="21564" y="10812"/>
                  </a:lnTo>
                  <a:lnTo>
                    <a:pt x="21565" y="10806"/>
                  </a:lnTo>
                  <a:lnTo>
                    <a:pt x="21563" y="10799"/>
                  </a:lnTo>
                  <a:lnTo>
                    <a:pt x="21565" y="10794"/>
                  </a:lnTo>
                  <a:lnTo>
                    <a:pt x="21562" y="10786"/>
                  </a:lnTo>
                  <a:lnTo>
                    <a:pt x="21564" y="10781"/>
                  </a:lnTo>
                  <a:lnTo>
                    <a:pt x="21562" y="10773"/>
                  </a:lnTo>
                  <a:lnTo>
                    <a:pt x="21563" y="10768"/>
                  </a:lnTo>
                  <a:lnTo>
                    <a:pt x="21561" y="10760"/>
                  </a:lnTo>
                  <a:lnTo>
                    <a:pt x="21563" y="10755"/>
                  </a:lnTo>
                  <a:lnTo>
                    <a:pt x="21560" y="10748"/>
                  </a:lnTo>
                  <a:lnTo>
                    <a:pt x="21562" y="10742"/>
                  </a:lnTo>
                  <a:lnTo>
                    <a:pt x="21559" y="10735"/>
                  </a:lnTo>
                  <a:lnTo>
                    <a:pt x="21561" y="10730"/>
                  </a:lnTo>
                  <a:lnTo>
                    <a:pt x="21559" y="10722"/>
                  </a:lnTo>
                  <a:lnTo>
                    <a:pt x="21561" y="10717"/>
                  </a:lnTo>
                  <a:lnTo>
                    <a:pt x="21558" y="10709"/>
                  </a:lnTo>
                  <a:lnTo>
                    <a:pt x="21560" y="10704"/>
                  </a:lnTo>
                  <a:lnTo>
                    <a:pt x="21557" y="10696"/>
                  </a:lnTo>
                  <a:lnTo>
                    <a:pt x="21559" y="10691"/>
                  </a:lnTo>
                  <a:lnTo>
                    <a:pt x="21557" y="10683"/>
                  </a:lnTo>
                  <a:lnTo>
                    <a:pt x="21558" y="10678"/>
                  </a:lnTo>
                  <a:lnTo>
                    <a:pt x="21556" y="10671"/>
                  </a:lnTo>
                  <a:lnTo>
                    <a:pt x="21558" y="10665"/>
                  </a:lnTo>
                  <a:lnTo>
                    <a:pt x="21555" y="10658"/>
                  </a:lnTo>
                  <a:lnTo>
                    <a:pt x="21557" y="10652"/>
                  </a:lnTo>
                  <a:lnTo>
                    <a:pt x="21555" y="10645"/>
                  </a:lnTo>
                  <a:lnTo>
                    <a:pt x="21556" y="10640"/>
                  </a:lnTo>
                  <a:lnTo>
                    <a:pt x="21554" y="10632"/>
                  </a:lnTo>
                  <a:lnTo>
                    <a:pt x="21556" y="10627"/>
                  </a:lnTo>
                  <a:lnTo>
                    <a:pt x="21553" y="10619"/>
                  </a:lnTo>
                  <a:lnTo>
                    <a:pt x="21555" y="10614"/>
                  </a:lnTo>
                  <a:lnTo>
                    <a:pt x="21553" y="10606"/>
                  </a:lnTo>
                  <a:lnTo>
                    <a:pt x="21554" y="10601"/>
                  </a:lnTo>
                  <a:lnTo>
                    <a:pt x="21552" y="10594"/>
                  </a:lnTo>
                  <a:lnTo>
                    <a:pt x="21554" y="10588"/>
                  </a:lnTo>
                  <a:lnTo>
                    <a:pt x="21551" y="10581"/>
                  </a:lnTo>
                  <a:lnTo>
                    <a:pt x="21553" y="10575"/>
                  </a:lnTo>
                  <a:lnTo>
                    <a:pt x="21551" y="10568"/>
                  </a:lnTo>
                  <a:lnTo>
                    <a:pt x="21552" y="10563"/>
                  </a:lnTo>
                  <a:lnTo>
                    <a:pt x="21550" y="10555"/>
                  </a:lnTo>
                  <a:lnTo>
                    <a:pt x="21552" y="10550"/>
                  </a:lnTo>
                  <a:lnTo>
                    <a:pt x="21549" y="10542"/>
                  </a:lnTo>
                  <a:lnTo>
                    <a:pt x="21551" y="10537"/>
                  </a:lnTo>
                  <a:lnTo>
                    <a:pt x="21548" y="10529"/>
                  </a:lnTo>
                  <a:lnTo>
                    <a:pt x="21550" y="10524"/>
                  </a:lnTo>
                  <a:lnTo>
                    <a:pt x="21548" y="10517"/>
                  </a:lnTo>
                  <a:lnTo>
                    <a:pt x="21550" y="10511"/>
                  </a:lnTo>
                  <a:lnTo>
                    <a:pt x="21547" y="10504"/>
                  </a:lnTo>
                  <a:lnTo>
                    <a:pt x="21549" y="10499"/>
                  </a:lnTo>
                  <a:lnTo>
                    <a:pt x="21546" y="10491"/>
                  </a:lnTo>
                  <a:lnTo>
                    <a:pt x="21548" y="10486"/>
                  </a:lnTo>
                  <a:lnTo>
                    <a:pt x="21546" y="10478"/>
                  </a:lnTo>
                  <a:lnTo>
                    <a:pt x="21547" y="10473"/>
                  </a:lnTo>
                  <a:lnTo>
                    <a:pt x="21545" y="10465"/>
                  </a:lnTo>
                  <a:lnTo>
                    <a:pt x="21547" y="10460"/>
                  </a:lnTo>
                  <a:lnTo>
                    <a:pt x="21544" y="10453"/>
                  </a:lnTo>
                  <a:lnTo>
                    <a:pt x="21546" y="10447"/>
                  </a:lnTo>
                  <a:lnTo>
                    <a:pt x="21544" y="10440"/>
                  </a:lnTo>
                  <a:lnTo>
                    <a:pt x="21545" y="10434"/>
                  </a:lnTo>
                  <a:lnTo>
                    <a:pt x="21543" y="10427"/>
                  </a:lnTo>
                  <a:lnTo>
                    <a:pt x="21545" y="10421"/>
                  </a:lnTo>
                  <a:lnTo>
                    <a:pt x="21542" y="10414"/>
                  </a:lnTo>
                  <a:lnTo>
                    <a:pt x="21544" y="10409"/>
                  </a:lnTo>
                  <a:lnTo>
                    <a:pt x="21542" y="10401"/>
                  </a:lnTo>
                  <a:lnTo>
                    <a:pt x="21543" y="10396"/>
                  </a:lnTo>
                  <a:lnTo>
                    <a:pt x="21541" y="10388"/>
                  </a:lnTo>
                  <a:lnTo>
                    <a:pt x="21543" y="10383"/>
                  </a:lnTo>
                  <a:lnTo>
                    <a:pt x="21540" y="10375"/>
                  </a:lnTo>
                  <a:lnTo>
                    <a:pt x="21542" y="10370"/>
                  </a:lnTo>
                  <a:lnTo>
                    <a:pt x="21539" y="10363"/>
                  </a:lnTo>
                  <a:lnTo>
                    <a:pt x="21541" y="10357"/>
                  </a:lnTo>
                  <a:lnTo>
                    <a:pt x="21539" y="10350"/>
                  </a:lnTo>
                  <a:lnTo>
                    <a:pt x="21541" y="10344"/>
                  </a:lnTo>
                  <a:lnTo>
                    <a:pt x="21538" y="10337"/>
                  </a:lnTo>
                  <a:lnTo>
                    <a:pt x="21540" y="10332"/>
                  </a:lnTo>
                  <a:lnTo>
                    <a:pt x="21537" y="10324"/>
                  </a:lnTo>
                  <a:lnTo>
                    <a:pt x="21539" y="10319"/>
                  </a:lnTo>
                  <a:lnTo>
                    <a:pt x="21537" y="10311"/>
                  </a:lnTo>
                  <a:lnTo>
                    <a:pt x="21538" y="10306"/>
                  </a:lnTo>
                  <a:lnTo>
                    <a:pt x="21536" y="10298"/>
                  </a:lnTo>
                  <a:lnTo>
                    <a:pt x="21538" y="10293"/>
                  </a:lnTo>
                  <a:lnTo>
                    <a:pt x="21535" y="10286"/>
                  </a:lnTo>
                  <a:lnTo>
                    <a:pt x="21537" y="10280"/>
                  </a:lnTo>
                  <a:lnTo>
                    <a:pt x="21535" y="10273"/>
                  </a:lnTo>
                  <a:lnTo>
                    <a:pt x="21536" y="10267"/>
                  </a:lnTo>
                  <a:lnTo>
                    <a:pt x="21534" y="10260"/>
                  </a:lnTo>
                  <a:lnTo>
                    <a:pt x="21536" y="10255"/>
                  </a:lnTo>
                  <a:lnTo>
                    <a:pt x="21533" y="10247"/>
                  </a:lnTo>
                  <a:lnTo>
                    <a:pt x="21535" y="10242"/>
                  </a:lnTo>
                  <a:lnTo>
                    <a:pt x="21532" y="10234"/>
                  </a:lnTo>
                  <a:lnTo>
                    <a:pt x="21534" y="10229"/>
                  </a:lnTo>
                  <a:lnTo>
                    <a:pt x="21532" y="10221"/>
                  </a:lnTo>
                  <a:lnTo>
                    <a:pt x="21534" y="10216"/>
                  </a:lnTo>
                  <a:lnTo>
                    <a:pt x="21531" y="10209"/>
                  </a:lnTo>
                  <a:lnTo>
                    <a:pt x="21533" y="10203"/>
                  </a:lnTo>
                  <a:lnTo>
                    <a:pt x="21530" y="10196"/>
                  </a:lnTo>
                  <a:lnTo>
                    <a:pt x="21532" y="10190"/>
                  </a:lnTo>
                  <a:lnTo>
                    <a:pt x="21530" y="10183"/>
                  </a:lnTo>
                  <a:lnTo>
                    <a:pt x="21531" y="10178"/>
                  </a:lnTo>
                  <a:lnTo>
                    <a:pt x="21529" y="10170"/>
                  </a:lnTo>
                  <a:lnTo>
                    <a:pt x="21531" y="10165"/>
                  </a:lnTo>
                  <a:lnTo>
                    <a:pt x="21528" y="10157"/>
                  </a:lnTo>
                  <a:lnTo>
                    <a:pt x="21530" y="10152"/>
                  </a:lnTo>
                  <a:lnTo>
                    <a:pt x="18238" y="0"/>
                  </a:lnTo>
                  <a:lnTo>
                    <a:pt x="18238" y="1128"/>
                  </a:lnTo>
                  <a:lnTo>
                    <a:pt x="0" y="1128"/>
                  </a:lnTo>
                  <a:lnTo>
                    <a:pt x="0" y="19176"/>
                  </a:lnTo>
                  <a:lnTo>
                    <a:pt x="1" y="19176"/>
                  </a:lnTo>
                  <a:lnTo>
                    <a:pt x="1" y="19189"/>
                  </a:lnTo>
                  <a:lnTo>
                    <a:pt x="1" y="19189"/>
                  </a:lnTo>
                  <a:lnTo>
                    <a:pt x="1" y="19202"/>
                  </a:lnTo>
                  <a:lnTo>
                    <a:pt x="2" y="19202"/>
                  </a:lnTo>
                  <a:lnTo>
                    <a:pt x="2" y="19214"/>
                  </a:lnTo>
                  <a:lnTo>
                    <a:pt x="3" y="19214"/>
                  </a:lnTo>
                  <a:lnTo>
                    <a:pt x="3" y="19227"/>
                  </a:lnTo>
                  <a:lnTo>
                    <a:pt x="3" y="19227"/>
                  </a:lnTo>
                  <a:lnTo>
                    <a:pt x="3" y="19240"/>
                  </a:lnTo>
                  <a:lnTo>
                    <a:pt x="4" y="19240"/>
                  </a:lnTo>
                  <a:lnTo>
                    <a:pt x="4" y="19253"/>
                  </a:lnTo>
                  <a:lnTo>
                    <a:pt x="5" y="19253"/>
                  </a:lnTo>
                  <a:lnTo>
                    <a:pt x="5" y="19266"/>
                  </a:lnTo>
                  <a:lnTo>
                    <a:pt x="6" y="19266"/>
                  </a:lnTo>
                  <a:lnTo>
                    <a:pt x="6" y="19279"/>
                  </a:lnTo>
                  <a:lnTo>
                    <a:pt x="6" y="19279"/>
                  </a:lnTo>
                  <a:lnTo>
                    <a:pt x="6" y="19291"/>
                  </a:lnTo>
                  <a:lnTo>
                    <a:pt x="7" y="19291"/>
                  </a:lnTo>
                  <a:lnTo>
                    <a:pt x="7" y="19304"/>
                  </a:lnTo>
                  <a:lnTo>
                    <a:pt x="8" y="19304"/>
                  </a:lnTo>
                  <a:lnTo>
                    <a:pt x="8" y="19317"/>
                  </a:lnTo>
                  <a:lnTo>
                    <a:pt x="8" y="19317"/>
                  </a:lnTo>
                  <a:lnTo>
                    <a:pt x="8" y="19330"/>
                  </a:lnTo>
                  <a:lnTo>
                    <a:pt x="9" y="19330"/>
                  </a:lnTo>
                  <a:lnTo>
                    <a:pt x="9" y="19343"/>
                  </a:lnTo>
                  <a:lnTo>
                    <a:pt x="10" y="19343"/>
                  </a:lnTo>
                  <a:lnTo>
                    <a:pt x="10" y="19356"/>
                  </a:lnTo>
                  <a:lnTo>
                    <a:pt x="10" y="19356"/>
                  </a:lnTo>
                  <a:lnTo>
                    <a:pt x="10" y="19368"/>
                  </a:lnTo>
                  <a:lnTo>
                    <a:pt x="11" y="19368"/>
                  </a:lnTo>
                  <a:lnTo>
                    <a:pt x="11" y="19381"/>
                  </a:lnTo>
                  <a:lnTo>
                    <a:pt x="12" y="19381"/>
                  </a:lnTo>
                  <a:lnTo>
                    <a:pt x="12" y="19394"/>
                  </a:lnTo>
                  <a:lnTo>
                    <a:pt x="12" y="19394"/>
                  </a:lnTo>
                  <a:lnTo>
                    <a:pt x="12" y="19407"/>
                  </a:lnTo>
                  <a:lnTo>
                    <a:pt x="13" y="19407"/>
                  </a:lnTo>
                  <a:lnTo>
                    <a:pt x="13" y="19420"/>
                  </a:lnTo>
                  <a:lnTo>
                    <a:pt x="14" y="19420"/>
                  </a:lnTo>
                  <a:lnTo>
                    <a:pt x="14" y="19433"/>
                  </a:lnTo>
                  <a:lnTo>
                    <a:pt x="15" y="19433"/>
                  </a:lnTo>
                  <a:lnTo>
                    <a:pt x="15" y="19445"/>
                  </a:lnTo>
                  <a:lnTo>
                    <a:pt x="15" y="19445"/>
                  </a:lnTo>
                  <a:lnTo>
                    <a:pt x="15" y="19458"/>
                  </a:lnTo>
                  <a:lnTo>
                    <a:pt x="16" y="19458"/>
                  </a:lnTo>
                  <a:lnTo>
                    <a:pt x="16" y="19471"/>
                  </a:lnTo>
                  <a:lnTo>
                    <a:pt x="17" y="19471"/>
                  </a:lnTo>
                  <a:lnTo>
                    <a:pt x="17" y="19484"/>
                  </a:lnTo>
                  <a:lnTo>
                    <a:pt x="17" y="19484"/>
                  </a:lnTo>
                  <a:lnTo>
                    <a:pt x="17" y="19497"/>
                  </a:lnTo>
                  <a:lnTo>
                    <a:pt x="18" y="19497"/>
                  </a:lnTo>
                  <a:lnTo>
                    <a:pt x="18" y="19510"/>
                  </a:lnTo>
                  <a:lnTo>
                    <a:pt x="19" y="19510"/>
                  </a:lnTo>
                  <a:lnTo>
                    <a:pt x="19" y="19522"/>
                  </a:lnTo>
                  <a:lnTo>
                    <a:pt x="19" y="19522"/>
                  </a:lnTo>
                  <a:lnTo>
                    <a:pt x="19" y="19535"/>
                  </a:lnTo>
                  <a:lnTo>
                    <a:pt x="20" y="19535"/>
                  </a:lnTo>
                  <a:lnTo>
                    <a:pt x="20" y="19548"/>
                  </a:lnTo>
                  <a:lnTo>
                    <a:pt x="21" y="19548"/>
                  </a:lnTo>
                  <a:lnTo>
                    <a:pt x="21" y="19561"/>
                  </a:lnTo>
                  <a:lnTo>
                    <a:pt x="21" y="19561"/>
                  </a:lnTo>
                  <a:lnTo>
                    <a:pt x="21" y="19574"/>
                  </a:lnTo>
                  <a:lnTo>
                    <a:pt x="22" y="19574"/>
                  </a:lnTo>
                  <a:lnTo>
                    <a:pt x="22" y="19587"/>
                  </a:lnTo>
                  <a:lnTo>
                    <a:pt x="23" y="19587"/>
                  </a:lnTo>
                  <a:lnTo>
                    <a:pt x="23" y="19599"/>
                  </a:lnTo>
                  <a:lnTo>
                    <a:pt x="24" y="19599"/>
                  </a:lnTo>
                  <a:lnTo>
                    <a:pt x="24" y="19612"/>
                  </a:lnTo>
                  <a:lnTo>
                    <a:pt x="24" y="19612"/>
                  </a:lnTo>
                  <a:lnTo>
                    <a:pt x="24" y="19625"/>
                  </a:lnTo>
                  <a:lnTo>
                    <a:pt x="25" y="19625"/>
                  </a:lnTo>
                  <a:lnTo>
                    <a:pt x="25" y="19638"/>
                  </a:lnTo>
                  <a:lnTo>
                    <a:pt x="26" y="19638"/>
                  </a:lnTo>
                  <a:lnTo>
                    <a:pt x="26" y="19651"/>
                  </a:lnTo>
                  <a:lnTo>
                    <a:pt x="26" y="19651"/>
                  </a:lnTo>
                  <a:lnTo>
                    <a:pt x="26" y="19664"/>
                  </a:lnTo>
                  <a:lnTo>
                    <a:pt x="27" y="19664"/>
                  </a:lnTo>
                  <a:lnTo>
                    <a:pt x="27" y="19676"/>
                  </a:lnTo>
                  <a:lnTo>
                    <a:pt x="28" y="19676"/>
                  </a:lnTo>
                  <a:lnTo>
                    <a:pt x="28" y="19689"/>
                  </a:lnTo>
                  <a:lnTo>
                    <a:pt x="28" y="19689"/>
                  </a:lnTo>
                  <a:lnTo>
                    <a:pt x="28" y="19702"/>
                  </a:lnTo>
                  <a:lnTo>
                    <a:pt x="29" y="19702"/>
                  </a:lnTo>
                  <a:lnTo>
                    <a:pt x="29" y="19715"/>
                  </a:lnTo>
                  <a:lnTo>
                    <a:pt x="30" y="19715"/>
                  </a:lnTo>
                  <a:lnTo>
                    <a:pt x="30" y="19728"/>
                  </a:lnTo>
                  <a:lnTo>
                    <a:pt x="30" y="19728"/>
                  </a:lnTo>
                  <a:lnTo>
                    <a:pt x="30" y="19741"/>
                  </a:lnTo>
                  <a:lnTo>
                    <a:pt x="31" y="19741"/>
                  </a:lnTo>
                  <a:lnTo>
                    <a:pt x="31" y="19754"/>
                  </a:lnTo>
                  <a:lnTo>
                    <a:pt x="32" y="19754"/>
                  </a:lnTo>
                  <a:lnTo>
                    <a:pt x="32" y="19766"/>
                  </a:lnTo>
                  <a:lnTo>
                    <a:pt x="33" y="19766"/>
                  </a:lnTo>
                  <a:lnTo>
                    <a:pt x="33" y="19779"/>
                  </a:lnTo>
                  <a:lnTo>
                    <a:pt x="33" y="19779"/>
                  </a:lnTo>
                  <a:lnTo>
                    <a:pt x="33" y="19792"/>
                  </a:lnTo>
                  <a:lnTo>
                    <a:pt x="34" y="19792"/>
                  </a:lnTo>
                  <a:lnTo>
                    <a:pt x="34" y="19805"/>
                  </a:lnTo>
                  <a:lnTo>
                    <a:pt x="35" y="19805"/>
                  </a:lnTo>
                  <a:lnTo>
                    <a:pt x="35" y="19818"/>
                  </a:lnTo>
                  <a:lnTo>
                    <a:pt x="35" y="19818"/>
                  </a:lnTo>
                  <a:lnTo>
                    <a:pt x="35" y="19830"/>
                  </a:lnTo>
                  <a:lnTo>
                    <a:pt x="36" y="19830"/>
                  </a:lnTo>
                  <a:lnTo>
                    <a:pt x="36" y="19843"/>
                  </a:lnTo>
                  <a:lnTo>
                    <a:pt x="37" y="19843"/>
                  </a:lnTo>
                  <a:lnTo>
                    <a:pt x="37" y="19856"/>
                  </a:lnTo>
                  <a:lnTo>
                    <a:pt x="37" y="19856"/>
                  </a:lnTo>
                  <a:lnTo>
                    <a:pt x="37" y="19869"/>
                  </a:lnTo>
                  <a:lnTo>
                    <a:pt x="38" y="19869"/>
                  </a:lnTo>
                  <a:lnTo>
                    <a:pt x="38" y="19882"/>
                  </a:lnTo>
                  <a:lnTo>
                    <a:pt x="39" y="19882"/>
                  </a:lnTo>
                  <a:lnTo>
                    <a:pt x="39" y="19895"/>
                  </a:lnTo>
                  <a:lnTo>
                    <a:pt x="39" y="19895"/>
                  </a:lnTo>
                  <a:lnTo>
                    <a:pt x="39" y="19907"/>
                  </a:lnTo>
                  <a:lnTo>
                    <a:pt x="40" y="19907"/>
                  </a:lnTo>
                  <a:lnTo>
                    <a:pt x="40" y="19920"/>
                  </a:lnTo>
                  <a:lnTo>
                    <a:pt x="41" y="19920"/>
                  </a:lnTo>
                  <a:lnTo>
                    <a:pt x="41" y="19933"/>
                  </a:lnTo>
                  <a:lnTo>
                    <a:pt x="42" y="19933"/>
                  </a:lnTo>
                  <a:lnTo>
                    <a:pt x="42" y="19946"/>
                  </a:lnTo>
                  <a:lnTo>
                    <a:pt x="42" y="19946"/>
                  </a:lnTo>
                  <a:lnTo>
                    <a:pt x="42" y="19959"/>
                  </a:lnTo>
                  <a:lnTo>
                    <a:pt x="43" y="19959"/>
                  </a:lnTo>
                  <a:lnTo>
                    <a:pt x="43" y="19972"/>
                  </a:lnTo>
                  <a:lnTo>
                    <a:pt x="44" y="19972"/>
                  </a:lnTo>
                  <a:lnTo>
                    <a:pt x="44" y="19984"/>
                  </a:lnTo>
                  <a:lnTo>
                    <a:pt x="44" y="19984"/>
                  </a:lnTo>
                  <a:lnTo>
                    <a:pt x="44" y="19997"/>
                  </a:lnTo>
                  <a:lnTo>
                    <a:pt x="45" y="19997"/>
                  </a:lnTo>
                  <a:lnTo>
                    <a:pt x="45" y="20010"/>
                  </a:lnTo>
                  <a:lnTo>
                    <a:pt x="46" y="20010"/>
                  </a:lnTo>
                  <a:lnTo>
                    <a:pt x="46" y="20023"/>
                  </a:lnTo>
                  <a:lnTo>
                    <a:pt x="46" y="20023"/>
                  </a:lnTo>
                  <a:lnTo>
                    <a:pt x="46" y="20036"/>
                  </a:lnTo>
                  <a:lnTo>
                    <a:pt x="47" y="20036"/>
                  </a:lnTo>
                  <a:lnTo>
                    <a:pt x="47" y="20049"/>
                  </a:lnTo>
                  <a:lnTo>
                    <a:pt x="48" y="20049"/>
                  </a:lnTo>
                  <a:lnTo>
                    <a:pt x="48" y="20061"/>
                  </a:lnTo>
                  <a:lnTo>
                    <a:pt x="48" y="20061"/>
                  </a:lnTo>
                  <a:lnTo>
                    <a:pt x="48" y="20074"/>
                  </a:lnTo>
                  <a:lnTo>
                    <a:pt x="49" y="20074"/>
                  </a:lnTo>
                  <a:lnTo>
                    <a:pt x="49" y="20087"/>
                  </a:lnTo>
                  <a:lnTo>
                    <a:pt x="50" y="20087"/>
                  </a:lnTo>
                  <a:lnTo>
                    <a:pt x="50" y="20100"/>
                  </a:lnTo>
                  <a:lnTo>
                    <a:pt x="51" y="20100"/>
                  </a:lnTo>
                  <a:lnTo>
                    <a:pt x="51" y="20113"/>
                  </a:lnTo>
                  <a:lnTo>
                    <a:pt x="51" y="20113"/>
                  </a:lnTo>
                  <a:lnTo>
                    <a:pt x="51" y="20126"/>
                  </a:lnTo>
                  <a:lnTo>
                    <a:pt x="52" y="20126"/>
                  </a:lnTo>
                  <a:lnTo>
                    <a:pt x="52" y="20138"/>
                  </a:lnTo>
                  <a:lnTo>
                    <a:pt x="53" y="20138"/>
                  </a:lnTo>
                  <a:lnTo>
                    <a:pt x="53" y="20151"/>
                  </a:lnTo>
                  <a:lnTo>
                    <a:pt x="53" y="20151"/>
                  </a:lnTo>
                  <a:lnTo>
                    <a:pt x="53" y="20164"/>
                  </a:lnTo>
                  <a:lnTo>
                    <a:pt x="54" y="20164"/>
                  </a:lnTo>
                  <a:lnTo>
                    <a:pt x="54" y="20177"/>
                  </a:lnTo>
                  <a:lnTo>
                    <a:pt x="55" y="20177"/>
                  </a:lnTo>
                  <a:lnTo>
                    <a:pt x="55" y="20190"/>
                  </a:lnTo>
                  <a:lnTo>
                    <a:pt x="55" y="20190"/>
                  </a:lnTo>
                  <a:lnTo>
                    <a:pt x="55" y="20203"/>
                  </a:lnTo>
                  <a:lnTo>
                    <a:pt x="56" y="20203"/>
                  </a:lnTo>
                  <a:lnTo>
                    <a:pt x="56" y="20215"/>
                  </a:lnTo>
                  <a:lnTo>
                    <a:pt x="57" y="20215"/>
                  </a:lnTo>
                  <a:lnTo>
                    <a:pt x="57" y="20228"/>
                  </a:lnTo>
                  <a:lnTo>
                    <a:pt x="57" y="20228"/>
                  </a:lnTo>
                  <a:lnTo>
                    <a:pt x="57" y="20241"/>
                  </a:lnTo>
                  <a:lnTo>
                    <a:pt x="58" y="20241"/>
                  </a:lnTo>
                  <a:lnTo>
                    <a:pt x="58" y="20254"/>
                  </a:lnTo>
                  <a:lnTo>
                    <a:pt x="59" y="20254"/>
                  </a:lnTo>
                  <a:lnTo>
                    <a:pt x="59" y="20267"/>
                  </a:lnTo>
                  <a:lnTo>
                    <a:pt x="60" y="20267"/>
                  </a:lnTo>
                  <a:lnTo>
                    <a:pt x="60" y="20280"/>
                  </a:lnTo>
                  <a:lnTo>
                    <a:pt x="60" y="20280"/>
                  </a:lnTo>
                  <a:lnTo>
                    <a:pt x="60" y="20292"/>
                  </a:lnTo>
                  <a:lnTo>
                    <a:pt x="61" y="20292"/>
                  </a:lnTo>
                  <a:lnTo>
                    <a:pt x="61" y="20305"/>
                  </a:lnTo>
                  <a:lnTo>
                    <a:pt x="62" y="20305"/>
                  </a:lnTo>
                  <a:lnTo>
                    <a:pt x="62" y="20318"/>
                  </a:lnTo>
                  <a:lnTo>
                    <a:pt x="62" y="20318"/>
                  </a:lnTo>
                  <a:lnTo>
                    <a:pt x="62" y="20331"/>
                  </a:lnTo>
                  <a:lnTo>
                    <a:pt x="63" y="20331"/>
                  </a:lnTo>
                  <a:lnTo>
                    <a:pt x="63" y="20344"/>
                  </a:lnTo>
                  <a:lnTo>
                    <a:pt x="64" y="20344"/>
                  </a:lnTo>
                  <a:lnTo>
                    <a:pt x="64" y="20357"/>
                  </a:lnTo>
                  <a:lnTo>
                    <a:pt x="64" y="20357"/>
                  </a:lnTo>
                  <a:lnTo>
                    <a:pt x="64" y="20370"/>
                  </a:lnTo>
                  <a:lnTo>
                    <a:pt x="65" y="20370"/>
                  </a:lnTo>
                  <a:lnTo>
                    <a:pt x="65" y="20382"/>
                  </a:lnTo>
                  <a:lnTo>
                    <a:pt x="66" y="20382"/>
                  </a:lnTo>
                  <a:lnTo>
                    <a:pt x="66" y="20395"/>
                  </a:lnTo>
                  <a:lnTo>
                    <a:pt x="66" y="20395"/>
                  </a:lnTo>
                  <a:lnTo>
                    <a:pt x="66" y="20408"/>
                  </a:lnTo>
                  <a:lnTo>
                    <a:pt x="67" y="20408"/>
                  </a:lnTo>
                  <a:lnTo>
                    <a:pt x="67" y="20421"/>
                  </a:lnTo>
                  <a:lnTo>
                    <a:pt x="68" y="20421"/>
                  </a:lnTo>
                  <a:lnTo>
                    <a:pt x="68" y="20434"/>
                  </a:lnTo>
                  <a:lnTo>
                    <a:pt x="69" y="20434"/>
                  </a:lnTo>
                  <a:lnTo>
                    <a:pt x="69" y="20446"/>
                  </a:lnTo>
                  <a:lnTo>
                    <a:pt x="69" y="20446"/>
                  </a:lnTo>
                  <a:lnTo>
                    <a:pt x="69" y="20459"/>
                  </a:lnTo>
                  <a:lnTo>
                    <a:pt x="70" y="20459"/>
                  </a:lnTo>
                  <a:lnTo>
                    <a:pt x="70" y="20472"/>
                  </a:lnTo>
                  <a:lnTo>
                    <a:pt x="18248" y="20472"/>
                  </a:lnTo>
                  <a:lnTo>
                    <a:pt x="18248" y="20483"/>
                  </a:lnTo>
                  <a:lnTo>
                    <a:pt x="18249" y="20481"/>
                  </a:lnTo>
                  <a:lnTo>
                    <a:pt x="18249" y="20496"/>
                  </a:lnTo>
                  <a:lnTo>
                    <a:pt x="18249" y="20494"/>
                  </a:lnTo>
                  <a:lnTo>
                    <a:pt x="18249" y="20509"/>
                  </a:lnTo>
                  <a:lnTo>
                    <a:pt x="18250" y="20507"/>
                  </a:lnTo>
                  <a:lnTo>
                    <a:pt x="18250" y="20522"/>
                  </a:lnTo>
                  <a:lnTo>
                    <a:pt x="18251" y="20520"/>
                  </a:lnTo>
                  <a:lnTo>
                    <a:pt x="18251" y="20535"/>
                  </a:lnTo>
                  <a:lnTo>
                    <a:pt x="18252" y="20533"/>
                  </a:lnTo>
                  <a:lnTo>
                    <a:pt x="18252" y="20548"/>
                  </a:lnTo>
                  <a:lnTo>
                    <a:pt x="18252" y="20545"/>
                  </a:lnTo>
                  <a:lnTo>
                    <a:pt x="18252" y="20560"/>
                  </a:lnTo>
                  <a:lnTo>
                    <a:pt x="18253" y="20558"/>
                  </a:lnTo>
                  <a:lnTo>
                    <a:pt x="18253" y="20573"/>
                  </a:lnTo>
                  <a:lnTo>
                    <a:pt x="18254" y="20571"/>
                  </a:lnTo>
                  <a:lnTo>
                    <a:pt x="18254" y="20586"/>
                  </a:lnTo>
                  <a:lnTo>
                    <a:pt x="18254" y="20584"/>
                  </a:lnTo>
                  <a:lnTo>
                    <a:pt x="18254" y="20599"/>
                  </a:lnTo>
                  <a:lnTo>
                    <a:pt x="18255" y="20597"/>
                  </a:lnTo>
                  <a:lnTo>
                    <a:pt x="18255" y="20612"/>
                  </a:lnTo>
                  <a:lnTo>
                    <a:pt x="18256" y="20610"/>
                  </a:lnTo>
                  <a:lnTo>
                    <a:pt x="18256" y="20625"/>
                  </a:lnTo>
                  <a:lnTo>
                    <a:pt x="18256" y="20622"/>
                  </a:lnTo>
                  <a:lnTo>
                    <a:pt x="18256" y="20638"/>
                  </a:lnTo>
                  <a:lnTo>
                    <a:pt x="18257" y="20635"/>
                  </a:lnTo>
                  <a:lnTo>
                    <a:pt x="18257" y="20650"/>
                  </a:lnTo>
                  <a:lnTo>
                    <a:pt x="18258" y="20648"/>
                  </a:lnTo>
                  <a:lnTo>
                    <a:pt x="18258" y="20663"/>
                  </a:lnTo>
                  <a:lnTo>
                    <a:pt x="18259" y="20661"/>
                  </a:lnTo>
                  <a:lnTo>
                    <a:pt x="18259" y="20676"/>
                  </a:lnTo>
                  <a:lnTo>
                    <a:pt x="18259" y="20674"/>
                  </a:lnTo>
                  <a:lnTo>
                    <a:pt x="18259" y="20689"/>
                  </a:lnTo>
                  <a:lnTo>
                    <a:pt x="18260" y="20687"/>
                  </a:lnTo>
                  <a:lnTo>
                    <a:pt x="18260" y="20702"/>
                  </a:lnTo>
                  <a:lnTo>
                    <a:pt x="18261" y="20700"/>
                  </a:lnTo>
                  <a:lnTo>
                    <a:pt x="18261" y="20714"/>
                  </a:lnTo>
                  <a:lnTo>
                    <a:pt x="18261" y="20712"/>
                  </a:lnTo>
                  <a:lnTo>
                    <a:pt x="18261" y="20727"/>
                  </a:lnTo>
                  <a:lnTo>
                    <a:pt x="18262" y="20725"/>
                  </a:lnTo>
                  <a:lnTo>
                    <a:pt x="18262" y="20740"/>
                  </a:lnTo>
                  <a:lnTo>
                    <a:pt x="18263" y="20738"/>
                  </a:lnTo>
                  <a:lnTo>
                    <a:pt x="18263" y="20753"/>
                  </a:lnTo>
                  <a:lnTo>
                    <a:pt x="18263" y="20751"/>
                  </a:lnTo>
                  <a:lnTo>
                    <a:pt x="18263" y="20766"/>
                  </a:lnTo>
                  <a:lnTo>
                    <a:pt x="18264" y="20764"/>
                  </a:lnTo>
                  <a:lnTo>
                    <a:pt x="18264" y="20779"/>
                  </a:lnTo>
                  <a:lnTo>
                    <a:pt x="18265" y="20776"/>
                  </a:lnTo>
                  <a:lnTo>
                    <a:pt x="18265" y="20792"/>
                  </a:lnTo>
                  <a:lnTo>
                    <a:pt x="18265" y="20790"/>
                  </a:lnTo>
                  <a:lnTo>
                    <a:pt x="18265" y="20804"/>
                  </a:lnTo>
                  <a:lnTo>
                    <a:pt x="18266" y="20802"/>
                  </a:lnTo>
                  <a:lnTo>
                    <a:pt x="18266" y="20817"/>
                  </a:lnTo>
                  <a:lnTo>
                    <a:pt x="18267" y="20815"/>
                  </a:lnTo>
                  <a:lnTo>
                    <a:pt x="18267" y="20830"/>
                  </a:lnTo>
                  <a:lnTo>
                    <a:pt x="18268" y="20828"/>
                  </a:lnTo>
                  <a:lnTo>
                    <a:pt x="18268" y="20843"/>
                  </a:lnTo>
                  <a:lnTo>
                    <a:pt x="18268" y="20841"/>
                  </a:lnTo>
                  <a:lnTo>
                    <a:pt x="18268" y="20856"/>
                  </a:lnTo>
                  <a:lnTo>
                    <a:pt x="18269" y="20853"/>
                  </a:lnTo>
                  <a:lnTo>
                    <a:pt x="18269" y="20868"/>
                  </a:lnTo>
                  <a:lnTo>
                    <a:pt x="18270" y="20866"/>
                  </a:lnTo>
                  <a:lnTo>
                    <a:pt x="18270" y="20881"/>
                  </a:lnTo>
                  <a:lnTo>
                    <a:pt x="18270" y="20879"/>
                  </a:lnTo>
                  <a:lnTo>
                    <a:pt x="18270" y="20894"/>
                  </a:lnTo>
                  <a:lnTo>
                    <a:pt x="18271" y="20892"/>
                  </a:lnTo>
                  <a:lnTo>
                    <a:pt x="18271" y="20907"/>
                  </a:lnTo>
                  <a:lnTo>
                    <a:pt x="18272" y="20905"/>
                  </a:lnTo>
                  <a:lnTo>
                    <a:pt x="18272" y="20920"/>
                  </a:lnTo>
                  <a:lnTo>
                    <a:pt x="18272" y="20918"/>
                  </a:lnTo>
                  <a:lnTo>
                    <a:pt x="18272" y="20933"/>
                  </a:lnTo>
                  <a:lnTo>
                    <a:pt x="18273" y="20931"/>
                  </a:lnTo>
                  <a:lnTo>
                    <a:pt x="18273" y="20945"/>
                  </a:lnTo>
                  <a:lnTo>
                    <a:pt x="18274" y="20943"/>
                  </a:lnTo>
                  <a:lnTo>
                    <a:pt x="18274" y="20958"/>
                  </a:lnTo>
                  <a:lnTo>
                    <a:pt x="18274" y="20956"/>
                  </a:lnTo>
                  <a:lnTo>
                    <a:pt x="18274" y="20971"/>
                  </a:lnTo>
                  <a:lnTo>
                    <a:pt x="18275" y="20969"/>
                  </a:lnTo>
                  <a:lnTo>
                    <a:pt x="18275" y="20984"/>
                  </a:lnTo>
                  <a:lnTo>
                    <a:pt x="18276" y="20982"/>
                  </a:lnTo>
                  <a:lnTo>
                    <a:pt x="18276" y="20997"/>
                  </a:lnTo>
                  <a:lnTo>
                    <a:pt x="18276" y="20995"/>
                  </a:lnTo>
                  <a:lnTo>
                    <a:pt x="18276" y="21010"/>
                  </a:lnTo>
                  <a:lnTo>
                    <a:pt x="18277" y="21007"/>
                  </a:lnTo>
                  <a:lnTo>
                    <a:pt x="18277" y="21023"/>
                  </a:lnTo>
                  <a:lnTo>
                    <a:pt x="18278" y="21020"/>
                  </a:lnTo>
                  <a:lnTo>
                    <a:pt x="18278" y="21035"/>
                  </a:lnTo>
                  <a:lnTo>
                    <a:pt x="18279" y="21033"/>
                  </a:lnTo>
                  <a:lnTo>
                    <a:pt x="18279" y="21048"/>
                  </a:lnTo>
                  <a:lnTo>
                    <a:pt x="18279" y="21046"/>
                  </a:lnTo>
                  <a:lnTo>
                    <a:pt x="18279" y="21061"/>
                  </a:lnTo>
                  <a:lnTo>
                    <a:pt x="18280" y="21059"/>
                  </a:lnTo>
                  <a:lnTo>
                    <a:pt x="18280" y="21074"/>
                  </a:lnTo>
                  <a:lnTo>
                    <a:pt x="18281" y="21072"/>
                  </a:lnTo>
                  <a:lnTo>
                    <a:pt x="18281" y="21087"/>
                  </a:lnTo>
                  <a:lnTo>
                    <a:pt x="18281" y="21084"/>
                  </a:lnTo>
                  <a:lnTo>
                    <a:pt x="18281" y="21099"/>
                  </a:lnTo>
                  <a:lnTo>
                    <a:pt x="18282" y="21097"/>
                  </a:lnTo>
                  <a:lnTo>
                    <a:pt x="18282" y="21112"/>
                  </a:lnTo>
                  <a:lnTo>
                    <a:pt x="18283" y="21110"/>
                  </a:lnTo>
                  <a:lnTo>
                    <a:pt x="18283" y="21125"/>
                  </a:lnTo>
                  <a:lnTo>
                    <a:pt x="18283" y="21123"/>
                  </a:lnTo>
                  <a:lnTo>
                    <a:pt x="18283" y="21138"/>
                  </a:lnTo>
                  <a:lnTo>
                    <a:pt x="18284" y="21136"/>
                  </a:lnTo>
                  <a:lnTo>
                    <a:pt x="18284" y="21151"/>
                  </a:lnTo>
                  <a:lnTo>
                    <a:pt x="18285" y="21149"/>
                  </a:lnTo>
                  <a:lnTo>
                    <a:pt x="18285" y="21164"/>
                  </a:lnTo>
                  <a:lnTo>
                    <a:pt x="18286" y="21161"/>
                  </a:lnTo>
                  <a:lnTo>
                    <a:pt x="18286" y="21176"/>
                  </a:lnTo>
                  <a:lnTo>
                    <a:pt x="18286" y="21174"/>
                  </a:lnTo>
                  <a:lnTo>
                    <a:pt x="18286" y="21189"/>
                  </a:lnTo>
                  <a:lnTo>
                    <a:pt x="18287" y="21187"/>
                  </a:lnTo>
                  <a:lnTo>
                    <a:pt x="18287" y="21202"/>
                  </a:lnTo>
                  <a:lnTo>
                    <a:pt x="18288" y="21200"/>
                  </a:lnTo>
                  <a:lnTo>
                    <a:pt x="18288" y="21215"/>
                  </a:lnTo>
                  <a:lnTo>
                    <a:pt x="18288" y="21213"/>
                  </a:lnTo>
                  <a:lnTo>
                    <a:pt x="18288" y="21228"/>
                  </a:lnTo>
                  <a:lnTo>
                    <a:pt x="18289" y="21226"/>
                  </a:lnTo>
                  <a:lnTo>
                    <a:pt x="18289" y="21241"/>
                  </a:lnTo>
                  <a:lnTo>
                    <a:pt x="18290" y="21239"/>
                  </a:lnTo>
                  <a:lnTo>
                    <a:pt x="18290" y="21254"/>
                  </a:lnTo>
                  <a:lnTo>
                    <a:pt x="18290" y="21251"/>
                  </a:lnTo>
                  <a:lnTo>
                    <a:pt x="18290" y="21266"/>
                  </a:lnTo>
                  <a:lnTo>
                    <a:pt x="18291" y="21264"/>
                  </a:lnTo>
                  <a:lnTo>
                    <a:pt x="18291" y="21279"/>
                  </a:lnTo>
                  <a:lnTo>
                    <a:pt x="18292" y="21277"/>
                  </a:lnTo>
                  <a:lnTo>
                    <a:pt x="18292" y="21292"/>
                  </a:lnTo>
                  <a:lnTo>
                    <a:pt x="18292" y="21290"/>
                  </a:lnTo>
                  <a:lnTo>
                    <a:pt x="18292" y="21305"/>
                  </a:lnTo>
                  <a:lnTo>
                    <a:pt x="18293" y="21303"/>
                  </a:lnTo>
                  <a:lnTo>
                    <a:pt x="18293" y="21318"/>
                  </a:lnTo>
                  <a:lnTo>
                    <a:pt x="18294" y="21316"/>
                  </a:lnTo>
                  <a:lnTo>
                    <a:pt x="18294" y="21330"/>
                  </a:lnTo>
                  <a:lnTo>
                    <a:pt x="18295" y="21328"/>
                  </a:lnTo>
                  <a:lnTo>
                    <a:pt x="18295" y="21343"/>
                  </a:lnTo>
                  <a:lnTo>
                    <a:pt x="18295" y="21341"/>
                  </a:lnTo>
                  <a:lnTo>
                    <a:pt x="18295" y="21356"/>
                  </a:lnTo>
                  <a:lnTo>
                    <a:pt x="18296" y="21354"/>
                  </a:lnTo>
                  <a:lnTo>
                    <a:pt x="18296" y="21369"/>
                  </a:lnTo>
                  <a:lnTo>
                    <a:pt x="18297" y="21367"/>
                  </a:lnTo>
                  <a:lnTo>
                    <a:pt x="18297" y="21382"/>
                  </a:lnTo>
                  <a:lnTo>
                    <a:pt x="18297" y="21380"/>
                  </a:lnTo>
                  <a:lnTo>
                    <a:pt x="18297" y="21395"/>
                  </a:lnTo>
                  <a:lnTo>
                    <a:pt x="18298" y="21392"/>
                  </a:lnTo>
                  <a:lnTo>
                    <a:pt x="18298" y="21407"/>
                  </a:lnTo>
                  <a:lnTo>
                    <a:pt x="18299" y="21405"/>
                  </a:lnTo>
                  <a:lnTo>
                    <a:pt x="18299" y="21420"/>
                  </a:lnTo>
                  <a:lnTo>
                    <a:pt x="18299" y="21418"/>
                  </a:lnTo>
                  <a:lnTo>
                    <a:pt x="18299" y="21433"/>
                  </a:lnTo>
                  <a:lnTo>
                    <a:pt x="18300" y="21431"/>
                  </a:lnTo>
                  <a:lnTo>
                    <a:pt x="18300" y="21446"/>
                  </a:lnTo>
                  <a:lnTo>
                    <a:pt x="18301" y="21444"/>
                  </a:lnTo>
                  <a:lnTo>
                    <a:pt x="18301" y="21459"/>
                  </a:lnTo>
                  <a:lnTo>
                    <a:pt x="18301" y="21457"/>
                  </a:lnTo>
                  <a:lnTo>
                    <a:pt x="18301" y="21472"/>
                  </a:lnTo>
                  <a:lnTo>
                    <a:pt x="18302" y="21470"/>
                  </a:lnTo>
                  <a:lnTo>
                    <a:pt x="18302" y="21485"/>
                  </a:lnTo>
                  <a:lnTo>
                    <a:pt x="18303" y="21482"/>
                  </a:lnTo>
                  <a:lnTo>
                    <a:pt x="18303" y="21497"/>
                  </a:lnTo>
                  <a:lnTo>
                    <a:pt x="18303" y="21495"/>
                  </a:lnTo>
                  <a:lnTo>
                    <a:pt x="18303" y="21510"/>
                  </a:lnTo>
                  <a:lnTo>
                    <a:pt x="18304" y="21508"/>
                  </a:lnTo>
                  <a:lnTo>
                    <a:pt x="18304" y="21523"/>
                  </a:lnTo>
                  <a:lnTo>
                    <a:pt x="18305" y="21521"/>
                  </a:lnTo>
                  <a:lnTo>
                    <a:pt x="18305" y="21536"/>
                  </a:lnTo>
                  <a:lnTo>
                    <a:pt x="18306" y="21534"/>
                  </a:lnTo>
                  <a:lnTo>
                    <a:pt x="18306" y="21549"/>
                  </a:lnTo>
                  <a:lnTo>
                    <a:pt x="18306" y="21547"/>
                  </a:lnTo>
                  <a:lnTo>
                    <a:pt x="18306" y="21561"/>
                  </a:lnTo>
                  <a:lnTo>
                    <a:pt x="18307" y="21559"/>
                  </a:lnTo>
                  <a:lnTo>
                    <a:pt x="18307" y="21574"/>
                  </a:lnTo>
                  <a:lnTo>
                    <a:pt x="18308" y="21572"/>
                  </a:lnTo>
                  <a:lnTo>
                    <a:pt x="18308" y="21587"/>
                  </a:lnTo>
                  <a:lnTo>
                    <a:pt x="18308" y="21585"/>
                  </a:lnTo>
                  <a:lnTo>
                    <a:pt x="18308" y="21600"/>
                  </a:lnTo>
                  <a:cubicBezTo>
                    <a:pt x="18308" y="21600"/>
                    <a:pt x="21600" y="11448"/>
                    <a:pt x="21600" y="11448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72000">
                  <a:schemeClr val="bg1">
                    <a:alpha val="0"/>
                  </a:schemeClr>
                </a:gs>
                <a:gs pos="0">
                  <a:schemeClr val="bg1">
                    <a:alpha val="37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</p:grpSp>
      <p:sp>
        <p:nvSpPr>
          <p:cNvPr id="119" name="Shape 6536"/>
          <p:cNvSpPr/>
          <p:nvPr/>
        </p:nvSpPr>
        <p:spPr>
          <a:xfrm>
            <a:off x="3361320" y="4770050"/>
            <a:ext cx="4024214" cy="10236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lnTo>
                  <a:pt x="18298" y="0"/>
                </a:lnTo>
                <a:lnTo>
                  <a:pt x="18298" y="1200"/>
                </a:lnTo>
                <a:lnTo>
                  <a:pt x="0" y="1200"/>
                </a:lnTo>
                <a:lnTo>
                  <a:pt x="0" y="20400"/>
                </a:lnTo>
                <a:lnTo>
                  <a:pt x="18298" y="20400"/>
                </a:lnTo>
                <a:lnTo>
                  <a:pt x="18298" y="21600"/>
                </a:lnTo>
                <a:cubicBezTo>
                  <a:pt x="18298" y="21600"/>
                  <a:pt x="21600" y="10800"/>
                  <a:pt x="21600" y="10800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grpSp>
        <p:nvGrpSpPr>
          <p:cNvPr id="120" name="组合 119"/>
          <p:cNvGrpSpPr/>
          <p:nvPr/>
        </p:nvGrpSpPr>
        <p:grpSpPr>
          <a:xfrm>
            <a:off x="1873511" y="3919425"/>
            <a:ext cx="5112599" cy="1088980"/>
            <a:chOff x="1873511" y="3919425"/>
            <a:chExt cx="5112599" cy="1088980"/>
          </a:xfrm>
          <a:solidFill>
            <a:srgbClr val="EECA9A"/>
          </a:solidFill>
        </p:grpSpPr>
        <p:grpSp>
          <p:nvGrpSpPr>
            <p:cNvPr id="121" name="组合 120"/>
            <p:cNvGrpSpPr/>
            <p:nvPr/>
          </p:nvGrpSpPr>
          <p:grpSpPr>
            <a:xfrm>
              <a:off x="1873511" y="3975598"/>
              <a:ext cx="1083467" cy="975247"/>
              <a:chOff x="1873511" y="3975598"/>
              <a:chExt cx="1083467" cy="975247"/>
            </a:xfrm>
            <a:grpFill/>
          </p:grpSpPr>
          <p:sp>
            <p:nvSpPr>
              <p:cNvPr id="123" name="Shape 6538"/>
              <p:cNvSpPr/>
              <p:nvPr/>
            </p:nvSpPr>
            <p:spPr>
              <a:xfrm>
                <a:off x="1873511" y="3975598"/>
                <a:ext cx="1083467" cy="9752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97" y="1447"/>
                    </a:moveTo>
                    <a:lnTo>
                      <a:pt x="21597" y="1433"/>
                    </a:lnTo>
                    <a:lnTo>
                      <a:pt x="21595" y="1433"/>
                    </a:lnTo>
                    <a:lnTo>
                      <a:pt x="21595" y="1419"/>
                    </a:lnTo>
                    <a:lnTo>
                      <a:pt x="21592" y="1419"/>
                    </a:lnTo>
                    <a:lnTo>
                      <a:pt x="21592" y="1404"/>
                    </a:lnTo>
                    <a:lnTo>
                      <a:pt x="21590" y="1404"/>
                    </a:lnTo>
                    <a:lnTo>
                      <a:pt x="21590" y="1390"/>
                    </a:lnTo>
                    <a:lnTo>
                      <a:pt x="21587" y="1390"/>
                    </a:lnTo>
                    <a:lnTo>
                      <a:pt x="21587" y="1376"/>
                    </a:lnTo>
                    <a:lnTo>
                      <a:pt x="21585" y="1376"/>
                    </a:lnTo>
                    <a:lnTo>
                      <a:pt x="21585" y="1361"/>
                    </a:lnTo>
                    <a:lnTo>
                      <a:pt x="21582" y="1361"/>
                    </a:lnTo>
                    <a:lnTo>
                      <a:pt x="21582" y="1347"/>
                    </a:lnTo>
                    <a:lnTo>
                      <a:pt x="21579" y="1347"/>
                    </a:lnTo>
                    <a:lnTo>
                      <a:pt x="21579" y="1333"/>
                    </a:lnTo>
                    <a:lnTo>
                      <a:pt x="21577" y="1333"/>
                    </a:lnTo>
                    <a:lnTo>
                      <a:pt x="21577" y="1318"/>
                    </a:lnTo>
                    <a:lnTo>
                      <a:pt x="21574" y="1318"/>
                    </a:lnTo>
                    <a:lnTo>
                      <a:pt x="21574" y="1304"/>
                    </a:lnTo>
                    <a:lnTo>
                      <a:pt x="21572" y="1304"/>
                    </a:lnTo>
                    <a:lnTo>
                      <a:pt x="21572" y="1290"/>
                    </a:lnTo>
                    <a:lnTo>
                      <a:pt x="21569" y="1290"/>
                    </a:lnTo>
                    <a:lnTo>
                      <a:pt x="21569" y="1275"/>
                    </a:lnTo>
                    <a:lnTo>
                      <a:pt x="21566" y="1275"/>
                    </a:lnTo>
                    <a:lnTo>
                      <a:pt x="21566" y="1261"/>
                    </a:lnTo>
                    <a:lnTo>
                      <a:pt x="21564" y="1261"/>
                    </a:lnTo>
                    <a:lnTo>
                      <a:pt x="21564" y="1247"/>
                    </a:lnTo>
                    <a:lnTo>
                      <a:pt x="21561" y="1247"/>
                    </a:lnTo>
                    <a:lnTo>
                      <a:pt x="21561" y="1233"/>
                    </a:lnTo>
                    <a:lnTo>
                      <a:pt x="21559" y="1233"/>
                    </a:lnTo>
                    <a:lnTo>
                      <a:pt x="21559" y="1218"/>
                    </a:lnTo>
                    <a:lnTo>
                      <a:pt x="21556" y="1218"/>
                    </a:lnTo>
                    <a:lnTo>
                      <a:pt x="21556" y="1204"/>
                    </a:lnTo>
                    <a:lnTo>
                      <a:pt x="21554" y="1204"/>
                    </a:lnTo>
                    <a:lnTo>
                      <a:pt x="21554" y="1189"/>
                    </a:lnTo>
                    <a:lnTo>
                      <a:pt x="21551" y="1189"/>
                    </a:lnTo>
                    <a:lnTo>
                      <a:pt x="21551" y="1175"/>
                    </a:lnTo>
                    <a:lnTo>
                      <a:pt x="21548" y="1175"/>
                    </a:lnTo>
                    <a:lnTo>
                      <a:pt x="21548" y="1161"/>
                    </a:lnTo>
                    <a:lnTo>
                      <a:pt x="21546" y="1161"/>
                    </a:lnTo>
                    <a:lnTo>
                      <a:pt x="21546" y="1146"/>
                    </a:lnTo>
                    <a:lnTo>
                      <a:pt x="21543" y="1146"/>
                    </a:lnTo>
                    <a:lnTo>
                      <a:pt x="21543" y="1132"/>
                    </a:lnTo>
                    <a:lnTo>
                      <a:pt x="21541" y="1132"/>
                    </a:lnTo>
                    <a:lnTo>
                      <a:pt x="21541" y="1118"/>
                    </a:lnTo>
                    <a:lnTo>
                      <a:pt x="21538" y="1118"/>
                    </a:lnTo>
                    <a:lnTo>
                      <a:pt x="21538" y="1103"/>
                    </a:lnTo>
                    <a:lnTo>
                      <a:pt x="21535" y="1103"/>
                    </a:lnTo>
                    <a:lnTo>
                      <a:pt x="21535" y="1089"/>
                    </a:lnTo>
                    <a:lnTo>
                      <a:pt x="21533" y="1089"/>
                    </a:lnTo>
                    <a:lnTo>
                      <a:pt x="21533" y="1075"/>
                    </a:lnTo>
                    <a:lnTo>
                      <a:pt x="21530" y="1075"/>
                    </a:lnTo>
                    <a:lnTo>
                      <a:pt x="21530" y="1061"/>
                    </a:lnTo>
                    <a:lnTo>
                      <a:pt x="21528" y="1061"/>
                    </a:lnTo>
                    <a:lnTo>
                      <a:pt x="21528" y="1046"/>
                    </a:lnTo>
                    <a:lnTo>
                      <a:pt x="21525" y="1046"/>
                    </a:lnTo>
                    <a:lnTo>
                      <a:pt x="21525" y="1032"/>
                    </a:lnTo>
                    <a:lnTo>
                      <a:pt x="21523" y="1032"/>
                    </a:lnTo>
                    <a:lnTo>
                      <a:pt x="21523" y="1017"/>
                    </a:lnTo>
                    <a:lnTo>
                      <a:pt x="21520" y="1017"/>
                    </a:lnTo>
                    <a:lnTo>
                      <a:pt x="21520" y="1003"/>
                    </a:lnTo>
                    <a:lnTo>
                      <a:pt x="21517" y="1003"/>
                    </a:lnTo>
                    <a:lnTo>
                      <a:pt x="21517" y="989"/>
                    </a:lnTo>
                    <a:lnTo>
                      <a:pt x="21515" y="989"/>
                    </a:lnTo>
                    <a:lnTo>
                      <a:pt x="21515" y="974"/>
                    </a:lnTo>
                    <a:lnTo>
                      <a:pt x="21512" y="974"/>
                    </a:lnTo>
                    <a:lnTo>
                      <a:pt x="21512" y="960"/>
                    </a:lnTo>
                    <a:lnTo>
                      <a:pt x="21510" y="960"/>
                    </a:lnTo>
                    <a:lnTo>
                      <a:pt x="21510" y="946"/>
                    </a:lnTo>
                    <a:lnTo>
                      <a:pt x="21507" y="946"/>
                    </a:lnTo>
                    <a:lnTo>
                      <a:pt x="21507" y="932"/>
                    </a:lnTo>
                    <a:lnTo>
                      <a:pt x="21505" y="932"/>
                    </a:lnTo>
                    <a:lnTo>
                      <a:pt x="21505" y="917"/>
                    </a:lnTo>
                    <a:lnTo>
                      <a:pt x="21502" y="917"/>
                    </a:lnTo>
                    <a:lnTo>
                      <a:pt x="21502" y="903"/>
                    </a:lnTo>
                    <a:lnTo>
                      <a:pt x="21499" y="903"/>
                    </a:lnTo>
                    <a:lnTo>
                      <a:pt x="21499" y="889"/>
                    </a:lnTo>
                    <a:lnTo>
                      <a:pt x="21497" y="889"/>
                    </a:lnTo>
                    <a:lnTo>
                      <a:pt x="21497" y="874"/>
                    </a:lnTo>
                    <a:lnTo>
                      <a:pt x="21494" y="874"/>
                    </a:lnTo>
                    <a:lnTo>
                      <a:pt x="21494" y="860"/>
                    </a:lnTo>
                    <a:lnTo>
                      <a:pt x="21492" y="860"/>
                    </a:lnTo>
                    <a:lnTo>
                      <a:pt x="21492" y="845"/>
                    </a:lnTo>
                    <a:lnTo>
                      <a:pt x="21489" y="845"/>
                    </a:lnTo>
                    <a:lnTo>
                      <a:pt x="21489" y="831"/>
                    </a:lnTo>
                    <a:lnTo>
                      <a:pt x="21486" y="831"/>
                    </a:lnTo>
                    <a:lnTo>
                      <a:pt x="21486" y="817"/>
                    </a:lnTo>
                    <a:lnTo>
                      <a:pt x="21484" y="817"/>
                    </a:lnTo>
                    <a:lnTo>
                      <a:pt x="21484" y="802"/>
                    </a:lnTo>
                    <a:lnTo>
                      <a:pt x="21481" y="802"/>
                    </a:lnTo>
                    <a:lnTo>
                      <a:pt x="21481" y="788"/>
                    </a:lnTo>
                    <a:lnTo>
                      <a:pt x="21479" y="788"/>
                    </a:lnTo>
                    <a:lnTo>
                      <a:pt x="21479" y="774"/>
                    </a:lnTo>
                    <a:lnTo>
                      <a:pt x="21476" y="774"/>
                    </a:lnTo>
                    <a:lnTo>
                      <a:pt x="21476" y="760"/>
                    </a:lnTo>
                    <a:lnTo>
                      <a:pt x="21474" y="760"/>
                    </a:lnTo>
                    <a:lnTo>
                      <a:pt x="21474" y="745"/>
                    </a:lnTo>
                    <a:lnTo>
                      <a:pt x="21471" y="745"/>
                    </a:lnTo>
                    <a:lnTo>
                      <a:pt x="21471" y="731"/>
                    </a:lnTo>
                    <a:lnTo>
                      <a:pt x="21468" y="731"/>
                    </a:lnTo>
                    <a:lnTo>
                      <a:pt x="21468" y="716"/>
                    </a:lnTo>
                    <a:lnTo>
                      <a:pt x="21466" y="716"/>
                    </a:lnTo>
                    <a:lnTo>
                      <a:pt x="21466" y="702"/>
                    </a:lnTo>
                    <a:lnTo>
                      <a:pt x="21463" y="702"/>
                    </a:lnTo>
                    <a:lnTo>
                      <a:pt x="21463" y="688"/>
                    </a:lnTo>
                    <a:lnTo>
                      <a:pt x="21461" y="688"/>
                    </a:lnTo>
                    <a:lnTo>
                      <a:pt x="21461" y="674"/>
                    </a:lnTo>
                    <a:lnTo>
                      <a:pt x="21458" y="674"/>
                    </a:lnTo>
                    <a:lnTo>
                      <a:pt x="21458" y="659"/>
                    </a:lnTo>
                    <a:lnTo>
                      <a:pt x="21456" y="659"/>
                    </a:lnTo>
                    <a:lnTo>
                      <a:pt x="21456" y="645"/>
                    </a:lnTo>
                    <a:lnTo>
                      <a:pt x="21453" y="645"/>
                    </a:lnTo>
                    <a:lnTo>
                      <a:pt x="21453" y="631"/>
                    </a:lnTo>
                    <a:lnTo>
                      <a:pt x="21450" y="631"/>
                    </a:lnTo>
                    <a:lnTo>
                      <a:pt x="21450" y="616"/>
                    </a:lnTo>
                    <a:lnTo>
                      <a:pt x="21448" y="616"/>
                    </a:lnTo>
                    <a:lnTo>
                      <a:pt x="21448" y="602"/>
                    </a:lnTo>
                    <a:lnTo>
                      <a:pt x="21445" y="602"/>
                    </a:lnTo>
                    <a:lnTo>
                      <a:pt x="21445" y="588"/>
                    </a:lnTo>
                    <a:lnTo>
                      <a:pt x="21443" y="588"/>
                    </a:lnTo>
                    <a:lnTo>
                      <a:pt x="21443" y="573"/>
                    </a:lnTo>
                    <a:lnTo>
                      <a:pt x="21440" y="573"/>
                    </a:lnTo>
                    <a:lnTo>
                      <a:pt x="21440" y="559"/>
                    </a:lnTo>
                    <a:lnTo>
                      <a:pt x="21437" y="559"/>
                    </a:lnTo>
                    <a:lnTo>
                      <a:pt x="21437" y="544"/>
                    </a:lnTo>
                    <a:lnTo>
                      <a:pt x="21435" y="544"/>
                    </a:lnTo>
                    <a:lnTo>
                      <a:pt x="21435" y="530"/>
                    </a:lnTo>
                    <a:lnTo>
                      <a:pt x="21432" y="530"/>
                    </a:lnTo>
                    <a:lnTo>
                      <a:pt x="21432" y="516"/>
                    </a:lnTo>
                    <a:lnTo>
                      <a:pt x="21430" y="516"/>
                    </a:lnTo>
                    <a:lnTo>
                      <a:pt x="21430" y="502"/>
                    </a:lnTo>
                    <a:lnTo>
                      <a:pt x="21427" y="502"/>
                    </a:lnTo>
                    <a:lnTo>
                      <a:pt x="21427" y="487"/>
                    </a:lnTo>
                    <a:lnTo>
                      <a:pt x="21425" y="487"/>
                    </a:lnTo>
                    <a:lnTo>
                      <a:pt x="21425" y="473"/>
                    </a:lnTo>
                    <a:lnTo>
                      <a:pt x="21422" y="473"/>
                    </a:lnTo>
                    <a:lnTo>
                      <a:pt x="21422" y="459"/>
                    </a:lnTo>
                    <a:lnTo>
                      <a:pt x="21419" y="459"/>
                    </a:lnTo>
                    <a:lnTo>
                      <a:pt x="21419" y="444"/>
                    </a:lnTo>
                    <a:lnTo>
                      <a:pt x="21417" y="444"/>
                    </a:lnTo>
                    <a:lnTo>
                      <a:pt x="21417" y="430"/>
                    </a:lnTo>
                    <a:lnTo>
                      <a:pt x="21414" y="430"/>
                    </a:lnTo>
                    <a:lnTo>
                      <a:pt x="21414" y="416"/>
                    </a:lnTo>
                    <a:lnTo>
                      <a:pt x="21412" y="416"/>
                    </a:lnTo>
                    <a:lnTo>
                      <a:pt x="21412" y="401"/>
                    </a:lnTo>
                    <a:lnTo>
                      <a:pt x="21409" y="401"/>
                    </a:lnTo>
                    <a:lnTo>
                      <a:pt x="21409" y="387"/>
                    </a:lnTo>
                    <a:lnTo>
                      <a:pt x="21407" y="387"/>
                    </a:lnTo>
                    <a:lnTo>
                      <a:pt x="21407" y="373"/>
                    </a:lnTo>
                    <a:lnTo>
                      <a:pt x="21404" y="373"/>
                    </a:lnTo>
                    <a:lnTo>
                      <a:pt x="21404" y="358"/>
                    </a:lnTo>
                    <a:lnTo>
                      <a:pt x="21401" y="358"/>
                    </a:lnTo>
                    <a:lnTo>
                      <a:pt x="21401" y="344"/>
                    </a:lnTo>
                    <a:lnTo>
                      <a:pt x="21399" y="344"/>
                    </a:lnTo>
                    <a:lnTo>
                      <a:pt x="21399" y="330"/>
                    </a:lnTo>
                    <a:lnTo>
                      <a:pt x="21396" y="330"/>
                    </a:lnTo>
                    <a:lnTo>
                      <a:pt x="21396" y="315"/>
                    </a:lnTo>
                    <a:lnTo>
                      <a:pt x="21394" y="315"/>
                    </a:lnTo>
                    <a:lnTo>
                      <a:pt x="21394" y="301"/>
                    </a:lnTo>
                    <a:lnTo>
                      <a:pt x="21391" y="301"/>
                    </a:lnTo>
                    <a:lnTo>
                      <a:pt x="21391" y="287"/>
                    </a:lnTo>
                    <a:lnTo>
                      <a:pt x="21388" y="287"/>
                    </a:lnTo>
                    <a:lnTo>
                      <a:pt x="21388" y="272"/>
                    </a:lnTo>
                    <a:lnTo>
                      <a:pt x="21386" y="272"/>
                    </a:lnTo>
                    <a:lnTo>
                      <a:pt x="21386" y="258"/>
                    </a:lnTo>
                    <a:lnTo>
                      <a:pt x="21383" y="258"/>
                    </a:lnTo>
                    <a:lnTo>
                      <a:pt x="21383" y="244"/>
                    </a:lnTo>
                    <a:lnTo>
                      <a:pt x="21381" y="244"/>
                    </a:lnTo>
                    <a:lnTo>
                      <a:pt x="21381" y="229"/>
                    </a:lnTo>
                    <a:lnTo>
                      <a:pt x="21378" y="229"/>
                    </a:lnTo>
                    <a:lnTo>
                      <a:pt x="21378" y="215"/>
                    </a:lnTo>
                    <a:lnTo>
                      <a:pt x="21376" y="215"/>
                    </a:lnTo>
                    <a:lnTo>
                      <a:pt x="21376" y="201"/>
                    </a:lnTo>
                    <a:lnTo>
                      <a:pt x="21373" y="201"/>
                    </a:lnTo>
                    <a:lnTo>
                      <a:pt x="21373" y="186"/>
                    </a:lnTo>
                    <a:lnTo>
                      <a:pt x="21370" y="186"/>
                    </a:lnTo>
                    <a:lnTo>
                      <a:pt x="21370" y="172"/>
                    </a:lnTo>
                    <a:lnTo>
                      <a:pt x="21368" y="172"/>
                    </a:lnTo>
                    <a:lnTo>
                      <a:pt x="21368" y="158"/>
                    </a:lnTo>
                    <a:lnTo>
                      <a:pt x="21365" y="158"/>
                    </a:lnTo>
                    <a:lnTo>
                      <a:pt x="21365" y="143"/>
                    </a:lnTo>
                    <a:lnTo>
                      <a:pt x="21363" y="143"/>
                    </a:lnTo>
                    <a:lnTo>
                      <a:pt x="21363" y="129"/>
                    </a:lnTo>
                    <a:lnTo>
                      <a:pt x="21360" y="129"/>
                    </a:lnTo>
                    <a:lnTo>
                      <a:pt x="21360" y="115"/>
                    </a:lnTo>
                    <a:lnTo>
                      <a:pt x="21358" y="115"/>
                    </a:lnTo>
                    <a:lnTo>
                      <a:pt x="21358" y="100"/>
                    </a:lnTo>
                    <a:lnTo>
                      <a:pt x="21355" y="100"/>
                    </a:lnTo>
                    <a:lnTo>
                      <a:pt x="21355" y="86"/>
                    </a:lnTo>
                    <a:lnTo>
                      <a:pt x="21352" y="86"/>
                    </a:lnTo>
                    <a:lnTo>
                      <a:pt x="21352" y="72"/>
                    </a:lnTo>
                    <a:lnTo>
                      <a:pt x="21350" y="72"/>
                    </a:lnTo>
                    <a:lnTo>
                      <a:pt x="21350" y="57"/>
                    </a:lnTo>
                    <a:lnTo>
                      <a:pt x="21347" y="57"/>
                    </a:lnTo>
                    <a:lnTo>
                      <a:pt x="21347" y="43"/>
                    </a:lnTo>
                    <a:lnTo>
                      <a:pt x="21345" y="43"/>
                    </a:lnTo>
                    <a:lnTo>
                      <a:pt x="21345" y="29"/>
                    </a:lnTo>
                    <a:lnTo>
                      <a:pt x="21342" y="29"/>
                    </a:lnTo>
                    <a:lnTo>
                      <a:pt x="21342" y="14"/>
                    </a:lnTo>
                    <a:lnTo>
                      <a:pt x="21339" y="14"/>
                    </a:lnTo>
                    <a:lnTo>
                      <a:pt x="21339" y="0"/>
                    </a:lnTo>
                    <a:lnTo>
                      <a:pt x="1814" y="0"/>
                    </a:lnTo>
                    <a:cubicBezTo>
                      <a:pt x="816" y="0"/>
                      <a:pt x="0" y="907"/>
                      <a:pt x="0" y="2015"/>
                    </a:cubicBezTo>
                    <a:lnTo>
                      <a:pt x="0" y="18137"/>
                    </a:lnTo>
                    <a:cubicBezTo>
                      <a:pt x="0" y="18278"/>
                      <a:pt x="13" y="18416"/>
                      <a:pt x="38" y="18548"/>
                    </a:cubicBezTo>
                    <a:cubicBezTo>
                      <a:pt x="39" y="18553"/>
                      <a:pt x="40" y="18558"/>
                      <a:pt x="41" y="18563"/>
                    </a:cubicBezTo>
                    <a:cubicBezTo>
                      <a:pt x="42" y="18568"/>
                      <a:pt x="43" y="18572"/>
                      <a:pt x="44" y="18577"/>
                    </a:cubicBezTo>
                    <a:cubicBezTo>
                      <a:pt x="45" y="18582"/>
                      <a:pt x="45" y="18587"/>
                      <a:pt x="46" y="18592"/>
                    </a:cubicBezTo>
                    <a:cubicBezTo>
                      <a:pt x="47" y="18596"/>
                      <a:pt x="48" y="18601"/>
                      <a:pt x="49" y="18606"/>
                    </a:cubicBezTo>
                    <a:cubicBezTo>
                      <a:pt x="50" y="18610"/>
                      <a:pt x="50" y="18615"/>
                      <a:pt x="51" y="18620"/>
                    </a:cubicBezTo>
                    <a:cubicBezTo>
                      <a:pt x="52" y="18625"/>
                      <a:pt x="53" y="18630"/>
                      <a:pt x="54" y="18634"/>
                    </a:cubicBezTo>
                    <a:cubicBezTo>
                      <a:pt x="55" y="18639"/>
                      <a:pt x="56" y="18644"/>
                      <a:pt x="57" y="18649"/>
                    </a:cubicBezTo>
                    <a:cubicBezTo>
                      <a:pt x="57" y="18654"/>
                      <a:pt x="58" y="18659"/>
                      <a:pt x="59" y="18664"/>
                    </a:cubicBezTo>
                    <a:cubicBezTo>
                      <a:pt x="60" y="18668"/>
                      <a:pt x="61" y="18672"/>
                      <a:pt x="62" y="18676"/>
                    </a:cubicBezTo>
                    <a:cubicBezTo>
                      <a:pt x="62" y="18682"/>
                      <a:pt x="63" y="18687"/>
                      <a:pt x="64" y="18693"/>
                    </a:cubicBezTo>
                    <a:cubicBezTo>
                      <a:pt x="65" y="18697"/>
                      <a:pt x="66" y="18701"/>
                      <a:pt x="67" y="18705"/>
                    </a:cubicBezTo>
                    <a:cubicBezTo>
                      <a:pt x="68" y="18710"/>
                      <a:pt x="69" y="18715"/>
                      <a:pt x="69" y="18720"/>
                    </a:cubicBezTo>
                    <a:cubicBezTo>
                      <a:pt x="70" y="18725"/>
                      <a:pt x="71" y="18730"/>
                      <a:pt x="72" y="18735"/>
                    </a:cubicBezTo>
                    <a:cubicBezTo>
                      <a:pt x="73" y="18739"/>
                      <a:pt x="74" y="18744"/>
                      <a:pt x="75" y="18749"/>
                    </a:cubicBezTo>
                    <a:cubicBezTo>
                      <a:pt x="75" y="18754"/>
                      <a:pt x="76" y="18759"/>
                      <a:pt x="77" y="18764"/>
                    </a:cubicBezTo>
                    <a:cubicBezTo>
                      <a:pt x="78" y="18769"/>
                      <a:pt x="79" y="18773"/>
                      <a:pt x="80" y="18777"/>
                    </a:cubicBezTo>
                    <a:cubicBezTo>
                      <a:pt x="81" y="18782"/>
                      <a:pt x="81" y="18787"/>
                      <a:pt x="82" y="18792"/>
                    </a:cubicBezTo>
                    <a:cubicBezTo>
                      <a:pt x="83" y="18797"/>
                      <a:pt x="84" y="18802"/>
                      <a:pt x="85" y="18807"/>
                    </a:cubicBezTo>
                    <a:cubicBezTo>
                      <a:pt x="86" y="18811"/>
                      <a:pt x="87" y="18816"/>
                      <a:pt x="87" y="18820"/>
                    </a:cubicBezTo>
                    <a:cubicBezTo>
                      <a:pt x="88" y="18825"/>
                      <a:pt x="89" y="18831"/>
                      <a:pt x="90" y="18836"/>
                    </a:cubicBezTo>
                    <a:cubicBezTo>
                      <a:pt x="91" y="18840"/>
                      <a:pt x="92" y="18844"/>
                      <a:pt x="93" y="18849"/>
                    </a:cubicBezTo>
                    <a:cubicBezTo>
                      <a:pt x="93" y="18854"/>
                      <a:pt x="94" y="18859"/>
                      <a:pt x="95" y="18864"/>
                    </a:cubicBezTo>
                    <a:cubicBezTo>
                      <a:pt x="96" y="18868"/>
                      <a:pt x="97" y="18873"/>
                      <a:pt x="98" y="18878"/>
                    </a:cubicBezTo>
                    <a:cubicBezTo>
                      <a:pt x="99" y="18883"/>
                      <a:pt x="99" y="18888"/>
                      <a:pt x="100" y="18892"/>
                    </a:cubicBezTo>
                    <a:cubicBezTo>
                      <a:pt x="101" y="18897"/>
                      <a:pt x="102" y="18902"/>
                      <a:pt x="103" y="18907"/>
                    </a:cubicBezTo>
                    <a:cubicBezTo>
                      <a:pt x="104" y="18912"/>
                      <a:pt x="105" y="18917"/>
                      <a:pt x="106" y="18921"/>
                    </a:cubicBezTo>
                    <a:cubicBezTo>
                      <a:pt x="106" y="18926"/>
                      <a:pt x="107" y="18931"/>
                      <a:pt x="108" y="18935"/>
                    </a:cubicBezTo>
                    <a:cubicBezTo>
                      <a:pt x="109" y="18940"/>
                      <a:pt x="110" y="18945"/>
                      <a:pt x="111" y="18950"/>
                    </a:cubicBezTo>
                    <a:cubicBezTo>
                      <a:pt x="112" y="18954"/>
                      <a:pt x="112" y="18959"/>
                      <a:pt x="113" y="18963"/>
                    </a:cubicBezTo>
                    <a:cubicBezTo>
                      <a:pt x="114" y="18969"/>
                      <a:pt x="115" y="18974"/>
                      <a:pt x="116" y="18979"/>
                    </a:cubicBezTo>
                    <a:cubicBezTo>
                      <a:pt x="117" y="18983"/>
                      <a:pt x="117" y="18988"/>
                      <a:pt x="118" y="18992"/>
                    </a:cubicBezTo>
                    <a:cubicBezTo>
                      <a:pt x="119" y="18997"/>
                      <a:pt x="120" y="19002"/>
                      <a:pt x="121" y="19008"/>
                    </a:cubicBezTo>
                    <a:cubicBezTo>
                      <a:pt x="122" y="19012"/>
                      <a:pt x="123" y="19016"/>
                      <a:pt x="124" y="19021"/>
                    </a:cubicBezTo>
                    <a:cubicBezTo>
                      <a:pt x="124" y="19026"/>
                      <a:pt x="125" y="19031"/>
                      <a:pt x="126" y="19036"/>
                    </a:cubicBezTo>
                    <a:cubicBezTo>
                      <a:pt x="127" y="19041"/>
                      <a:pt x="128" y="19045"/>
                      <a:pt x="129" y="19050"/>
                    </a:cubicBezTo>
                    <a:cubicBezTo>
                      <a:pt x="130" y="19055"/>
                      <a:pt x="130" y="19060"/>
                      <a:pt x="131" y="19065"/>
                    </a:cubicBezTo>
                    <a:cubicBezTo>
                      <a:pt x="132" y="19069"/>
                      <a:pt x="133" y="19074"/>
                      <a:pt x="134" y="19079"/>
                    </a:cubicBezTo>
                    <a:cubicBezTo>
                      <a:pt x="135" y="19083"/>
                      <a:pt x="136" y="19088"/>
                      <a:pt x="137" y="19093"/>
                    </a:cubicBezTo>
                    <a:cubicBezTo>
                      <a:pt x="137" y="19097"/>
                      <a:pt x="138" y="19102"/>
                      <a:pt x="139" y="19106"/>
                    </a:cubicBezTo>
                    <a:cubicBezTo>
                      <a:pt x="140" y="19112"/>
                      <a:pt x="141" y="19117"/>
                      <a:pt x="142" y="19123"/>
                    </a:cubicBezTo>
                    <a:cubicBezTo>
                      <a:pt x="143" y="19127"/>
                      <a:pt x="143" y="19131"/>
                      <a:pt x="144" y="19135"/>
                    </a:cubicBezTo>
                    <a:cubicBezTo>
                      <a:pt x="145" y="19141"/>
                      <a:pt x="146" y="19146"/>
                      <a:pt x="147" y="19151"/>
                    </a:cubicBezTo>
                    <a:cubicBezTo>
                      <a:pt x="148" y="19155"/>
                      <a:pt x="149" y="19160"/>
                      <a:pt x="149" y="19165"/>
                    </a:cubicBezTo>
                    <a:cubicBezTo>
                      <a:pt x="150" y="19170"/>
                      <a:pt x="151" y="19174"/>
                      <a:pt x="152" y="19179"/>
                    </a:cubicBezTo>
                    <a:cubicBezTo>
                      <a:pt x="153" y="19184"/>
                      <a:pt x="154" y="19188"/>
                      <a:pt x="155" y="19193"/>
                    </a:cubicBezTo>
                    <a:cubicBezTo>
                      <a:pt x="155" y="19198"/>
                      <a:pt x="156" y="19203"/>
                      <a:pt x="157" y="19208"/>
                    </a:cubicBezTo>
                    <a:cubicBezTo>
                      <a:pt x="158" y="19212"/>
                      <a:pt x="159" y="19217"/>
                      <a:pt x="160" y="19221"/>
                    </a:cubicBezTo>
                    <a:cubicBezTo>
                      <a:pt x="161" y="19227"/>
                      <a:pt x="161" y="19232"/>
                      <a:pt x="162" y="19237"/>
                    </a:cubicBezTo>
                    <a:cubicBezTo>
                      <a:pt x="163" y="19242"/>
                      <a:pt x="164" y="19246"/>
                      <a:pt x="165" y="19250"/>
                    </a:cubicBezTo>
                    <a:cubicBezTo>
                      <a:pt x="166" y="19255"/>
                      <a:pt x="167" y="19260"/>
                      <a:pt x="167" y="19265"/>
                    </a:cubicBezTo>
                    <a:cubicBezTo>
                      <a:pt x="168" y="19270"/>
                      <a:pt x="169" y="19275"/>
                      <a:pt x="170" y="19279"/>
                    </a:cubicBezTo>
                    <a:cubicBezTo>
                      <a:pt x="171" y="19284"/>
                      <a:pt x="172" y="19289"/>
                      <a:pt x="173" y="19293"/>
                    </a:cubicBezTo>
                    <a:cubicBezTo>
                      <a:pt x="173" y="19298"/>
                      <a:pt x="174" y="19303"/>
                      <a:pt x="175" y="19308"/>
                    </a:cubicBezTo>
                    <a:cubicBezTo>
                      <a:pt x="176" y="19313"/>
                      <a:pt x="177" y="19318"/>
                      <a:pt x="178" y="19322"/>
                    </a:cubicBezTo>
                    <a:cubicBezTo>
                      <a:pt x="179" y="19327"/>
                      <a:pt x="179" y="19332"/>
                      <a:pt x="180" y="19337"/>
                    </a:cubicBezTo>
                    <a:cubicBezTo>
                      <a:pt x="181" y="19341"/>
                      <a:pt x="182" y="19346"/>
                      <a:pt x="183" y="19351"/>
                    </a:cubicBezTo>
                    <a:cubicBezTo>
                      <a:pt x="184" y="19356"/>
                      <a:pt x="185" y="19360"/>
                      <a:pt x="185" y="19365"/>
                    </a:cubicBezTo>
                    <a:cubicBezTo>
                      <a:pt x="186" y="19370"/>
                      <a:pt x="187" y="19375"/>
                      <a:pt x="188" y="19380"/>
                    </a:cubicBezTo>
                    <a:cubicBezTo>
                      <a:pt x="189" y="19385"/>
                      <a:pt x="190" y="19390"/>
                      <a:pt x="191" y="19394"/>
                    </a:cubicBezTo>
                    <a:cubicBezTo>
                      <a:pt x="192" y="19399"/>
                      <a:pt x="192" y="19403"/>
                      <a:pt x="193" y="19408"/>
                    </a:cubicBezTo>
                    <a:cubicBezTo>
                      <a:pt x="194" y="19413"/>
                      <a:pt x="195" y="19418"/>
                      <a:pt x="196" y="19423"/>
                    </a:cubicBezTo>
                    <a:cubicBezTo>
                      <a:pt x="197" y="19428"/>
                      <a:pt x="197" y="19432"/>
                      <a:pt x="198" y="19436"/>
                    </a:cubicBezTo>
                    <a:cubicBezTo>
                      <a:pt x="199" y="19441"/>
                      <a:pt x="200" y="19447"/>
                      <a:pt x="201" y="19452"/>
                    </a:cubicBezTo>
                    <a:cubicBezTo>
                      <a:pt x="202" y="19456"/>
                      <a:pt x="203" y="19460"/>
                      <a:pt x="203" y="19465"/>
                    </a:cubicBezTo>
                    <a:cubicBezTo>
                      <a:pt x="204" y="19470"/>
                      <a:pt x="205" y="19475"/>
                      <a:pt x="206" y="19480"/>
                    </a:cubicBezTo>
                    <a:cubicBezTo>
                      <a:pt x="207" y="19485"/>
                      <a:pt x="208" y="19490"/>
                      <a:pt x="209" y="19494"/>
                    </a:cubicBezTo>
                    <a:cubicBezTo>
                      <a:pt x="210" y="19499"/>
                      <a:pt x="210" y="19504"/>
                      <a:pt x="211" y="19508"/>
                    </a:cubicBezTo>
                    <a:cubicBezTo>
                      <a:pt x="212" y="19513"/>
                      <a:pt x="213" y="19518"/>
                      <a:pt x="214" y="19523"/>
                    </a:cubicBezTo>
                    <a:cubicBezTo>
                      <a:pt x="215" y="19528"/>
                      <a:pt x="216" y="19533"/>
                      <a:pt x="217" y="19538"/>
                    </a:cubicBezTo>
                    <a:cubicBezTo>
                      <a:pt x="217" y="19542"/>
                      <a:pt x="218" y="19547"/>
                      <a:pt x="219" y="19551"/>
                    </a:cubicBezTo>
                    <a:cubicBezTo>
                      <a:pt x="220" y="19556"/>
                      <a:pt x="221" y="19561"/>
                      <a:pt x="222" y="19566"/>
                    </a:cubicBezTo>
                    <a:cubicBezTo>
                      <a:pt x="223" y="19571"/>
                      <a:pt x="223" y="19575"/>
                      <a:pt x="224" y="19580"/>
                    </a:cubicBezTo>
                    <a:cubicBezTo>
                      <a:pt x="225" y="19585"/>
                      <a:pt x="226" y="19590"/>
                      <a:pt x="227" y="19595"/>
                    </a:cubicBezTo>
                    <a:cubicBezTo>
                      <a:pt x="228" y="19600"/>
                      <a:pt x="229" y="19604"/>
                      <a:pt x="229" y="19609"/>
                    </a:cubicBezTo>
                    <a:cubicBezTo>
                      <a:pt x="230" y="19614"/>
                      <a:pt x="231" y="19618"/>
                      <a:pt x="232" y="19622"/>
                    </a:cubicBezTo>
                    <a:cubicBezTo>
                      <a:pt x="233" y="19628"/>
                      <a:pt x="234" y="19633"/>
                      <a:pt x="235" y="19638"/>
                    </a:cubicBezTo>
                    <a:cubicBezTo>
                      <a:pt x="235" y="19643"/>
                      <a:pt x="236" y="19647"/>
                      <a:pt x="237" y="19651"/>
                    </a:cubicBezTo>
                    <a:cubicBezTo>
                      <a:pt x="238" y="19656"/>
                      <a:pt x="239" y="19661"/>
                      <a:pt x="240" y="19666"/>
                    </a:cubicBezTo>
                    <a:cubicBezTo>
                      <a:pt x="241" y="19671"/>
                      <a:pt x="241" y="19676"/>
                      <a:pt x="242" y="19682"/>
                    </a:cubicBezTo>
                    <a:cubicBezTo>
                      <a:pt x="243" y="19686"/>
                      <a:pt x="244" y="19690"/>
                      <a:pt x="245" y="19694"/>
                    </a:cubicBezTo>
                    <a:cubicBezTo>
                      <a:pt x="246" y="19699"/>
                      <a:pt x="247" y="19705"/>
                      <a:pt x="248" y="19710"/>
                    </a:cubicBezTo>
                    <a:cubicBezTo>
                      <a:pt x="248" y="19714"/>
                      <a:pt x="249" y="19719"/>
                      <a:pt x="250" y="19723"/>
                    </a:cubicBezTo>
                    <a:cubicBezTo>
                      <a:pt x="251" y="19728"/>
                      <a:pt x="252" y="19733"/>
                      <a:pt x="253" y="19738"/>
                    </a:cubicBezTo>
                    <a:cubicBezTo>
                      <a:pt x="253" y="19743"/>
                      <a:pt x="254" y="19747"/>
                      <a:pt x="255" y="19752"/>
                    </a:cubicBezTo>
                    <a:cubicBezTo>
                      <a:pt x="256" y="19757"/>
                      <a:pt x="257" y="19761"/>
                      <a:pt x="258" y="19766"/>
                    </a:cubicBezTo>
                    <a:cubicBezTo>
                      <a:pt x="259" y="19771"/>
                      <a:pt x="260" y="19776"/>
                      <a:pt x="260" y="19782"/>
                    </a:cubicBezTo>
                    <a:cubicBezTo>
                      <a:pt x="261" y="19786"/>
                      <a:pt x="262" y="19791"/>
                      <a:pt x="263" y="19795"/>
                    </a:cubicBezTo>
                    <a:cubicBezTo>
                      <a:pt x="264" y="19800"/>
                      <a:pt x="265" y="19805"/>
                      <a:pt x="266" y="19810"/>
                    </a:cubicBezTo>
                    <a:cubicBezTo>
                      <a:pt x="266" y="19814"/>
                      <a:pt x="267" y="19819"/>
                      <a:pt x="268" y="19824"/>
                    </a:cubicBezTo>
                    <a:cubicBezTo>
                      <a:pt x="269" y="19828"/>
                      <a:pt x="270" y="19833"/>
                      <a:pt x="270" y="19837"/>
                    </a:cubicBezTo>
                    <a:cubicBezTo>
                      <a:pt x="271" y="19843"/>
                      <a:pt x="272" y="19848"/>
                      <a:pt x="273" y="19853"/>
                    </a:cubicBezTo>
                    <a:cubicBezTo>
                      <a:pt x="274" y="19858"/>
                      <a:pt x="275" y="19862"/>
                      <a:pt x="276" y="19867"/>
                    </a:cubicBezTo>
                    <a:cubicBezTo>
                      <a:pt x="277" y="19872"/>
                      <a:pt x="277" y="19876"/>
                      <a:pt x="278" y="19881"/>
                    </a:cubicBezTo>
                    <a:cubicBezTo>
                      <a:pt x="279" y="19886"/>
                      <a:pt x="280" y="19891"/>
                      <a:pt x="281" y="19896"/>
                    </a:cubicBezTo>
                    <a:cubicBezTo>
                      <a:pt x="282" y="19900"/>
                      <a:pt x="283" y="19904"/>
                      <a:pt x="283" y="19909"/>
                    </a:cubicBezTo>
                    <a:cubicBezTo>
                      <a:pt x="284" y="19914"/>
                      <a:pt x="285" y="19920"/>
                      <a:pt x="286" y="19925"/>
                    </a:cubicBezTo>
                    <a:cubicBezTo>
                      <a:pt x="287" y="19929"/>
                      <a:pt x="288" y="19934"/>
                      <a:pt x="289" y="19938"/>
                    </a:cubicBezTo>
                    <a:cubicBezTo>
                      <a:pt x="289" y="19943"/>
                      <a:pt x="290" y="19948"/>
                      <a:pt x="291" y="19952"/>
                    </a:cubicBezTo>
                    <a:cubicBezTo>
                      <a:pt x="292" y="19958"/>
                      <a:pt x="293" y="19963"/>
                      <a:pt x="294" y="19968"/>
                    </a:cubicBezTo>
                    <a:cubicBezTo>
                      <a:pt x="295" y="19972"/>
                      <a:pt x="296" y="19977"/>
                      <a:pt x="296" y="19981"/>
                    </a:cubicBezTo>
                    <a:cubicBezTo>
                      <a:pt x="464" y="20902"/>
                      <a:pt x="1199" y="21600"/>
                      <a:pt x="2074" y="21600"/>
                    </a:cubicBezTo>
                    <a:lnTo>
                      <a:pt x="21600" y="21600"/>
                    </a:lnTo>
                    <a:lnTo>
                      <a:pt x="21600" y="1447"/>
                    </a:lnTo>
                    <a:cubicBezTo>
                      <a:pt x="21600" y="1447"/>
                      <a:pt x="21597" y="1447"/>
                      <a:pt x="21597" y="1447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alpha val="0"/>
                    </a:schemeClr>
                  </a:gs>
                  <a:gs pos="72000">
                    <a:schemeClr val="bg1">
                      <a:alpha val="0"/>
                    </a:schemeClr>
                  </a:gs>
                  <a:gs pos="0">
                    <a:schemeClr val="bg1">
                      <a:alpha val="37000"/>
                    </a:schemeClr>
                  </a:gs>
                </a:gsLst>
                <a:lin ang="2700000" scaled="0"/>
              </a:gradFill>
              <a:ln w="9525">
                <a:gradFill>
                  <a:gsLst>
                    <a:gs pos="39700">
                      <a:srgbClr val="FFFFFF">
                        <a:lumMod val="99000"/>
                        <a:alpha val="0"/>
                      </a:srgbClr>
                    </a:gs>
                    <a:gs pos="0">
                      <a:schemeClr val="bg1">
                        <a:alpha val="67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3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24" name="Shape 6540"/>
              <p:cNvSpPr/>
              <p:nvPr/>
            </p:nvSpPr>
            <p:spPr>
              <a:xfrm>
                <a:off x="1876002" y="3975599"/>
                <a:ext cx="1070399" cy="9098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1836" y="21600"/>
                    </a:lnTo>
                    <a:cubicBezTo>
                      <a:pt x="826" y="21600"/>
                      <a:pt x="0" y="20628"/>
                      <a:pt x="0" y="19440"/>
                    </a:cubicBezTo>
                    <a:lnTo>
                      <a:pt x="0" y="2160"/>
                    </a:lnTo>
                    <a:cubicBezTo>
                      <a:pt x="0" y="972"/>
                      <a:pt x="826" y="0"/>
                      <a:pt x="1836" y="0"/>
                    </a:cubicBezTo>
                    <a:lnTo>
                      <a:pt x="21600" y="0"/>
                    </a:lnTo>
                  </a:path>
                </a:pathLst>
              </a:custGeom>
              <a:gradFill>
                <a:gsLst>
                  <a:gs pos="100000">
                    <a:schemeClr val="bg1">
                      <a:alpha val="0"/>
                    </a:schemeClr>
                  </a:gs>
                  <a:gs pos="72000">
                    <a:schemeClr val="bg1">
                      <a:alpha val="0"/>
                    </a:schemeClr>
                  </a:gs>
                  <a:gs pos="0">
                    <a:schemeClr val="bg1">
                      <a:alpha val="37000"/>
                    </a:schemeClr>
                  </a:gs>
                </a:gsLst>
                <a:lin ang="2700000" scaled="0"/>
              </a:gradFill>
              <a:ln w="9525">
                <a:gradFill>
                  <a:gsLst>
                    <a:gs pos="39700">
                      <a:srgbClr val="FFFFFF">
                        <a:lumMod val="99000"/>
                        <a:alpha val="0"/>
                      </a:srgbClr>
                    </a:gs>
                    <a:gs pos="0">
                      <a:schemeClr val="bg1">
                        <a:alpha val="67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3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22" name="Shape 6539"/>
            <p:cNvSpPr/>
            <p:nvPr/>
          </p:nvSpPr>
          <p:spPr>
            <a:xfrm>
              <a:off x="2948831" y="3919425"/>
              <a:ext cx="4037279" cy="10889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448"/>
                  </a:moveTo>
                  <a:lnTo>
                    <a:pt x="21598" y="11441"/>
                  </a:lnTo>
                  <a:lnTo>
                    <a:pt x="21599" y="11435"/>
                  </a:lnTo>
                  <a:lnTo>
                    <a:pt x="21597" y="11428"/>
                  </a:lnTo>
                  <a:lnTo>
                    <a:pt x="21599" y="11422"/>
                  </a:lnTo>
                  <a:lnTo>
                    <a:pt x="21596" y="11415"/>
                  </a:lnTo>
                  <a:lnTo>
                    <a:pt x="21598" y="11410"/>
                  </a:lnTo>
                  <a:lnTo>
                    <a:pt x="21596" y="11402"/>
                  </a:lnTo>
                  <a:lnTo>
                    <a:pt x="21597" y="11397"/>
                  </a:lnTo>
                  <a:lnTo>
                    <a:pt x="21595" y="11389"/>
                  </a:lnTo>
                  <a:lnTo>
                    <a:pt x="21597" y="11384"/>
                  </a:lnTo>
                  <a:lnTo>
                    <a:pt x="21594" y="11376"/>
                  </a:lnTo>
                  <a:lnTo>
                    <a:pt x="21596" y="11371"/>
                  </a:lnTo>
                  <a:lnTo>
                    <a:pt x="21593" y="11364"/>
                  </a:lnTo>
                  <a:lnTo>
                    <a:pt x="21595" y="11358"/>
                  </a:lnTo>
                  <a:lnTo>
                    <a:pt x="21593" y="11351"/>
                  </a:lnTo>
                  <a:lnTo>
                    <a:pt x="21594" y="11345"/>
                  </a:lnTo>
                  <a:lnTo>
                    <a:pt x="21592" y="11338"/>
                  </a:lnTo>
                  <a:lnTo>
                    <a:pt x="21594" y="11333"/>
                  </a:lnTo>
                  <a:lnTo>
                    <a:pt x="21591" y="11325"/>
                  </a:lnTo>
                  <a:lnTo>
                    <a:pt x="21593" y="11320"/>
                  </a:lnTo>
                  <a:lnTo>
                    <a:pt x="21591" y="11312"/>
                  </a:lnTo>
                  <a:lnTo>
                    <a:pt x="21592" y="11307"/>
                  </a:lnTo>
                  <a:lnTo>
                    <a:pt x="21590" y="11300"/>
                  </a:lnTo>
                  <a:lnTo>
                    <a:pt x="21592" y="11294"/>
                  </a:lnTo>
                  <a:lnTo>
                    <a:pt x="21589" y="11287"/>
                  </a:lnTo>
                  <a:lnTo>
                    <a:pt x="21591" y="11281"/>
                  </a:lnTo>
                  <a:lnTo>
                    <a:pt x="21589" y="11274"/>
                  </a:lnTo>
                  <a:lnTo>
                    <a:pt x="21590" y="11268"/>
                  </a:lnTo>
                  <a:lnTo>
                    <a:pt x="21588" y="11261"/>
                  </a:lnTo>
                  <a:lnTo>
                    <a:pt x="21590" y="11256"/>
                  </a:lnTo>
                  <a:lnTo>
                    <a:pt x="21587" y="11248"/>
                  </a:lnTo>
                  <a:lnTo>
                    <a:pt x="21589" y="11243"/>
                  </a:lnTo>
                  <a:lnTo>
                    <a:pt x="21586" y="11235"/>
                  </a:lnTo>
                  <a:lnTo>
                    <a:pt x="21588" y="11230"/>
                  </a:lnTo>
                  <a:lnTo>
                    <a:pt x="21586" y="11222"/>
                  </a:lnTo>
                  <a:lnTo>
                    <a:pt x="21588" y="11217"/>
                  </a:lnTo>
                  <a:lnTo>
                    <a:pt x="21585" y="11210"/>
                  </a:lnTo>
                  <a:lnTo>
                    <a:pt x="21587" y="11204"/>
                  </a:lnTo>
                  <a:lnTo>
                    <a:pt x="21584" y="11197"/>
                  </a:lnTo>
                  <a:lnTo>
                    <a:pt x="21586" y="11191"/>
                  </a:lnTo>
                  <a:lnTo>
                    <a:pt x="21584" y="11184"/>
                  </a:lnTo>
                  <a:lnTo>
                    <a:pt x="21585" y="11179"/>
                  </a:lnTo>
                  <a:lnTo>
                    <a:pt x="21583" y="11171"/>
                  </a:lnTo>
                  <a:lnTo>
                    <a:pt x="21585" y="11166"/>
                  </a:lnTo>
                  <a:lnTo>
                    <a:pt x="21582" y="11158"/>
                  </a:lnTo>
                  <a:lnTo>
                    <a:pt x="21584" y="11153"/>
                  </a:lnTo>
                  <a:lnTo>
                    <a:pt x="21582" y="11145"/>
                  </a:lnTo>
                  <a:lnTo>
                    <a:pt x="21583" y="11140"/>
                  </a:lnTo>
                  <a:lnTo>
                    <a:pt x="21581" y="11133"/>
                  </a:lnTo>
                  <a:lnTo>
                    <a:pt x="21583" y="11127"/>
                  </a:lnTo>
                  <a:lnTo>
                    <a:pt x="21580" y="11120"/>
                  </a:lnTo>
                  <a:lnTo>
                    <a:pt x="21582" y="11114"/>
                  </a:lnTo>
                  <a:lnTo>
                    <a:pt x="21580" y="11107"/>
                  </a:lnTo>
                  <a:lnTo>
                    <a:pt x="21581" y="11102"/>
                  </a:lnTo>
                  <a:lnTo>
                    <a:pt x="21579" y="11094"/>
                  </a:lnTo>
                  <a:lnTo>
                    <a:pt x="21581" y="11089"/>
                  </a:lnTo>
                  <a:lnTo>
                    <a:pt x="21578" y="11081"/>
                  </a:lnTo>
                  <a:lnTo>
                    <a:pt x="21580" y="11076"/>
                  </a:lnTo>
                  <a:lnTo>
                    <a:pt x="21578" y="11069"/>
                  </a:lnTo>
                  <a:lnTo>
                    <a:pt x="21579" y="11063"/>
                  </a:lnTo>
                  <a:lnTo>
                    <a:pt x="21577" y="11056"/>
                  </a:lnTo>
                  <a:lnTo>
                    <a:pt x="21579" y="11050"/>
                  </a:lnTo>
                  <a:lnTo>
                    <a:pt x="21576" y="11043"/>
                  </a:lnTo>
                  <a:lnTo>
                    <a:pt x="21578" y="11037"/>
                  </a:lnTo>
                  <a:lnTo>
                    <a:pt x="21575" y="11030"/>
                  </a:lnTo>
                  <a:lnTo>
                    <a:pt x="21577" y="11025"/>
                  </a:lnTo>
                  <a:lnTo>
                    <a:pt x="21575" y="11017"/>
                  </a:lnTo>
                  <a:lnTo>
                    <a:pt x="21576" y="11012"/>
                  </a:lnTo>
                  <a:lnTo>
                    <a:pt x="21574" y="11004"/>
                  </a:lnTo>
                  <a:lnTo>
                    <a:pt x="21576" y="10999"/>
                  </a:lnTo>
                  <a:lnTo>
                    <a:pt x="21573" y="10991"/>
                  </a:lnTo>
                  <a:lnTo>
                    <a:pt x="21575" y="10986"/>
                  </a:lnTo>
                  <a:lnTo>
                    <a:pt x="21573" y="10979"/>
                  </a:lnTo>
                  <a:lnTo>
                    <a:pt x="21574" y="10973"/>
                  </a:lnTo>
                  <a:lnTo>
                    <a:pt x="21572" y="10966"/>
                  </a:lnTo>
                  <a:lnTo>
                    <a:pt x="21574" y="10960"/>
                  </a:lnTo>
                  <a:lnTo>
                    <a:pt x="21571" y="10953"/>
                  </a:lnTo>
                  <a:lnTo>
                    <a:pt x="21573" y="10948"/>
                  </a:lnTo>
                  <a:lnTo>
                    <a:pt x="21571" y="10940"/>
                  </a:lnTo>
                  <a:lnTo>
                    <a:pt x="21572" y="10935"/>
                  </a:lnTo>
                  <a:lnTo>
                    <a:pt x="21570" y="10927"/>
                  </a:lnTo>
                  <a:lnTo>
                    <a:pt x="21572" y="10922"/>
                  </a:lnTo>
                  <a:lnTo>
                    <a:pt x="21569" y="10914"/>
                  </a:lnTo>
                  <a:lnTo>
                    <a:pt x="21571" y="10909"/>
                  </a:lnTo>
                  <a:lnTo>
                    <a:pt x="21568" y="10902"/>
                  </a:lnTo>
                  <a:lnTo>
                    <a:pt x="21570" y="10896"/>
                  </a:lnTo>
                  <a:lnTo>
                    <a:pt x="21568" y="10889"/>
                  </a:lnTo>
                  <a:lnTo>
                    <a:pt x="21570" y="10883"/>
                  </a:lnTo>
                  <a:lnTo>
                    <a:pt x="21567" y="10876"/>
                  </a:lnTo>
                  <a:lnTo>
                    <a:pt x="21569" y="10871"/>
                  </a:lnTo>
                  <a:lnTo>
                    <a:pt x="21566" y="10863"/>
                  </a:lnTo>
                  <a:lnTo>
                    <a:pt x="21568" y="10858"/>
                  </a:lnTo>
                  <a:lnTo>
                    <a:pt x="21566" y="10850"/>
                  </a:lnTo>
                  <a:lnTo>
                    <a:pt x="21567" y="10845"/>
                  </a:lnTo>
                  <a:lnTo>
                    <a:pt x="21565" y="10837"/>
                  </a:lnTo>
                  <a:lnTo>
                    <a:pt x="21567" y="10832"/>
                  </a:lnTo>
                  <a:lnTo>
                    <a:pt x="21564" y="10825"/>
                  </a:lnTo>
                  <a:lnTo>
                    <a:pt x="21566" y="10819"/>
                  </a:lnTo>
                  <a:lnTo>
                    <a:pt x="21564" y="10812"/>
                  </a:lnTo>
                  <a:lnTo>
                    <a:pt x="21565" y="10806"/>
                  </a:lnTo>
                  <a:lnTo>
                    <a:pt x="21563" y="10799"/>
                  </a:lnTo>
                  <a:lnTo>
                    <a:pt x="21565" y="10794"/>
                  </a:lnTo>
                  <a:lnTo>
                    <a:pt x="21562" y="10786"/>
                  </a:lnTo>
                  <a:lnTo>
                    <a:pt x="21564" y="10781"/>
                  </a:lnTo>
                  <a:lnTo>
                    <a:pt x="21562" y="10773"/>
                  </a:lnTo>
                  <a:lnTo>
                    <a:pt x="21563" y="10768"/>
                  </a:lnTo>
                  <a:lnTo>
                    <a:pt x="21561" y="10760"/>
                  </a:lnTo>
                  <a:lnTo>
                    <a:pt x="21563" y="10755"/>
                  </a:lnTo>
                  <a:lnTo>
                    <a:pt x="21560" y="10748"/>
                  </a:lnTo>
                  <a:lnTo>
                    <a:pt x="21562" y="10742"/>
                  </a:lnTo>
                  <a:lnTo>
                    <a:pt x="21559" y="10735"/>
                  </a:lnTo>
                  <a:lnTo>
                    <a:pt x="21561" y="10730"/>
                  </a:lnTo>
                  <a:lnTo>
                    <a:pt x="21559" y="10722"/>
                  </a:lnTo>
                  <a:lnTo>
                    <a:pt x="21561" y="10717"/>
                  </a:lnTo>
                  <a:lnTo>
                    <a:pt x="21558" y="10709"/>
                  </a:lnTo>
                  <a:lnTo>
                    <a:pt x="21560" y="10704"/>
                  </a:lnTo>
                  <a:lnTo>
                    <a:pt x="21557" y="10696"/>
                  </a:lnTo>
                  <a:lnTo>
                    <a:pt x="21559" y="10691"/>
                  </a:lnTo>
                  <a:lnTo>
                    <a:pt x="21557" y="10683"/>
                  </a:lnTo>
                  <a:lnTo>
                    <a:pt x="21558" y="10678"/>
                  </a:lnTo>
                  <a:lnTo>
                    <a:pt x="21556" y="10671"/>
                  </a:lnTo>
                  <a:lnTo>
                    <a:pt x="21558" y="10665"/>
                  </a:lnTo>
                  <a:lnTo>
                    <a:pt x="21555" y="10658"/>
                  </a:lnTo>
                  <a:lnTo>
                    <a:pt x="21557" y="10652"/>
                  </a:lnTo>
                  <a:lnTo>
                    <a:pt x="21555" y="10645"/>
                  </a:lnTo>
                  <a:lnTo>
                    <a:pt x="21556" y="10640"/>
                  </a:lnTo>
                  <a:lnTo>
                    <a:pt x="21554" y="10632"/>
                  </a:lnTo>
                  <a:lnTo>
                    <a:pt x="21556" y="10627"/>
                  </a:lnTo>
                  <a:lnTo>
                    <a:pt x="21553" y="10619"/>
                  </a:lnTo>
                  <a:lnTo>
                    <a:pt x="21555" y="10614"/>
                  </a:lnTo>
                  <a:lnTo>
                    <a:pt x="21553" y="10606"/>
                  </a:lnTo>
                  <a:lnTo>
                    <a:pt x="21554" y="10601"/>
                  </a:lnTo>
                  <a:lnTo>
                    <a:pt x="21552" y="10594"/>
                  </a:lnTo>
                  <a:lnTo>
                    <a:pt x="21554" y="10588"/>
                  </a:lnTo>
                  <a:lnTo>
                    <a:pt x="21551" y="10581"/>
                  </a:lnTo>
                  <a:lnTo>
                    <a:pt x="21553" y="10575"/>
                  </a:lnTo>
                  <a:lnTo>
                    <a:pt x="21551" y="10568"/>
                  </a:lnTo>
                  <a:lnTo>
                    <a:pt x="21552" y="10563"/>
                  </a:lnTo>
                  <a:lnTo>
                    <a:pt x="21550" y="10555"/>
                  </a:lnTo>
                  <a:lnTo>
                    <a:pt x="21552" y="10550"/>
                  </a:lnTo>
                  <a:lnTo>
                    <a:pt x="21549" y="10542"/>
                  </a:lnTo>
                  <a:lnTo>
                    <a:pt x="21551" y="10537"/>
                  </a:lnTo>
                  <a:lnTo>
                    <a:pt x="21548" y="10529"/>
                  </a:lnTo>
                  <a:lnTo>
                    <a:pt x="21550" y="10524"/>
                  </a:lnTo>
                  <a:lnTo>
                    <a:pt x="21548" y="10517"/>
                  </a:lnTo>
                  <a:lnTo>
                    <a:pt x="21550" y="10511"/>
                  </a:lnTo>
                  <a:lnTo>
                    <a:pt x="21547" y="10504"/>
                  </a:lnTo>
                  <a:lnTo>
                    <a:pt x="21549" y="10499"/>
                  </a:lnTo>
                  <a:lnTo>
                    <a:pt x="21546" y="10491"/>
                  </a:lnTo>
                  <a:lnTo>
                    <a:pt x="21548" y="10486"/>
                  </a:lnTo>
                  <a:lnTo>
                    <a:pt x="21546" y="10478"/>
                  </a:lnTo>
                  <a:lnTo>
                    <a:pt x="21547" y="10473"/>
                  </a:lnTo>
                  <a:lnTo>
                    <a:pt x="21545" y="10465"/>
                  </a:lnTo>
                  <a:lnTo>
                    <a:pt x="21547" y="10460"/>
                  </a:lnTo>
                  <a:lnTo>
                    <a:pt x="21544" y="10453"/>
                  </a:lnTo>
                  <a:lnTo>
                    <a:pt x="21546" y="10447"/>
                  </a:lnTo>
                  <a:lnTo>
                    <a:pt x="21544" y="10440"/>
                  </a:lnTo>
                  <a:lnTo>
                    <a:pt x="21545" y="10434"/>
                  </a:lnTo>
                  <a:lnTo>
                    <a:pt x="21543" y="10427"/>
                  </a:lnTo>
                  <a:lnTo>
                    <a:pt x="21545" y="10421"/>
                  </a:lnTo>
                  <a:lnTo>
                    <a:pt x="21542" y="10414"/>
                  </a:lnTo>
                  <a:lnTo>
                    <a:pt x="21544" y="10409"/>
                  </a:lnTo>
                  <a:lnTo>
                    <a:pt x="21542" y="10401"/>
                  </a:lnTo>
                  <a:lnTo>
                    <a:pt x="21543" y="10396"/>
                  </a:lnTo>
                  <a:lnTo>
                    <a:pt x="21541" y="10388"/>
                  </a:lnTo>
                  <a:lnTo>
                    <a:pt x="21543" y="10383"/>
                  </a:lnTo>
                  <a:lnTo>
                    <a:pt x="21540" y="10375"/>
                  </a:lnTo>
                  <a:lnTo>
                    <a:pt x="21542" y="10370"/>
                  </a:lnTo>
                  <a:lnTo>
                    <a:pt x="21539" y="10363"/>
                  </a:lnTo>
                  <a:lnTo>
                    <a:pt x="21541" y="10357"/>
                  </a:lnTo>
                  <a:lnTo>
                    <a:pt x="21539" y="10350"/>
                  </a:lnTo>
                  <a:lnTo>
                    <a:pt x="21541" y="10344"/>
                  </a:lnTo>
                  <a:lnTo>
                    <a:pt x="21538" y="10337"/>
                  </a:lnTo>
                  <a:lnTo>
                    <a:pt x="21540" y="10332"/>
                  </a:lnTo>
                  <a:lnTo>
                    <a:pt x="21537" y="10324"/>
                  </a:lnTo>
                  <a:lnTo>
                    <a:pt x="21539" y="10319"/>
                  </a:lnTo>
                  <a:lnTo>
                    <a:pt x="21537" y="10311"/>
                  </a:lnTo>
                  <a:lnTo>
                    <a:pt x="21538" y="10306"/>
                  </a:lnTo>
                  <a:lnTo>
                    <a:pt x="21536" y="10298"/>
                  </a:lnTo>
                  <a:lnTo>
                    <a:pt x="21538" y="10293"/>
                  </a:lnTo>
                  <a:lnTo>
                    <a:pt x="21535" y="10286"/>
                  </a:lnTo>
                  <a:lnTo>
                    <a:pt x="21537" y="10280"/>
                  </a:lnTo>
                  <a:lnTo>
                    <a:pt x="21535" y="10273"/>
                  </a:lnTo>
                  <a:lnTo>
                    <a:pt x="21536" y="10267"/>
                  </a:lnTo>
                  <a:lnTo>
                    <a:pt x="21534" y="10260"/>
                  </a:lnTo>
                  <a:lnTo>
                    <a:pt x="21536" y="10255"/>
                  </a:lnTo>
                  <a:lnTo>
                    <a:pt x="21533" y="10247"/>
                  </a:lnTo>
                  <a:lnTo>
                    <a:pt x="21535" y="10242"/>
                  </a:lnTo>
                  <a:lnTo>
                    <a:pt x="21532" y="10234"/>
                  </a:lnTo>
                  <a:lnTo>
                    <a:pt x="21534" y="10229"/>
                  </a:lnTo>
                  <a:lnTo>
                    <a:pt x="21532" y="10221"/>
                  </a:lnTo>
                  <a:lnTo>
                    <a:pt x="21534" y="10216"/>
                  </a:lnTo>
                  <a:lnTo>
                    <a:pt x="21531" y="10209"/>
                  </a:lnTo>
                  <a:lnTo>
                    <a:pt x="21533" y="10203"/>
                  </a:lnTo>
                  <a:lnTo>
                    <a:pt x="21530" y="10196"/>
                  </a:lnTo>
                  <a:lnTo>
                    <a:pt x="21532" y="10190"/>
                  </a:lnTo>
                  <a:lnTo>
                    <a:pt x="21530" y="10183"/>
                  </a:lnTo>
                  <a:lnTo>
                    <a:pt x="21531" y="10178"/>
                  </a:lnTo>
                  <a:lnTo>
                    <a:pt x="21529" y="10170"/>
                  </a:lnTo>
                  <a:lnTo>
                    <a:pt x="21531" y="10165"/>
                  </a:lnTo>
                  <a:lnTo>
                    <a:pt x="21528" y="10157"/>
                  </a:lnTo>
                  <a:lnTo>
                    <a:pt x="21530" y="10152"/>
                  </a:lnTo>
                  <a:lnTo>
                    <a:pt x="18238" y="0"/>
                  </a:lnTo>
                  <a:lnTo>
                    <a:pt x="18238" y="1128"/>
                  </a:lnTo>
                  <a:lnTo>
                    <a:pt x="0" y="1128"/>
                  </a:lnTo>
                  <a:lnTo>
                    <a:pt x="0" y="19176"/>
                  </a:lnTo>
                  <a:lnTo>
                    <a:pt x="1" y="19176"/>
                  </a:lnTo>
                  <a:lnTo>
                    <a:pt x="1" y="19189"/>
                  </a:lnTo>
                  <a:lnTo>
                    <a:pt x="1" y="19189"/>
                  </a:lnTo>
                  <a:lnTo>
                    <a:pt x="1" y="19202"/>
                  </a:lnTo>
                  <a:lnTo>
                    <a:pt x="2" y="19202"/>
                  </a:lnTo>
                  <a:lnTo>
                    <a:pt x="2" y="19214"/>
                  </a:lnTo>
                  <a:lnTo>
                    <a:pt x="3" y="19214"/>
                  </a:lnTo>
                  <a:lnTo>
                    <a:pt x="3" y="19227"/>
                  </a:lnTo>
                  <a:lnTo>
                    <a:pt x="3" y="19227"/>
                  </a:lnTo>
                  <a:lnTo>
                    <a:pt x="3" y="19240"/>
                  </a:lnTo>
                  <a:lnTo>
                    <a:pt x="4" y="19240"/>
                  </a:lnTo>
                  <a:lnTo>
                    <a:pt x="4" y="19253"/>
                  </a:lnTo>
                  <a:lnTo>
                    <a:pt x="5" y="19253"/>
                  </a:lnTo>
                  <a:lnTo>
                    <a:pt x="5" y="19266"/>
                  </a:lnTo>
                  <a:lnTo>
                    <a:pt x="6" y="19266"/>
                  </a:lnTo>
                  <a:lnTo>
                    <a:pt x="6" y="19279"/>
                  </a:lnTo>
                  <a:lnTo>
                    <a:pt x="6" y="19279"/>
                  </a:lnTo>
                  <a:lnTo>
                    <a:pt x="6" y="19291"/>
                  </a:lnTo>
                  <a:lnTo>
                    <a:pt x="7" y="19291"/>
                  </a:lnTo>
                  <a:lnTo>
                    <a:pt x="7" y="19304"/>
                  </a:lnTo>
                  <a:lnTo>
                    <a:pt x="8" y="19304"/>
                  </a:lnTo>
                  <a:lnTo>
                    <a:pt x="8" y="19317"/>
                  </a:lnTo>
                  <a:lnTo>
                    <a:pt x="8" y="19317"/>
                  </a:lnTo>
                  <a:lnTo>
                    <a:pt x="8" y="19330"/>
                  </a:lnTo>
                  <a:lnTo>
                    <a:pt x="9" y="19330"/>
                  </a:lnTo>
                  <a:lnTo>
                    <a:pt x="9" y="19343"/>
                  </a:lnTo>
                  <a:lnTo>
                    <a:pt x="10" y="19343"/>
                  </a:lnTo>
                  <a:lnTo>
                    <a:pt x="10" y="19356"/>
                  </a:lnTo>
                  <a:lnTo>
                    <a:pt x="10" y="19356"/>
                  </a:lnTo>
                  <a:lnTo>
                    <a:pt x="10" y="19368"/>
                  </a:lnTo>
                  <a:lnTo>
                    <a:pt x="11" y="19368"/>
                  </a:lnTo>
                  <a:lnTo>
                    <a:pt x="11" y="19381"/>
                  </a:lnTo>
                  <a:lnTo>
                    <a:pt x="12" y="19381"/>
                  </a:lnTo>
                  <a:lnTo>
                    <a:pt x="12" y="19394"/>
                  </a:lnTo>
                  <a:lnTo>
                    <a:pt x="12" y="19394"/>
                  </a:lnTo>
                  <a:lnTo>
                    <a:pt x="12" y="19407"/>
                  </a:lnTo>
                  <a:lnTo>
                    <a:pt x="13" y="19407"/>
                  </a:lnTo>
                  <a:lnTo>
                    <a:pt x="13" y="19420"/>
                  </a:lnTo>
                  <a:lnTo>
                    <a:pt x="14" y="19420"/>
                  </a:lnTo>
                  <a:lnTo>
                    <a:pt x="14" y="19433"/>
                  </a:lnTo>
                  <a:lnTo>
                    <a:pt x="15" y="19433"/>
                  </a:lnTo>
                  <a:lnTo>
                    <a:pt x="15" y="19445"/>
                  </a:lnTo>
                  <a:lnTo>
                    <a:pt x="15" y="19445"/>
                  </a:lnTo>
                  <a:lnTo>
                    <a:pt x="15" y="19458"/>
                  </a:lnTo>
                  <a:lnTo>
                    <a:pt x="16" y="19458"/>
                  </a:lnTo>
                  <a:lnTo>
                    <a:pt x="16" y="19471"/>
                  </a:lnTo>
                  <a:lnTo>
                    <a:pt x="17" y="19471"/>
                  </a:lnTo>
                  <a:lnTo>
                    <a:pt x="17" y="19484"/>
                  </a:lnTo>
                  <a:lnTo>
                    <a:pt x="17" y="19484"/>
                  </a:lnTo>
                  <a:lnTo>
                    <a:pt x="17" y="19497"/>
                  </a:lnTo>
                  <a:lnTo>
                    <a:pt x="18" y="19497"/>
                  </a:lnTo>
                  <a:lnTo>
                    <a:pt x="18" y="19510"/>
                  </a:lnTo>
                  <a:lnTo>
                    <a:pt x="19" y="19510"/>
                  </a:lnTo>
                  <a:lnTo>
                    <a:pt x="19" y="19522"/>
                  </a:lnTo>
                  <a:lnTo>
                    <a:pt x="19" y="19522"/>
                  </a:lnTo>
                  <a:lnTo>
                    <a:pt x="19" y="19535"/>
                  </a:lnTo>
                  <a:lnTo>
                    <a:pt x="20" y="19535"/>
                  </a:lnTo>
                  <a:lnTo>
                    <a:pt x="20" y="19548"/>
                  </a:lnTo>
                  <a:lnTo>
                    <a:pt x="21" y="19548"/>
                  </a:lnTo>
                  <a:lnTo>
                    <a:pt x="21" y="19561"/>
                  </a:lnTo>
                  <a:lnTo>
                    <a:pt x="21" y="19561"/>
                  </a:lnTo>
                  <a:lnTo>
                    <a:pt x="21" y="19574"/>
                  </a:lnTo>
                  <a:lnTo>
                    <a:pt x="22" y="19574"/>
                  </a:lnTo>
                  <a:lnTo>
                    <a:pt x="22" y="19587"/>
                  </a:lnTo>
                  <a:lnTo>
                    <a:pt x="23" y="19587"/>
                  </a:lnTo>
                  <a:lnTo>
                    <a:pt x="23" y="19599"/>
                  </a:lnTo>
                  <a:lnTo>
                    <a:pt x="24" y="19599"/>
                  </a:lnTo>
                  <a:lnTo>
                    <a:pt x="24" y="19612"/>
                  </a:lnTo>
                  <a:lnTo>
                    <a:pt x="24" y="19612"/>
                  </a:lnTo>
                  <a:lnTo>
                    <a:pt x="24" y="19625"/>
                  </a:lnTo>
                  <a:lnTo>
                    <a:pt x="25" y="19625"/>
                  </a:lnTo>
                  <a:lnTo>
                    <a:pt x="25" y="19638"/>
                  </a:lnTo>
                  <a:lnTo>
                    <a:pt x="26" y="19638"/>
                  </a:lnTo>
                  <a:lnTo>
                    <a:pt x="26" y="19651"/>
                  </a:lnTo>
                  <a:lnTo>
                    <a:pt x="26" y="19651"/>
                  </a:lnTo>
                  <a:lnTo>
                    <a:pt x="26" y="19664"/>
                  </a:lnTo>
                  <a:lnTo>
                    <a:pt x="27" y="19664"/>
                  </a:lnTo>
                  <a:lnTo>
                    <a:pt x="27" y="19676"/>
                  </a:lnTo>
                  <a:lnTo>
                    <a:pt x="28" y="19676"/>
                  </a:lnTo>
                  <a:lnTo>
                    <a:pt x="28" y="19689"/>
                  </a:lnTo>
                  <a:lnTo>
                    <a:pt x="28" y="19689"/>
                  </a:lnTo>
                  <a:lnTo>
                    <a:pt x="28" y="19702"/>
                  </a:lnTo>
                  <a:lnTo>
                    <a:pt x="29" y="19702"/>
                  </a:lnTo>
                  <a:lnTo>
                    <a:pt x="29" y="19715"/>
                  </a:lnTo>
                  <a:lnTo>
                    <a:pt x="30" y="19715"/>
                  </a:lnTo>
                  <a:lnTo>
                    <a:pt x="30" y="19728"/>
                  </a:lnTo>
                  <a:lnTo>
                    <a:pt x="30" y="19728"/>
                  </a:lnTo>
                  <a:lnTo>
                    <a:pt x="30" y="19741"/>
                  </a:lnTo>
                  <a:lnTo>
                    <a:pt x="31" y="19741"/>
                  </a:lnTo>
                  <a:lnTo>
                    <a:pt x="31" y="19754"/>
                  </a:lnTo>
                  <a:lnTo>
                    <a:pt x="32" y="19754"/>
                  </a:lnTo>
                  <a:lnTo>
                    <a:pt x="32" y="19766"/>
                  </a:lnTo>
                  <a:lnTo>
                    <a:pt x="33" y="19766"/>
                  </a:lnTo>
                  <a:lnTo>
                    <a:pt x="33" y="19779"/>
                  </a:lnTo>
                  <a:lnTo>
                    <a:pt x="33" y="19779"/>
                  </a:lnTo>
                  <a:lnTo>
                    <a:pt x="33" y="19792"/>
                  </a:lnTo>
                  <a:lnTo>
                    <a:pt x="34" y="19792"/>
                  </a:lnTo>
                  <a:lnTo>
                    <a:pt x="34" y="19805"/>
                  </a:lnTo>
                  <a:lnTo>
                    <a:pt x="35" y="19805"/>
                  </a:lnTo>
                  <a:lnTo>
                    <a:pt x="35" y="19818"/>
                  </a:lnTo>
                  <a:lnTo>
                    <a:pt x="35" y="19818"/>
                  </a:lnTo>
                  <a:lnTo>
                    <a:pt x="35" y="19830"/>
                  </a:lnTo>
                  <a:lnTo>
                    <a:pt x="36" y="19830"/>
                  </a:lnTo>
                  <a:lnTo>
                    <a:pt x="36" y="19843"/>
                  </a:lnTo>
                  <a:lnTo>
                    <a:pt x="37" y="19843"/>
                  </a:lnTo>
                  <a:lnTo>
                    <a:pt x="37" y="19856"/>
                  </a:lnTo>
                  <a:lnTo>
                    <a:pt x="37" y="19856"/>
                  </a:lnTo>
                  <a:lnTo>
                    <a:pt x="37" y="19869"/>
                  </a:lnTo>
                  <a:lnTo>
                    <a:pt x="38" y="19869"/>
                  </a:lnTo>
                  <a:lnTo>
                    <a:pt x="38" y="19882"/>
                  </a:lnTo>
                  <a:lnTo>
                    <a:pt x="39" y="19882"/>
                  </a:lnTo>
                  <a:lnTo>
                    <a:pt x="39" y="19895"/>
                  </a:lnTo>
                  <a:lnTo>
                    <a:pt x="39" y="19895"/>
                  </a:lnTo>
                  <a:lnTo>
                    <a:pt x="39" y="19907"/>
                  </a:lnTo>
                  <a:lnTo>
                    <a:pt x="40" y="19907"/>
                  </a:lnTo>
                  <a:lnTo>
                    <a:pt x="40" y="19920"/>
                  </a:lnTo>
                  <a:lnTo>
                    <a:pt x="41" y="19920"/>
                  </a:lnTo>
                  <a:lnTo>
                    <a:pt x="41" y="19933"/>
                  </a:lnTo>
                  <a:lnTo>
                    <a:pt x="42" y="19933"/>
                  </a:lnTo>
                  <a:lnTo>
                    <a:pt x="42" y="19946"/>
                  </a:lnTo>
                  <a:lnTo>
                    <a:pt x="42" y="19946"/>
                  </a:lnTo>
                  <a:lnTo>
                    <a:pt x="42" y="19959"/>
                  </a:lnTo>
                  <a:lnTo>
                    <a:pt x="43" y="19959"/>
                  </a:lnTo>
                  <a:lnTo>
                    <a:pt x="43" y="19972"/>
                  </a:lnTo>
                  <a:lnTo>
                    <a:pt x="44" y="19972"/>
                  </a:lnTo>
                  <a:lnTo>
                    <a:pt x="44" y="19984"/>
                  </a:lnTo>
                  <a:lnTo>
                    <a:pt x="44" y="19984"/>
                  </a:lnTo>
                  <a:lnTo>
                    <a:pt x="44" y="19997"/>
                  </a:lnTo>
                  <a:lnTo>
                    <a:pt x="45" y="19997"/>
                  </a:lnTo>
                  <a:lnTo>
                    <a:pt x="45" y="20010"/>
                  </a:lnTo>
                  <a:lnTo>
                    <a:pt x="46" y="20010"/>
                  </a:lnTo>
                  <a:lnTo>
                    <a:pt x="46" y="20023"/>
                  </a:lnTo>
                  <a:lnTo>
                    <a:pt x="46" y="20023"/>
                  </a:lnTo>
                  <a:lnTo>
                    <a:pt x="46" y="20036"/>
                  </a:lnTo>
                  <a:lnTo>
                    <a:pt x="47" y="20036"/>
                  </a:lnTo>
                  <a:lnTo>
                    <a:pt x="47" y="20049"/>
                  </a:lnTo>
                  <a:lnTo>
                    <a:pt x="48" y="20049"/>
                  </a:lnTo>
                  <a:lnTo>
                    <a:pt x="48" y="20061"/>
                  </a:lnTo>
                  <a:lnTo>
                    <a:pt x="48" y="20061"/>
                  </a:lnTo>
                  <a:lnTo>
                    <a:pt x="48" y="20074"/>
                  </a:lnTo>
                  <a:lnTo>
                    <a:pt x="49" y="20074"/>
                  </a:lnTo>
                  <a:lnTo>
                    <a:pt x="49" y="20087"/>
                  </a:lnTo>
                  <a:lnTo>
                    <a:pt x="50" y="20087"/>
                  </a:lnTo>
                  <a:lnTo>
                    <a:pt x="50" y="20100"/>
                  </a:lnTo>
                  <a:lnTo>
                    <a:pt x="51" y="20100"/>
                  </a:lnTo>
                  <a:lnTo>
                    <a:pt x="51" y="20113"/>
                  </a:lnTo>
                  <a:lnTo>
                    <a:pt x="51" y="20113"/>
                  </a:lnTo>
                  <a:lnTo>
                    <a:pt x="51" y="20126"/>
                  </a:lnTo>
                  <a:lnTo>
                    <a:pt x="52" y="20126"/>
                  </a:lnTo>
                  <a:lnTo>
                    <a:pt x="52" y="20138"/>
                  </a:lnTo>
                  <a:lnTo>
                    <a:pt x="53" y="20138"/>
                  </a:lnTo>
                  <a:lnTo>
                    <a:pt x="53" y="20151"/>
                  </a:lnTo>
                  <a:lnTo>
                    <a:pt x="53" y="20151"/>
                  </a:lnTo>
                  <a:lnTo>
                    <a:pt x="53" y="20164"/>
                  </a:lnTo>
                  <a:lnTo>
                    <a:pt x="54" y="20164"/>
                  </a:lnTo>
                  <a:lnTo>
                    <a:pt x="54" y="20177"/>
                  </a:lnTo>
                  <a:lnTo>
                    <a:pt x="55" y="20177"/>
                  </a:lnTo>
                  <a:lnTo>
                    <a:pt x="55" y="20190"/>
                  </a:lnTo>
                  <a:lnTo>
                    <a:pt x="55" y="20190"/>
                  </a:lnTo>
                  <a:lnTo>
                    <a:pt x="55" y="20203"/>
                  </a:lnTo>
                  <a:lnTo>
                    <a:pt x="56" y="20203"/>
                  </a:lnTo>
                  <a:lnTo>
                    <a:pt x="56" y="20215"/>
                  </a:lnTo>
                  <a:lnTo>
                    <a:pt x="57" y="20215"/>
                  </a:lnTo>
                  <a:lnTo>
                    <a:pt x="57" y="20228"/>
                  </a:lnTo>
                  <a:lnTo>
                    <a:pt x="57" y="20228"/>
                  </a:lnTo>
                  <a:lnTo>
                    <a:pt x="57" y="20241"/>
                  </a:lnTo>
                  <a:lnTo>
                    <a:pt x="58" y="20241"/>
                  </a:lnTo>
                  <a:lnTo>
                    <a:pt x="58" y="20254"/>
                  </a:lnTo>
                  <a:lnTo>
                    <a:pt x="59" y="20254"/>
                  </a:lnTo>
                  <a:lnTo>
                    <a:pt x="59" y="20267"/>
                  </a:lnTo>
                  <a:lnTo>
                    <a:pt x="60" y="20267"/>
                  </a:lnTo>
                  <a:lnTo>
                    <a:pt x="60" y="20280"/>
                  </a:lnTo>
                  <a:lnTo>
                    <a:pt x="60" y="20280"/>
                  </a:lnTo>
                  <a:lnTo>
                    <a:pt x="60" y="20292"/>
                  </a:lnTo>
                  <a:lnTo>
                    <a:pt x="61" y="20292"/>
                  </a:lnTo>
                  <a:lnTo>
                    <a:pt x="61" y="20305"/>
                  </a:lnTo>
                  <a:lnTo>
                    <a:pt x="62" y="20305"/>
                  </a:lnTo>
                  <a:lnTo>
                    <a:pt x="62" y="20318"/>
                  </a:lnTo>
                  <a:lnTo>
                    <a:pt x="62" y="20318"/>
                  </a:lnTo>
                  <a:lnTo>
                    <a:pt x="62" y="20331"/>
                  </a:lnTo>
                  <a:lnTo>
                    <a:pt x="63" y="20331"/>
                  </a:lnTo>
                  <a:lnTo>
                    <a:pt x="63" y="20344"/>
                  </a:lnTo>
                  <a:lnTo>
                    <a:pt x="64" y="20344"/>
                  </a:lnTo>
                  <a:lnTo>
                    <a:pt x="64" y="20357"/>
                  </a:lnTo>
                  <a:lnTo>
                    <a:pt x="64" y="20357"/>
                  </a:lnTo>
                  <a:lnTo>
                    <a:pt x="64" y="20370"/>
                  </a:lnTo>
                  <a:lnTo>
                    <a:pt x="65" y="20370"/>
                  </a:lnTo>
                  <a:lnTo>
                    <a:pt x="65" y="20382"/>
                  </a:lnTo>
                  <a:lnTo>
                    <a:pt x="66" y="20382"/>
                  </a:lnTo>
                  <a:lnTo>
                    <a:pt x="66" y="20395"/>
                  </a:lnTo>
                  <a:lnTo>
                    <a:pt x="66" y="20395"/>
                  </a:lnTo>
                  <a:lnTo>
                    <a:pt x="66" y="20408"/>
                  </a:lnTo>
                  <a:lnTo>
                    <a:pt x="67" y="20408"/>
                  </a:lnTo>
                  <a:lnTo>
                    <a:pt x="67" y="20421"/>
                  </a:lnTo>
                  <a:lnTo>
                    <a:pt x="68" y="20421"/>
                  </a:lnTo>
                  <a:lnTo>
                    <a:pt x="68" y="20434"/>
                  </a:lnTo>
                  <a:lnTo>
                    <a:pt x="69" y="20434"/>
                  </a:lnTo>
                  <a:lnTo>
                    <a:pt x="69" y="20446"/>
                  </a:lnTo>
                  <a:lnTo>
                    <a:pt x="69" y="20446"/>
                  </a:lnTo>
                  <a:lnTo>
                    <a:pt x="69" y="20459"/>
                  </a:lnTo>
                  <a:lnTo>
                    <a:pt x="70" y="20459"/>
                  </a:lnTo>
                  <a:lnTo>
                    <a:pt x="70" y="20472"/>
                  </a:lnTo>
                  <a:lnTo>
                    <a:pt x="18248" y="20472"/>
                  </a:lnTo>
                  <a:lnTo>
                    <a:pt x="18248" y="20483"/>
                  </a:lnTo>
                  <a:lnTo>
                    <a:pt x="18249" y="20481"/>
                  </a:lnTo>
                  <a:lnTo>
                    <a:pt x="18249" y="20496"/>
                  </a:lnTo>
                  <a:lnTo>
                    <a:pt x="18249" y="20494"/>
                  </a:lnTo>
                  <a:lnTo>
                    <a:pt x="18249" y="20509"/>
                  </a:lnTo>
                  <a:lnTo>
                    <a:pt x="18250" y="20507"/>
                  </a:lnTo>
                  <a:lnTo>
                    <a:pt x="18250" y="20522"/>
                  </a:lnTo>
                  <a:lnTo>
                    <a:pt x="18251" y="20520"/>
                  </a:lnTo>
                  <a:lnTo>
                    <a:pt x="18251" y="20535"/>
                  </a:lnTo>
                  <a:lnTo>
                    <a:pt x="18252" y="20533"/>
                  </a:lnTo>
                  <a:lnTo>
                    <a:pt x="18252" y="20548"/>
                  </a:lnTo>
                  <a:lnTo>
                    <a:pt x="18252" y="20545"/>
                  </a:lnTo>
                  <a:lnTo>
                    <a:pt x="18252" y="20560"/>
                  </a:lnTo>
                  <a:lnTo>
                    <a:pt x="18253" y="20558"/>
                  </a:lnTo>
                  <a:lnTo>
                    <a:pt x="18253" y="20573"/>
                  </a:lnTo>
                  <a:lnTo>
                    <a:pt x="18254" y="20571"/>
                  </a:lnTo>
                  <a:lnTo>
                    <a:pt x="18254" y="20586"/>
                  </a:lnTo>
                  <a:lnTo>
                    <a:pt x="18254" y="20584"/>
                  </a:lnTo>
                  <a:lnTo>
                    <a:pt x="18254" y="20599"/>
                  </a:lnTo>
                  <a:lnTo>
                    <a:pt x="18255" y="20597"/>
                  </a:lnTo>
                  <a:lnTo>
                    <a:pt x="18255" y="20612"/>
                  </a:lnTo>
                  <a:lnTo>
                    <a:pt x="18256" y="20610"/>
                  </a:lnTo>
                  <a:lnTo>
                    <a:pt x="18256" y="20625"/>
                  </a:lnTo>
                  <a:lnTo>
                    <a:pt x="18256" y="20622"/>
                  </a:lnTo>
                  <a:lnTo>
                    <a:pt x="18256" y="20638"/>
                  </a:lnTo>
                  <a:lnTo>
                    <a:pt x="18257" y="20635"/>
                  </a:lnTo>
                  <a:lnTo>
                    <a:pt x="18257" y="20650"/>
                  </a:lnTo>
                  <a:lnTo>
                    <a:pt x="18258" y="20648"/>
                  </a:lnTo>
                  <a:lnTo>
                    <a:pt x="18258" y="20663"/>
                  </a:lnTo>
                  <a:lnTo>
                    <a:pt x="18259" y="20661"/>
                  </a:lnTo>
                  <a:lnTo>
                    <a:pt x="18259" y="20676"/>
                  </a:lnTo>
                  <a:lnTo>
                    <a:pt x="18259" y="20674"/>
                  </a:lnTo>
                  <a:lnTo>
                    <a:pt x="18259" y="20689"/>
                  </a:lnTo>
                  <a:lnTo>
                    <a:pt x="18260" y="20687"/>
                  </a:lnTo>
                  <a:lnTo>
                    <a:pt x="18260" y="20702"/>
                  </a:lnTo>
                  <a:lnTo>
                    <a:pt x="18261" y="20700"/>
                  </a:lnTo>
                  <a:lnTo>
                    <a:pt x="18261" y="20714"/>
                  </a:lnTo>
                  <a:lnTo>
                    <a:pt x="18261" y="20712"/>
                  </a:lnTo>
                  <a:lnTo>
                    <a:pt x="18261" y="20727"/>
                  </a:lnTo>
                  <a:lnTo>
                    <a:pt x="18262" y="20725"/>
                  </a:lnTo>
                  <a:lnTo>
                    <a:pt x="18262" y="20740"/>
                  </a:lnTo>
                  <a:lnTo>
                    <a:pt x="18263" y="20738"/>
                  </a:lnTo>
                  <a:lnTo>
                    <a:pt x="18263" y="20753"/>
                  </a:lnTo>
                  <a:lnTo>
                    <a:pt x="18263" y="20751"/>
                  </a:lnTo>
                  <a:lnTo>
                    <a:pt x="18263" y="20766"/>
                  </a:lnTo>
                  <a:lnTo>
                    <a:pt x="18264" y="20764"/>
                  </a:lnTo>
                  <a:lnTo>
                    <a:pt x="18264" y="20779"/>
                  </a:lnTo>
                  <a:lnTo>
                    <a:pt x="18265" y="20776"/>
                  </a:lnTo>
                  <a:lnTo>
                    <a:pt x="18265" y="20792"/>
                  </a:lnTo>
                  <a:lnTo>
                    <a:pt x="18265" y="20790"/>
                  </a:lnTo>
                  <a:lnTo>
                    <a:pt x="18265" y="20804"/>
                  </a:lnTo>
                  <a:lnTo>
                    <a:pt x="18266" y="20802"/>
                  </a:lnTo>
                  <a:lnTo>
                    <a:pt x="18266" y="20817"/>
                  </a:lnTo>
                  <a:lnTo>
                    <a:pt x="18267" y="20815"/>
                  </a:lnTo>
                  <a:lnTo>
                    <a:pt x="18267" y="20830"/>
                  </a:lnTo>
                  <a:lnTo>
                    <a:pt x="18268" y="20828"/>
                  </a:lnTo>
                  <a:lnTo>
                    <a:pt x="18268" y="20843"/>
                  </a:lnTo>
                  <a:lnTo>
                    <a:pt x="18268" y="20841"/>
                  </a:lnTo>
                  <a:lnTo>
                    <a:pt x="18268" y="20856"/>
                  </a:lnTo>
                  <a:lnTo>
                    <a:pt x="18269" y="20853"/>
                  </a:lnTo>
                  <a:lnTo>
                    <a:pt x="18269" y="20868"/>
                  </a:lnTo>
                  <a:lnTo>
                    <a:pt x="18270" y="20866"/>
                  </a:lnTo>
                  <a:lnTo>
                    <a:pt x="18270" y="20881"/>
                  </a:lnTo>
                  <a:lnTo>
                    <a:pt x="18270" y="20879"/>
                  </a:lnTo>
                  <a:lnTo>
                    <a:pt x="18270" y="20894"/>
                  </a:lnTo>
                  <a:lnTo>
                    <a:pt x="18271" y="20892"/>
                  </a:lnTo>
                  <a:lnTo>
                    <a:pt x="18271" y="20907"/>
                  </a:lnTo>
                  <a:lnTo>
                    <a:pt x="18272" y="20905"/>
                  </a:lnTo>
                  <a:lnTo>
                    <a:pt x="18272" y="20920"/>
                  </a:lnTo>
                  <a:lnTo>
                    <a:pt x="18272" y="20918"/>
                  </a:lnTo>
                  <a:lnTo>
                    <a:pt x="18272" y="20933"/>
                  </a:lnTo>
                  <a:lnTo>
                    <a:pt x="18273" y="20931"/>
                  </a:lnTo>
                  <a:lnTo>
                    <a:pt x="18273" y="20945"/>
                  </a:lnTo>
                  <a:lnTo>
                    <a:pt x="18274" y="20943"/>
                  </a:lnTo>
                  <a:lnTo>
                    <a:pt x="18274" y="20958"/>
                  </a:lnTo>
                  <a:lnTo>
                    <a:pt x="18274" y="20956"/>
                  </a:lnTo>
                  <a:lnTo>
                    <a:pt x="18274" y="20971"/>
                  </a:lnTo>
                  <a:lnTo>
                    <a:pt x="18275" y="20969"/>
                  </a:lnTo>
                  <a:lnTo>
                    <a:pt x="18275" y="20984"/>
                  </a:lnTo>
                  <a:lnTo>
                    <a:pt x="18276" y="20982"/>
                  </a:lnTo>
                  <a:lnTo>
                    <a:pt x="18276" y="20997"/>
                  </a:lnTo>
                  <a:lnTo>
                    <a:pt x="18276" y="20995"/>
                  </a:lnTo>
                  <a:lnTo>
                    <a:pt x="18276" y="21010"/>
                  </a:lnTo>
                  <a:lnTo>
                    <a:pt x="18277" y="21007"/>
                  </a:lnTo>
                  <a:lnTo>
                    <a:pt x="18277" y="21023"/>
                  </a:lnTo>
                  <a:lnTo>
                    <a:pt x="18278" y="21020"/>
                  </a:lnTo>
                  <a:lnTo>
                    <a:pt x="18278" y="21035"/>
                  </a:lnTo>
                  <a:lnTo>
                    <a:pt x="18279" y="21033"/>
                  </a:lnTo>
                  <a:lnTo>
                    <a:pt x="18279" y="21048"/>
                  </a:lnTo>
                  <a:lnTo>
                    <a:pt x="18279" y="21046"/>
                  </a:lnTo>
                  <a:lnTo>
                    <a:pt x="18279" y="21061"/>
                  </a:lnTo>
                  <a:lnTo>
                    <a:pt x="18280" y="21059"/>
                  </a:lnTo>
                  <a:lnTo>
                    <a:pt x="18280" y="21074"/>
                  </a:lnTo>
                  <a:lnTo>
                    <a:pt x="18281" y="21072"/>
                  </a:lnTo>
                  <a:lnTo>
                    <a:pt x="18281" y="21087"/>
                  </a:lnTo>
                  <a:lnTo>
                    <a:pt x="18281" y="21084"/>
                  </a:lnTo>
                  <a:lnTo>
                    <a:pt x="18281" y="21099"/>
                  </a:lnTo>
                  <a:lnTo>
                    <a:pt x="18282" y="21097"/>
                  </a:lnTo>
                  <a:lnTo>
                    <a:pt x="18282" y="21112"/>
                  </a:lnTo>
                  <a:lnTo>
                    <a:pt x="18283" y="21110"/>
                  </a:lnTo>
                  <a:lnTo>
                    <a:pt x="18283" y="21125"/>
                  </a:lnTo>
                  <a:lnTo>
                    <a:pt x="18283" y="21123"/>
                  </a:lnTo>
                  <a:lnTo>
                    <a:pt x="18283" y="21138"/>
                  </a:lnTo>
                  <a:lnTo>
                    <a:pt x="18284" y="21136"/>
                  </a:lnTo>
                  <a:lnTo>
                    <a:pt x="18284" y="21151"/>
                  </a:lnTo>
                  <a:lnTo>
                    <a:pt x="18285" y="21149"/>
                  </a:lnTo>
                  <a:lnTo>
                    <a:pt x="18285" y="21164"/>
                  </a:lnTo>
                  <a:lnTo>
                    <a:pt x="18286" y="21161"/>
                  </a:lnTo>
                  <a:lnTo>
                    <a:pt x="18286" y="21176"/>
                  </a:lnTo>
                  <a:lnTo>
                    <a:pt x="18286" y="21174"/>
                  </a:lnTo>
                  <a:lnTo>
                    <a:pt x="18286" y="21189"/>
                  </a:lnTo>
                  <a:lnTo>
                    <a:pt x="18287" y="21187"/>
                  </a:lnTo>
                  <a:lnTo>
                    <a:pt x="18287" y="21202"/>
                  </a:lnTo>
                  <a:lnTo>
                    <a:pt x="18288" y="21200"/>
                  </a:lnTo>
                  <a:lnTo>
                    <a:pt x="18288" y="21215"/>
                  </a:lnTo>
                  <a:lnTo>
                    <a:pt x="18288" y="21213"/>
                  </a:lnTo>
                  <a:lnTo>
                    <a:pt x="18288" y="21228"/>
                  </a:lnTo>
                  <a:lnTo>
                    <a:pt x="18289" y="21226"/>
                  </a:lnTo>
                  <a:lnTo>
                    <a:pt x="18289" y="21241"/>
                  </a:lnTo>
                  <a:lnTo>
                    <a:pt x="18290" y="21239"/>
                  </a:lnTo>
                  <a:lnTo>
                    <a:pt x="18290" y="21254"/>
                  </a:lnTo>
                  <a:lnTo>
                    <a:pt x="18290" y="21251"/>
                  </a:lnTo>
                  <a:lnTo>
                    <a:pt x="18290" y="21266"/>
                  </a:lnTo>
                  <a:lnTo>
                    <a:pt x="18291" y="21264"/>
                  </a:lnTo>
                  <a:lnTo>
                    <a:pt x="18291" y="21279"/>
                  </a:lnTo>
                  <a:lnTo>
                    <a:pt x="18292" y="21277"/>
                  </a:lnTo>
                  <a:lnTo>
                    <a:pt x="18292" y="21292"/>
                  </a:lnTo>
                  <a:lnTo>
                    <a:pt x="18292" y="21290"/>
                  </a:lnTo>
                  <a:lnTo>
                    <a:pt x="18292" y="21305"/>
                  </a:lnTo>
                  <a:lnTo>
                    <a:pt x="18293" y="21303"/>
                  </a:lnTo>
                  <a:lnTo>
                    <a:pt x="18293" y="21318"/>
                  </a:lnTo>
                  <a:lnTo>
                    <a:pt x="18294" y="21316"/>
                  </a:lnTo>
                  <a:lnTo>
                    <a:pt x="18294" y="21330"/>
                  </a:lnTo>
                  <a:lnTo>
                    <a:pt x="18295" y="21328"/>
                  </a:lnTo>
                  <a:lnTo>
                    <a:pt x="18295" y="21343"/>
                  </a:lnTo>
                  <a:lnTo>
                    <a:pt x="18295" y="21341"/>
                  </a:lnTo>
                  <a:lnTo>
                    <a:pt x="18295" y="21356"/>
                  </a:lnTo>
                  <a:lnTo>
                    <a:pt x="18296" y="21354"/>
                  </a:lnTo>
                  <a:lnTo>
                    <a:pt x="18296" y="21369"/>
                  </a:lnTo>
                  <a:lnTo>
                    <a:pt x="18297" y="21367"/>
                  </a:lnTo>
                  <a:lnTo>
                    <a:pt x="18297" y="21382"/>
                  </a:lnTo>
                  <a:lnTo>
                    <a:pt x="18297" y="21380"/>
                  </a:lnTo>
                  <a:lnTo>
                    <a:pt x="18297" y="21395"/>
                  </a:lnTo>
                  <a:lnTo>
                    <a:pt x="18298" y="21392"/>
                  </a:lnTo>
                  <a:lnTo>
                    <a:pt x="18298" y="21407"/>
                  </a:lnTo>
                  <a:lnTo>
                    <a:pt x="18299" y="21405"/>
                  </a:lnTo>
                  <a:lnTo>
                    <a:pt x="18299" y="21420"/>
                  </a:lnTo>
                  <a:lnTo>
                    <a:pt x="18299" y="21418"/>
                  </a:lnTo>
                  <a:lnTo>
                    <a:pt x="18299" y="21433"/>
                  </a:lnTo>
                  <a:lnTo>
                    <a:pt x="18300" y="21431"/>
                  </a:lnTo>
                  <a:lnTo>
                    <a:pt x="18300" y="21446"/>
                  </a:lnTo>
                  <a:lnTo>
                    <a:pt x="18301" y="21444"/>
                  </a:lnTo>
                  <a:lnTo>
                    <a:pt x="18301" y="21459"/>
                  </a:lnTo>
                  <a:lnTo>
                    <a:pt x="18301" y="21457"/>
                  </a:lnTo>
                  <a:lnTo>
                    <a:pt x="18301" y="21472"/>
                  </a:lnTo>
                  <a:lnTo>
                    <a:pt x="18302" y="21470"/>
                  </a:lnTo>
                  <a:lnTo>
                    <a:pt x="18302" y="21485"/>
                  </a:lnTo>
                  <a:lnTo>
                    <a:pt x="18303" y="21482"/>
                  </a:lnTo>
                  <a:lnTo>
                    <a:pt x="18303" y="21497"/>
                  </a:lnTo>
                  <a:lnTo>
                    <a:pt x="18303" y="21495"/>
                  </a:lnTo>
                  <a:lnTo>
                    <a:pt x="18303" y="21510"/>
                  </a:lnTo>
                  <a:lnTo>
                    <a:pt x="18304" y="21508"/>
                  </a:lnTo>
                  <a:lnTo>
                    <a:pt x="18304" y="21523"/>
                  </a:lnTo>
                  <a:lnTo>
                    <a:pt x="18305" y="21521"/>
                  </a:lnTo>
                  <a:lnTo>
                    <a:pt x="18305" y="21536"/>
                  </a:lnTo>
                  <a:lnTo>
                    <a:pt x="18306" y="21534"/>
                  </a:lnTo>
                  <a:lnTo>
                    <a:pt x="18306" y="21549"/>
                  </a:lnTo>
                  <a:lnTo>
                    <a:pt x="18306" y="21547"/>
                  </a:lnTo>
                  <a:lnTo>
                    <a:pt x="18306" y="21561"/>
                  </a:lnTo>
                  <a:lnTo>
                    <a:pt x="18307" y="21559"/>
                  </a:lnTo>
                  <a:lnTo>
                    <a:pt x="18307" y="21574"/>
                  </a:lnTo>
                  <a:lnTo>
                    <a:pt x="18308" y="21572"/>
                  </a:lnTo>
                  <a:lnTo>
                    <a:pt x="18308" y="21587"/>
                  </a:lnTo>
                  <a:lnTo>
                    <a:pt x="18308" y="21585"/>
                  </a:lnTo>
                  <a:lnTo>
                    <a:pt x="18308" y="21600"/>
                  </a:lnTo>
                  <a:cubicBezTo>
                    <a:pt x="18308" y="21600"/>
                    <a:pt x="21600" y="11448"/>
                    <a:pt x="21600" y="11448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72000">
                  <a:schemeClr val="bg1">
                    <a:alpha val="0"/>
                  </a:schemeClr>
                </a:gs>
                <a:gs pos="0">
                  <a:schemeClr val="bg1">
                    <a:alpha val="37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</p:grpSp>
      <p:sp>
        <p:nvSpPr>
          <p:cNvPr id="125" name="Shape 6541"/>
          <p:cNvSpPr/>
          <p:nvPr/>
        </p:nvSpPr>
        <p:spPr>
          <a:xfrm>
            <a:off x="2946401" y="3919425"/>
            <a:ext cx="4024215" cy="10236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lnTo>
                  <a:pt x="18298" y="0"/>
                </a:lnTo>
                <a:lnTo>
                  <a:pt x="18298" y="1200"/>
                </a:lnTo>
                <a:lnTo>
                  <a:pt x="0" y="1200"/>
                </a:lnTo>
                <a:lnTo>
                  <a:pt x="0" y="20400"/>
                </a:lnTo>
                <a:lnTo>
                  <a:pt x="18298" y="20400"/>
                </a:lnTo>
                <a:lnTo>
                  <a:pt x="18298" y="21600"/>
                </a:lnTo>
                <a:cubicBezTo>
                  <a:pt x="18298" y="21600"/>
                  <a:pt x="21600" y="10800"/>
                  <a:pt x="21600" y="10800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grpSp>
        <p:nvGrpSpPr>
          <p:cNvPr id="126" name="组合 125"/>
          <p:cNvGrpSpPr/>
          <p:nvPr/>
        </p:nvGrpSpPr>
        <p:grpSpPr>
          <a:xfrm>
            <a:off x="1469602" y="3068798"/>
            <a:ext cx="5115270" cy="1088980"/>
            <a:chOff x="1469602" y="3068798"/>
            <a:chExt cx="5115270" cy="1088980"/>
          </a:xfrm>
          <a:solidFill>
            <a:srgbClr val="E6B169"/>
          </a:solidFill>
        </p:grpSpPr>
        <p:grpSp>
          <p:nvGrpSpPr>
            <p:cNvPr id="127" name="组合 126"/>
            <p:cNvGrpSpPr/>
            <p:nvPr/>
          </p:nvGrpSpPr>
          <p:grpSpPr>
            <a:xfrm>
              <a:off x="1469602" y="3124971"/>
              <a:ext cx="1086138" cy="975247"/>
              <a:chOff x="1469602" y="3124971"/>
              <a:chExt cx="1086138" cy="975247"/>
            </a:xfrm>
            <a:grpFill/>
          </p:grpSpPr>
          <p:sp>
            <p:nvSpPr>
              <p:cNvPr id="129" name="Shape 6543"/>
              <p:cNvSpPr/>
              <p:nvPr/>
            </p:nvSpPr>
            <p:spPr>
              <a:xfrm>
                <a:off x="1472273" y="3124971"/>
                <a:ext cx="1083467" cy="9752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97" y="1447"/>
                    </a:moveTo>
                    <a:lnTo>
                      <a:pt x="21597" y="1433"/>
                    </a:lnTo>
                    <a:lnTo>
                      <a:pt x="21595" y="1433"/>
                    </a:lnTo>
                    <a:lnTo>
                      <a:pt x="21595" y="1419"/>
                    </a:lnTo>
                    <a:lnTo>
                      <a:pt x="21592" y="1419"/>
                    </a:lnTo>
                    <a:lnTo>
                      <a:pt x="21592" y="1404"/>
                    </a:lnTo>
                    <a:lnTo>
                      <a:pt x="21590" y="1404"/>
                    </a:lnTo>
                    <a:lnTo>
                      <a:pt x="21590" y="1390"/>
                    </a:lnTo>
                    <a:lnTo>
                      <a:pt x="21587" y="1390"/>
                    </a:lnTo>
                    <a:lnTo>
                      <a:pt x="21587" y="1376"/>
                    </a:lnTo>
                    <a:lnTo>
                      <a:pt x="21585" y="1376"/>
                    </a:lnTo>
                    <a:lnTo>
                      <a:pt x="21585" y="1361"/>
                    </a:lnTo>
                    <a:lnTo>
                      <a:pt x="21582" y="1361"/>
                    </a:lnTo>
                    <a:lnTo>
                      <a:pt x="21582" y="1347"/>
                    </a:lnTo>
                    <a:lnTo>
                      <a:pt x="21579" y="1347"/>
                    </a:lnTo>
                    <a:lnTo>
                      <a:pt x="21579" y="1333"/>
                    </a:lnTo>
                    <a:lnTo>
                      <a:pt x="21577" y="1333"/>
                    </a:lnTo>
                    <a:lnTo>
                      <a:pt x="21577" y="1318"/>
                    </a:lnTo>
                    <a:lnTo>
                      <a:pt x="21574" y="1318"/>
                    </a:lnTo>
                    <a:lnTo>
                      <a:pt x="21574" y="1304"/>
                    </a:lnTo>
                    <a:lnTo>
                      <a:pt x="21572" y="1304"/>
                    </a:lnTo>
                    <a:lnTo>
                      <a:pt x="21572" y="1290"/>
                    </a:lnTo>
                    <a:lnTo>
                      <a:pt x="21569" y="1290"/>
                    </a:lnTo>
                    <a:lnTo>
                      <a:pt x="21569" y="1275"/>
                    </a:lnTo>
                    <a:lnTo>
                      <a:pt x="21566" y="1275"/>
                    </a:lnTo>
                    <a:lnTo>
                      <a:pt x="21566" y="1261"/>
                    </a:lnTo>
                    <a:lnTo>
                      <a:pt x="21564" y="1261"/>
                    </a:lnTo>
                    <a:lnTo>
                      <a:pt x="21564" y="1247"/>
                    </a:lnTo>
                    <a:lnTo>
                      <a:pt x="21561" y="1247"/>
                    </a:lnTo>
                    <a:lnTo>
                      <a:pt x="21561" y="1233"/>
                    </a:lnTo>
                    <a:lnTo>
                      <a:pt x="21559" y="1233"/>
                    </a:lnTo>
                    <a:lnTo>
                      <a:pt x="21559" y="1218"/>
                    </a:lnTo>
                    <a:lnTo>
                      <a:pt x="21556" y="1218"/>
                    </a:lnTo>
                    <a:lnTo>
                      <a:pt x="21556" y="1204"/>
                    </a:lnTo>
                    <a:lnTo>
                      <a:pt x="21554" y="1204"/>
                    </a:lnTo>
                    <a:lnTo>
                      <a:pt x="21554" y="1189"/>
                    </a:lnTo>
                    <a:lnTo>
                      <a:pt x="21551" y="1189"/>
                    </a:lnTo>
                    <a:lnTo>
                      <a:pt x="21551" y="1175"/>
                    </a:lnTo>
                    <a:lnTo>
                      <a:pt x="21548" y="1175"/>
                    </a:lnTo>
                    <a:lnTo>
                      <a:pt x="21548" y="1161"/>
                    </a:lnTo>
                    <a:lnTo>
                      <a:pt x="21546" y="1161"/>
                    </a:lnTo>
                    <a:lnTo>
                      <a:pt x="21546" y="1146"/>
                    </a:lnTo>
                    <a:lnTo>
                      <a:pt x="21543" y="1146"/>
                    </a:lnTo>
                    <a:lnTo>
                      <a:pt x="21543" y="1132"/>
                    </a:lnTo>
                    <a:lnTo>
                      <a:pt x="21541" y="1132"/>
                    </a:lnTo>
                    <a:lnTo>
                      <a:pt x="21541" y="1118"/>
                    </a:lnTo>
                    <a:lnTo>
                      <a:pt x="21538" y="1118"/>
                    </a:lnTo>
                    <a:lnTo>
                      <a:pt x="21538" y="1103"/>
                    </a:lnTo>
                    <a:lnTo>
                      <a:pt x="21535" y="1103"/>
                    </a:lnTo>
                    <a:lnTo>
                      <a:pt x="21535" y="1089"/>
                    </a:lnTo>
                    <a:lnTo>
                      <a:pt x="21533" y="1089"/>
                    </a:lnTo>
                    <a:lnTo>
                      <a:pt x="21533" y="1075"/>
                    </a:lnTo>
                    <a:lnTo>
                      <a:pt x="21530" y="1075"/>
                    </a:lnTo>
                    <a:lnTo>
                      <a:pt x="21530" y="1061"/>
                    </a:lnTo>
                    <a:lnTo>
                      <a:pt x="21528" y="1061"/>
                    </a:lnTo>
                    <a:lnTo>
                      <a:pt x="21528" y="1046"/>
                    </a:lnTo>
                    <a:lnTo>
                      <a:pt x="21525" y="1046"/>
                    </a:lnTo>
                    <a:lnTo>
                      <a:pt x="21525" y="1032"/>
                    </a:lnTo>
                    <a:lnTo>
                      <a:pt x="21523" y="1032"/>
                    </a:lnTo>
                    <a:lnTo>
                      <a:pt x="21523" y="1017"/>
                    </a:lnTo>
                    <a:lnTo>
                      <a:pt x="21520" y="1017"/>
                    </a:lnTo>
                    <a:lnTo>
                      <a:pt x="21520" y="1003"/>
                    </a:lnTo>
                    <a:lnTo>
                      <a:pt x="21517" y="1003"/>
                    </a:lnTo>
                    <a:lnTo>
                      <a:pt x="21517" y="989"/>
                    </a:lnTo>
                    <a:lnTo>
                      <a:pt x="21515" y="989"/>
                    </a:lnTo>
                    <a:lnTo>
                      <a:pt x="21515" y="974"/>
                    </a:lnTo>
                    <a:lnTo>
                      <a:pt x="21512" y="974"/>
                    </a:lnTo>
                    <a:lnTo>
                      <a:pt x="21512" y="960"/>
                    </a:lnTo>
                    <a:lnTo>
                      <a:pt x="21510" y="960"/>
                    </a:lnTo>
                    <a:lnTo>
                      <a:pt x="21510" y="946"/>
                    </a:lnTo>
                    <a:lnTo>
                      <a:pt x="21507" y="946"/>
                    </a:lnTo>
                    <a:lnTo>
                      <a:pt x="21507" y="932"/>
                    </a:lnTo>
                    <a:lnTo>
                      <a:pt x="21505" y="932"/>
                    </a:lnTo>
                    <a:lnTo>
                      <a:pt x="21505" y="917"/>
                    </a:lnTo>
                    <a:lnTo>
                      <a:pt x="21502" y="917"/>
                    </a:lnTo>
                    <a:lnTo>
                      <a:pt x="21502" y="903"/>
                    </a:lnTo>
                    <a:lnTo>
                      <a:pt x="21499" y="903"/>
                    </a:lnTo>
                    <a:lnTo>
                      <a:pt x="21499" y="889"/>
                    </a:lnTo>
                    <a:lnTo>
                      <a:pt x="21497" y="889"/>
                    </a:lnTo>
                    <a:lnTo>
                      <a:pt x="21497" y="874"/>
                    </a:lnTo>
                    <a:lnTo>
                      <a:pt x="21494" y="874"/>
                    </a:lnTo>
                    <a:lnTo>
                      <a:pt x="21494" y="860"/>
                    </a:lnTo>
                    <a:lnTo>
                      <a:pt x="21492" y="860"/>
                    </a:lnTo>
                    <a:lnTo>
                      <a:pt x="21492" y="845"/>
                    </a:lnTo>
                    <a:lnTo>
                      <a:pt x="21489" y="845"/>
                    </a:lnTo>
                    <a:lnTo>
                      <a:pt x="21489" y="831"/>
                    </a:lnTo>
                    <a:lnTo>
                      <a:pt x="21486" y="831"/>
                    </a:lnTo>
                    <a:lnTo>
                      <a:pt x="21486" y="817"/>
                    </a:lnTo>
                    <a:lnTo>
                      <a:pt x="21484" y="817"/>
                    </a:lnTo>
                    <a:lnTo>
                      <a:pt x="21484" y="802"/>
                    </a:lnTo>
                    <a:lnTo>
                      <a:pt x="21481" y="802"/>
                    </a:lnTo>
                    <a:lnTo>
                      <a:pt x="21481" y="788"/>
                    </a:lnTo>
                    <a:lnTo>
                      <a:pt x="21479" y="788"/>
                    </a:lnTo>
                    <a:lnTo>
                      <a:pt x="21479" y="774"/>
                    </a:lnTo>
                    <a:lnTo>
                      <a:pt x="21476" y="774"/>
                    </a:lnTo>
                    <a:lnTo>
                      <a:pt x="21476" y="760"/>
                    </a:lnTo>
                    <a:lnTo>
                      <a:pt x="21474" y="760"/>
                    </a:lnTo>
                    <a:lnTo>
                      <a:pt x="21474" y="745"/>
                    </a:lnTo>
                    <a:lnTo>
                      <a:pt x="21471" y="745"/>
                    </a:lnTo>
                    <a:lnTo>
                      <a:pt x="21471" y="731"/>
                    </a:lnTo>
                    <a:lnTo>
                      <a:pt x="21468" y="731"/>
                    </a:lnTo>
                    <a:lnTo>
                      <a:pt x="21468" y="716"/>
                    </a:lnTo>
                    <a:lnTo>
                      <a:pt x="21466" y="716"/>
                    </a:lnTo>
                    <a:lnTo>
                      <a:pt x="21466" y="702"/>
                    </a:lnTo>
                    <a:lnTo>
                      <a:pt x="21463" y="702"/>
                    </a:lnTo>
                    <a:lnTo>
                      <a:pt x="21463" y="688"/>
                    </a:lnTo>
                    <a:lnTo>
                      <a:pt x="21461" y="688"/>
                    </a:lnTo>
                    <a:lnTo>
                      <a:pt x="21461" y="674"/>
                    </a:lnTo>
                    <a:lnTo>
                      <a:pt x="21458" y="674"/>
                    </a:lnTo>
                    <a:lnTo>
                      <a:pt x="21458" y="659"/>
                    </a:lnTo>
                    <a:lnTo>
                      <a:pt x="21456" y="659"/>
                    </a:lnTo>
                    <a:lnTo>
                      <a:pt x="21456" y="645"/>
                    </a:lnTo>
                    <a:lnTo>
                      <a:pt x="21453" y="645"/>
                    </a:lnTo>
                    <a:lnTo>
                      <a:pt x="21453" y="631"/>
                    </a:lnTo>
                    <a:lnTo>
                      <a:pt x="21450" y="631"/>
                    </a:lnTo>
                    <a:lnTo>
                      <a:pt x="21450" y="616"/>
                    </a:lnTo>
                    <a:lnTo>
                      <a:pt x="21448" y="616"/>
                    </a:lnTo>
                    <a:lnTo>
                      <a:pt x="21448" y="602"/>
                    </a:lnTo>
                    <a:lnTo>
                      <a:pt x="21445" y="602"/>
                    </a:lnTo>
                    <a:lnTo>
                      <a:pt x="21445" y="588"/>
                    </a:lnTo>
                    <a:lnTo>
                      <a:pt x="21443" y="588"/>
                    </a:lnTo>
                    <a:lnTo>
                      <a:pt x="21443" y="573"/>
                    </a:lnTo>
                    <a:lnTo>
                      <a:pt x="21440" y="573"/>
                    </a:lnTo>
                    <a:lnTo>
                      <a:pt x="21440" y="559"/>
                    </a:lnTo>
                    <a:lnTo>
                      <a:pt x="21437" y="559"/>
                    </a:lnTo>
                    <a:lnTo>
                      <a:pt x="21437" y="544"/>
                    </a:lnTo>
                    <a:lnTo>
                      <a:pt x="21435" y="544"/>
                    </a:lnTo>
                    <a:lnTo>
                      <a:pt x="21435" y="530"/>
                    </a:lnTo>
                    <a:lnTo>
                      <a:pt x="21432" y="530"/>
                    </a:lnTo>
                    <a:lnTo>
                      <a:pt x="21432" y="516"/>
                    </a:lnTo>
                    <a:lnTo>
                      <a:pt x="21430" y="516"/>
                    </a:lnTo>
                    <a:lnTo>
                      <a:pt x="21430" y="502"/>
                    </a:lnTo>
                    <a:lnTo>
                      <a:pt x="21427" y="502"/>
                    </a:lnTo>
                    <a:lnTo>
                      <a:pt x="21427" y="487"/>
                    </a:lnTo>
                    <a:lnTo>
                      <a:pt x="21425" y="487"/>
                    </a:lnTo>
                    <a:lnTo>
                      <a:pt x="21425" y="473"/>
                    </a:lnTo>
                    <a:lnTo>
                      <a:pt x="21422" y="473"/>
                    </a:lnTo>
                    <a:lnTo>
                      <a:pt x="21422" y="459"/>
                    </a:lnTo>
                    <a:lnTo>
                      <a:pt x="21419" y="459"/>
                    </a:lnTo>
                    <a:lnTo>
                      <a:pt x="21419" y="444"/>
                    </a:lnTo>
                    <a:lnTo>
                      <a:pt x="21417" y="444"/>
                    </a:lnTo>
                    <a:lnTo>
                      <a:pt x="21417" y="430"/>
                    </a:lnTo>
                    <a:lnTo>
                      <a:pt x="21414" y="430"/>
                    </a:lnTo>
                    <a:lnTo>
                      <a:pt x="21414" y="416"/>
                    </a:lnTo>
                    <a:lnTo>
                      <a:pt x="21412" y="416"/>
                    </a:lnTo>
                    <a:lnTo>
                      <a:pt x="21412" y="401"/>
                    </a:lnTo>
                    <a:lnTo>
                      <a:pt x="21409" y="401"/>
                    </a:lnTo>
                    <a:lnTo>
                      <a:pt x="21409" y="387"/>
                    </a:lnTo>
                    <a:lnTo>
                      <a:pt x="21407" y="387"/>
                    </a:lnTo>
                    <a:lnTo>
                      <a:pt x="21407" y="373"/>
                    </a:lnTo>
                    <a:lnTo>
                      <a:pt x="21404" y="373"/>
                    </a:lnTo>
                    <a:lnTo>
                      <a:pt x="21404" y="358"/>
                    </a:lnTo>
                    <a:lnTo>
                      <a:pt x="21401" y="358"/>
                    </a:lnTo>
                    <a:lnTo>
                      <a:pt x="21401" y="344"/>
                    </a:lnTo>
                    <a:lnTo>
                      <a:pt x="21399" y="344"/>
                    </a:lnTo>
                    <a:lnTo>
                      <a:pt x="21399" y="330"/>
                    </a:lnTo>
                    <a:lnTo>
                      <a:pt x="21396" y="330"/>
                    </a:lnTo>
                    <a:lnTo>
                      <a:pt x="21396" y="315"/>
                    </a:lnTo>
                    <a:lnTo>
                      <a:pt x="21394" y="315"/>
                    </a:lnTo>
                    <a:lnTo>
                      <a:pt x="21394" y="301"/>
                    </a:lnTo>
                    <a:lnTo>
                      <a:pt x="21391" y="301"/>
                    </a:lnTo>
                    <a:lnTo>
                      <a:pt x="21391" y="287"/>
                    </a:lnTo>
                    <a:lnTo>
                      <a:pt x="21388" y="287"/>
                    </a:lnTo>
                    <a:lnTo>
                      <a:pt x="21388" y="272"/>
                    </a:lnTo>
                    <a:lnTo>
                      <a:pt x="21386" y="272"/>
                    </a:lnTo>
                    <a:lnTo>
                      <a:pt x="21386" y="258"/>
                    </a:lnTo>
                    <a:lnTo>
                      <a:pt x="21383" y="258"/>
                    </a:lnTo>
                    <a:lnTo>
                      <a:pt x="21383" y="244"/>
                    </a:lnTo>
                    <a:lnTo>
                      <a:pt x="21381" y="244"/>
                    </a:lnTo>
                    <a:lnTo>
                      <a:pt x="21381" y="229"/>
                    </a:lnTo>
                    <a:lnTo>
                      <a:pt x="21378" y="229"/>
                    </a:lnTo>
                    <a:lnTo>
                      <a:pt x="21378" y="215"/>
                    </a:lnTo>
                    <a:lnTo>
                      <a:pt x="21376" y="215"/>
                    </a:lnTo>
                    <a:lnTo>
                      <a:pt x="21376" y="201"/>
                    </a:lnTo>
                    <a:lnTo>
                      <a:pt x="21373" y="201"/>
                    </a:lnTo>
                    <a:lnTo>
                      <a:pt x="21373" y="186"/>
                    </a:lnTo>
                    <a:lnTo>
                      <a:pt x="21370" y="186"/>
                    </a:lnTo>
                    <a:lnTo>
                      <a:pt x="21370" y="172"/>
                    </a:lnTo>
                    <a:lnTo>
                      <a:pt x="21368" y="172"/>
                    </a:lnTo>
                    <a:lnTo>
                      <a:pt x="21368" y="158"/>
                    </a:lnTo>
                    <a:lnTo>
                      <a:pt x="21365" y="158"/>
                    </a:lnTo>
                    <a:lnTo>
                      <a:pt x="21365" y="143"/>
                    </a:lnTo>
                    <a:lnTo>
                      <a:pt x="21363" y="143"/>
                    </a:lnTo>
                    <a:lnTo>
                      <a:pt x="21363" y="129"/>
                    </a:lnTo>
                    <a:lnTo>
                      <a:pt x="21360" y="129"/>
                    </a:lnTo>
                    <a:lnTo>
                      <a:pt x="21360" y="115"/>
                    </a:lnTo>
                    <a:lnTo>
                      <a:pt x="21358" y="115"/>
                    </a:lnTo>
                    <a:lnTo>
                      <a:pt x="21358" y="100"/>
                    </a:lnTo>
                    <a:lnTo>
                      <a:pt x="21355" y="100"/>
                    </a:lnTo>
                    <a:lnTo>
                      <a:pt x="21355" y="86"/>
                    </a:lnTo>
                    <a:lnTo>
                      <a:pt x="21352" y="86"/>
                    </a:lnTo>
                    <a:lnTo>
                      <a:pt x="21352" y="72"/>
                    </a:lnTo>
                    <a:lnTo>
                      <a:pt x="21350" y="72"/>
                    </a:lnTo>
                    <a:lnTo>
                      <a:pt x="21350" y="57"/>
                    </a:lnTo>
                    <a:lnTo>
                      <a:pt x="21347" y="57"/>
                    </a:lnTo>
                    <a:lnTo>
                      <a:pt x="21347" y="43"/>
                    </a:lnTo>
                    <a:lnTo>
                      <a:pt x="21345" y="43"/>
                    </a:lnTo>
                    <a:lnTo>
                      <a:pt x="21345" y="29"/>
                    </a:lnTo>
                    <a:lnTo>
                      <a:pt x="21342" y="29"/>
                    </a:lnTo>
                    <a:lnTo>
                      <a:pt x="21342" y="14"/>
                    </a:lnTo>
                    <a:lnTo>
                      <a:pt x="21339" y="14"/>
                    </a:lnTo>
                    <a:lnTo>
                      <a:pt x="21339" y="0"/>
                    </a:lnTo>
                    <a:lnTo>
                      <a:pt x="1814" y="0"/>
                    </a:lnTo>
                    <a:cubicBezTo>
                      <a:pt x="816" y="0"/>
                      <a:pt x="0" y="907"/>
                      <a:pt x="0" y="2015"/>
                    </a:cubicBezTo>
                    <a:lnTo>
                      <a:pt x="0" y="18137"/>
                    </a:lnTo>
                    <a:cubicBezTo>
                      <a:pt x="0" y="18278"/>
                      <a:pt x="13" y="18416"/>
                      <a:pt x="38" y="18548"/>
                    </a:cubicBezTo>
                    <a:cubicBezTo>
                      <a:pt x="39" y="18553"/>
                      <a:pt x="40" y="18558"/>
                      <a:pt x="41" y="18563"/>
                    </a:cubicBezTo>
                    <a:cubicBezTo>
                      <a:pt x="42" y="18568"/>
                      <a:pt x="43" y="18572"/>
                      <a:pt x="44" y="18577"/>
                    </a:cubicBezTo>
                    <a:cubicBezTo>
                      <a:pt x="45" y="18582"/>
                      <a:pt x="45" y="18587"/>
                      <a:pt x="46" y="18592"/>
                    </a:cubicBezTo>
                    <a:cubicBezTo>
                      <a:pt x="47" y="18596"/>
                      <a:pt x="48" y="18601"/>
                      <a:pt x="49" y="18606"/>
                    </a:cubicBezTo>
                    <a:cubicBezTo>
                      <a:pt x="50" y="18610"/>
                      <a:pt x="50" y="18615"/>
                      <a:pt x="51" y="18620"/>
                    </a:cubicBezTo>
                    <a:cubicBezTo>
                      <a:pt x="52" y="18625"/>
                      <a:pt x="53" y="18630"/>
                      <a:pt x="54" y="18634"/>
                    </a:cubicBezTo>
                    <a:cubicBezTo>
                      <a:pt x="55" y="18639"/>
                      <a:pt x="56" y="18644"/>
                      <a:pt x="57" y="18649"/>
                    </a:cubicBezTo>
                    <a:cubicBezTo>
                      <a:pt x="57" y="18654"/>
                      <a:pt x="58" y="18659"/>
                      <a:pt x="59" y="18664"/>
                    </a:cubicBezTo>
                    <a:cubicBezTo>
                      <a:pt x="60" y="18668"/>
                      <a:pt x="61" y="18672"/>
                      <a:pt x="62" y="18676"/>
                    </a:cubicBezTo>
                    <a:cubicBezTo>
                      <a:pt x="62" y="18682"/>
                      <a:pt x="63" y="18687"/>
                      <a:pt x="64" y="18693"/>
                    </a:cubicBezTo>
                    <a:cubicBezTo>
                      <a:pt x="65" y="18697"/>
                      <a:pt x="66" y="18701"/>
                      <a:pt x="67" y="18705"/>
                    </a:cubicBezTo>
                    <a:cubicBezTo>
                      <a:pt x="68" y="18710"/>
                      <a:pt x="69" y="18715"/>
                      <a:pt x="69" y="18720"/>
                    </a:cubicBezTo>
                    <a:cubicBezTo>
                      <a:pt x="70" y="18725"/>
                      <a:pt x="71" y="18730"/>
                      <a:pt x="72" y="18735"/>
                    </a:cubicBezTo>
                    <a:cubicBezTo>
                      <a:pt x="73" y="18739"/>
                      <a:pt x="74" y="18744"/>
                      <a:pt x="75" y="18749"/>
                    </a:cubicBezTo>
                    <a:cubicBezTo>
                      <a:pt x="75" y="18754"/>
                      <a:pt x="76" y="18759"/>
                      <a:pt x="77" y="18764"/>
                    </a:cubicBezTo>
                    <a:cubicBezTo>
                      <a:pt x="78" y="18769"/>
                      <a:pt x="79" y="18773"/>
                      <a:pt x="80" y="18777"/>
                    </a:cubicBezTo>
                    <a:cubicBezTo>
                      <a:pt x="81" y="18782"/>
                      <a:pt x="81" y="18787"/>
                      <a:pt x="82" y="18792"/>
                    </a:cubicBezTo>
                    <a:cubicBezTo>
                      <a:pt x="83" y="18797"/>
                      <a:pt x="84" y="18802"/>
                      <a:pt x="85" y="18807"/>
                    </a:cubicBezTo>
                    <a:cubicBezTo>
                      <a:pt x="86" y="18811"/>
                      <a:pt x="87" y="18816"/>
                      <a:pt x="87" y="18820"/>
                    </a:cubicBezTo>
                    <a:cubicBezTo>
                      <a:pt x="88" y="18825"/>
                      <a:pt x="89" y="18831"/>
                      <a:pt x="90" y="18836"/>
                    </a:cubicBezTo>
                    <a:cubicBezTo>
                      <a:pt x="91" y="18840"/>
                      <a:pt x="92" y="18844"/>
                      <a:pt x="93" y="18849"/>
                    </a:cubicBezTo>
                    <a:cubicBezTo>
                      <a:pt x="93" y="18854"/>
                      <a:pt x="94" y="18859"/>
                      <a:pt x="95" y="18864"/>
                    </a:cubicBezTo>
                    <a:cubicBezTo>
                      <a:pt x="96" y="18868"/>
                      <a:pt x="97" y="18873"/>
                      <a:pt x="98" y="18878"/>
                    </a:cubicBezTo>
                    <a:cubicBezTo>
                      <a:pt x="99" y="18883"/>
                      <a:pt x="99" y="18888"/>
                      <a:pt x="100" y="18892"/>
                    </a:cubicBezTo>
                    <a:cubicBezTo>
                      <a:pt x="101" y="18897"/>
                      <a:pt x="102" y="18902"/>
                      <a:pt x="103" y="18907"/>
                    </a:cubicBezTo>
                    <a:cubicBezTo>
                      <a:pt x="104" y="18912"/>
                      <a:pt x="105" y="18917"/>
                      <a:pt x="106" y="18921"/>
                    </a:cubicBezTo>
                    <a:cubicBezTo>
                      <a:pt x="106" y="18926"/>
                      <a:pt x="107" y="18931"/>
                      <a:pt x="108" y="18935"/>
                    </a:cubicBezTo>
                    <a:cubicBezTo>
                      <a:pt x="109" y="18940"/>
                      <a:pt x="110" y="18945"/>
                      <a:pt x="111" y="18950"/>
                    </a:cubicBezTo>
                    <a:cubicBezTo>
                      <a:pt x="112" y="18954"/>
                      <a:pt x="112" y="18959"/>
                      <a:pt x="113" y="18963"/>
                    </a:cubicBezTo>
                    <a:cubicBezTo>
                      <a:pt x="114" y="18969"/>
                      <a:pt x="115" y="18974"/>
                      <a:pt x="116" y="18979"/>
                    </a:cubicBezTo>
                    <a:cubicBezTo>
                      <a:pt x="117" y="18983"/>
                      <a:pt x="117" y="18988"/>
                      <a:pt x="118" y="18992"/>
                    </a:cubicBezTo>
                    <a:cubicBezTo>
                      <a:pt x="119" y="18997"/>
                      <a:pt x="120" y="19002"/>
                      <a:pt x="121" y="19008"/>
                    </a:cubicBezTo>
                    <a:cubicBezTo>
                      <a:pt x="122" y="19012"/>
                      <a:pt x="123" y="19016"/>
                      <a:pt x="124" y="19021"/>
                    </a:cubicBezTo>
                    <a:cubicBezTo>
                      <a:pt x="124" y="19026"/>
                      <a:pt x="125" y="19031"/>
                      <a:pt x="126" y="19036"/>
                    </a:cubicBezTo>
                    <a:cubicBezTo>
                      <a:pt x="127" y="19041"/>
                      <a:pt x="128" y="19045"/>
                      <a:pt x="129" y="19050"/>
                    </a:cubicBezTo>
                    <a:cubicBezTo>
                      <a:pt x="130" y="19055"/>
                      <a:pt x="130" y="19060"/>
                      <a:pt x="131" y="19065"/>
                    </a:cubicBezTo>
                    <a:cubicBezTo>
                      <a:pt x="132" y="19069"/>
                      <a:pt x="133" y="19074"/>
                      <a:pt x="134" y="19079"/>
                    </a:cubicBezTo>
                    <a:cubicBezTo>
                      <a:pt x="135" y="19083"/>
                      <a:pt x="136" y="19088"/>
                      <a:pt x="137" y="19093"/>
                    </a:cubicBezTo>
                    <a:cubicBezTo>
                      <a:pt x="137" y="19097"/>
                      <a:pt x="138" y="19102"/>
                      <a:pt x="139" y="19106"/>
                    </a:cubicBezTo>
                    <a:cubicBezTo>
                      <a:pt x="140" y="19112"/>
                      <a:pt x="141" y="19117"/>
                      <a:pt x="142" y="19123"/>
                    </a:cubicBezTo>
                    <a:cubicBezTo>
                      <a:pt x="143" y="19127"/>
                      <a:pt x="143" y="19131"/>
                      <a:pt x="144" y="19135"/>
                    </a:cubicBezTo>
                    <a:cubicBezTo>
                      <a:pt x="145" y="19141"/>
                      <a:pt x="146" y="19146"/>
                      <a:pt x="147" y="19151"/>
                    </a:cubicBezTo>
                    <a:cubicBezTo>
                      <a:pt x="148" y="19155"/>
                      <a:pt x="149" y="19160"/>
                      <a:pt x="149" y="19165"/>
                    </a:cubicBezTo>
                    <a:cubicBezTo>
                      <a:pt x="150" y="19170"/>
                      <a:pt x="151" y="19174"/>
                      <a:pt x="152" y="19179"/>
                    </a:cubicBezTo>
                    <a:cubicBezTo>
                      <a:pt x="153" y="19184"/>
                      <a:pt x="154" y="19188"/>
                      <a:pt x="155" y="19193"/>
                    </a:cubicBezTo>
                    <a:cubicBezTo>
                      <a:pt x="155" y="19198"/>
                      <a:pt x="156" y="19203"/>
                      <a:pt x="157" y="19208"/>
                    </a:cubicBezTo>
                    <a:cubicBezTo>
                      <a:pt x="158" y="19212"/>
                      <a:pt x="159" y="19217"/>
                      <a:pt x="160" y="19221"/>
                    </a:cubicBezTo>
                    <a:cubicBezTo>
                      <a:pt x="161" y="19227"/>
                      <a:pt x="161" y="19232"/>
                      <a:pt x="162" y="19237"/>
                    </a:cubicBezTo>
                    <a:cubicBezTo>
                      <a:pt x="163" y="19242"/>
                      <a:pt x="164" y="19246"/>
                      <a:pt x="165" y="19250"/>
                    </a:cubicBezTo>
                    <a:cubicBezTo>
                      <a:pt x="166" y="19255"/>
                      <a:pt x="167" y="19260"/>
                      <a:pt x="167" y="19265"/>
                    </a:cubicBezTo>
                    <a:cubicBezTo>
                      <a:pt x="168" y="19270"/>
                      <a:pt x="169" y="19275"/>
                      <a:pt x="170" y="19279"/>
                    </a:cubicBezTo>
                    <a:cubicBezTo>
                      <a:pt x="171" y="19284"/>
                      <a:pt x="172" y="19289"/>
                      <a:pt x="173" y="19293"/>
                    </a:cubicBezTo>
                    <a:cubicBezTo>
                      <a:pt x="173" y="19298"/>
                      <a:pt x="174" y="19303"/>
                      <a:pt x="175" y="19308"/>
                    </a:cubicBezTo>
                    <a:cubicBezTo>
                      <a:pt x="176" y="19313"/>
                      <a:pt x="177" y="19318"/>
                      <a:pt x="178" y="19322"/>
                    </a:cubicBezTo>
                    <a:cubicBezTo>
                      <a:pt x="179" y="19327"/>
                      <a:pt x="179" y="19332"/>
                      <a:pt x="180" y="19337"/>
                    </a:cubicBezTo>
                    <a:cubicBezTo>
                      <a:pt x="181" y="19341"/>
                      <a:pt x="182" y="19346"/>
                      <a:pt x="183" y="19351"/>
                    </a:cubicBezTo>
                    <a:cubicBezTo>
                      <a:pt x="184" y="19356"/>
                      <a:pt x="185" y="19360"/>
                      <a:pt x="185" y="19365"/>
                    </a:cubicBezTo>
                    <a:cubicBezTo>
                      <a:pt x="186" y="19370"/>
                      <a:pt x="187" y="19375"/>
                      <a:pt x="188" y="19380"/>
                    </a:cubicBezTo>
                    <a:cubicBezTo>
                      <a:pt x="189" y="19385"/>
                      <a:pt x="190" y="19390"/>
                      <a:pt x="191" y="19394"/>
                    </a:cubicBezTo>
                    <a:cubicBezTo>
                      <a:pt x="192" y="19399"/>
                      <a:pt x="192" y="19403"/>
                      <a:pt x="193" y="19408"/>
                    </a:cubicBezTo>
                    <a:cubicBezTo>
                      <a:pt x="194" y="19413"/>
                      <a:pt x="195" y="19418"/>
                      <a:pt x="196" y="19423"/>
                    </a:cubicBezTo>
                    <a:cubicBezTo>
                      <a:pt x="197" y="19428"/>
                      <a:pt x="197" y="19432"/>
                      <a:pt x="198" y="19436"/>
                    </a:cubicBezTo>
                    <a:cubicBezTo>
                      <a:pt x="199" y="19441"/>
                      <a:pt x="200" y="19447"/>
                      <a:pt x="201" y="19452"/>
                    </a:cubicBezTo>
                    <a:cubicBezTo>
                      <a:pt x="202" y="19456"/>
                      <a:pt x="203" y="19460"/>
                      <a:pt x="203" y="19465"/>
                    </a:cubicBezTo>
                    <a:cubicBezTo>
                      <a:pt x="204" y="19470"/>
                      <a:pt x="205" y="19475"/>
                      <a:pt x="206" y="19480"/>
                    </a:cubicBezTo>
                    <a:cubicBezTo>
                      <a:pt x="207" y="19485"/>
                      <a:pt x="208" y="19490"/>
                      <a:pt x="209" y="19494"/>
                    </a:cubicBezTo>
                    <a:cubicBezTo>
                      <a:pt x="210" y="19499"/>
                      <a:pt x="210" y="19504"/>
                      <a:pt x="211" y="19508"/>
                    </a:cubicBezTo>
                    <a:cubicBezTo>
                      <a:pt x="212" y="19513"/>
                      <a:pt x="213" y="19518"/>
                      <a:pt x="214" y="19523"/>
                    </a:cubicBezTo>
                    <a:cubicBezTo>
                      <a:pt x="215" y="19528"/>
                      <a:pt x="216" y="19533"/>
                      <a:pt x="217" y="19538"/>
                    </a:cubicBezTo>
                    <a:cubicBezTo>
                      <a:pt x="217" y="19542"/>
                      <a:pt x="218" y="19547"/>
                      <a:pt x="219" y="19551"/>
                    </a:cubicBezTo>
                    <a:cubicBezTo>
                      <a:pt x="220" y="19556"/>
                      <a:pt x="221" y="19561"/>
                      <a:pt x="222" y="19566"/>
                    </a:cubicBezTo>
                    <a:cubicBezTo>
                      <a:pt x="223" y="19571"/>
                      <a:pt x="223" y="19575"/>
                      <a:pt x="224" y="19580"/>
                    </a:cubicBezTo>
                    <a:cubicBezTo>
                      <a:pt x="225" y="19585"/>
                      <a:pt x="226" y="19590"/>
                      <a:pt x="227" y="19595"/>
                    </a:cubicBezTo>
                    <a:cubicBezTo>
                      <a:pt x="228" y="19600"/>
                      <a:pt x="229" y="19604"/>
                      <a:pt x="229" y="19609"/>
                    </a:cubicBezTo>
                    <a:cubicBezTo>
                      <a:pt x="230" y="19614"/>
                      <a:pt x="231" y="19618"/>
                      <a:pt x="232" y="19622"/>
                    </a:cubicBezTo>
                    <a:cubicBezTo>
                      <a:pt x="233" y="19628"/>
                      <a:pt x="234" y="19633"/>
                      <a:pt x="235" y="19638"/>
                    </a:cubicBezTo>
                    <a:cubicBezTo>
                      <a:pt x="235" y="19643"/>
                      <a:pt x="236" y="19647"/>
                      <a:pt x="237" y="19651"/>
                    </a:cubicBezTo>
                    <a:cubicBezTo>
                      <a:pt x="238" y="19656"/>
                      <a:pt x="239" y="19661"/>
                      <a:pt x="240" y="19666"/>
                    </a:cubicBezTo>
                    <a:cubicBezTo>
                      <a:pt x="241" y="19671"/>
                      <a:pt x="241" y="19676"/>
                      <a:pt x="242" y="19682"/>
                    </a:cubicBezTo>
                    <a:cubicBezTo>
                      <a:pt x="243" y="19686"/>
                      <a:pt x="244" y="19690"/>
                      <a:pt x="245" y="19694"/>
                    </a:cubicBezTo>
                    <a:cubicBezTo>
                      <a:pt x="246" y="19699"/>
                      <a:pt x="247" y="19705"/>
                      <a:pt x="248" y="19710"/>
                    </a:cubicBezTo>
                    <a:cubicBezTo>
                      <a:pt x="248" y="19714"/>
                      <a:pt x="249" y="19719"/>
                      <a:pt x="250" y="19723"/>
                    </a:cubicBezTo>
                    <a:cubicBezTo>
                      <a:pt x="251" y="19728"/>
                      <a:pt x="252" y="19733"/>
                      <a:pt x="253" y="19738"/>
                    </a:cubicBezTo>
                    <a:cubicBezTo>
                      <a:pt x="253" y="19743"/>
                      <a:pt x="254" y="19747"/>
                      <a:pt x="255" y="19752"/>
                    </a:cubicBezTo>
                    <a:cubicBezTo>
                      <a:pt x="256" y="19757"/>
                      <a:pt x="257" y="19761"/>
                      <a:pt x="258" y="19766"/>
                    </a:cubicBezTo>
                    <a:cubicBezTo>
                      <a:pt x="259" y="19771"/>
                      <a:pt x="260" y="19776"/>
                      <a:pt x="260" y="19782"/>
                    </a:cubicBezTo>
                    <a:cubicBezTo>
                      <a:pt x="261" y="19786"/>
                      <a:pt x="262" y="19791"/>
                      <a:pt x="263" y="19795"/>
                    </a:cubicBezTo>
                    <a:cubicBezTo>
                      <a:pt x="264" y="19800"/>
                      <a:pt x="265" y="19805"/>
                      <a:pt x="266" y="19810"/>
                    </a:cubicBezTo>
                    <a:cubicBezTo>
                      <a:pt x="266" y="19814"/>
                      <a:pt x="267" y="19819"/>
                      <a:pt x="268" y="19824"/>
                    </a:cubicBezTo>
                    <a:cubicBezTo>
                      <a:pt x="269" y="19828"/>
                      <a:pt x="270" y="19833"/>
                      <a:pt x="270" y="19837"/>
                    </a:cubicBezTo>
                    <a:cubicBezTo>
                      <a:pt x="271" y="19843"/>
                      <a:pt x="272" y="19848"/>
                      <a:pt x="273" y="19853"/>
                    </a:cubicBezTo>
                    <a:cubicBezTo>
                      <a:pt x="274" y="19858"/>
                      <a:pt x="275" y="19862"/>
                      <a:pt x="276" y="19867"/>
                    </a:cubicBezTo>
                    <a:cubicBezTo>
                      <a:pt x="277" y="19872"/>
                      <a:pt x="277" y="19876"/>
                      <a:pt x="278" y="19881"/>
                    </a:cubicBezTo>
                    <a:cubicBezTo>
                      <a:pt x="279" y="19886"/>
                      <a:pt x="280" y="19891"/>
                      <a:pt x="281" y="19896"/>
                    </a:cubicBezTo>
                    <a:cubicBezTo>
                      <a:pt x="282" y="19900"/>
                      <a:pt x="283" y="19904"/>
                      <a:pt x="283" y="19909"/>
                    </a:cubicBezTo>
                    <a:cubicBezTo>
                      <a:pt x="284" y="19914"/>
                      <a:pt x="285" y="19920"/>
                      <a:pt x="286" y="19925"/>
                    </a:cubicBezTo>
                    <a:cubicBezTo>
                      <a:pt x="287" y="19929"/>
                      <a:pt x="288" y="19934"/>
                      <a:pt x="289" y="19938"/>
                    </a:cubicBezTo>
                    <a:cubicBezTo>
                      <a:pt x="289" y="19943"/>
                      <a:pt x="290" y="19948"/>
                      <a:pt x="291" y="19952"/>
                    </a:cubicBezTo>
                    <a:cubicBezTo>
                      <a:pt x="292" y="19958"/>
                      <a:pt x="293" y="19963"/>
                      <a:pt x="294" y="19968"/>
                    </a:cubicBezTo>
                    <a:cubicBezTo>
                      <a:pt x="295" y="19972"/>
                      <a:pt x="296" y="19977"/>
                      <a:pt x="296" y="19981"/>
                    </a:cubicBezTo>
                    <a:cubicBezTo>
                      <a:pt x="464" y="20902"/>
                      <a:pt x="1199" y="21600"/>
                      <a:pt x="2074" y="21600"/>
                    </a:cubicBezTo>
                    <a:lnTo>
                      <a:pt x="21600" y="21600"/>
                    </a:lnTo>
                    <a:lnTo>
                      <a:pt x="21600" y="1447"/>
                    </a:lnTo>
                    <a:cubicBezTo>
                      <a:pt x="21600" y="1447"/>
                      <a:pt x="21597" y="1447"/>
                      <a:pt x="21597" y="1447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alpha val="0"/>
                    </a:schemeClr>
                  </a:gs>
                  <a:gs pos="72000">
                    <a:schemeClr val="bg1">
                      <a:alpha val="0"/>
                    </a:schemeClr>
                  </a:gs>
                  <a:gs pos="0">
                    <a:schemeClr val="bg1">
                      <a:alpha val="37000"/>
                    </a:schemeClr>
                  </a:gs>
                </a:gsLst>
                <a:lin ang="2700000" scaled="0"/>
              </a:gradFill>
              <a:ln w="9525">
                <a:gradFill>
                  <a:gsLst>
                    <a:gs pos="39700">
                      <a:srgbClr val="FFFFFF">
                        <a:lumMod val="99000"/>
                        <a:alpha val="0"/>
                      </a:srgbClr>
                    </a:gs>
                    <a:gs pos="0">
                      <a:schemeClr val="bg1">
                        <a:alpha val="67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3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30" name="Shape 6545"/>
              <p:cNvSpPr/>
              <p:nvPr/>
            </p:nvSpPr>
            <p:spPr>
              <a:xfrm>
                <a:off x="1469602" y="3124972"/>
                <a:ext cx="1070399" cy="9098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1836" y="21600"/>
                    </a:lnTo>
                    <a:cubicBezTo>
                      <a:pt x="826" y="21600"/>
                      <a:pt x="0" y="20628"/>
                      <a:pt x="0" y="19440"/>
                    </a:cubicBezTo>
                    <a:lnTo>
                      <a:pt x="0" y="2160"/>
                    </a:lnTo>
                    <a:cubicBezTo>
                      <a:pt x="0" y="972"/>
                      <a:pt x="826" y="0"/>
                      <a:pt x="1836" y="0"/>
                    </a:cubicBezTo>
                    <a:lnTo>
                      <a:pt x="21600" y="0"/>
                    </a:lnTo>
                  </a:path>
                </a:pathLst>
              </a:custGeom>
              <a:gradFill>
                <a:gsLst>
                  <a:gs pos="100000">
                    <a:schemeClr val="bg1">
                      <a:alpha val="0"/>
                    </a:schemeClr>
                  </a:gs>
                  <a:gs pos="72000">
                    <a:schemeClr val="bg1">
                      <a:alpha val="0"/>
                    </a:schemeClr>
                  </a:gs>
                  <a:gs pos="0">
                    <a:schemeClr val="bg1">
                      <a:alpha val="37000"/>
                    </a:schemeClr>
                  </a:gs>
                </a:gsLst>
                <a:lin ang="2700000" scaled="0"/>
              </a:gradFill>
              <a:ln w="9525">
                <a:gradFill>
                  <a:gsLst>
                    <a:gs pos="39700">
                      <a:srgbClr val="FFFFFF">
                        <a:lumMod val="99000"/>
                        <a:alpha val="0"/>
                      </a:srgbClr>
                    </a:gs>
                    <a:gs pos="0">
                      <a:schemeClr val="bg1">
                        <a:alpha val="67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3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28" name="Shape 6544"/>
            <p:cNvSpPr/>
            <p:nvPr/>
          </p:nvSpPr>
          <p:spPr>
            <a:xfrm>
              <a:off x="2547593" y="3068798"/>
              <a:ext cx="4037279" cy="10889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448"/>
                  </a:moveTo>
                  <a:lnTo>
                    <a:pt x="21598" y="11441"/>
                  </a:lnTo>
                  <a:lnTo>
                    <a:pt x="21599" y="11435"/>
                  </a:lnTo>
                  <a:lnTo>
                    <a:pt x="21597" y="11428"/>
                  </a:lnTo>
                  <a:lnTo>
                    <a:pt x="21599" y="11422"/>
                  </a:lnTo>
                  <a:lnTo>
                    <a:pt x="21596" y="11415"/>
                  </a:lnTo>
                  <a:lnTo>
                    <a:pt x="21598" y="11410"/>
                  </a:lnTo>
                  <a:lnTo>
                    <a:pt x="21596" y="11402"/>
                  </a:lnTo>
                  <a:lnTo>
                    <a:pt x="21597" y="11397"/>
                  </a:lnTo>
                  <a:lnTo>
                    <a:pt x="21595" y="11389"/>
                  </a:lnTo>
                  <a:lnTo>
                    <a:pt x="21597" y="11384"/>
                  </a:lnTo>
                  <a:lnTo>
                    <a:pt x="21594" y="11376"/>
                  </a:lnTo>
                  <a:lnTo>
                    <a:pt x="21596" y="11371"/>
                  </a:lnTo>
                  <a:lnTo>
                    <a:pt x="21593" y="11364"/>
                  </a:lnTo>
                  <a:lnTo>
                    <a:pt x="21595" y="11358"/>
                  </a:lnTo>
                  <a:lnTo>
                    <a:pt x="21593" y="11351"/>
                  </a:lnTo>
                  <a:lnTo>
                    <a:pt x="21594" y="11345"/>
                  </a:lnTo>
                  <a:lnTo>
                    <a:pt x="21592" y="11338"/>
                  </a:lnTo>
                  <a:lnTo>
                    <a:pt x="21594" y="11333"/>
                  </a:lnTo>
                  <a:lnTo>
                    <a:pt x="21591" y="11325"/>
                  </a:lnTo>
                  <a:lnTo>
                    <a:pt x="21593" y="11320"/>
                  </a:lnTo>
                  <a:lnTo>
                    <a:pt x="21591" y="11312"/>
                  </a:lnTo>
                  <a:lnTo>
                    <a:pt x="21592" y="11307"/>
                  </a:lnTo>
                  <a:lnTo>
                    <a:pt x="21590" y="11300"/>
                  </a:lnTo>
                  <a:lnTo>
                    <a:pt x="21592" y="11294"/>
                  </a:lnTo>
                  <a:lnTo>
                    <a:pt x="21589" y="11287"/>
                  </a:lnTo>
                  <a:lnTo>
                    <a:pt x="21591" y="11281"/>
                  </a:lnTo>
                  <a:lnTo>
                    <a:pt x="21589" y="11274"/>
                  </a:lnTo>
                  <a:lnTo>
                    <a:pt x="21590" y="11268"/>
                  </a:lnTo>
                  <a:lnTo>
                    <a:pt x="21588" y="11261"/>
                  </a:lnTo>
                  <a:lnTo>
                    <a:pt x="21590" y="11256"/>
                  </a:lnTo>
                  <a:lnTo>
                    <a:pt x="21587" y="11248"/>
                  </a:lnTo>
                  <a:lnTo>
                    <a:pt x="21589" y="11243"/>
                  </a:lnTo>
                  <a:lnTo>
                    <a:pt x="21586" y="11235"/>
                  </a:lnTo>
                  <a:lnTo>
                    <a:pt x="21588" y="11230"/>
                  </a:lnTo>
                  <a:lnTo>
                    <a:pt x="21586" y="11222"/>
                  </a:lnTo>
                  <a:lnTo>
                    <a:pt x="21588" y="11217"/>
                  </a:lnTo>
                  <a:lnTo>
                    <a:pt x="21585" y="11210"/>
                  </a:lnTo>
                  <a:lnTo>
                    <a:pt x="21587" y="11204"/>
                  </a:lnTo>
                  <a:lnTo>
                    <a:pt x="21584" y="11197"/>
                  </a:lnTo>
                  <a:lnTo>
                    <a:pt x="21586" y="11191"/>
                  </a:lnTo>
                  <a:lnTo>
                    <a:pt x="21584" y="11184"/>
                  </a:lnTo>
                  <a:lnTo>
                    <a:pt x="21585" y="11179"/>
                  </a:lnTo>
                  <a:lnTo>
                    <a:pt x="21583" y="11171"/>
                  </a:lnTo>
                  <a:lnTo>
                    <a:pt x="21585" y="11166"/>
                  </a:lnTo>
                  <a:lnTo>
                    <a:pt x="21582" y="11158"/>
                  </a:lnTo>
                  <a:lnTo>
                    <a:pt x="21584" y="11153"/>
                  </a:lnTo>
                  <a:lnTo>
                    <a:pt x="21582" y="11145"/>
                  </a:lnTo>
                  <a:lnTo>
                    <a:pt x="21583" y="11140"/>
                  </a:lnTo>
                  <a:lnTo>
                    <a:pt x="21581" y="11133"/>
                  </a:lnTo>
                  <a:lnTo>
                    <a:pt x="21583" y="11127"/>
                  </a:lnTo>
                  <a:lnTo>
                    <a:pt x="21580" y="11120"/>
                  </a:lnTo>
                  <a:lnTo>
                    <a:pt x="21582" y="11114"/>
                  </a:lnTo>
                  <a:lnTo>
                    <a:pt x="21580" y="11107"/>
                  </a:lnTo>
                  <a:lnTo>
                    <a:pt x="21581" y="11102"/>
                  </a:lnTo>
                  <a:lnTo>
                    <a:pt x="21579" y="11094"/>
                  </a:lnTo>
                  <a:lnTo>
                    <a:pt x="21581" y="11089"/>
                  </a:lnTo>
                  <a:lnTo>
                    <a:pt x="21578" y="11081"/>
                  </a:lnTo>
                  <a:lnTo>
                    <a:pt x="21580" y="11076"/>
                  </a:lnTo>
                  <a:lnTo>
                    <a:pt x="21578" y="11069"/>
                  </a:lnTo>
                  <a:lnTo>
                    <a:pt x="21579" y="11063"/>
                  </a:lnTo>
                  <a:lnTo>
                    <a:pt x="21577" y="11056"/>
                  </a:lnTo>
                  <a:lnTo>
                    <a:pt x="21579" y="11050"/>
                  </a:lnTo>
                  <a:lnTo>
                    <a:pt x="21576" y="11043"/>
                  </a:lnTo>
                  <a:lnTo>
                    <a:pt x="21578" y="11037"/>
                  </a:lnTo>
                  <a:lnTo>
                    <a:pt x="21575" y="11030"/>
                  </a:lnTo>
                  <a:lnTo>
                    <a:pt x="21577" y="11025"/>
                  </a:lnTo>
                  <a:lnTo>
                    <a:pt x="21575" y="11017"/>
                  </a:lnTo>
                  <a:lnTo>
                    <a:pt x="21576" y="11012"/>
                  </a:lnTo>
                  <a:lnTo>
                    <a:pt x="21574" y="11004"/>
                  </a:lnTo>
                  <a:lnTo>
                    <a:pt x="21576" y="10999"/>
                  </a:lnTo>
                  <a:lnTo>
                    <a:pt x="21573" y="10991"/>
                  </a:lnTo>
                  <a:lnTo>
                    <a:pt x="21575" y="10986"/>
                  </a:lnTo>
                  <a:lnTo>
                    <a:pt x="21573" y="10979"/>
                  </a:lnTo>
                  <a:lnTo>
                    <a:pt x="21574" y="10973"/>
                  </a:lnTo>
                  <a:lnTo>
                    <a:pt x="21572" y="10966"/>
                  </a:lnTo>
                  <a:lnTo>
                    <a:pt x="21574" y="10960"/>
                  </a:lnTo>
                  <a:lnTo>
                    <a:pt x="21571" y="10953"/>
                  </a:lnTo>
                  <a:lnTo>
                    <a:pt x="21573" y="10948"/>
                  </a:lnTo>
                  <a:lnTo>
                    <a:pt x="21571" y="10940"/>
                  </a:lnTo>
                  <a:lnTo>
                    <a:pt x="21572" y="10935"/>
                  </a:lnTo>
                  <a:lnTo>
                    <a:pt x="21570" y="10927"/>
                  </a:lnTo>
                  <a:lnTo>
                    <a:pt x="21572" y="10922"/>
                  </a:lnTo>
                  <a:lnTo>
                    <a:pt x="21569" y="10914"/>
                  </a:lnTo>
                  <a:lnTo>
                    <a:pt x="21571" y="10909"/>
                  </a:lnTo>
                  <a:lnTo>
                    <a:pt x="21568" y="10902"/>
                  </a:lnTo>
                  <a:lnTo>
                    <a:pt x="21570" y="10896"/>
                  </a:lnTo>
                  <a:lnTo>
                    <a:pt x="21568" y="10889"/>
                  </a:lnTo>
                  <a:lnTo>
                    <a:pt x="21570" y="10883"/>
                  </a:lnTo>
                  <a:lnTo>
                    <a:pt x="21567" y="10876"/>
                  </a:lnTo>
                  <a:lnTo>
                    <a:pt x="21569" y="10871"/>
                  </a:lnTo>
                  <a:lnTo>
                    <a:pt x="21566" y="10863"/>
                  </a:lnTo>
                  <a:lnTo>
                    <a:pt x="21568" y="10858"/>
                  </a:lnTo>
                  <a:lnTo>
                    <a:pt x="21566" y="10850"/>
                  </a:lnTo>
                  <a:lnTo>
                    <a:pt x="21567" y="10845"/>
                  </a:lnTo>
                  <a:lnTo>
                    <a:pt x="21565" y="10837"/>
                  </a:lnTo>
                  <a:lnTo>
                    <a:pt x="21567" y="10832"/>
                  </a:lnTo>
                  <a:lnTo>
                    <a:pt x="21564" y="10825"/>
                  </a:lnTo>
                  <a:lnTo>
                    <a:pt x="21566" y="10819"/>
                  </a:lnTo>
                  <a:lnTo>
                    <a:pt x="21564" y="10812"/>
                  </a:lnTo>
                  <a:lnTo>
                    <a:pt x="21565" y="10806"/>
                  </a:lnTo>
                  <a:lnTo>
                    <a:pt x="21563" y="10799"/>
                  </a:lnTo>
                  <a:lnTo>
                    <a:pt x="21565" y="10794"/>
                  </a:lnTo>
                  <a:lnTo>
                    <a:pt x="21562" y="10786"/>
                  </a:lnTo>
                  <a:lnTo>
                    <a:pt x="21564" y="10781"/>
                  </a:lnTo>
                  <a:lnTo>
                    <a:pt x="21562" y="10773"/>
                  </a:lnTo>
                  <a:lnTo>
                    <a:pt x="21563" y="10768"/>
                  </a:lnTo>
                  <a:lnTo>
                    <a:pt x="21561" y="10760"/>
                  </a:lnTo>
                  <a:lnTo>
                    <a:pt x="21563" y="10755"/>
                  </a:lnTo>
                  <a:lnTo>
                    <a:pt x="21560" y="10748"/>
                  </a:lnTo>
                  <a:lnTo>
                    <a:pt x="21562" y="10742"/>
                  </a:lnTo>
                  <a:lnTo>
                    <a:pt x="21559" y="10735"/>
                  </a:lnTo>
                  <a:lnTo>
                    <a:pt x="21561" y="10730"/>
                  </a:lnTo>
                  <a:lnTo>
                    <a:pt x="21559" y="10722"/>
                  </a:lnTo>
                  <a:lnTo>
                    <a:pt x="21561" y="10717"/>
                  </a:lnTo>
                  <a:lnTo>
                    <a:pt x="21558" y="10709"/>
                  </a:lnTo>
                  <a:lnTo>
                    <a:pt x="21560" y="10704"/>
                  </a:lnTo>
                  <a:lnTo>
                    <a:pt x="21557" y="10696"/>
                  </a:lnTo>
                  <a:lnTo>
                    <a:pt x="21559" y="10691"/>
                  </a:lnTo>
                  <a:lnTo>
                    <a:pt x="21557" y="10683"/>
                  </a:lnTo>
                  <a:lnTo>
                    <a:pt x="21558" y="10678"/>
                  </a:lnTo>
                  <a:lnTo>
                    <a:pt x="21556" y="10671"/>
                  </a:lnTo>
                  <a:lnTo>
                    <a:pt x="21558" y="10665"/>
                  </a:lnTo>
                  <a:lnTo>
                    <a:pt x="21555" y="10658"/>
                  </a:lnTo>
                  <a:lnTo>
                    <a:pt x="21557" y="10652"/>
                  </a:lnTo>
                  <a:lnTo>
                    <a:pt x="21555" y="10645"/>
                  </a:lnTo>
                  <a:lnTo>
                    <a:pt x="21556" y="10640"/>
                  </a:lnTo>
                  <a:lnTo>
                    <a:pt x="21554" y="10632"/>
                  </a:lnTo>
                  <a:lnTo>
                    <a:pt x="21556" y="10627"/>
                  </a:lnTo>
                  <a:lnTo>
                    <a:pt x="21553" y="10619"/>
                  </a:lnTo>
                  <a:lnTo>
                    <a:pt x="21555" y="10614"/>
                  </a:lnTo>
                  <a:lnTo>
                    <a:pt x="21553" y="10606"/>
                  </a:lnTo>
                  <a:lnTo>
                    <a:pt x="21554" y="10601"/>
                  </a:lnTo>
                  <a:lnTo>
                    <a:pt x="21552" y="10594"/>
                  </a:lnTo>
                  <a:lnTo>
                    <a:pt x="21554" y="10588"/>
                  </a:lnTo>
                  <a:lnTo>
                    <a:pt x="21551" y="10581"/>
                  </a:lnTo>
                  <a:lnTo>
                    <a:pt x="21553" y="10575"/>
                  </a:lnTo>
                  <a:lnTo>
                    <a:pt x="21551" y="10568"/>
                  </a:lnTo>
                  <a:lnTo>
                    <a:pt x="21552" y="10563"/>
                  </a:lnTo>
                  <a:lnTo>
                    <a:pt x="21550" y="10555"/>
                  </a:lnTo>
                  <a:lnTo>
                    <a:pt x="21552" y="10550"/>
                  </a:lnTo>
                  <a:lnTo>
                    <a:pt x="21549" y="10542"/>
                  </a:lnTo>
                  <a:lnTo>
                    <a:pt x="21551" y="10537"/>
                  </a:lnTo>
                  <a:lnTo>
                    <a:pt x="21548" y="10529"/>
                  </a:lnTo>
                  <a:lnTo>
                    <a:pt x="21550" y="10524"/>
                  </a:lnTo>
                  <a:lnTo>
                    <a:pt x="21548" y="10517"/>
                  </a:lnTo>
                  <a:lnTo>
                    <a:pt x="21550" y="10511"/>
                  </a:lnTo>
                  <a:lnTo>
                    <a:pt x="21547" y="10504"/>
                  </a:lnTo>
                  <a:lnTo>
                    <a:pt x="21549" y="10499"/>
                  </a:lnTo>
                  <a:lnTo>
                    <a:pt x="21546" y="10491"/>
                  </a:lnTo>
                  <a:lnTo>
                    <a:pt x="21548" y="10486"/>
                  </a:lnTo>
                  <a:lnTo>
                    <a:pt x="21546" y="10478"/>
                  </a:lnTo>
                  <a:lnTo>
                    <a:pt x="21547" y="10473"/>
                  </a:lnTo>
                  <a:lnTo>
                    <a:pt x="21545" y="10465"/>
                  </a:lnTo>
                  <a:lnTo>
                    <a:pt x="21547" y="10460"/>
                  </a:lnTo>
                  <a:lnTo>
                    <a:pt x="21544" y="10453"/>
                  </a:lnTo>
                  <a:lnTo>
                    <a:pt x="21546" y="10447"/>
                  </a:lnTo>
                  <a:lnTo>
                    <a:pt x="21544" y="10440"/>
                  </a:lnTo>
                  <a:lnTo>
                    <a:pt x="21545" y="10434"/>
                  </a:lnTo>
                  <a:lnTo>
                    <a:pt x="21543" y="10427"/>
                  </a:lnTo>
                  <a:lnTo>
                    <a:pt x="21545" y="10421"/>
                  </a:lnTo>
                  <a:lnTo>
                    <a:pt x="21542" y="10414"/>
                  </a:lnTo>
                  <a:lnTo>
                    <a:pt x="21544" y="10409"/>
                  </a:lnTo>
                  <a:lnTo>
                    <a:pt x="21542" y="10401"/>
                  </a:lnTo>
                  <a:lnTo>
                    <a:pt x="21543" y="10396"/>
                  </a:lnTo>
                  <a:lnTo>
                    <a:pt x="21541" y="10388"/>
                  </a:lnTo>
                  <a:lnTo>
                    <a:pt x="21543" y="10383"/>
                  </a:lnTo>
                  <a:lnTo>
                    <a:pt x="21540" y="10375"/>
                  </a:lnTo>
                  <a:lnTo>
                    <a:pt x="21542" y="10370"/>
                  </a:lnTo>
                  <a:lnTo>
                    <a:pt x="21539" y="10363"/>
                  </a:lnTo>
                  <a:lnTo>
                    <a:pt x="21541" y="10357"/>
                  </a:lnTo>
                  <a:lnTo>
                    <a:pt x="21539" y="10350"/>
                  </a:lnTo>
                  <a:lnTo>
                    <a:pt x="21541" y="10344"/>
                  </a:lnTo>
                  <a:lnTo>
                    <a:pt x="21538" y="10337"/>
                  </a:lnTo>
                  <a:lnTo>
                    <a:pt x="21540" y="10332"/>
                  </a:lnTo>
                  <a:lnTo>
                    <a:pt x="21537" y="10324"/>
                  </a:lnTo>
                  <a:lnTo>
                    <a:pt x="21539" y="10319"/>
                  </a:lnTo>
                  <a:lnTo>
                    <a:pt x="21537" y="10311"/>
                  </a:lnTo>
                  <a:lnTo>
                    <a:pt x="21538" y="10306"/>
                  </a:lnTo>
                  <a:lnTo>
                    <a:pt x="21536" y="10298"/>
                  </a:lnTo>
                  <a:lnTo>
                    <a:pt x="21538" y="10293"/>
                  </a:lnTo>
                  <a:lnTo>
                    <a:pt x="21535" y="10286"/>
                  </a:lnTo>
                  <a:lnTo>
                    <a:pt x="21537" y="10280"/>
                  </a:lnTo>
                  <a:lnTo>
                    <a:pt x="21535" y="10273"/>
                  </a:lnTo>
                  <a:lnTo>
                    <a:pt x="21536" y="10267"/>
                  </a:lnTo>
                  <a:lnTo>
                    <a:pt x="21534" y="10260"/>
                  </a:lnTo>
                  <a:lnTo>
                    <a:pt x="21536" y="10255"/>
                  </a:lnTo>
                  <a:lnTo>
                    <a:pt x="21533" y="10247"/>
                  </a:lnTo>
                  <a:lnTo>
                    <a:pt x="21535" y="10242"/>
                  </a:lnTo>
                  <a:lnTo>
                    <a:pt x="21532" y="10234"/>
                  </a:lnTo>
                  <a:lnTo>
                    <a:pt x="21534" y="10229"/>
                  </a:lnTo>
                  <a:lnTo>
                    <a:pt x="21532" y="10221"/>
                  </a:lnTo>
                  <a:lnTo>
                    <a:pt x="21534" y="10216"/>
                  </a:lnTo>
                  <a:lnTo>
                    <a:pt x="21531" y="10209"/>
                  </a:lnTo>
                  <a:lnTo>
                    <a:pt x="21533" y="10203"/>
                  </a:lnTo>
                  <a:lnTo>
                    <a:pt x="21530" y="10196"/>
                  </a:lnTo>
                  <a:lnTo>
                    <a:pt x="21532" y="10190"/>
                  </a:lnTo>
                  <a:lnTo>
                    <a:pt x="21530" y="10183"/>
                  </a:lnTo>
                  <a:lnTo>
                    <a:pt x="21531" y="10178"/>
                  </a:lnTo>
                  <a:lnTo>
                    <a:pt x="21529" y="10170"/>
                  </a:lnTo>
                  <a:lnTo>
                    <a:pt x="21531" y="10165"/>
                  </a:lnTo>
                  <a:lnTo>
                    <a:pt x="21528" y="10157"/>
                  </a:lnTo>
                  <a:lnTo>
                    <a:pt x="21530" y="10152"/>
                  </a:lnTo>
                  <a:lnTo>
                    <a:pt x="18238" y="0"/>
                  </a:lnTo>
                  <a:lnTo>
                    <a:pt x="18238" y="1128"/>
                  </a:lnTo>
                  <a:lnTo>
                    <a:pt x="0" y="1128"/>
                  </a:lnTo>
                  <a:lnTo>
                    <a:pt x="0" y="19176"/>
                  </a:lnTo>
                  <a:lnTo>
                    <a:pt x="1" y="19176"/>
                  </a:lnTo>
                  <a:lnTo>
                    <a:pt x="1" y="19189"/>
                  </a:lnTo>
                  <a:lnTo>
                    <a:pt x="1" y="19189"/>
                  </a:lnTo>
                  <a:lnTo>
                    <a:pt x="1" y="19202"/>
                  </a:lnTo>
                  <a:lnTo>
                    <a:pt x="2" y="19202"/>
                  </a:lnTo>
                  <a:lnTo>
                    <a:pt x="2" y="19214"/>
                  </a:lnTo>
                  <a:lnTo>
                    <a:pt x="3" y="19214"/>
                  </a:lnTo>
                  <a:lnTo>
                    <a:pt x="3" y="19227"/>
                  </a:lnTo>
                  <a:lnTo>
                    <a:pt x="3" y="19227"/>
                  </a:lnTo>
                  <a:lnTo>
                    <a:pt x="3" y="19240"/>
                  </a:lnTo>
                  <a:lnTo>
                    <a:pt x="4" y="19240"/>
                  </a:lnTo>
                  <a:lnTo>
                    <a:pt x="4" y="19253"/>
                  </a:lnTo>
                  <a:lnTo>
                    <a:pt x="5" y="19253"/>
                  </a:lnTo>
                  <a:lnTo>
                    <a:pt x="5" y="19266"/>
                  </a:lnTo>
                  <a:lnTo>
                    <a:pt x="6" y="19266"/>
                  </a:lnTo>
                  <a:lnTo>
                    <a:pt x="6" y="19279"/>
                  </a:lnTo>
                  <a:lnTo>
                    <a:pt x="6" y="19279"/>
                  </a:lnTo>
                  <a:lnTo>
                    <a:pt x="6" y="19291"/>
                  </a:lnTo>
                  <a:lnTo>
                    <a:pt x="7" y="19291"/>
                  </a:lnTo>
                  <a:lnTo>
                    <a:pt x="7" y="19304"/>
                  </a:lnTo>
                  <a:lnTo>
                    <a:pt x="8" y="19304"/>
                  </a:lnTo>
                  <a:lnTo>
                    <a:pt x="8" y="19317"/>
                  </a:lnTo>
                  <a:lnTo>
                    <a:pt x="8" y="19317"/>
                  </a:lnTo>
                  <a:lnTo>
                    <a:pt x="8" y="19330"/>
                  </a:lnTo>
                  <a:lnTo>
                    <a:pt x="9" y="19330"/>
                  </a:lnTo>
                  <a:lnTo>
                    <a:pt x="9" y="19343"/>
                  </a:lnTo>
                  <a:lnTo>
                    <a:pt x="10" y="19343"/>
                  </a:lnTo>
                  <a:lnTo>
                    <a:pt x="10" y="19356"/>
                  </a:lnTo>
                  <a:lnTo>
                    <a:pt x="10" y="19356"/>
                  </a:lnTo>
                  <a:lnTo>
                    <a:pt x="10" y="19368"/>
                  </a:lnTo>
                  <a:lnTo>
                    <a:pt x="11" y="19368"/>
                  </a:lnTo>
                  <a:lnTo>
                    <a:pt x="11" y="19381"/>
                  </a:lnTo>
                  <a:lnTo>
                    <a:pt x="12" y="19381"/>
                  </a:lnTo>
                  <a:lnTo>
                    <a:pt x="12" y="19394"/>
                  </a:lnTo>
                  <a:lnTo>
                    <a:pt x="12" y="19394"/>
                  </a:lnTo>
                  <a:lnTo>
                    <a:pt x="12" y="19407"/>
                  </a:lnTo>
                  <a:lnTo>
                    <a:pt x="13" y="19407"/>
                  </a:lnTo>
                  <a:lnTo>
                    <a:pt x="13" y="19420"/>
                  </a:lnTo>
                  <a:lnTo>
                    <a:pt x="14" y="19420"/>
                  </a:lnTo>
                  <a:lnTo>
                    <a:pt x="14" y="19433"/>
                  </a:lnTo>
                  <a:lnTo>
                    <a:pt x="15" y="19433"/>
                  </a:lnTo>
                  <a:lnTo>
                    <a:pt x="15" y="19445"/>
                  </a:lnTo>
                  <a:lnTo>
                    <a:pt x="15" y="19445"/>
                  </a:lnTo>
                  <a:lnTo>
                    <a:pt x="15" y="19458"/>
                  </a:lnTo>
                  <a:lnTo>
                    <a:pt x="16" y="19458"/>
                  </a:lnTo>
                  <a:lnTo>
                    <a:pt x="16" y="19471"/>
                  </a:lnTo>
                  <a:lnTo>
                    <a:pt x="17" y="19471"/>
                  </a:lnTo>
                  <a:lnTo>
                    <a:pt x="17" y="19484"/>
                  </a:lnTo>
                  <a:lnTo>
                    <a:pt x="17" y="19484"/>
                  </a:lnTo>
                  <a:lnTo>
                    <a:pt x="17" y="19497"/>
                  </a:lnTo>
                  <a:lnTo>
                    <a:pt x="18" y="19497"/>
                  </a:lnTo>
                  <a:lnTo>
                    <a:pt x="18" y="19510"/>
                  </a:lnTo>
                  <a:lnTo>
                    <a:pt x="19" y="19510"/>
                  </a:lnTo>
                  <a:lnTo>
                    <a:pt x="19" y="19522"/>
                  </a:lnTo>
                  <a:lnTo>
                    <a:pt x="19" y="19522"/>
                  </a:lnTo>
                  <a:lnTo>
                    <a:pt x="19" y="19535"/>
                  </a:lnTo>
                  <a:lnTo>
                    <a:pt x="20" y="19535"/>
                  </a:lnTo>
                  <a:lnTo>
                    <a:pt x="20" y="19548"/>
                  </a:lnTo>
                  <a:lnTo>
                    <a:pt x="21" y="19548"/>
                  </a:lnTo>
                  <a:lnTo>
                    <a:pt x="21" y="19561"/>
                  </a:lnTo>
                  <a:lnTo>
                    <a:pt x="21" y="19561"/>
                  </a:lnTo>
                  <a:lnTo>
                    <a:pt x="21" y="19574"/>
                  </a:lnTo>
                  <a:lnTo>
                    <a:pt x="22" y="19574"/>
                  </a:lnTo>
                  <a:lnTo>
                    <a:pt x="22" y="19587"/>
                  </a:lnTo>
                  <a:lnTo>
                    <a:pt x="23" y="19587"/>
                  </a:lnTo>
                  <a:lnTo>
                    <a:pt x="23" y="19599"/>
                  </a:lnTo>
                  <a:lnTo>
                    <a:pt x="24" y="19599"/>
                  </a:lnTo>
                  <a:lnTo>
                    <a:pt x="24" y="19612"/>
                  </a:lnTo>
                  <a:lnTo>
                    <a:pt x="24" y="19612"/>
                  </a:lnTo>
                  <a:lnTo>
                    <a:pt x="24" y="19625"/>
                  </a:lnTo>
                  <a:lnTo>
                    <a:pt x="25" y="19625"/>
                  </a:lnTo>
                  <a:lnTo>
                    <a:pt x="25" y="19638"/>
                  </a:lnTo>
                  <a:lnTo>
                    <a:pt x="26" y="19638"/>
                  </a:lnTo>
                  <a:lnTo>
                    <a:pt x="26" y="19651"/>
                  </a:lnTo>
                  <a:lnTo>
                    <a:pt x="26" y="19651"/>
                  </a:lnTo>
                  <a:lnTo>
                    <a:pt x="26" y="19664"/>
                  </a:lnTo>
                  <a:lnTo>
                    <a:pt x="27" y="19664"/>
                  </a:lnTo>
                  <a:lnTo>
                    <a:pt x="27" y="19676"/>
                  </a:lnTo>
                  <a:lnTo>
                    <a:pt x="28" y="19676"/>
                  </a:lnTo>
                  <a:lnTo>
                    <a:pt x="28" y="19689"/>
                  </a:lnTo>
                  <a:lnTo>
                    <a:pt x="28" y="19689"/>
                  </a:lnTo>
                  <a:lnTo>
                    <a:pt x="28" y="19702"/>
                  </a:lnTo>
                  <a:lnTo>
                    <a:pt x="29" y="19702"/>
                  </a:lnTo>
                  <a:lnTo>
                    <a:pt x="29" y="19715"/>
                  </a:lnTo>
                  <a:lnTo>
                    <a:pt x="30" y="19715"/>
                  </a:lnTo>
                  <a:lnTo>
                    <a:pt x="30" y="19728"/>
                  </a:lnTo>
                  <a:lnTo>
                    <a:pt x="30" y="19728"/>
                  </a:lnTo>
                  <a:lnTo>
                    <a:pt x="30" y="19741"/>
                  </a:lnTo>
                  <a:lnTo>
                    <a:pt x="31" y="19741"/>
                  </a:lnTo>
                  <a:lnTo>
                    <a:pt x="31" y="19754"/>
                  </a:lnTo>
                  <a:lnTo>
                    <a:pt x="32" y="19754"/>
                  </a:lnTo>
                  <a:lnTo>
                    <a:pt x="32" y="19766"/>
                  </a:lnTo>
                  <a:lnTo>
                    <a:pt x="33" y="19766"/>
                  </a:lnTo>
                  <a:lnTo>
                    <a:pt x="33" y="19779"/>
                  </a:lnTo>
                  <a:lnTo>
                    <a:pt x="33" y="19779"/>
                  </a:lnTo>
                  <a:lnTo>
                    <a:pt x="33" y="19792"/>
                  </a:lnTo>
                  <a:lnTo>
                    <a:pt x="34" y="19792"/>
                  </a:lnTo>
                  <a:lnTo>
                    <a:pt x="34" y="19805"/>
                  </a:lnTo>
                  <a:lnTo>
                    <a:pt x="35" y="19805"/>
                  </a:lnTo>
                  <a:lnTo>
                    <a:pt x="35" y="19818"/>
                  </a:lnTo>
                  <a:lnTo>
                    <a:pt x="35" y="19818"/>
                  </a:lnTo>
                  <a:lnTo>
                    <a:pt x="35" y="19830"/>
                  </a:lnTo>
                  <a:lnTo>
                    <a:pt x="36" y="19830"/>
                  </a:lnTo>
                  <a:lnTo>
                    <a:pt x="36" y="19843"/>
                  </a:lnTo>
                  <a:lnTo>
                    <a:pt x="37" y="19843"/>
                  </a:lnTo>
                  <a:lnTo>
                    <a:pt x="37" y="19856"/>
                  </a:lnTo>
                  <a:lnTo>
                    <a:pt x="37" y="19856"/>
                  </a:lnTo>
                  <a:lnTo>
                    <a:pt x="37" y="19869"/>
                  </a:lnTo>
                  <a:lnTo>
                    <a:pt x="38" y="19869"/>
                  </a:lnTo>
                  <a:lnTo>
                    <a:pt x="38" y="19882"/>
                  </a:lnTo>
                  <a:lnTo>
                    <a:pt x="39" y="19882"/>
                  </a:lnTo>
                  <a:lnTo>
                    <a:pt x="39" y="19895"/>
                  </a:lnTo>
                  <a:lnTo>
                    <a:pt x="39" y="19895"/>
                  </a:lnTo>
                  <a:lnTo>
                    <a:pt x="39" y="19907"/>
                  </a:lnTo>
                  <a:lnTo>
                    <a:pt x="40" y="19907"/>
                  </a:lnTo>
                  <a:lnTo>
                    <a:pt x="40" y="19920"/>
                  </a:lnTo>
                  <a:lnTo>
                    <a:pt x="41" y="19920"/>
                  </a:lnTo>
                  <a:lnTo>
                    <a:pt x="41" y="19933"/>
                  </a:lnTo>
                  <a:lnTo>
                    <a:pt x="42" y="19933"/>
                  </a:lnTo>
                  <a:lnTo>
                    <a:pt x="42" y="19946"/>
                  </a:lnTo>
                  <a:lnTo>
                    <a:pt x="42" y="19946"/>
                  </a:lnTo>
                  <a:lnTo>
                    <a:pt x="42" y="19959"/>
                  </a:lnTo>
                  <a:lnTo>
                    <a:pt x="43" y="19959"/>
                  </a:lnTo>
                  <a:lnTo>
                    <a:pt x="43" y="19972"/>
                  </a:lnTo>
                  <a:lnTo>
                    <a:pt x="44" y="19972"/>
                  </a:lnTo>
                  <a:lnTo>
                    <a:pt x="44" y="19984"/>
                  </a:lnTo>
                  <a:lnTo>
                    <a:pt x="44" y="19984"/>
                  </a:lnTo>
                  <a:lnTo>
                    <a:pt x="44" y="19997"/>
                  </a:lnTo>
                  <a:lnTo>
                    <a:pt x="45" y="19997"/>
                  </a:lnTo>
                  <a:lnTo>
                    <a:pt x="45" y="20010"/>
                  </a:lnTo>
                  <a:lnTo>
                    <a:pt x="46" y="20010"/>
                  </a:lnTo>
                  <a:lnTo>
                    <a:pt x="46" y="20023"/>
                  </a:lnTo>
                  <a:lnTo>
                    <a:pt x="46" y="20023"/>
                  </a:lnTo>
                  <a:lnTo>
                    <a:pt x="46" y="20036"/>
                  </a:lnTo>
                  <a:lnTo>
                    <a:pt x="47" y="20036"/>
                  </a:lnTo>
                  <a:lnTo>
                    <a:pt x="47" y="20049"/>
                  </a:lnTo>
                  <a:lnTo>
                    <a:pt x="48" y="20049"/>
                  </a:lnTo>
                  <a:lnTo>
                    <a:pt x="48" y="20061"/>
                  </a:lnTo>
                  <a:lnTo>
                    <a:pt x="48" y="20061"/>
                  </a:lnTo>
                  <a:lnTo>
                    <a:pt x="48" y="20074"/>
                  </a:lnTo>
                  <a:lnTo>
                    <a:pt x="49" y="20074"/>
                  </a:lnTo>
                  <a:lnTo>
                    <a:pt x="49" y="20087"/>
                  </a:lnTo>
                  <a:lnTo>
                    <a:pt x="50" y="20087"/>
                  </a:lnTo>
                  <a:lnTo>
                    <a:pt x="50" y="20100"/>
                  </a:lnTo>
                  <a:lnTo>
                    <a:pt x="51" y="20100"/>
                  </a:lnTo>
                  <a:lnTo>
                    <a:pt x="51" y="20113"/>
                  </a:lnTo>
                  <a:lnTo>
                    <a:pt x="51" y="20113"/>
                  </a:lnTo>
                  <a:lnTo>
                    <a:pt x="51" y="20126"/>
                  </a:lnTo>
                  <a:lnTo>
                    <a:pt x="52" y="20126"/>
                  </a:lnTo>
                  <a:lnTo>
                    <a:pt x="52" y="20138"/>
                  </a:lnTo>
                  <a:lnTo>
                    <a:pt x="53" y="20138"/>
                  </a:lnTo>
                  <a:lnTo>
                    <a:pt x="53" y="20151"/>
                  </a:lnTo>
                  <a:lnTo>
                    <a:pt x="53" y="20151"/>
                  </a:lnTo>
                  <a:lnTo>
                    <a:pt x="53" y="20164"/>
                  </a:lnTo>
                  <a:lnTo>
                    <a:pt x="54" y="20164"/>
                  </a:lnTo>
                  <a:lnTo>
                    <a:pt x="54" y="20177"/>
                  </a:lnTo>
                  <a:lnTo>
                    <a:pt x="55" y="20177"/>
                  </a:lnTo>
                  <a:lnTo>
                    <a:pt x="55" y="20190"/>
                  </a:lnTo>
                  <a:lnTo>
                    <a:pt x="55" y="20190"/>
                  </a:lnTo>
                  <a:lnTo>
                    <a:pt x="55" y="20203"/>
                  </a:lnTo>
                  <a:lnTo>
                    <a:pt x="56" y="20203"/>
                  </a:lnTo>
                  <a:lnTo>
                    <a:pt x="56" y="20215"/>
                  </a:lnTo>
                  <a:lnTo>
                    <a:pt x="57" y="20215"/>
                  </a:lnTo>
                  <a:lnTo>
                    <a:pt x="57" y="20228"/>
                  </a:lnTo>
                  <a:lnTo>
                    <a:pt x="57" y="20228"/>
                  </a:lnTo>
                  <a:lnTo>
                    <a:pt x="57" y="20241"/>
                  </a:lnTo>
                  <a:lnTo>
                    <a:pt x="58" y="20241"/>
                  </a:lnTo>
                  <a:lnTo>
                    <a:pt x="58" y="20254"/>
                  </a:lnTo>
                  <a:lnTo>
                    <a:pt x="59" y="20254"/>
                  </a:lnTo>
                  <a:lnTo>
                    <a:pt x="59" y="20267"/>
                  </a:lnTo>
                  <a:lnTo>
                    <a:pt x="60" y="20267"/>
                  </a:lnTo>
                  <a:lnTo>
                    <a:pt x="60" y="20280"/>
                  </a:lnTo>
                  <a:lnTo>
                    <a:pt x="60" y="20280"/>
                  </a:lnTo>
                  <a:lnTo>
                    <a:pt x="60" y="20292"/>
                  </a:lnTo>
                  <a:lnTo>
                    <a:pt x="61" y="20292"/>
                  </a:lnTo>
                  <a:lnTo>
                    <a:pt x="61" y="20305"/>
                  </a:lnTo>
                  <a:lnTo>
                    <a:pt x="62" y="20305"/>
                  </a:lnTo>
                  <a:lnTo>
                    <a:pt x="62" y="20318"/>
                  </a:lnTo>
                  <a:lnTo>
                    <a:pt x="62" y="20318"/>
                  </a:lnTo>
                  <a:lnTo>
                    <a:pt x="62" y="20331"/>
                  </a:lnTo>
                  <a:lnTo>
                    <a:pt x="63" y="20331"/>
                  </a:lnTo>
                  <a:lnTo>
                    <a:pt x="63" y="20344"/>
                  </a:lnTo>
                  <a:lnTo>
                    <a:pt x="64" y="20344"/>
                  </a:lnTo>
                  <a:lnTo>
                    <a:pt x="64" y="20357"/>
                  </a:lnTo>
                  <a:lnTo>
                    <a:pt x="64" y="20357"/>
                  </a:lnTo>
                  <a:lnTo>
                    <a:pt x="64" y="20370"/>
                  </a:lnTo>
                  <a:lnTo>
                    <a:pt x="65" y="20370"/>
                  </a:lnTo>
                  <a:lnTo>
                    <a:pt x="65" y="20382"/>
                  </a:lnTo>
                  <a:lnTo>
                    <a:pt x="66" y="20382"/>
                  </a:lnTo>
                  <a:lnTo>
                    <a:pt x="66" y="20395"/>
                  </a:lnTo>
                  <a:lnTo>
                    <a:pt x="66" y="20395"/>
                  </a:lnTo>
                  <a:lnTo>
                    <a:pt x="66" y="20408"/>
                  </a:lnTo>
                  <a:lnTo>
                    <a:pt x="67" y="20408"/>
                  </a:lnTo>
                  <a:lnTo>
                    <a:pt x="67" y="20421"/>
                  </a:lnTo>
                  <a:lnTo>
                    <a:pt x="68" y="20421"/>
                  </a:lnTo>
                  <a:lnTo>
                    <a:pt x="68" y="20434"/>
                  </a:lnTo>
                  <a:lnTo>
                    <a:pt x="69" y="20434"/>
                  </a:lnTo>
                  <a:lnTo>
                    <a:pt x="69" y="20446"/>
                  </a:lnTo>
                  <a:lnTo>
                    <a:pt x="69" y="20446"/>
                  </a:lnTo>
                  <a:lnTo>
                    <a:pt x="69" y="20459"/>
                  </a:lnTo>
                  <a:lnTo>
                    <a:pt x="70" y="20459"/>
                  </a:lnTo>
                  <a:lnTo>
                    <a:pt x="70" y="20472"/>
                  </a:lnTo>
                  <a:lnTo>
                    <a:pt x="18248" y="20472"/>
                  </a:lnTo>
                  <a:lnTo>
                    <a:pt x="18248" y="20483"/>
                  </a:lnTo>
                  <a:lnTo>
                    <a:pt x="18249" y="20481"/>
                  </a:lnTo>
                  <a:lnTo>
                    <a:pt x="18249" y="20496"/>
                  </a:lnTo>
                  <a:lnTo>
                    <a:pt x="18249" y="20494"/>
                  </a:lnTo>
                  <a:lnTo>
                    <a:pt x="18249" y="20509"/>
                  </a:lnTo>
                  <a:lnTo>
                    <a:pt x="18250" y="20507"/>
                  </a:lnTo>
                  <a:lnTo>
                    <a:pt x="18250" y="20522"/>
                  </a:lnTo>
                  <a:lnTo>
                    <a:pt x="18251" y="20520"/>
                  </a:lnTo>
                  <a:lnTo>
                    <a:pt x="18251" y="20535"/>
                  </a:lnTo>
                  <a:lnTo>
                    <a:pt x="18252" y="20533"/>
                  </a:lnTo>
                  <a:lnTo>
                    <a:pt x="18252" y="20548"/>
                  </a:lnTo>
                  <a:lnTo>
                    <a:pt x="18252" y="20545"/>
                  </a:lnTo>
                  <a:lnTo>
                    <a:pt x="18252" y="20560"/>
                  </a:lnTo>
                  <a:lnTo>
                    <a:pt x="18253" y="20558"/>
                  </a:lnTo>
                  <a:lnTo>
                    <a:pt x="18253" y="20573"/>
                  </a:lnTo>
                  <a:lnTo>
                    <a:pt x="18254" y="20571"/>
                  </a:lnTo>
                  <a:lnTo>
                    <a:pt x="18254" y="20586"/>
                  </a:lnTo>
                  <a:lnTo>
                    <a:pt x="18254" y="20584"/>
                  </a:lnTo>
                  <a:lnTo>
                    <a:pt x="18254" y="20599"/>
                  </a:lnTo>
                  <a:lnTo>
                    <a:pt x="18255" y="20597"/>
                  </a:lnTo>
                  <a:lnTo>
                    <a:pt x="18255" y="20612"/>
                  </a:lnTo>
                  <a:lnTo>
                    <a:pt x="18256" y="20610"/>
                  </a:lnTo>
                  <a:lnTo>
                    <a:pt x="18256" y="20625"/>
                  </a:lnTo>
                  <a:lnTo>
                    <a:pt x="18256" y="20622"/>
                  </a:lnTo>
                  <a:lnTo>
                    <a:pt x="18256" y="20638"/>
                  </a:lnTo>
                  <a:lnTo>
                    <a:pt x="18257" y="20635"/>
                  </a:lnTo>
                  <a:lnTo>
                    <a:pt x="18257" y="20650"/>
                  </a:lnTo>
                  <a:lnTo>
                    <a:pt x="18258" y="20648"/>
                  </a:lnTo>
                  <a:lnTo>
                    <a:pt x="18258" y="20663"/>
                  </a:lnTo>
                  <a:lnTo>
                    <a:pt x="18259" y="20661"/>
                  </a:lnTo>
                  <a:lnTo>
                    <a:pt x="18259" y="20676"/>
                  </a:lnTo>
                  <a:lnTo>
                    <a:pt x="18259" y="20674"/>
                  </a:lnTo>
                  <a:lnTo>
                    <a:pt x="18259" y="20689"/>
                  </a:lnTo>
                  <a:lnTo>
                    <a:pt x="18260" y="20687"/>
                  </a:lnTo>
                  <a:lnTo>
                    <a:pt x="18260" y="20702"/>
                  </a:lnTo>
                  <a:lnTo>
                    <a:pt x="18261" y="20700"/>
                  </a:lnTo>
                  <a:lnTo>
                    <a:pt x="18261" y="20714"/>
                  </a:lnTo>
                  <a:lnTo>
                    <a:pt x="18261" y="20712"/>
                  </a:lnTo>
                  <a:lnTo>
                    <a:pt x="18261" y="20727"/>
                  </a:lnTo>
                  <a:lnTo>
                    <a:pt x="18262" y="20725"/>
                  </a:lnTo>
                  <a:lnTo>
                    <a:pt x="18262" y="20740"/>
                  </a:lnTo>
                  <a:lnTo>
                    <a:pt x="18263" y="20738"/>
                  </a:lnTo>
                  <a:lnTo>
                    <a:pt x="18263" y="20753"/>
                  </a:lnTo>
                  <a:lnTo>
                    <a:pt x="18263" y="20751"/>
                  </a:lnTo>
                  <a:lnTo>
                    <a:pt x="18263" y="20766"/>
                  </a:lnTo>
                  <a:lnTo>
                    <a:pt x="18264" y="20764"/>
                  </a:lnTo>
                  <a:lnTo>
                    <a:pt x="18264" y="20779"/>
                  </a:lnTo>
                  <a:lnTo>
                    <a:pt x="18265" y="20776"/>
                  </a:lnTo>
                  <a:lnTo>
                    <a:pt x="18265" y="20792"/>
                  </a:lnTo>
                  <a:lnTo>
                    <a:pt x="18265" y="20790"/>
                  </a:lnTo>
                  <a:lnTo>
                    <a:pt x="18265" y="20804"/>
                  </a:lnTo>
                  <a:lnTo>
                    <a:pt x="18266" y="20802"/>
                  </a:lnTo>
                  <a:lnTo>
                    <a:pt x="18266" y="20817"/>
                  </a:lnTo>
                  <a:lnTo>
                    <a:pt x="18267" y="20815"/>
                  </a:lnTo>
                  <a:lnTo>
                    <a:pt x="18267" y="20830"/>
                  </a:lnTo>
                  <a:lnTo>
                    <a:pt x="18268" y="20828"/>
                  </a:lnTo>
                  <a:lnTo>
                    <a:pt x="18268" y="20843"/>
                  </a:lnTo>
                  <a:lnTo>
                    <a:pt x="18268" y="20841"/>
                  </a:lnTo>
                  <a:lnTo>
                    <a:pt x="18268" y="20856"/>
                  </a:lnTo>
                  <a:lnTo>
                    <a:pt x="18269" y="20853"/>
                  </a:lnTo>
                  <a:lnTo>
                    <a:pt x="18269" y="20868"/>
                  </a:lnTo>
                  <a:lnTo>
                    <a:pt x="18270" y="20866"/>
                  </a:lnTo>
                  <a:lnTo>
                    <a:pt x="18270" y="20881"/>
                  </a:lnTo>
                  <a:lnTo>
                    <a:pt x="18270" y="20879"/>
                  </a:lnTo>
                  <a:lnTo>
                    <a:pt x="18270" y="20894"/>
                  </a:lnTo>
                  <a:lnTo>
                    <a:pt x="18271" y="20892"/>
                  </a:lnTo>
                  <a:lnTo>
                    <a:pt x="18271" y="20907"/>
                  </a:lnTo>
                  <a:lnTo>
                    <a:pt x="18272" y="20905"/>
                  </a:lnTo>
                  <a:lnTo>
                    <a:pt x="18272" y="20920"/>
                  </a:lnTo>
                  <a:lnTo>
                    <a:pt x="18272" y="20918"/>
                  </a:lnTo>
                  <a:lnTo>
                    <a:pt x="18272" y="20933"/>
                  </a:lnTo>
                  <a:lnTo>
                    <a:pt x="18273" y="20931"/>
                  </a:lnTo>
                  <a:lnTo>
                    <a:pt x="18273" y="20945"/>
                  </a:lnTo>
                  <a:lnTo>
                    <a:pt x="18274" y="20943"/>
                  </a:lnTo>
                  <a:lnTo>
                    <a:pt x="18274" y="20958"/>
                  </a:lnTo>
                  <a:lnTo>
                    <a:pt x="18274" y="20956"/>
                  </a:lnTo>
                  <a:lnTo>
                    <a:pt x="18274" y="20971"/>
                  </a:lnTo>
                  <a:lnTo>
                    <a:pt x="18275" y="20969"/>
                  </a:lnTo>
                  <a:lnTo>
                    <a:pt x="18275" y="20984"/>
                  </a:lnTo>
                  <a:lnTo>
                    <a:pt x="18276" y="20982"/>
                  </a:lnTo>
                  <a:lnTo>
                    <a:pt x="18276" y="20997"/>
                  </a:lnTo>
                  <a:lnTo>
                    <a:pt x="18276" y="20995"/>
                  </a:lnTo>
                  <a:lnTo>
                    <a:pt x="18276" y="21010"/>
                  </a:lnTo>
                  <a:lnTo>
                    <a:pt x="18277" y="21007"/>
                  </a:lnTo>
                  <a:lnTo>
                    <a:pt x="18277" y="21023"/>
                  </a:lnTo>
                  <a:lnTo>
                    <a:pt x="18278" y="21020"/>
                  </a:lnTo>
                  <a:lnTo>
                    <a:pt x="18278" y="21035"/>
                  </a:lnTo>
                  <a:lnTo>
                    <a:pt x="18279" y="21033"/>
                  </a:lnTo>
                  <a:lnTo>
                    <a:pt x="18279" y="21048"/>
                  </a:lnTo>
                  <a:lnTo>
                    <a:pt x="18279" y="21046"/>
                  </a:lnTo>
                  <a:lnTo>
                    <a:pt x="18279" y="21061"/>
                  </a:lnTo>
                  <a:lnTo>
                    <a:pt x="18280" y="21059"/>
                  </a:lnTo>
                  <a:lnTo>
                    <a:pt x="18280" y="21074"/>
                  </a:lnTo>
                  <a:lnTo>
                    <a:pt x="18281" y="21072"/>
                  </a:lnTo>
                  <a:lnTo>
                    <a:pt x="18281" y="21087"/>
                  </a:lnTo>
                  <a:lnTo>
                    <a:pt x="18281" y="21084"/>
                  </a:lnTo>
                  <a:lnTo>
                    <a:pt x="18281" y="21099"/>
                  </a:lnTo>
                  <a:lnTo>
                    <a:pt x="18282" y="21097"/>
                  </a:lnTo>
                  <a:lnTo>
                    <a:pt x="18282" y="21112"/>
                  </a:lnTo>
                  <a:lnTo>
                    <a:pt x="18283" y="21110"/>
                  </a:lnTo>
                  <a:lnTo>
                    <a:pt x="18283" y="21125"/>
                  </a:lnTo>
                  <a:lnTo>
                    <a:pt x="18283" y="21123"/>
                  </a:lnTo>
                  <a:lnTo>
                    <a:pt x="18283" y="21138"/>
                  </a:lnTo>
                  <a:lnTo>
                    <a:pt x="18284" y="21136"/>
                  </a:lnTo>
                  <a:lnTo>
                    <a:pt x="18284" y="21151"/>
                  </a:lnTo>
                  <a:lnTo>
                    <a:pt x="18285" y="21149"/>
                  </a:lnTo>
                  <a:lnTo>
                    <a:pt x="18285" y="21164"/>
                  </a:lnTo>
                  <a:lnTo>
                    <a:pt x="18286" y="21161"/>
                  </a:lnTo>
                  <a:lnTo>
                    <a:pt x="18286" y="21176"/>
                  </a:lnTo>
                  <a:lnTo>
                    <a:pt x="18286" y="21174"/>
                  </a:lnTo>
                  <a:lnTo>
                    <a:pt x="18286" y="21189"/>
                  </a:lnTo>
                  <a:lnTo>
                    <a:pt x="18287" y="21187"/>
                  </a:lnTo>
                  <a:lnTo>
                    <a:pt x="18287" y="21202"/>
                  </a:lnTo>
                  <a:lnTo>
                    <a:pt x="18288" y="21200"/>
                  </a:lnTo>
                  <a:lnTo>
                    <a:pt x="18288" y="21215"/>
                  </a:lnTo>
                  <a:lnTo>
                    <a:pt x="18288" y="21213"/>
                  </a:lnTo>
                  <a:lnTo>
                    <a:pt x="18288" y="21228"/>
                  </a:lnTo>
                  <a:lnTo>
                    <a:pt x="18289" y="21226"/>
                  </a:lnTo>
                  <a:lnTo>
                    <a:pt x="18289" y="21241"/>
                  </a:lnTo>
                  <a:lnTo>
                    <a:pt x="18290" y="21239"/>
                  </a:lnTo>
                  <a:lnTo>
                    <a:pt x="18290" y="21254"/>
                  </a:lnTo>
                  <a:lnTo>
                    <a:pt x="18290" y="21251"/>
                  </a:lnTo>
                  <a:lnTo>
                    <a:pt x="18290" y="21266"/>
                  </a:lnTo>
                  <a:lnTo>
                    <a:pt x="18291" y="21264"/>
                  </a:lnTo>
                  <a:lnTo>
                    <a:pt x="18291" y="21279"/>
                  </a:lnTo>
                  <a:lnTo>
                    <a:pt x="18292" y="21277"/>
                  </a:lnTo>
                  <a:lnTo>
                    <a:pt x="18292" y="21292"/>
                  </a:lnTo>
                  <a:lnTo>
                    <a:pt x="18292" y="21290"/>
                  </a:lnTo>
                  <a:lnTo>
                    <a:pt x="18292" y="21305"/>
                  </a:lnTo>
                  <a:lnTo>
                    <a:pt x="18293" y="21303"/>
                  </a:lnTo>
                  <a:lnTo>
                    <a:pt x="18293" y="21318"/>
                  </a:lnTo>
                  <a:lnTo>
                    <a:pt x="18294" y="21316"/>
                  </a:lnTo>
                  <a:lnTo>
                    <a:pt x="18294" y="21330"/>
                  </a:lnTo>
                  <a:lnTo>
                    <a:pt x="18295" y="21328"/>
                  </a:lnTo>
                  <a:lnTo>
                    <a:pt x="18295" y="21343"/>
                  </a:lnTo>
                  <a:lnTo>
                    <a:pt x="18295" y="21341"/>
                  </a:lnTo>
                  <a:lnTo>
                    <a:pt x="18295" y="21356"/>
                  </a:lnTo>
                  <a:lnTo>
                    <a:pt x="18296" y="21354"/>
                  </a:lnTo>
                  <a:lnTo>
                    <a:pt x="18296" y="21369"/>
                  </a:lnTo>
                  <a:lnTo>
                    <a:pt x="18297" y="21367"/>
                  </a:lnTo>
                  <a:lnTo>
                    <a:pt x="18297" y="21382"/>
                  </a:lnTo>
                  <a:lnTo>
                    <a:pt x="18297" y="21380"/>
                  </a:lnTo>
                  <a:lnTo>
                    <a:pt x="18297" y="21395"/>
                  </a:lnTo>
                  <a:lnTo>
                    <a:pt x="18298" y="21392"/>
                  </a:lnTo>
                  <a:lnTo>
                    <a:pt x="18298" y="21407"/>
                  </a:lnTo>
                  <a:lnTo>
                    <a:pt x="18299" y="21405"/>
                  </a:lnTo>
                  <a:lnTo>
                    <a:pt x="18299" y="21420"/>
                  </a:lnTo>
                  <a:lnTo>
                    <a:pt x="18299" y="21418"/>
                  </a:lnTo>
                  <a:lnTo>
                    <a:pt x="18299" y="21433"/>
                  </a:lnTo>
                  <a:lnTo>
                    <a:pt x="18300" y="21431"/>
                  </a:lnTo>
                  <a:lnTo>
                    <a:pt x="18300" y="21446"/>
                  </a:lnTo>
                  <a:lnTo>
                    <a:pt x="18301" y="21444"/>
                  </a:lnTo>
                  <a:lnTo>
                    <a:pt x="18301" y="21459"/>
                  </a:lnTo>
                  <a:lnTo>
                    <a:pt x="18301" y="21457"/>
                  </a:lnTo>
                  <a:lnTo>
                    <a:pt x="18301" y="21472"/>
                  </a:lnTo>
                  <a:lnTo>
                    <a:pt x="18302" y="21470"/>
                  </a:lnTo>
                  <a:lnTo>
                    <a:pt x="18302" y="21485"/>
                  </a:lnTo>
                  <a:lnTo>
                    <a:pt x="18303" y="21482"/>
                  </a:lnTo>
                  <a:lnTo>
                    <a:pt x="18303" y="21497"/>
                  </a:lnTo>
                  <a:lnTo>
                    <a:pt x="18303" y="21495"/>
                  </a:lnTo>
                  <a:lnTo>
                    <a:pt x="18303" y="21510"/>
                  </a:lnTo>
                  <a:lnTo>
                    <a:pt x="18304" y="21508"/>
                  </a:lnTo>
                  <a:lnTo>
                    <a:pt x="18304" y="21523"/>
                  </a:lnTo>
                  <a:lnTo>
                    <a:pt x="18305" y="21521"/>
                  </a:lnTo>
                  <a:lnTo>
                    <a:pt x="18305" y="21536"/>
                  </a:lnTo>
                  <a:lnTo>
                    <a:pt x="18306" y="21534"/>
                  </a:lnTo>
                  <a:lnTo>
                    <a:pt x="18306" y="21549"/>
                  </a:lnTo>
                  <a:lnTo>
                    <a:pt x="18306" y="21547"/>
                  </a:lnTo>
                  <a:lnTo>
                    <a:pt x="18306" y="21561"/>
                  </a:lnTo>
                  <a:lnTo>
                    <a:pt x="18307" y="21559"/>
                  </a:lnTo>
                  <a:lnTo>
                    <a:pt x="18307" y="21574"/>
                  </a:lnTo>
                  <a:lnTo>
                    <a:pt x="18308" y="21572"/>
                  </a:lnTo>
                  <a:lnTo>
                    <a:pt x="18308" y="21587"/>
                  </a:lnTo>
                  <a:lnTo>
                    <a:pt x="18308" y="21585"/>
                  </a:lnTo>
                  <a:lnTo>
                    <a:pt x="18308" y="21600"/>
                  </a:lnTo>
                  <a:cubicBezTo>
                    <a:pt x="18308" y="21600"/>
                    <a:pt x="21600" y="11448"/>
                    <a:pt x="21600" y="11448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72000">
                  <a:schemeClr val="bg1">
                    <a:alpha val="0"/>
                  </a:schemeClr>
                </a:gs>
                <a:gs pos="0">
                  <a:schemeClr val="bg1">
                    <a:alpha val="37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</p:grpSp>
      <p:sp>
        <p:nvSpPr>
          <p:cNvPr id="131" name="Shape 6546"/>
          <p:cNvSpPr/>
          <p:nvPr/>
        </p:nvSpPr>
        <p:spPr>
          <a:xfrm>
            <a:off x="2547593" y="3068798"/>
            <a:ext cx="4024215" cy="10236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lnTo>
                  <a:pt x="18298" y="0"/>
                </a:lnTo>
                <a:lnTo>
                  <a:pt x="18298" y="1200"/>
                </a:lnTo>
                <a:lnTo>
                  <a:pt x="0" y="1200"/>
                </a:lnTo>
                <a:lnTo>
                  <a:pt x="0" y="20400"/>
                </a:lnTo>
                <a:lnTo>
                  <a:pt x="18298" y="20400"/>
                </a:lnTo>
                <a:lnTo>
                  <a:pt x="18298" y="21600"/>
                </a:lnTo>
                <a:cubicBezTo>
                  <a:pt x="18298" y="21600"/>
                  <a:pt x="21600" y="10800"/>
                  <a:pt x="21600" y="10800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1071033" y="2218171"/>
            <a:ext cx="5112600" cy="1088981"/>
            <a:chOff x="1071033" y="2218171"/>
            <a:chExt cx="5112600" cy="1088981"/>
          </a:xfrm>
          <a:solidFill>
            <a:srgbClr val="EFCB9B"/>
          </a:solidFill>
        </p:grpSpPr>
        <p:grpSp>
          <p:nvGrpSpPr>
            <p:cNvPr id="133" name="组合 132"/>
            <p:cNvGrpSpPr/>
            <p:nvPr/>
          </p:nvGrpSpPr>
          <p:grpSpPr>
            <a:xfrm>
              <a:off x="1071033" y="2274344"/>
              <a:ext cx="1083467" cy="975248"/>
              <a:chOff x="1071033" y="2274344"/>
              <a:chExt cx="1083467" cy="975248"/>
            </a:xfrm>
            <a:grpFill/>
          </p:grpSpPr>
          <p:sp>
            <p:nvSpPr>
              <p:cNvPr id="135" name="Shape 6548"/>
              <p:cNvSpPr/>
              <p:nvPr/>
            </p:nvSpPr>
            <p:spPr>
              <a:xfrm>
                <a:off x="1071033" y="2274344"/>
                <a:ext cx="1083467" cy="975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97" y="1447"/>
                    </a:moveTo>
                    <a:lnTo>
                      <a:pt x="21597" y="1433"/>
                    </a:lnTo>
                    <a:lnTo>
                      <a:pt x="21595" y="1433"/>
                    </a:lnTo>
                    <a:lnTo>
                      <a:pt x="21595" y="1419"/>
                    </a:lnTo>
                    <a:lnTo>
                      <a:pt x="21592" y="1419"/>
                    </a:lnTo>
                    <a:lnTo>
                      <a:pt x="21592" y="1404"/>
                    </a:lnTo>
                    <a:lnTo>
                      <a:pt x="21590" y="1404"/>
                    </a:lnTo>
                    <a:lnTo>
                      <a:pt x="21590" y="1390"/>
                    </a:lnTo>
                    <a:lnTo>
                      <a:pt x="21587" y="1390"/>
                    </a:lnTo>
                    <a:lnTo>
                      <a:pt x="21587" y="1376"/>
                    </a:lnTo>
                    <a:lnTo>
                      <a:pt x="21585" y="1376"/>
                    </a:lnTo>
                    <a:lnTo>
                      <a:pt x="21585" y="1361"/>
                    </a:lnTo>
                    <a:lnTo>
                      <a:pt x="21582" y="1361"/>
                    </a:lnTo>
                    <a:lnTo>
                      <a:pt x="21582" y="1347"/>
                    </a:lnTo>
                    <a:lnTo>
                      <a:pt x="21579" y="1347"/>
                    </a:lnTo>
                    <a:lnTo>
                      <a:pt x="21579" y="1333"/>
                    </a:lnTo>
                    <a:lnTo>
                      <a:pt x="21577" y="1333"/>
                    </a:lnTo>
                    <a:lnTo>
                      <a:pt x="21577" y="1318"/>
                    </a:lnTo>
                    <a:lnTo>
                      <a:pt x="21574" y="1318"/>
                    </a:lnTo>
                    <a:lnTo>
                      <a:pt x="21574" y="1304"/>
                    </a:lnTo>
                    <a:lnTo>
                      <a:pt x="21572" y="1304"/>
                    </a:lnTo>
                    <a:lnTo>
                      <a:pt x="21572" y="1290"/>
                    </a:lnTo>
                    <a:lnTo>
                      <a:pt x="21569" y="1290"/>
                    </a:lnTo>
                    <a:lnTo>
                      <a:pt x="21569" y="1275"/>
                    </a:lnTo>
                    <a:lnTo>
                      <a:pt x="21566" y="1275"/>
                    </a:lnTo>
                    <a:lnTo>
                      <a:pt x="21566" y="1261"/>
                    </a:lnTo>
                    <a:lnTo>
                      <a:pt x="21564" y="1261"/>
                    </a:lnTo>
                    <a:lnTo>
                      <a:pt x="21564" y="1247"/>
                    </a:lnTo>
                    <a:lnTo>
                      <a:pt x="21561" y="1247"/>
                    </a:lnTo>
                    <a:lnTo>
                      <a:pt x="21561" y="1233"/>
                    </a:lnTo>
                    <a:lnTo>
                      <a:pt x="21559" y="1233"/>
                    </a:lnTo>
                    <a:lnTo>
                      <a:pt x="21559" y="1218"/>
                    </a:lnTo>
                    <a:lnTo>
                      <a:pt x="21556" y="1218"/>
                    </a:lnTo>
                    <a:lnTo>
                      <a:pt x="21556" y="1204"/>
                    </a:lnTo>
                    <a:lnTo>
                      <a:pt x="21554" y="1204"/>
                    </a:lnTo>
                    <a:lnTo>
                      <a:pt x="21554" y="1189"/>
                    </a:lnTo>
                    <a:lnTo>
                      <a:pt x="21551" y="1189"/>
                    </a:lnTo>
                    <a:lnTo>
                      <a:pt x="21551" y="1175"/>
                    </a:lnTo>
                    <a:lnTo>
                      <a:pt x="21548" y="1175"/>
                    </a:lnTo>
                    <a:lnTo>
                      <a:pt x="21548" y="1161"/>
                    </a:lnTo>
                    <a:lnTo>
                      <a:pt x="21546" y="1161"/>
                    </a:lnTo>
                    <a:lnTo>
                      <a:pt x="21546" y="1146"/>
                    </a:lnTo>
                    <a:lnTo>
                      <a:pt x="21543" y="1146"/>
                    </a:lnTo>
                    <a:lnTo>
                      <a:pt x="21543" y="1132"/>
                    </a:lnTo>
                    <a:lnTo>
                      <a:pt x="21541" y="1132"/>
                    </a:lnTo>
                    <a:lnTo>
                      <a:pt x="21541" y="1118"/>
                    </a:lnTo>
                    <a:lnTo>
                      <a:pt x="21538" y="1118"/>
                    </a:lnTo>
                    <a:lnTo>
                      <a:pt x="21538" y="1103"/>
                    </a:lnTo>
                    <a:lnTo>
                      <a:pt x="21535" y="1103"/>
                    </a:lnTo>
                    <a:lnTo>
                      <a:pt x="21535" y="1089"/>
                    </a:lnTo>
                    <a:lnTo>
                      <a:pt x="21533" y="1089"/>
                    </a:lnTo>
                    <a:lnTo>
                      <a:pt x="21533" y="1075"/>
                    </a:lnTo>
                    <a:lnTo>
                      <a:pt x="21530" y="1075"/>
                    </a:lnTo>
                    <a:lnTo>
                      <a:pt x="21530" y="1061"/>
                    </a:lnTo>
                    <a:lnTo>
                      <a:pt x="21528" y="1061"/>
                    </a:lnTo>
                    <a:lnTo>
                      <a:pt x="21528" y="1046"/>
                    </a:lnTo>
                    <a:lnTo>
                      <a:pt x="21525" y="1046"/>
                    </a:lnTo>
                    <a:lnTo>
                      <a:pt x="21525" y="1032"/>
                    </a:lnTo>
                    <a:lnTo>
                      <a:pt x="21523" y="1032"/>
                    </a:lnTo>
                    <a:lnTo>
                      <a:pt x="21523" y="1017"/>
                    </a:lnTo>
                    <a:lnTo>
                      <a:pt x="21520" y="1017"/>
                    </a:lnTo>
                    <a:lnTo>
                      <a:pt x="21520" y="1003"/>
                    </a:lnTo>
                    <a:lnTo>
                      <a:pt x="21517" y="1003"/>
                    </a:lnTo>
                    <a:lnTo>
                      <a:pt x="21517" y="989"/>
                    </a:lnTo>
                    <a:lnTo>
                      <a:pt x="21515" y="989"/>
                    </a:lnTo>
                    <a:lnTo>
                      <a:pt x="21515" y="974"/>
                    </a:lnTo>
                    <a:lnTo>
                      <a:pt x="21512" y="974"/>
                    </a:lnTo>
                    <a:lnTo>
                      <a:pt x="21512" y="960"/>
                    </a:lnTo>
                    <a:lnTo>
                      <a:pt x="21510" y="960"/>
                    </a:lnTo>
                    <a:lnTo>
                      <a:pt x="21510" y="946"/>
                    </a:lnTo>
                    <a:lnTo>
                      <a:pt x="21507" y="946"/>
                    </a:lnTo>
                    <a:lnTo>
                      <a:pt x="21507" y="932"/>
                    </a:lnTo>
                    <a:lnTo>
                      <a:pt x="21505" y="932"/>
                    </a:lnTo>
                    <a:lnTo>
                      <a:pt x="21505" y="917"/>
                    </a:lnTo>
                    <a:lnTo>
                      <a:pt x="21502" y="917"/>
                    </a:lnTo>
                    <a:lnTo>
                      <a:pt x="21502" y="903"/>
                    </a:lnTo>
                    <a:lnTo>
                      <a:pt x="21499" y="903"/>
                    </a:lnTo>
                    <a:lnTo>
                      <a:pt x="21499" y="889"/>
                    </a:lnTo>
                    <a:lnTo>
                      <a:pt x="21497" y="889"/>
                    </a:lnTo>
                    <a:lnTo>
                      <a:pt x="21497" y="874"/>
                    </a:lnTo>
                    <a:lnTo>
                      <a:pt x="21494" y="874"/>
                    </a:lnTo>
                    <a:lnTo>
                      <a:pt x="21494" y="860"/>
                    </a:lnTo>
                    <a:lnTo>
                      <a:pt x="21492" y="860"/>
                    </a:lnTo>
                    <a:lnTo>
                      <a:pt x="21492" y="845"/>
                    </a:lnTo>
                    <a:lnTo>
                      <a:pt x="21489" y="845"/>
                    </a:lnTo>
                    <a:lnTo>
                      <a:pt x="21489" y="831"/>
                    </a:lnTo>
                    <a:lnTo>
                      <a:pt x="21486" y="831"/>
                    </a:lnTo>
                    <a:lnTo>
                      <a:pt x="21486" y="817"/>
                    </a:lnTo>
                    <a:lnTo>
                      <a:pt x="21484" y="817"/>
                    </a:lnTo>
                    <a:lnTo>
                      <a:pt x="21484" y="802"/>
                    </a:lnTo>
                    <a:lnTo>
                      <a:pt x="21481" y="802"/>
                    </a:lnTo>
                    <a:lnTo>
                      <a:pt x="21481" y="788"/>
                    </a:lnTo>
                    <a:lnTo>
                      <a:pt x="21479" y="788"/>
                    </a:lnTo>
                    <a:lnTo>
                      <a:pt x="21479" y="774"/>
                    </a:lnTo>
                    <a:lnTo>
                      <a:pt x="21476" y="774"/>
                    </a:lnTo>
                    <a:lnTo>
                      <a:pt x="21476" y="760"/>
                    </a:lnTo>
                    <a:lnTo>
                      <a:pt x="21474" y="760"/>
                    </a:lnTo>
                    <a:lnTo>
                      <a:pt x="21474" y="745"/>
                    </a:lnTo>
                    <a:lnTo>
                      <a:pt x="21471" y="745"/>
                    </a:lnTo>
                    <a:lnTo>
                      <a:pt x="21471" y="731"/>
                    </a:lnTo>
                    <a:lnTo>
                      <a:pt x="21468" y="731"/>
                    </a:lnTo>
                    <a:lnTo>
                      <a:pt x="21468" y="716"/>
                    </a:lnTo>
                    <a:lnTo>
                      <a:pt x="21466" y="716"/>
                    </a:lnTo>
                    <a:lnTo>
                      <a:pt x="21466" y="702"/>
                    </a:lnTo>
                    <a:lnTo>
                      <a:pt x="21463" y="702"/>
                    </a:lnTo>
                    <a:lnTo>
                      <a:pt x="21463" y="688"/>
                    </a:lnTo>
                    <a:lnTo>
                      <a:pt x="21461" y="688"/>
                    </a:lnTo>
                    <a:lnTo>
                      <a:pt x="21461" y="674"/>
                    </a:lnTo>
                    <a:lnTo>
                      <a:pt x="21458" y="674"/>
                    </a:lnTo>
                    <a:lnTo>
                      <a:pt x="21458" y="659"/>
                    </a:lnTo>
                    <a:lnTo>
                      <a:pt x="21456" y="659"/>
                    </a:lnTo>
                    <a:lnTo>
                      <a:pt x="21456" y="645"/>
                    </a:lnTo>
                    <a:lnTo>
                      <a:pt x="21453" y="645"/>
                    </a:lnTo>
                    <a:lnTo>
                      <a:pt x="21453" y="631"/>
                    </a:lnTo>
                    <a:lnTo>
                      <a:pt x="21450" y="631"/>
                    </a:lnTo>
                    <a:lnTo>
                      <a:pt x="21450" y="616"/>
                    </a:lnTo>
                    <a:lnTo>
                      <a:pt x="21448" y="616"/>
                    </a:lnTo>
                    <a:lnTo>
                      <a:pt x="21448" y="602"/>
                    </a:lnTo>
                    <a:lnTo>
                      <a:pt x="21445" y="602"/>
                    </a:lnTo>
                    <a:lnTo>
                      <a:pt x="21445" y="588"/>
                    </a:lnTo>
                    <a:lnTo>
                      <a:pt x="21443" y="588"/>
                    </a:lnTo>
                    <a:lnTo>
                      <a:pt x="21443" y="573"/>
                    </a:lnTo>
                    <a:lnTo>
                      <a:pt x="21440" y="573"/>
                    </a:lnTo>
                    <a:lnTo>
                      <a:pt x="21440" y="559"/>
                    </a:lnTo>
                    <a:lnTo>
                      <a:pt x="21437" y="559"/>
                    </a:lnTo>
                    <a:lnTo>
                      <a:pt x="21437" y="544"/>
                    </a:lnTo>
                    <a:lnTo>
                      <a:pt x="21435" y="544"/>
                    </a:lnTo>
                    <a:lnTo>
                      <a:pt x="21435" y="530"/>
                    </a:lnTo>
                    <a:lnTo>
                      <a:pt x="21432" y="530"/>
                    </a:lnTo>
                    <a:lnTo>
                      <a:pt x="21432" y="516"/>
                    </a:lnTo>
                    <a:lnTo>
                      <a:pt x="21430" y="516"/>
                    </a:lnTo>
                    <a:lnTo>
                      <a:pt x="21430" y="502"/>
                    </a:lnTo>
                    <a:lnTo>
                      <a:pt x="21427" y="502"/>
                    </a:lnTo>
                    <a:lnTo>
                      <a:pt x="21427" y="487"/>
                    </a:lnTo>
                    <a:lnTo>
                      <a:pt x="21425" y="487"/>
                    </a:lnTo>
                    <a:lnTo>
                      <a:pt x="21425" y="473"/>
                    </a:lnTo>
                    <a:lnTo>
                      <a:pt x="21422" y="473"/>
                    </a:lnTo>
                    <a:lnTo>
                      <a:pt x="21422" y="459"/>
                    </a:lnTo>
                    <a:lnTo>
                      <a:pt x="21419" y="459"/>
                    </a:lnTo>
                    <a:lnTo>
                      <a:pt x="21419" y="444"/>
                    </a:lnTo>
                    <a:lnTo>
                      <a:pt x="21417" y="444"/>
                    </a:lnTo>
                    <a:lnTo>
                      <a:pt x="21417" y="430"/>
                    </a:lnTo>
                    <a:lnTo>
                      <a:pt x="21414" y="430"/>
                    </a:lnTo>
                    <a:lnTo>
                      <a:pt x="21414" y="416"/>
                    </a:lnTo>
                    <a:lnTo>
                      <a:pt x="21412" y="416"/>
                    </a:lnTo>
                    <a:lnTo>
                      <a:pt x="21412" y="401"/>
                    </a:lnTo>
                    <a:lnTo>
                      <a:pt x="21409" y="401"/>
                    </a:lnTo>
                    <a:lnTo>
                      <a:pt x="21409" y="387"/>
                    </a:lnTo>
                    <a:lnTo>
                      <a:pt x="21407" y="387"/>
                    </a:lnTo>
                    <a:lnTo>
                      <a:pt x="21407" y="373"/>
                    </a:lnTo>
                    <a:lnTo>
                      <a:pt x="21404" y="373"/>
                    </a:lnTo>
                    <a:lnTo>
                      <a:pt x="21404" y="358"/>
                    </a:lnTo>
                    <a:lnTo>
                      <a:pt x="21401" y="358"/>
                    </a:lnTo>
                    <a:lnTo>
                      <a:pt x="21401" y="344"/>
                    </a:lnTo>
                    <a:lnTo>
                      <a:pt x="21399" y="344"/>
                    </a:lnTo>
                    <a:lnTo>
                      <a:pt x="21399" y="330"/>
                    </a:lnTo>
                    <a:lnTo>
                      <a:pt x="21396" y="330"/>
                    </a:lnTo>
                    <a:lnTo>
                      <a:pt x="21396" y="315"/>
                    </a:lnTo>
                    <a:lnTo>
                      <a:pt x="21394" y="315"/>
                    </a:lnTo>
                    <a:lnTo>
                      <a:pt x="21394" y="301"/>
                    </a:lnTo>
                    <a:lnTo>
                      <a:pt x="21391" y="301"/>
                    </a:lnTo>
                    <a:lnTo>
                      <a:pt x="21391" y="287"/>
                    </a:lnTo>
                    <a:lnTo>
                      <a:pt x="21388" y="287"/>
                    </a:lnTo>
                    <a:lnTo>
                      <a:pt x="21388" y="272"/>
                    </a:lnTo>
                    <a:lnTo>
                      <a:pt x="21386" y="272"/>
                    </a:lnTo>
                    <a:lnTo>
                      <a:pt x="21386" y="258"/>
                    </a:lnTo>
                    <a:lnTo>
                      <a:pt x="21383" y="258"/>
                    </a:lnTo>
                    <a:lnTo>
                      <a:pt x="21383" y="244"/>
                    </a:lnTo>
                    <a:lnTo>
                      <a:pt x="21381" y="244"/>
                    </a:lnTo>
                    <a:lnTo>
                      <a:pt x="21381" y="229"/>
                    </a:lnTo>
                    <a:lnTo>
                      <a:pt x="21378" y="229"/>
                    </a:lnTo>
                    <a:lnTo>
                      <a:pt x="21378" y="215"/>
                    </a:lnTo>
                    <a:lnTo>
                      <a:pt x="21376" y="215"/>
                    </a:lnTo>
                    <a:lnTo>
                      <a:pt x="21376" y="201"/>
                    </a:lnTo>
                    <a:lnTo>
                      <a:pt x="21373" y="201"/>
                    </a:lnTo>
                    <a:lnTo>
                      <a:pt x="21373" y="186"/>
                    </a:lnTo>
                    <a:lnTo>
                      <a:pt x="21370" y="186"/>
                    </a:lnTo>
                    <a:lnTo>
                      <a:pt x="21370" y="172"/>
                    </a:lnTo>
                    <a:lnTo>
                      <a:pt x="21368" y="172"/>
                    </a:lnTo>
                    <a:lnTo>
                      <a:pt x="21368" y="158"/>
                    </a:lnTo>
                    <a:lnTo>
                      <a:pt x="21365" y="158"/>
                    </a:lnTo>
                    <a:lnTo>
                      <a:pt x="21365" y="143"/>
                    </a:lnTo>
                    <a:lnTo>
                      <a:pt x="21363" y="143"/>
                    </a:lnTo>
                    <a:lnTo>
                      <a:pt x="21363" y="129"/>
                    </a:lnTo>
                    <a:lnTo>
                      <a:pt x="21360" y="129"/>
                    </a:lnTo>
                    <a:lnTo>
                      <a:pt x="21360" y="115"/>
                    </a:lnTo>
                    <a:lnTo>
                      <a:pt x="21358" y="115"/>
                    </a:lnTo>
                    <a:lnTo>
                      <a:pt x="21358" y="100"/>
                    </a:lnTo>
                    <a:lnTo>
                      <a:pt x="21355" y="100"/>
                    </a:lnTo>
                    <a:lnTo>
                      <a:pt x="21355" y="86"/>
                    </a:lnTo>
                    <a:lnTo>
                      <a:pt x="21352" y="86"/>
                    </a:lnTo>
                    <a:lnTo>
                      <a:pt x="21352" y="72"/>
                    </a:lnTo>
                    <a:lnTo>
                      <a:pt x="21350" y="72"/>
                    </a:lnTo>
                    <a:lnTo>
                      <a:pt x="21350" y="57"/>
                    </a:lnTo>
                    <a:lnTo>
                      <a:pt x="21347" y="57"/>
                    </a:lnTo>
                    <a:lnTo>
                      <a:pt x="21347" y="43"/>
                    </a:lnTo>
                    <a:lnTo>
                      <a:pt x="21345" y="43"/>
                    </a:lnTo>
                    <a:lnTo>
                      <a:pt x="21345" y="29"/>
                    </a:lnTo>
                    <a:lnTo>
                      <a:pt x="21342" y="29"/>
                    </a:lnTo>
                    <a:lnTo>
                      <a:pt x="21342" y="14"/>
                    </a:lnTo>
                    <a:lnTo>
                      <a:pt x="21339" y="14"/>
                    </a:lnTo>
                    <a:lnTo>
                      <a:pt x="21339" y="0"/>
                    </a:lnTo>
                    <a:lnTo>
                      <a:pt x="1814" y="0"/>
                    </a:lnTo>
                    <a:cubicBezTo>
                      <a:pt x="816" y="0"/>
                      <a:pt x="0" y="907"/>
                      <a:pt x="0" y="2015"/>
                    </a:cubicBezTo>
                    <a:lnTo>
                      <a:pt x="0" y="18137"/>
                    </a:lnTo>
                    <a:cubicBezTo>
                      <a:pt x="0" y="18278"/>
                      <a:pt x="13" y="18416"/>
                      <a:pt x="38" y="18548"/>
                    </a:cubicBezTo>
                    <a:cubicBezTo>
                      <a:pt x="39" y="18553"/>
                      <a:pt x="40" y="18558"/>
                      <a:pt x="41" y="18563"/>
                    </a:cubicBezTo>
                    <a:cubicBezTo>
                      <a:pt x="42" y="18568"/>
                      <a:pt x="43" y="18572"/>
                      <a:pt x="44" y="18577"/>
                    </a:cubicBezTo>
                    <a:cubicBezTo>
                      <a:pt x="45" y="18582"/>
                      <a:pt x="45" y="18587"/>
                      <a:pt x="46" y="18592"/>
                    </a:cubicBezTo>
                    <a:cubicBezTo>
                      <a:pt x="47" y="18596"/>
                      <a:pt x="48" y="18601"/>
                      <a:pt x="49" y="18606"/>
                    </a:cubicBezTo>
                    <a:cubicBezTo>
                      <a:pt x="50" y="18610"/>
                      <a:pt x="50" y="18615"/>
                      <a:pt x="51" y="18620"/>
                    </a:cubicBezTo>
                    <a:cubicBezTo>
                      <a:pt x="52" y="18625"/>
                      <a:pt x="53" y="18630"/>
                      <a:pt x="54" y="18634"/>
                    </a:cubicBezTo>
                    <a:cubicBezTo>
                      <a:pt x="55" y="18639"/>
                      <a:pt x="56" y="18644"/>
                      <a:pt x="57" y="18649"/>
                    </a:cubicBezTo>
                    <a:cubicBezTo>
                      <a:pt x="57" y="18654"/>
                      <a:pt x="58" y="18659"/>
                      <a:pt x="59" y="18664"/>
                    </a:cubicBezTo>
                    <a:cubicBezTo>
                      <a:pt x="60" y="18668"/>
                      <a:pt x="61" y="18672"/>
                      <a:pt x="62" y="18676"/>
                    </a:cubicBezTo>
                    <a:cubicBezTo>
                      <a:pt x="62" y="18682"/>
                      <a:pt x="63" y="18687"/>
                      <a:pt x="64" y="18693"/>
                    </a:cubicBezTo>
                    <a:cubicBezTo>
                      <a:pt x="65" y="18697"/>
                      <a:pt x="66" y="18701"/>
                      <a:pt x="67" y="18705"/>
                    </a:cubicBezTo>
                    <a:cubicBezTo>
                      <a:pt x="68" y="18710"/>
                      <a:pt x="69" y="18715"/>
                      <a:pt x="69" y="18720"/>
                    </a:cubicBezTo>
                    <a:cubicBezTo>
                      <a:pt x="70" y="18725"/>
                      <a:pt x="71" y="18730"/>
                      <a:pt x="72" y="18735"/>
                    </a:cubicBezTo>
                    <a:cubicBezTo>
                      <a:pt x="73" y="18739"/>
                      <a:pt x="74" y="18744"/>
                      <a:pt x="75" y="18749"/>
                    </a:cubicBezTo>
                    <a:cubicBezTo>
                      <a:pt x="75" y="18754"/>
                      <a:pt x="76" y="18759"/>
                      <a:pt x="77" y="18764"/>
                    </a:cubicBezTo>
                    <a:cubicBezTo>
                      <a:pt x="78" y="18769"/>
                      <a:pt x="79" y="18773"/>
                      <a:pt x="80" y="18777"/>
                    </a:cubicBezTo>
                    <a:cubicBezTo>
                      <a:pt x="81" y="18782"/>
                      <a:pt x="81" y="18787"/>
                      <a:pt x="82" y="18792"/>
                    </a:cubicBezTo>
                    <a:cubicBezTo>
                      <a:pt x="83" y="18797"/>
                      <a:pt x="84" y="18802"/>
                      <a:pt x="85" y="18807"/>
                    </a:cubicBezTo>
                    <a:cubicBezTo>
                      <a:pt x="86" y="18811"/>
                      <a:pt x="87" y="18816"/>
                      <a:pt x="87" y="18820"/>
                    </a:cubicBezTo>
                    <a:cubicBezTo>
                      <a:pt x="88" y="18825"/>
                      <a:pt x="89" y="18831"/>
                      <a:pt x="90" y="18836"/>
                    </a:cubicBezTo>
                    <a:cubicBezTo>
                      <a:pt x="91" y="18840"/>
                      <a:pt x="92" y="18844"/>
                      <a:pt x="93" y="18849"/>
                    </a:cubicBezTo>
                    <a:cubicBezTo>
                      <a:pt x="93" y="18854"/>
                      <a:pt x="94" y="18859"/>
                      <a:pt x="95" y="18864"/>
                    </a:cubicBezTo>
                    <a:cubicBezTo>
                      <a:pt x="96" y="18868"/>
                      <a:pt x="97" y="18873"/>
                      <a:pt x="98" y="18878"/>
                    </a:cubicBezTo>
                    <a:cubicBezTo>
                      <a:pt x="99" y="18883"/>
                      <a:pt x="99" y="18888"/>
                      <a:pt x="100" y="18892"/>
                    </a:cubicBezTo>
                    <a:cubicBezTo>
                      <a:pt x="101" y="18897"/>
                      <a:pt x="102" y="18902"/>
                      <a:pt x="103" y="18907"/>
                    </a:cubicBezTo>
                    <a:cubicBezTo>
                      <a:pt x="104" y="18912"/>
                      <a:pt x="105" y="18917"/>
                      <a:pt x="106" y="18921"/>
                    </a:cubicBezTo>
                    <a:cubicBezTo>
                      <a:pt x="106" y="18926"/>
                      <a:pt x="107" y="18931"/>
                      <a:pt x="108" y="18935"/>
                    </a:cubicBezTo>
                    <a:cubicBezTo>
                      <a:pt x="109" y="18940"/>
                      <a:pt x="110" y="18945"/>
                      <a:pt x="111" y="18950"/>
                    </a:cubicBezTo>
                    <a:cubicBezTo>
                      <a:pt x="112" y="18954"/>
                      <a:pt x="112" y="18959"/>
                      <a:pt x="113" y="18963"/>
                    </a:cubicBezTo>
                    <a:cubicBezTo>
                      <a:pt x="114" y="18969"/>
                      <a:pt x="115" y="18974"/>
                      <a:pt x="116" y="18979"/>
                    </a:cubicBezTo>
                    <a:cubicBezTo>
                      <a:pt x="117" y="18983"/>
                      <a:pt x="117" y="18988"/>
                      <a:pt x="118" y="18992"/>
                    </a:cubicBezTo>
                    <a:cubicBezTo>
                      <a:pt x="119" y="18997"/>
                      <a:pt x="120" y="19002"/>
                      <a:pt x="121" y="19008"/>
                    </a:cubicBezTo>
                    <a:cubicBezTo>
                      <a:pt x="122" y="19012"/>
                      <a:pt x="123" y="19016"/>
                      <a:pt x="124" y="19021"/>
                    </a:cubicBezTo>
                    <a:cubicBezTo>
                      <a:pt x="124" y="19026"/>
                      <a:pt x="125" y="19031"/>
                      <a:pt x="126" y="19036"/>
                    </a:cubicBezTo>
                    <a:cubicBezTo>
                      <a:pt x="127" y="19041"/>
                      <a:pt x="128" y="19045"/>
                      <a:pt x="129" y="19050"/>
                    </a:cubicBezTo>
                    <a:cubicBezTo>
                      <a:pt x="130" y="19055"/>
                      <a:pt x="130" y="19060"/>
                      <a:pt x="131" y="19065"/>
                    </a:cubicBezTo>
                    <a:cubicBezTo>
                      <a:pt x="132" y="19069"/>
                      <a:pt x="133" y="19074"/>
                      <a:pt x="134" y="19079"/>
                    </a:cubicBezTo>
                    <a:cubicBezTo>
                      <a:pt x="135" y="19083"/>
                      <a:pt x="136" y="19088"/>
                      <a:pt x="137" y="19093"/>
                    </a:cubicBezTo>
                    <a:cubicBezTo>
                      <a:pt x="137" y="19097"/>
                      <a:pt x="138" y="19102"/>
                      <a:pt x="139" y="19106"/>
                    </a:cubicBezTo>
                    <a:cubicBezTo>
                      <a:pt x="140" y="19112"/>
                      <a:pt x="141" y="19117"/>
                      <a:pt x="142" y="19123"/>
                    </a:cubicBezTo>
                    <a:cubicBezTo>
                      <a:pt x="143" y="19127"/>
                      <a:pt x="143" y="19131"/>
                      <a:pt x="144" y="19135"/>
                    </a:cubicBezTo>
                    <a:cubicBezTo>
                      <a:pt x="145" y="19141"/>
                      <a:pt x="146" y="19146"/>
                      <a:pt x="147" y="19151"/>
                    </a:cubicBezTo>
                    <a:cubicBezTo>
                      <a:pt x="148" y="19155"/>
                      <a:pt x="149" y="19160"/>
                      <a:pt x="149" y="19165"/>
                    </a:cubicBezTo>
                    <a:cubicBezTo>
                      <a:pt x="150" y="19170"/>
                      <a:pt x="151" y="19174"/>
                      <a:pt x="152" y="19179"/>
                    </a:cubicBezTo>
                    <a:cubicBezTo>
                      <a:pt x="153" y="19184"/>
                      <a:pt x="154" y="19188"/>
                      <a:pt x="155" y="19193"/>
                    </a:cubicBezTo>
                    <a:cubicBezTo>
                      <a:pt x="155" y="19198"/>
                      <a:pt x="156" y="19203"/>
                      <a:pt x="157" y="19208"/>
                    </a:cubicBezTo>
                    <a:cubicBezTo>
                      <a:pt x="158" y="19212"/>
                      <a:pt x="159" y="19217"/>
                      <a:pt x="160" y="19221"/>
                    </a:cubicBezTo>
                    <a:cubicBezTo>
                      <a:pt x="161" y="19227"/>
                      <a:pt x="161" y="19232"/>
                      <a:pt x="162" y="19237"/>
                    </a:cubicBezTo>
                    <a:cubicBezTo>
                      <a:pt x="163" y="19242"/>
                      <a:pt x="164" y="19246"/>
                      <a:pt x="165" y="19250"/>
                    </a:cubicBezTo>
                    <a:cubicBezTo>
                      <a:pt x="166" y="19255"/>
                      <a:pt x="167" y="19260"/>
                      <a:pt x="167" y="19265"/>
                    </a:cubicBezTo>
                    <a:cubicBezTo>
                      <a:pt x="168" y="19270"/>
                      <a:pt x="169" y="19275"/>
                      <a:pt x="170" y="19279"/>
                    </a:cubicBezTo>
                    <a:cubicBezTo>
                      <a:pt x="171" y="19284"/>
                      <a:pt x="172" y="19289"/>
                      <a:pt x="173" y="19293"/>
                    </a:cubicBezTo>
                    <a:cubicBezTo>
                      <a:pt x="173" y="19298"/>
                      <a:pt x="174" y="19303"/>
                      <a:pt x="175" y="19308"/>
                    </a:cubicBezTo>
                    <a:cubicBezTo>
                      <a:pt x="176" y="19313"/>
                      <a:pt x="177" y="19318"/>
                      <a:pt x="178" y="19322"/>
                    </a:cubicBezTo>
                    <a:cubicBezTo>
                      <a:pt x="179" y="19327"/>
                      <a:pt x="179" y="19332"/>
                      <a:pt x="180" y="19337"/>
                    </a:cubicBezTo>
                    <a:cubicBezTo>
                      <a:pt x="181" y="19341"/>
                      <a:pt x="182" y="19346"/>
                      <a:pt x="183" y="19351"/>
                    </a:cubicBezTo>
                    <a:cubicBezTo>
                      <a:pt x="184" y="19356"/>
                      <a:pt x="185" y="19360"/>
                      <a:pt x="185" y="19365"/>
                    </a:cubicBezTo>
                    <a:cubicBezTo>
                      <a:pt x="186" y="19370"/>
                      <a:pt x="187" y="19375"/>
                      <a:pt x="188" y="19380"/>
                    </a:cubicBezTo>
                    <a:cubicBezTo>
                      <a:pt x="189" y="19385"/>
                      <a:pt x="190" y="19390"/>
                      <a:pt x="191" y="19394"/>
                    </a:cubicBezTo>
                    <a:cubicBezTo>
                      <a:pt x="192" y="19399"/>
                      <a:pt x="192" y="19403"/>
                      <a:pt x="193" y="19408"/>
                    </a:cubicBezTo>
                    <a:cubicBezTo>
                      <a:pt x="194" y="19413"/>
                      <a:pt x="195" y="19418"/>
                      <a:pt x="196" y="19423"/>
                    </a:cubicBezTo>
                    <a:cubicBezTo>
                      <a:pt x="197" y="19428"/>
                      <a:pt x="197" y="19432"/>
                      <a:pt x="198" y="19436"/>
                    </a:cubicBezTo>
                    <a:cubicBezTo>
                      <a:pt x="199" y="19441"/>
                      <a:pt x="200" y="19447"/>
                      <a:pt x="201" y="19452"/>
                    </a:cubicBezTo>
                    <a:cubicBezTo>
                      <a:pt x="202" y="19456"/>
                      <a:pt x="203" y="19460"/>
                      <a:pt x="203" y="19465"/>
                    </a:cubicBezTo>
                    <a:cubicBezTo>
                      <a:pt x="204" y="19470"/>
                      <a:pt x="205" y="19475"/>
                      <a:pt x="206" y="19480"/>
                    </a:cubicBezTo>
                    <a:cubicBezTo>
                      <a:pt x="207" y="19485"/>
                      <a:pt x="208" y="19490"/>
                      <a:pt x="209" y="19494"/>
                    </a:cubicBezTo>
                    <a:cubicBezTo>
                      <a:pt x="210" y="19499"/>
                      <a:pt x="210" y="19504"/>
                      <a:pt x="211" y="19508"/>
                    </a:cubicBezTo>
                    <a:cubicBezTo>
                      <a:pt x="212" y="19513"/>
                      <a:pt x="213" y="19518"/>
                      <a:pt x="214" y="19523"/>
                    </a:cubicBezTo>
                    <a:cubicBezTo>
                      <a:pt x="215" y="19528"/>
                      <a:pt x="216" y="19533"/>
                      <a:pt x="217" y="19538"/>
                    </a:cubicBezTo>
                    <a:cubicBezTo>
                      <a:pt x="217" y="19542"/>
                      <a:pt x="218" y="19547"/>
                      <a:pt x="219" y="19551"/>
                    </a:cubicBezTo>
                    <a:cubicBezTo>
                      <a:pt x="220" y="19556"/>
                      <a:pt x="221" y="19561"/>
                      <a:pt x="222" y="19566"/>
                    </a:cubicBezTo>
                    <a:cubicBezTo>
                      <a:pt x="223" y="19571"/>
                      <a:pt x="223" y="19575"/>
                      <a:pt x="224" y="19580"/>
                    </a:cubicBezTo>
                    <a:cubicBezTo>
                      <a:pt x="225" y="19585"/>
                      <a:pt x="226" y="19590"/>
                      <a:pt x="227" y="19595"/>
                    </a:cubicBezTo>
                    <a:cubicBezTo>
                      <a:pt x="228" y="19600"/>
                      <a:pt x="229" y="19604"/>
                      <a:pt x="229" y="19609"/>
                    </a:cubicBezTo>
                    <a:cubicBezTo>
                      <a:pt x="230" y="19614"/>
                      <a:pt x="231" y="19618"/>
                      <a:pt x="232" y="19622"/>
                    </a:cubicBezTo>
                    <a:cubicBezTo>
                      <a:pt x="233" y="19628"/>
                      <a:pt x="234" y="19633"/>
                      <a:pt x="235" y="19638"/>
                    </a:cubicBezTo>
                    <a:cubicBezTo>
                      <a:pt x="235" y="19643"/>
                      <a:pt x="236" y="19647"/>
                      <a:pt x="237" y="19651"/>
                    </a:cubicBezTo>
                    <a:cubicBezTo>
                      <a:pt x="238" y="19656"/>
                      <a:pt x="239" y="19661"/>
                      <a:pt x="240" y="19666"/>
                    </a:cubicBezTo>
                    <a:cubicBezTo>
                      <a:pt x="241" y="19671"/>
                      <a:pt x="241" y="19676"/>
                      <a:pt x="242" y="19682"/>
                    </a:cubicBezTo>
                    <a:cubicBezTo>
                      <a:pt x="243" y="19686"/>
                      <a:pt x="244" y="19690"/>
                      <a:pt x="245" y="19694"/>
                    </a:cubicBezTo>
                    <a:cubicBezTo>
                      <a:pt x="246" y="19699"/>
                      <a:pt x="247" y="19705"/>
                      <a:pt x="248" y="19710"/>
                    </a:cubicBezTo>
                    <a:cubicBezTo>
                      <a:pt x="248" y="19714"/>
                      <a:pt x="249" y="19719"/>
                      <a:pt x="250" y="19723"/>
                    </a:cubicBezTo>
                    <a:cubicBezTo>
                      <a:pt x="251" y="19728"/>
                      <a:pt x="252" y="19733"/>
                      <a:pt x="253" y="19738"/>
                    </a:cubicBezTo>
                    <a:cubicBezTo>
                      <a:pt x="253" y="19743"/>
                      <a:pt x="254" y="19747"/>
                      <a:pt x="255" y="19752"/>
                    </a:cubicBezTo>
                    <a:cubicBezTo>
                      <a:pt x="256" y="19757"/>
                      <a:pt x="257" y="19761"/>
                      <a:pt x="258" y="19766"/>
                    </a:cubicBezTo>
                    <a:cubicBezTo>
                      <a:pt x="259" y="19771"/>
                      <a:pt x="260" y="19776"/>
                      <a:pt x="260" y="19782"/>
                    </a:cubicBezTo>
                    <a:cubicBezTo>
                      <a:pt x="261" y="19786"/>
                      <a:pt x="262" y="19791"/>
                      <a:pt x="263" y="19795"/>
                    </a:cubicBezTo>
                    <a:cubicBezTo>
                      <a:pt x="264" y="19800"/>
                      <a:pt x="265" y="19805"/>
                      <a:pt x="266" y="19810"/>
                    </a:cubicBezTo>
                    <a:cubicBezTo>
                      <a:pt x="266" y="19814"/>
                      <a:pt x="267" y="19819"/>
                      <a:pt x="268" y="19824"/>
                    </a:cubicBezTo>
                    <a:cubicBezTo>
                      <a:pt x="269" y="19828"/>
                      <a:pt x="270" y="19833"/>
                      <a:pt x="270" y="19837"/>
                    </a:cubicBezTo>
                    <a:cubicBezTo>
                      <a:pt x="271" y="19843"/>
                      <a:pt x="272" y="19848"/>
                      <a:pt x="273" y="19853"/>
                    </a:cubicBezTo>
                    <a:cubicBezTo>
                      <a:pt x="274" y="19858"/>
                      <a:pt x="275" y="19862"/>
                      <a:pt x="276" y="19867"/>
                    </a:cubicBezTo>
                    <a:cubicBezTo>
                      <a:pt x="277" y="19872"/>
                      <a:pt x="277" y="19876"/>
                      <a:pt x="278" y="19881"/>
                    </a:cubicBezTo>
                    <a:cubicBezTo>
                      <a:pt x="279" y="19886"/>
                      <a:pt x="280" y="19891"/>
                      <a:pt x="281" y="19896"/>
                    </a:cubicBezTo>
                    <a:cubicBezTo>
                      <a:pt x="282" y="19900"/>
                      <a:pt x="283" y="19904"/>
                      <a:pt x="283" y="19909"/>
                    </a:cubicBezTo>
                    <a:cubicBezTo>
                      <a:pt x="284" y="19914"/>
                      <a:pt x="285" y="19920"/>
                      <a:pt x="286" y="19925"/>
                    </a:cubicBezTo>
                    <a:cubicBezTo>
                      <a:pt x="287" y="19929"/>
                      <a:pt x="288" y="19934"/>
                      <a:pt x="289" y="19938"/>
                    </a:cubicBezTo>
                    <a:cubicBezTo>
                      <a:pt x="289" y="19943"/>
                      <a:pt x="290" y="19948"/>
                      <a:pt x="291" y="19952"/>
                    </a:cubicBezTo>
                    <a:cubicBezTo>
                      <a:pt x="292" y="19958"/>
                      <a:pt x="293" y="19963"/>
                      <a:pt x="294" y="19968"/>
                    </a:cubicBezTo>
                    <a:cubicBezTo>
                      <a:pt x="295" y="19972"/>
                      <a:pt x="296" y="19977"/>
                      <a:pt x="296" y="19981"/>
                    </a:cubicBezTo>
                    <a:cubicBezTo>
                      <a:pt x="464" y="20902"/>
                      <a:pt x="1199" y="21600"/>
                      <a:pt x="2074" y="21600"/>
                    </a:cubicBezTo>
                    <a:lnTo>
                      <a:pt x="21600" y="21600"/>
                    </a:lnTo>
                    <a:lnTo>
                      <a:pt x="21600" y="1447"/>
                    </a:lnTo>
                    <a:cubicBezTo>
                      <a:pt x="21600" y="1447"/>
                      <a:pt x="21597" y="1447"/>
                      <a:pt x="21597" y="1447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alpha val="0"/>
                    </a:schemeClr>
                  </a:gs>
                  <a:gs pos="72000">
                    <a:schemeClr val="bg1">
                      <a:alpha val="0"/>
                    </a:schemeClr>
                  </a:gs>
                  <a:gs pos="0">
                    <a:schemeClr val="bg1">
                      <a:alpha val="37000"/>
                    </a:schemeClr>
                  </a:gs>
                </a:gsLst>
                <a:lin ang="2700000" scaled="0"/>
              </a:gradFill>
              <a:ln w="9525">
                <a:gradFill>
                  <a:gsLst>
                    <a:gs pos="39700">
                      <a:srgbClr val="FFFFFF">
                        <a:lumMod val="99000"/>
                        <a:alpha val="0"/>
                      </a:srgbClr>
                    </a:gs>
                    <a:gs pos="0">
                      <a:schemeClr val="bg1">
                        <a:alpha val="67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3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36" name="Shape 6550"/>
              <p:cNvSpPr/>
              <p:nvPr/>
            </p:nvSpPr>
            <p:spPr>
              <a:xfrm>
                <a:off x="1071033" y="2283744"/>
                <a:ext cx="1070399" cy="9098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1836" y="21600"/>
                    </a:lnTo>
                    <a:cubicBezTo>
                      <a:pt x="826" y="21600"/>
                      <a:pt x="0" y="20628"/>
                      <a:pt x="0" y="19440"/>
                    </a:cubicBezTo>
                    <a:lnTo>
                      <a:pt x="0" y="2160"/>
                    </a:lnTo>
                    <a:cubicBezTo>
                      <a:pt x="0" y="972"/>
                      <a:pt x="826" y="0"/>
                      <a:pt x="1836" y="0"/>
                    </a:cubicBezTo>
                    <a:lnTo>
                      <a:pt x="21600" y="0"/>
                    </a:lnTo>
                  </a:path>
                </a:pathLst>
              </a:custGeom>
              <a:gradFill>
                <a:gsLst>
                  <a:gs pos="100000">
                    <a:schemeClr val="bg1">
                      <a:alpha val="0"/>
                    </a:schemeClr>
                  </a:gs>
                  <a:gs pos="72000">
                    <a:schemeClr val="bg1">
                      <a:alpha val="0"/>
                    </a:schemeClr>
                  </a:gs>
                  <a:gs pos="0">
                    <a:schemeClr val="bg1">
                      <a:alpha val="37000"/>
                    </a:schemeClr>
                  </a:gs>
                </a:gsLst>
                <a:lin ang="2700000" scaled="0"/>
              </a:gradFill>
              <a:ln w="9525">
                <a:gradFill>
                  <a:gsLst>
                    <a:gs pos="39700">
                      <a:srgbClr val="FFFFFF">
                        <a:lumMod val="99000"/>
                        <a:alpha val="0"/>
                      </a:srgbClr>
                    </a:gs>
                    <a:gs pos="0">
                      <a:schemeClr val="bg1">
                        <a:alpha val="67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3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4" name="Shape 6549"/>
            <p:cNvSpPr/>
            <p:nvPr/>
          </p:nvSpPr>
          <p:spPr>
            <a:xfrm>
              <a:off x="2146353" y="2218171"/>
              <a:ext cx="4037280" cy="10889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448"/>
                  </a:moveTo>
                  <a:lnTo>
                    <a:pt x="21598" y="11441"/>
                  </a:lnTo>
                  <a:lnTo>
                    <a:pt x="21599" y="11435"/>
                  </a:lnTo>
                  <a:lnTo>
                    <a:pt x="21597" y="11428"/>
                  </a:lnTo>
                  <a:lnTo>
                    <a:pt x="21599" y="11422"/>
                  </a:lnTo>
                  <a:lnTo>
                    <a:pt x="21596" y="11415"/>
                  </a:lnTo>
                  <a:lnTo>
                    <a:pt x="21598" y="11410"/>
                  </a:lnTo>
                  <a:lnTo>
                    <a:pt x="21596" y="11402"/>
                  </a:lnTo>
                  <a:lnTo>
                    <a:pt x="21597" y="11397"/>
                  </a:lnTo>
                  <a:lnTo>
                    <a:pt x="21595" y="11389"/>
                  </a:lnTo>
                  <a:lnTo>
                    <a:pt x="21597" y="11384"/>
                  </a:lnTo>
                  <a:lnTo>
                    <a:pt x="21594" y="11376"/>
                  </a:lnTo>
                  <a:lnTo>
                    <a:pt x="21596" y="11371"/>
                  </a:lnTo>
                  <a:lnTo>
                    <a:pt x="21593" y="11364"/>
                  </a:lnTo>
                  <a:lnTo>
                    <a:pt x="21595" y="11358"/>
                  </a:lnTo>
                  <a:lnTo>
                    <a:pt x="21593" y="11351"/>
                  </a:lnTo>
                  <a:lnTo>
                    <a:pt x="21594" y="11345"/>
                  </a:lnTo>
                  <a:lnTo>
                    <a:pt x="21592" y="11338"/>
                  </a:lnTo>
                  <a:lnTo>
                    <a:pt x="21594" y="11333"/>
                  </a:lnTo>
                  <a:lnTo>
                    <a:pt x="21591" y="11325"/>
                  </a:lnTo>
                  <a:lnTo>
                    <a:pt x="21593" y="11320"/>
                  </a:lnTo>
                  <a:lnTo>
                    <a:pt x="21591" y="11312"/>
                  </a:lnTo>
                  <a:lnTo>
                    <a:pt x="21592" y="11307"/>
                  </a:lnTo>
                  <a:lnTo>
                    <a:pt x="21590" y="11300"/>
                  </a:lnTo>
                  <a:lnTo>
                    <a:pt x="21592" y="11294"/>
                  </a:lnTo>
                  <a:lnTo>
                    <a:pt x="21589" y="11287"/>
                  </a:lnTo>
                  <a:lnTo>
                    <a:pt x="21591" y="11281"/>
                  </a:lnTo>
                  <a:lnTo>
                    <a:pt x="21589" y="11274"/>
                  </a:lnTo>
                  <a:lnTo>
                    <a:pt x="21590" y="11268"/>
                  </a:lnTo>
                  <a:lnTo>
                    <a:pt x="21588" y="11261"/>
                  </a:lnTo>
                  <a:lnTo>
                    <a:pt x="21590" y="11256"/>
                  </a:lnTo>
                  <a:lnTo>
                    <a:pt x="21587" y="11248"/>
                  </a:lnTo>
                  <a:lnTo>
                    <a:pt x="21589" y="11243"/>
                  </a:lnTo>
                  <a:lnTo>
                    <a:pt x="21586" y="11235"/>
                  </a:lnTo>
                  <a:lnTo>
                    <a:pt x="21588" y="11230"/>
                  </a:lnTo>
                  <a:lnTo>
                    <a:pt x="21586" y="11222"/>
                  </a:lnTo>
                  <a:lnTo>
                    <a:pt x="21588" y="11217"/>
                  </a:lnTo>
                  <a:lnTo>
                    <a:pt x="21585" y="11210"/>
                  </a:lnTo>
                  <a:lnTo>
                    <a:pt x="21587" y="11204"/>
                  </a:lnTo>
                  <a:lnTo>
                    <a:pt x="21584" y="11197"/>
                  </a:lnTo>
                  <a:lnTo>
                    <a:pt x="21586" y="11191"/>
                  </a:lnTo>
                  <a:lnTo>
                    <a:pt x="21584" y="11184"/>
                  </a:lnTo>
                  <a:lnTo>
                    <a:pt x="21585" y="11179"/>
                  </a:lnTo>
                  <a:lnTo>
                    <a:pt x="21583" y="11171"/>
                  </a:lnTo>
                  <a:lnTo>
                    <a:pt x="21585" y="11166"/>
                  </a:lnTo>
                  <a:lnTo>
                    <a:pt x="21582" y="11158"/>
                  </a:lnTo>
                  <a:lnTo>
                    <a:pt x="21584" y="11153"/>
                  </a:lnTo>
                  <a:lnTo>
                    <a:pt x="21582" y="11145"/>
                  </a:lnTo>
                  <a:lnTo>
                    <a:pt x="21583" y="11140"/>
                  </a:lnTo>
                  <a:lnTo>
                    <a:pt x="21581" y="11133"/>
                  </a:lnTo>
                  <a:lnTo>
                    <a:pt x="21583" y="11127"/>
                  </a:lnTo>
                  <a:lnTo>
                    <a:pt x="21580" y="11120"/>
                  </a:lnTo>
                  <a:lnTo>
                    <a:pt x="21582" y="11114"/>
                  </a:lnTo>
                  <a:lnTo>
                    <a:pt x="21580" y="11107"/>
                  </a:lnTo>
                  <a:lnTo>
                    <a:pt x="21581" y="11102"/>
                  </a:lnTo>
                  <a:lnTo>
                    <a:pt x="21579" y="11094"/>
                  </a:lnTo>
                  <a:lnTo>
                    <a:pt x="21581" y="11089"/>
                  </a:lnTo>
                  <a:lnTo>
                    <a:pt x="21578" y="11081"/>
                  </a:lnTo>
                  <a:lnTo>
                    <a:pt x="21580" y="11076"/>
                  </a:lnTo>
                  <a:lnTo>
                    <a:pt x="21578" y="11069"/>
                  </a:lnTo>
                  <a:lnTo>
                    <a:pt x="21579" y="11063"/>
                  </a:lnTo>
                  <a:lnTo>
                    <a:pt x="21577" y="11056"/>
                  </a:lnTo>
                  <a:lnTo>
                    <a:pt x="21579" y="11050"/>
                  </a:lnTo>
                  <a:lnTo>
                    <a:pt x="21576" y="11043"/>
                  </a:lnTo>
                  <a:lnTo>
                    <a:pt x="21578" y="11037"/>
                  </a:lnTo>
                  <a:lnTo>
                    <a:pt x="21575" y="11030"/>
                  </a:lnTo>
                  <a:lnTo>
                    <a:pt x="21577" y="11025"/>
                  </a:lnTo>
                  <a:lnTo>
                    <a:pt x="21575" y="11017"/>
                  </a:lnTo>
                  <a:lnTo>
                    <a:pt x="21576" y="11012"/>
                  </a:lnTo>
                  <a:lnTo>
                    <a:pt x="21574" y="11004"/>
                  </a:lnTo>
                  <a:lnTo>
                    <a:pt x="21576" y="10999"/>
                  </a:lnTo>
                  <a:lnTo>
                    <a:pt x="21573" y="10991"/>
                  </a:lnTo>
                  <a:lnTo>
                    <a:pt x="21575" y="10986"/>
                  </a:lnTo>
                  <a:lnTo>
                    <a:pt x="21573" y="10979"/>
                  </a:lnTo>
                  <a:lnTo>
                    <a:pt x="21574" y="10973"/>
                  </a:lnTo>
                  <a:lnTo>
                    <a:pt x="21572" y="10966"/>
                  </a:lnTo>
                  <a:lnTo>
                    <a:pt x="21574" y="10960"/>
                  </a:lnTo>
                  <a:lnTo>
                    <a:pt x="21571" y="10953"/>
                  </a:lnTo>
                  <a:lnTo>
                    <a:pt x="21573" y="10948"/>
                  </a:lnTo>
                  <a:lnTo>
                    <a:pt x="21571" y="10940"/>
                  </a:lnTo>
                  <a:lnTo>
                    <a:pt x="21572" y="10935"/>
                  </a:lnTo>
                  <a:lnTo>
                    <a:pt x="21570" y="10927"/>
                  </a:lnTo>
                  <a:lnTo>
                    <a:pt x="21572" y="10922"/>
                  </a:lnTo>
                  <a:lnTo>
                    <a:pt x="21569" y="10914"/>
                  </a:lnTo>
                  <a:lnTo>
                    <a:pt x="21571" y="10909"/>
                  </a:lnTo>
                  <a:lnTo>
                    <a:pt x="21568" y="10902"/>
                  </a:lnTo>
                  <a:lnTo>
                    <a:pt x="21570" y="10896"/>
                  </a:lnTo>
                  <a:lnTo>
                    <a:pt x="21568" y="10889"/>
                  </a:lnTo>
                  <a:lnTo>
                    <a:pt x="21570" y="10883"/>
                  </a:lnTo>
                  <a:lnTo>
                    <a:pt x="21567" y="10876"/>
                  </a:lnTo>
                  <a:lnTo>
                    <a:pt x="21569" y="10871"/>
                  </a:lnTo>
                  <a:lnTo>
                    <a:pt x="21566" y="10863"/>
                  </a:lnTo>
                  <a:lnTo>
                    <a:pt x="21568" y="10858"/>
                  </a:lnTo>
                  <a:lnTo>
                    <a:pt x="21566" y="10850"/>
                  </a:lnTo>
                  <a:lnTo>
                    <a:pt x="21567" y="10845"/>
                  </a:lnTo>
                  <a:lnTo>
                    <a:pt x="21565" y="10837"/>
                  </a:lnTo>
                  <a:lnTo>
                    <a:pt x="21567" y="10832"/>
                  </a:lnTo>
                  <a:lnTo>
                    <a:pt x="21564" y="10825"/>
                  </a:lnTo>
                  <a:lnTo>
                    <a:pt x="21566" y="10819"/>
                  </a:lnTo>
                  <a:lnTo>
                    <a:pt x="21564" y="10812"/>
                  </a:lnTo>
                  <a:lnTo>
                    <a:pt x="21565" y="10806"/>
                  </a:lnTo>
                  <a:lnTo>
                    <a:pt x="21563" y="10799"/>
                  </a:lnTo>
                  <a:lnTo>
                    <a:pt x="21565" y="10794"/>
                  </a:lnTo>
                  <a:lnTo>
                    <a:pt x="21562" y="10786"/>
                  </a:lnTo>
                  <a:lnTo>
                    <a:pt x="21564" y="10781"/>
                  </a:lnTo>
                  <a:lnTo>
                    <a:pt x="21562" y="10773"/>
                  </a:lnTo>
                  <a:lnTo>
                    <a:pt x="21563" y="10768"/>
                  </a:lnTo>
                  <a:lnTo>
                    <a:pt x="21561" y="10760"/>
                  </a:lnTo>
                  <a:lnTo>
                    <a:pt x="21563" y="10755"/>
                  </a:lnTo>
                  <a:lnTo>
                    <a:pt x="21560" y="10748"/>
                  </a:lnTo>
                  <a:lnTo>
                    <a:pt x="21562" y="10742"/>
                  </a:lnTo>
                  <a:lnTo>
                    <a:pt x="21559" y="10735"/>
                  </a:lnTo>
                  <a:lnTo>
                    <a:pt x="21561" y="10730"/>
                  </a:lnTo>
                  <a:lnTo>
                    <a:pt x="21559" y="10722"/>
                  </a:lnTo>
                  <a:lnTo>
                    <a:pt x="21561" y="10717"/>
                  </a:lnTo>
                  <a:lnTo>
                    <a:pt x="21558" y="10709"/>
                  </a:lnTo>
                  <a:lnTo>
                    <a:pt x="21560" y="10704"/>
                  </a:lnTo>
                  <a:lnTo>
                    <a:pt x="21557" y="10696"/>
                  </a:lnTo>
                  <a:lnTo>
                    <a:pt x="21559" y="10691"/>
                  </a:lnTo>
                  <a:lnTo>
                    <a:pt x="21557" y="10683"/>
                  </a:lnTo>
                  <a:lnTo>
                    <a:pt x="21558" y="10678"/>
                  </a:lnTo>
                  <a:lnTo>
                    <a:pt x="21556" y="10671"/>
                  </a:lnTo>
                  <a:lnTo>
                    <a:pt x="21558" y="10665"/>
                  </a:lnTo>
                  <a:lnTo>
                    <a:pt x="21555" y="10658"/>
                  </a:lnTo>
                  <a:lnTo>
                    <a:pt x="21557" y="10652"/>
                  </a:lnTo>
                  <a:lnTo>
                    <a:pt x="21555" y="10645"/>
                  </a:lnTo>
                  <a:lnTo>
                    <a:pt x="21556" y="10640"/>
                  </a:lnTo>
                  <a:lnTo>
                    <a:pt x="21554" y="10632"/>
                  </a:lnTo>
                  <a:lnTo>
                    <a:pt x="21556" y="10627"/>
                  </a:lnTo>
                  <a:lnTo>
                    <a:pt x="21553" y="10619"/>
                  </a:lnTo>
                  <a:lnTo>
                    <a:pt x="21555" y="10614"/>
                  </a:lnTo>
                  <a:lnTo>
                    <a:pt x="21553" y="10606"/>
                  </a:lnTo>
                  <a:lnTo>
                    <a:pt x="21554" y="10601"/>
                  </a:lnTo>
                  <a:lnTo>
                    <a:pt x="21552" y="10594"/>
                  </a:lnTo>
                  <a:lnTo>
                    <a:pt x="21554" y="10588"/>
                  </a:lnTo>
                  <a:lnTo>
                    <a:pt x="21551" y="10581"/>
                  </a:lnTo>
                  <a:lnTo>
                    <a:pt x="21553" y="10575"/>
                  </a:lnTo>
                  <a:lnTo>
                    <a:pt x="21551" y="10568"/>
                  </a:lnTo>
                  <a:lnTo>
                    <a:pt x="21552" y="10563"/>
                  </a:lnTo>
                  <a:lnTo>
                    <a:pt x="21550" y="10555"/>
                  </a:lnTo>
                  <a:lnTo>
                    <a:pt x="21552" y="10550"/>
                  </a:lnTo>
                  <a:lnTo>
                    <a:pt x="21549" y="10542"/>
                  </a:lnTo>
                  <a:lnTo>
                    <a:pt x="21551" y="10537"/>
                  </a:lnTo>
                  <a:lnTo>
                    <a:pt x="21548" y="10529"/>
                  </a:lnTo>
                  <a:lnTo>
                    <a:pt x="21550" y="10524"/>
                  </a:lnTo>
                  <a:lnTo>
                    <a:pt x="21548" y="10517"/>
                  </a:lnTo>
                  <a:lnTo>
                    <a:pt x="21550" y="10511"/>
                  </a:lnTo>
                  <a:lnTo>
                    <a:pt x="21547" y="10504"/>
                  </a:lnTo>
                  <a:lnTo>
                    <a:pt x="21549" y="10499"/>
                  </a:lnTo>
                  <a:lnTo>
                    <a:pt x="21546" y="10491"/>
                  </a:lnTo>
                  <a:lnTo>
                    <a:pt x="21548" y="10486"/>
                  </a:lnTo>
                  <a:lnTo>
                    <a:pt x="21546" y="10478"/>
                  </a:lnTo>
                  <a:lnTo>
                    <a:pt x="21547" y="10473"/>
                  </a:lnTo>
                  <a:lnTo>
                    <a:pt x="21545" y="10465"/>
                  </a:lnTo>
                  <a:lnTo>
                    <a:pt x="21547" y="10460"/>
                  </a:lnTo>
                  <a:lnTo>
                    <a:pt x="21544" y="10453"/>
                  </a:lnTo>
                  <a:lnTo>
                    <a:pt x="21546" y="10447"/>
                  </a:lnTo>
                  <a:lnTo>
                    <a:pt x="21544" y="10440"/>
                  </a:lnTo>
                  <a:lnTo>
                    <a:pt x="21545" y="10434"/>
                  </a:lnTo>
                  <a:lnTo>
                    <a:pt x="21543" y="10427"/>
                  </a:lnTo>
                  <a:lnTo>
                    <a:pt x="21545" y="10421"/>
                  </a:lnTo>
                  <a:lnTo>
                    <a:pt x="21542" y="10414"/>
                  </a:lnTo>
                  <a:lnTo>
                    <a:pt x="21544" y="10409"/>
                  </a:lnTo>
                  <a:lnTo>
                    <a:pt x="21542" y="10401"/>
                  </a:lnTo>
                  <a:lnTo>
                    <a:pt x="21543" y="10396"/>
                  </a:lnTo>
                  <a:lnTo>
                    <a:pt x="21541" y="10388"/>
                  </a:lnTo>
                  <a:lnTo>
                    <a:pt x="21543" y="10383"/>
                  </a:lnTo>
                  <a:lnTo>
                    <a:pt x="21540" y="10375"/>
                  </a:lnTo>
                  <a:lnTo>
                    <a:pt x="21542" y="10370"/>
                  </a:lnTo>
                  <a:lnTo>
                    <a:pt x="21539" y="10363"/>
                  </a:lnTo>
                  <a:lnTo>
                    <a:pt x="21541" y="10357"/>
                  </a:lnTo>
                  <a:lnTo>
                    <a:pt x="21539" y="10350"/>
                  </a:lnTo>
                  <a:lnTo>
                    <a:pt x="21541" y="10344"/>
                  </a:lnTo>
                  <a:lnTo>
                    <a:pt x="21538" y="10337"/>
                  </a:lnTo>
                  <a:lnTo>
                    <a:pt x="21540" y="10332"/>
                  </a:lnTo>
                  <a:lnTo>
                    <a:pt x="21537" y="10324"/>
                  </a:lnTo>
                  <a:lnTo>
                    <a:pt x="21539" y="10319"/>
                  </a:lnTo>
                  <a:lnTo>
                    <a:pt x="21537" y="10311"/>
                  </a:lnTo>
                  <a:lnTo>
                    <a:pt x="21538" y="10306"/>
                  </a:lnTo>
                  <a:lnTo>
                    <a:pt x="21536" y="10298"/>
                  </a:lnTo>
                  <a:lnTo>
                    <a:pt x="21538" y="10293"/>
                  </a:lnTo>
                  <a:lnTo>
                    <a:pt x="21535" y="10286"/>
                  </a:lnTo>
                  <a:lnTo>
                    <a:pt x="21537" y="10280"/>
                  </a:lnTo>
                  <a:lnTo>
                    <a:pt x="21535" y="10273"/>
                  </a:lnTo>
                  <a:lnTo>
                    <a:pt x="21536" y="10267"/>
                  </a:lnTo>
                  <a:lnTo>
                    <a:pt x="21534" y="10260"/>
                  </a:lnTo>
                  <a:lnTo>
                    <a:pt x="21536" y="10255"/>
                  </a:lnTo>
                  <a:lnTo>
                    <a:pt x="21533" y="10247"/>
                  </a:lnTo>
                  <a:lnTo>
                    <a:pt x="21535" y="10242"/>
                  </a:lnTo>
                  <a:lnTo>
                    <a:pt x="21532" y="10234"/>
                  </a:lnTo>
                  <a:lnTo>
                    <a:pt x="21534" y="10229"/>
                  </a:lnTo>
                  <a:lnTo>
                    <a:pt x="21532" y="10221"/>
                  </a:lnTo>
                  <a:lnTo>
                    <a:pt x="21534" y="10216"/>
                  </a:lnTo>
                  <a:lnTo>
                    <a:pt x="21531" y="10209"/>
                  </a:lnTo>
                  <a:lnTo>
                    <a:pt x="21533" y="10203"/>
                  </a:lnTo>
                  <a:lnTo>
                    <a:pt x="21530" y="10196"/>
                  </a:lnTo>
                  <a:lnTo>
                    <a:pt x="21532" y="10190"/>
                  </a:lnTo>
                  <a:lnTo>
                    <a:pt x="21530" y="10183"/>
                  </a:lnTo>
                  <a:lnTo>
                    <a:pt x="21531" y="10178"/>
                  </a:lnTo>
                  <a:lnTo>
                    <a:pt x="21529" y="10170"/>
                  </a:lnTo>
                  <a:lnTo>
                    <a:pt x="21531" y="10165"/>
                  </a:lnTo>
                  <a:lnTo>
                    <a:pt x="21528" y="10157"/>
                  </a:lnTo>
                  <a:lnTo>
                    <a:pt x="21530" y="10152"/>
                  </a:lnTo>
                  <a:lnTo>
                    <a:pt x="18238" y="0"/>
                  </a:lnTo>
                  <a:lnTo>
                    <a:pt x="18238" y="1128"/>
                  </a:lnTo>
                  <a:lnTo>
                    <a:pt x="0" y="1128"/>
                  </a:lnTo>
                  <a:lnTo>
                    <a:pt x="0" y="19176"/>
                  </a:lnTo>
                  <a:lnTo>
                    <a:pt x="1" y="19176"/>
                  </a:lnTo>
                  <a:lnTo>
                    <a:pt x="1" y="19189"/>
                  </a:lnTo>
                  <a:lnTo>
                    <a:pt x="1" y="19189"/>
                  </a:lnTo>
                  <a:lnTo>
                    <a:pt x="1" y="19202"/>
                  </a:lnTo>
                  <a:lnTo>
                    <a:pt x="2" y="19202"/>
                  </a:lnTo>
                  <a:lnTo>
                    <a:pt x="2" y="19214"/>
                  </a:lnTo>
                  <a:lnTo>
                    <a:pt x="3" y="19214"/>
                  </a:lnTo>
                  <a:lnTo>
                    <a:pt x="3" y="19227"/>
                  </a:lnTo>
                  <a:lnTo>
                    <a:pt x="3" y="19227"/>
                  </a:lnTo>
                  <a:lnTo>
                    <a:pt x="3" y="19240"/>
                  </a:lnTo>
                  <a:lnTo>
                    <a:pt x="4" y="19240"/>
                  </a:lnTo>
                  <a:lnTo>
                    <a:pt x="4" y="19253"/>
                  </a:lnTo>
                  <a:lnTo>
                    <a:pt x="5" y="19253"/>
                  </a:lnTo>
                  <a:lnTo>
                    <a:pt x="5" y="19266"/>
                  </a:lnTo>
                  <a:lnTo>
                    <a:pt x="6" y="19266"/>
                  </a:lnTo>
                  <a:lnTo>
                    <a:pt x="6" y="19279"/>
                  </a:lnTo>
                  <a:lnTo>
                    <a:pt x="6" y="19279"/>
                  </a:lnTo>
                  <a:lnTo>
                    <a:pt x="6" y="19291"/>
                  </a:lnTo>
                  <a:lnTo>
                    <a:pt x="7" y="19291"/>
                  </a:lnTo>
                  <a:lnTo>
                    <a:pt x="7" y="19304"/>
                  </a:lnTo>
                  <a:lnTo>
                    <a:pt x="8" y="19304"/>
                  </a:lnTo>
                  <a:lnTo>
                    <a:pt x="8" y="19317"/>
                  </a:lnTo>
                  <a:lnTo>
                    <a:pt x="8" y="19317"/>
                  </a:lnTo>
                  <a:lnTo>
                    <a:pt x="8" y="19330"/>
                  </a:lnTo>
                  <a:lnTo>
                    <a:pt x="9" y="19330"/>
                  </a:lnTo>
                  <a:lnTo>
                    <a:pt x="9" y="19343"/>
                  </a:lnTo>
                  <a:lnTo>
                    <a:pt x="10" y="19343"/>
                  </a:lnTo>
                  <a:lnTo>
                    <a:pt x="10" y="19356"/>
                  </a:lnTo>
                  <a:lnTo>
                    <a:pt x="10" y="19356"/>
                  </a:lnTo>
                  <a:lnTo>
                    <a:pt x="10" y="19368"/>
                  </a:lnTo>
                  <a:lnTo>
                    <a:pt x="11" y="19368"/>
                  </a:lnTo>
                  <a:lnTo>
                    <a:pt x="11" y="19381"/>
                  </a:lnTo>
                  <a:lnTo>
                    <a:pt x="12" y="19381"/>
                  </a:lnTo>
                  <a:lnTo>
                    <a:pt x="12" y="19394"/>
                  </a:lnTo>
                  <a:lnTo>
                    <a:pt x="12" y="19394"/>
                  </a:lnTo>
                  <a:lnTo>
                    <a:pt x="12" y="19407"/>
                  </a:lnTo>
                  <a:lnTo>
                    <a:pt x="13" y="19407"/>
                  </a:lnTo>
                  <a:lnTo>
                    <a:pt x="13" y="19420"/>
                  </a:lnTo>
                  <a:lnTo>
                    <a:pt x="14" y="19420"/>
                  </a:lnTo>
                  <a:lnTo>
                    <a:pt x="14" y="19433"/>
                  </a:lnTo>
                  <a:lnTo>
                    <a:pt x="15" y="19433"/>
                  </a:lnTo>
                  <a:lnTo>
                    <a:pt x="15" y="19445"/>
                  </a:lnTo>
                  <a:lnTo>
                    <a:pt x="15" y="19445"/>
                  </a:lnTo>
                  <a:lnTo>
                    <a:pt x="15" y="19458"/>
                  </a:lnTo>
                  <a:lnTo>
                    <a:pt x="16" y="19458"/>
                  </a:lnTo>
                  <a:lnTo>
                    <a:pt x="16" y="19471"/>
                  </a:lnTo>
                  <a:lnTo>
                    <a:pt x="17" y="19471"/>
                  </a:lnTo>
                  <a:lnTo>
                    <a:pt x="17" y="19484"/>
                  </a:lnTo>
                  <a:lnTo>
                    <a:pt x="17" y="19484"/>
                  </a:lnTo>
                  <a:lnTo>
                    <a:pt x="17" y="19497"/>
                  </a:lnTo>
                  <a:lnTo>
                    <a:pt x="18" y="19497"/>
                  </a:lnTo>
                  <a:lnTo>
                    <a:pt x="18" y="19510"/>
                  </a:lnTo>
                  <a:lnTo>
                    <a:pt x="19" y="19510"/>
                  </a:lnTo>
                  <a:lnTo>
                    <a:pt x="19" y="19522"/>
                  </a:lnTo>
                  <a:lnTo>
                    <a:pt x="19" y="19522"/>
                  </a:lnTo>
                  <a:lnTo>
                    <a:pt x="19" y="19535"/>
                  </a:lnTo>
                  <a:lnTo>
                    <a:pt x="20" y="19535"/>
                  </a:lnTo>
                  <a:lnTo>
                    <a:pt x="20" y="19548"/>
                  </a:lnTo>
                  <a:lnTo>
                    <a:pt x="21" y="19548"/>
                  </a:lnTo>
                  <a:lnTo>
                    <a:pt x="21" y="19561"/>
                  </a:lnTo>
                  <a:lnTo>
                    <a:pt x="21" y="19561"/>
                  </a:lnTo>
                  <a:lnTo>
                    <a:pt x="21" y="19574"/>
                  </a:lnTo>
                  <a:lnTo>
                    <a:pt x="22" y="19574"/>
                  </a:lnTo>
                  <a:lnTo>
                    <a:pt x="22" y="19587"/>
                  </a:lnTo>
                  <a:lnTo>
                    <a:pt x="23" y="19587"/>
                  </a:lnTo>
                  <a:lnTo>
                    <a:pt x="23" y="19599"/>
                  </a:lnTo>
                  <a:lnTo>
                    <a:pt x="24" y="19599"/>
                  </a:lnTo>
                  <a:lnTo>
                    <a:pt x="24" y="19612"/>
                  </a:lnTo>
                  <a:lnTo>
                    <a:pt x="24" y="19612"/>
                  </a:lnTo>
                  <a:lnTo>
                    <a:pt x="24" y="19625"/>
                  </a:lnTo>
                  <a:lnTo>
                    <a:pt x="25" y="19625"/>
                  </a:lnTo>
                  <a:lnTo>
                    <a:pt x="25" y="19638"/>
                  </a:lnTo>
                  <a:lnTo>
                    <a:pt x="26" y="19638"/>
                  </a:lnTo>
                  <a:lnTo>
                    <a:pt x="26" y="19651"/>
                  </a:lnTo>
                  <a:lnTo>
                    <a:pt x="26" y="19651"/>
                  </a:lnTo>
                  <a:lnTo>
                    <a:pt x="26" y="19664"/>
                  </a:lnTo>
                  <a:lnTo>
                    <a:pt x="27" y="19664"/>
                  </a:lnTo>
                  <a:lnTo>
                    <a:pt x="27" y="19676"/>
                  </a:lnTo>
                  <a:lnTo>
                    <a:pt x="28" y="19676"/>
                  </a:lnTo>
                  <a:lnTo>
                    <a:pt x="28" y="19689"/>
                  </a:lnTo>
                  <a:lnTo>
                    <a:pt x="28" y="19689"/>
                  </a:lnTo>
                  <a:lnTo>
                    <a:pt x="28" y="19702"/>
                  </a:lnTo>
                  <a:lnTo>
                    <a:pt x="29" y="19702"/>
                  </a:lnTo>
                  <a:lnTo>
                    <a:pt x="29" y="19715"/>
                  </a:lnTo>
                  <a:lnTo>
                    <a:pt x="30" y="19715"/>
                  </a:lnTo>
                  <a:lnTo>
                    <a:pt x="30" y="19728"/>
                  </a:lnTo>
                  <a:lnTo>
                    <a:pt x="30" y="19728"/>
                  </a:lnTo>
                  <a:lnTo>
                    <a:pt x="30" y="19741"/>
                  </a:lnTo>
                  <a:lnTo>
                    <a:pt x="31" y="19741"/>
                  </a:lnTo>
                  <a:lnTo>
                    <a:pt x="31" y="19754"/>
                  </a:lnTo>
                  <a:lnTo>
                    <a:pt x="32" y="19754"/>
                  </a:lnTo>
                  <a:lnTo>
                    <a:pt x="32" y="19766"/>
                  </a:lnTo>
                  <a:lnTo>
                    <a:pt x="33" y="19766"/>
                  </a:lnTo>
                  <a:lnTo>
                    <a:pt x="33" y="19779"/>
                  </a:lnTo>
                  <a:lnTo>
                    <a:pt x="33" y="19779"/>
                  </a:lnTo>
                  <a:lnTo>
                    <a:pt x="33" y="19792"/>
                  </a:lnTo>
                  <a:lnTo>
                    <a:pt x="34" y="19792"/>
                  </a:lnTo>
                  <a:lnTo>
                    <a:pt x="34" y="19805"/>
                  </a:lnTo>
                  <a:lnTo>
                    <a:pt x="35" y="19805"/>
                  </a:lnTo>
                  <a:lnTo>
                    <a:pt x="35" y="19818"/>
                  </a:lnTo>
                  <a:lnTo>
                    <a:pt x="35" y="19818"/>
                  </a:lnTo>
                  <a:lnTo>
                    <a:pt x="35" y="19830"/>
                  </a:lnTo>
                  <a:lnTo>
                    <a:pt x="36" y="19830"/>
                  </a:lnTo>
                  <a:lnTo>
                    <a:pt x="36" y="19843"/>
                  </a:lnTo>
                  <a:lnTo>
                    <a:pt x="37" y="19843"/>
                  </a:lnTo>
                  <a:lnTo>
                    <a:pt x="37" y="19856"/>
                  </a:lnTo>
                  <a:lnTo>
                    <a:pt x="37" y="19856"/>
                  </a:lnTo>
                  <a:lnTo>
                    <a:pt x="37" y="19869"/>
                  </a:lnTo>
                  <a:lnTo>
                    <a:pt x="38" y="19869"/>
                  </a:lnTo>
                  <a:lnTo>
                    <a:pt x="38" y="19882"/>
                  </a:lnTo>
                  <a:lnTo>
                    <a:pt x="39" y="19882"/>
                  </a:lnTo>
                  <a:lnTo>
                    <a:pt x="39" y="19895"/>
                  </a:lnTo>
                  <a:lnTo>
                    <a:pt x="39" y="19895"/>
                  </a:lnTo>
                  <a:lnTo>
                    <a:pt x="39" y="19907"/>
                  </a:lnTo>
                  <a:lnTo>
                    <a:pt x="40" y="19907"/>
                  </a:lnTo>
                  <a:lnTo>
                    <a:pt x="40" y="19920"/>
                  </a:lnTo>
                  <a:lnTo>
                    <a:pt x="41" y="19920"/>
                  </a:lnTo>
                  <a:lnTo>
                    <a:pt x="41" y="19933"/>
                  </a:lnTo>
                  <a:lnTo>
                    <a:pt x="42" y="19933"/>
                  </a:lnTo>
                  <a:lnTo>
                    <a:pt x="42" y="19946"/>
                  </a:lnTo>
                  <a:lnTo>
                    <a:pt x="42" y="19946"/>
                  </a:lnTo>
                  <a:lnTo>
                    <a:pt x="42" y="19959"/>
                  </a:lnTo>
                  <a:lnTo>
                    <a:pt x="43" y="19959"/>
                  </a:lnTo>
                  <a:lnTo>
                    <a:pt x="43" y="19972"/>
                  </a:lnTo>
                  <a:lnTo>
                    <a:pt x="44" y="19972"/>
                  </a:lnTo>
                  <a:lnTo>
                    <a:pt x="44" y="19984"/>
                  </a:lnTo>
                  <a:lnTo>
                    <a:pt x="44" y="19984"/>
                  </a:lnTo>
                  <a:lnTo>
                    <a:pt x="44" y="19997"/>
                  </a:lnTo>
                  <a:lnTo>
                    <a:pt x="45" y="19997"/>
                  </a:lnTo>
                  <a:lnTo>
                    <a:pt x="45" y="20010"/>
                  </a:lnTo>
                  <a:lnTo>
                    <a:pt x="46" y="20010"/>
                  </a:lnTo>
                  <a:lnTo>
                    <a:pt x="46" y="20023"/>
                  </a:lnTo>
                  <a:lnTo>
                    <a:pt x="46" y="20023"/>
                  </a:lnTo>
                  <a:lnTo>
                    <a:pt x="46" y="20036"/>
                  </a:lnTo>
                  <a:lnTo>
                    <a:pt x="47" y="20036"/>
                  </a:lnTo>
                  <a:lnTo>
                    <a:pt x="47" y="20049"/>
                  </a:lnTo>
                  <a:lnTo>
                    <a:pt x="48" y="20049"/>
                  </a:lnTo>
                  <a:lnTo>
                    <a:pt x="48" y="20061"/>
                  </a:lnTo>
                  <a:lnTo>
                    <a:pt x="48" y="20061"/>
                  </a:lnTo>
                  <a:lnTo>
                    <a:pt x="48" y="20074"/>
                  </a:lnTo>
                  <a:lnTo>
                    <a:pt x="49" y="20074"/>
                  </a:lnTo>
                  <a:lnTo>
                    <a:pt x="49" y="20087"/>
                  </a:lnTo>
                  <a:lnTo>
                    <a:pt x="50" y="20087"/>
                  </a:lnTo>
                  <a:lnTo>
                    <a:pt x="50" y="20100"/>
                  </a:lnTo>
                  <a:lnTo>
                    <a:pt x="51" y="20100"/>
                  </a:lnTo>
                  <a:lnTo>
                    <a:pt x="51" y="20113"/>
                  </a:lnTo>
                  <a:lnTo>
                    <a:pt x="51" y="20113"/>
                  </a:lnTo>
                  <a:lnTo>
                    <a:pt x="51" y="20126"/>
                  </a:lnTo>
                  <a:lnTo>
                    <a:pt x="52" y="20126"/>
                  </a:lnTo>
                  <a:lnTo>
                    <a:pt x="52" y="20138"/>
                  </a:lnTo>
                  <a:lnTo>
                    <a:pt x="53" y="20138"/>
                  </a:lnTo>
                  <a:lnTo>
                    <a:pt x="53" y="20151"/>
                  </a:lnTo>
                  <a:lnTo>
                    <a:pt x="53" y="20151"/>
                  </a:lnTo>
                  <a:lnTo>
                    <a:pt x="53" y="20164"/>
                  </a:lnTo>
                  <a:lnTo>
                    <a:pt x="54" y="20164"/>
                  </a:lnTo>
                  <a:lnTo>
                    <a:pt x="54" y="20177"/>
                  </a:lnTo>
                  <a:lnTo>
                    <a:pt x="55" y="20177"/>
                  </a:lnTo>
                  <a:lnTo>
                    <a:pt x="55" y="20190"/>
                  </a:lnTo>
                  <a:lnTo>
                    <a:pt x="55" y="20190"/>
                  </a:lnTo>
                  <a:lnTo>
                    <a:pt x="55" y="20203"/>
                  </a:lnTo>
                  <a:lnTo>
                    <a:pt x="56" y="20203"/>
                  </a:lnTo>
                  <a:lnTo>
                    <a:pt x="56" y="20215"/>
                  </a:lnTo>
                  <a:lnTo>
                    <a:pt x="57" y="20215"/>
                  </a:lnTo>
                  <a:lnTo>
                    <a:pt x="57" y="20228"/>
                  </a:lnTo>
                  <a:lnTo>
                    <a:pt x="57" y="20228"/>
                  </a:lnTo>
                  <a:lnTo>
                    <a:pt x="57" y="20241"/>
                  </a:lnTo>
                  <a:lnTo>
                    <a:pt x="58" y="20241"/>
                  </a:lnTo>
                  <a:lnTo>
                    <a:pt x="58" y="20254"/>
                  </a:lnTo>
                  <a:lnTo>
                    <a:pt x="59" y="20254"/>
                  </a:lnTo>
                  <a:lnTo>
                    <a:pt x="59" y="20267"/>
                  </a:lnTo>
                  <a:lnTo>
                    <a:pt x="60" y="20267"/>
                  </a:lnTo>
                  <a:lnTo>
                    <a:pt x="60" y="20280"/>
                  </a:lnTo>
                  <a:lnTo>
                    <a:pt x="60" y="20280"/>
                  </a:lnTo>
                  <a:lnTo>
                    <a:pt x="60" y="20292"/>
                  </a:lnTo>
                  <a:lnTo>
                    <a:pt x="61" y="20292"/>
                  </a:lnTo>
                  <a:lnTo>
                    <a:pt x="61" y="20305"/>
                  </a:lnTo>
                  <a:lnTo>
                    <a:pt x="62" y="20305"/>
                  </a:lnTo>
                  <a:lnTo>
                    <a:pt x="62" y="20318"/>
                  </a:lnTo>
                  <a:lnTo>
                    <a:pt x="62" y="20318"/>
                  </a:lnTo>
                  <a:lnTo>
                    <a:pt x="62" y="20331"/>
                  </a:lnTo>
                  <a:lnTo>
                    <a:pt x="63" y="20331"/>
                  </a:lnTo>
                  <a:lnTo>
                    <a:pt x="63" y="20344"/>
                  </a:lnTo>
                  <a:lnTo>
                    <a:pt x="64" y="20344"/>
                  </a:lnTo>
                  <a:lnTo>
                    <a:pt x="64" y="20357"/>
                  </a:lnTo>
                  <a:lnTo>
                    <a:pt x="64" y="20357"/>
                  </a:lnTo>
                  <a:lnTo>
                    <a:pt x="64" y="20370"/>
                  </a:lnTo>
                  <a:lnTo>
                    <a:pt x="65" y="20370"/>
                  </a:lnTo>
                  <a:lnTo>
                    <a:pt x="65" y="20382"/>
                  </a:lnTo>
                  <a:lnTo>
                    <a:pt x="66" y="20382"/>
                  </a:lnTo>
                  <a:lnTo>
                    <a:pt x="66" y="20395"/>
                  </a:lnTo>
                  <a:lnTo>
                    <a:pt x="66" y="20395"/>
                  </a:lnTo>
                  <a:lnTo>
                    <a:pt x="66" y="20408"/>
                  </a:lnTo>
                  <a:lnTo>
                    <a:pt x="67" y="20408"/>
                  </a:lnTo>
                  <a:lnTo>
                    <a:pt x="67" y="20421"/>
                  </a:lnTo>
                  <a:lnTo>
                    <a:pt x="68" y="20421"/>
                  </a:lnTo>
                  <a:lnTo>
                    <a:pt x="68" y="20434"/>
                  </a:lnTo>
                  <a:lnTo>
                    <a:pt x="69" y="20434"/>
                  </a:lnTo>
                  <a:lnTo>
                    <a:pt x="69" y="20446"/>
                  </a:lnTo>
                  <a:lnTo>
                    <a:pt x="69" y="20446"/>
                  </a:lnTo>
                  <a:lnTo>
                    <a:pt x="69" y="20459"/>
                  </a:lnTo>
                  <a:lnTo>
                    <a:pt x="70" y="20459"/>
                  </a:lnTo>
                  <a:lnTo>
                    <a:pt x="70" y="20472"/>
                  </a:lnTo>
                  <a:lnTo>
                    <a:pt x="18248" y="20472"/>
                  </a:lnTo>
                  <a:lnTo>
                    <a:pt x="18248" y="20483"/>
                  </a:lnTo>
                  <a:lnTo>
                    <a:pt x="18249" y="20481"/>
                  </a:lnTo>
                  <a:lnTo>
                    <a:pt x="18249" y="20496"/>
                  </a:lnTo>
                  <a:lnTo>
                    <a:pt x="18249" y="20494"/>
                  </a:lnTo>
                  <a:lnTo>
                    <a:pt x="18249" y="20509"/>
                  </a:lnTo>
                  <a:lnTo>
                    <a:pt x="18250" y="20507"/>
                  </a:lnTo>
                  <a:lnTo>
                    <a:pt x="18250" y="20522"/>
                  </a:lnTo>
                  <a:lnTo>
                    <a:pt x="18251" y="20520"/>
                  </a:lnTo>
                  <a:lnTo>
                    <a:pt x="18251" y="20535"/>
                  </a:lnTo>
                  <a:lnTo>
                    <a:pt x="18252" y="20533"/>
                  </a:lnTo>
                  <a:lnTo>
                    <a:pt x="18252" y="20548"/>
                  </a:lnTo>
                  <a:lnTo>
                    <a:pt x="18252" y="20545"/>
                  </a:lnTo>
                  <a:lnTo>
                    <a:pt x="18252" y="20560"/>
                  </a:lnTo>
                  <a:lnTo>
                    <a:pt x="18253" y="20558"/>
                  </a:lnTo>
                  <a:lnTo>
                    <a:pt x="18253" y="20573"/>
                  </a:lnTo>
                  <a:lnTo>
                    <a:pt x="18254" y="20571"/>
                  </a:lnTo>
                  <a:lnTo>
                    <a:pt x="18254" y="20586"/>
                  </a:lnTo>
                  <a:lnTo>
                    <a:pt x="18254" y="20584"/>
                  </a:lnTo>
                  <a:lnTo>
                    <a:pt x="18254" y="20599"/>
                  </a:lnTo>
                  <a:lnTo>
                    <a:pt x="18255" y="20597"/>
                  </a:lnTo>
                  <a:lnTo>
                    <a:pt x="18255" y="20612"/>
                  </a:lnTo>
                  <a:lnTo>
                    <a:pt x="18256" y="20610"/>
                  </a:lnTo>
                  <a:lnTo>
                    <a:pt x="18256" y="20625"/>
                  </a:lnTo>
                  <a:lnTo>
                    <a:pt x="18256" y="20622"/>
                  </a:lnTo>
                  <a:lnTo>
                    <a:pt x="18256" y="20638"/>
                  </a:lnTo>
                  <a:lnTo>
                    <a:pt x="18257" y="20635"/>
                  </a:lnTo>
                  <a:lnTo>
                    <a:pt x="18257" y="20650"/>
                  </a:lnTo>
                  <a:lnTo>
                    <a:pt x="18258" y="20648"/>
                  </a:lnTo>
                  <a:lnTo>
                    <a:pt x="18258" y="20663"/>
                  </a:lnTo>
                  <a:lnTo>
                    <a:pt x="18259" y="20661"/>
                  </a:lnTo>
                  <a:lnTo>
                    <a:pt x="18259" y="20676"/>
                  </a:lnTo>
                  <a:lnTo>
                    <a:pt x="18259" y="20674"/>
                  </a:lnTo>
                  <a:lnTo>
                    <a:pt x="18259" y="20689"/>
                  </a:lnTo>
                  <a:lnTo>
                    <a:pt x="18260" y="20687"/>
                  </a:lnTo>
                  <a:lnTo>
                    <a:pt x="18260" y="20702"/>
                  </a:lnTo>
                  <a:lnTo>
                    <a:pt x="18261" y="20700"/>
                  </a:lnTo>
                  <a:lnTo>
                    <a:pt x="18261" y="20714"/>
                  </a:lnTo>
                  <a:lnTo>
                    <a:pt x="18261" y="20712"/>
                  </a:lnTo>
                  <a:lnTo>
                    <a:pt x="18261" y="20727"/>
                  </a:lnTo>
                  <a:lnTo>
                    <a:pt x="18262" y="20725"/>
                  </a:lnTo>
                  <a:lnTo>
                    <a:pt x="18262" y="20740"/>
                  </a:lnTo>
                  <a:lnTo>
                    <a:pt x="18263" y="20738"/>
                  </a:lnTo>
                  <a:lnTo>
                    <a:pt x="18263" y="20753"/>
                  </a:lnTo>
                  <a:lnTo>
                    <a:pt x="18263" y="20751"/>
                  </a:lnTo>
                  <a:lnTo>
                    <a:pt x="18263" y="20766"/>
                  </a:lnTo>
                  <a:lnTo>
                    <a:pt x="18264" y="20764"/>
                  </a:lnTo>
                  <a:lnTo>
                    <a:pt x="18264" y="20779"/>
                  </a:lnTo>
                  <a:lnTo>
                    <a:pt x="18265" y="20776"/>
                  </a:lnTo>
                  <a:lnTo>
                    <a:pt x="18265" y="20792"/>
                  </a:lnTo>
                  <a:lnTo>
                    <a:pt x="18265" y="20790"/>
                  </a:lnTo>
                  <a:lnTo>
                    <a:pt x="18265" y="20804"/>
                  </a:lnTo>
                  <a:lnTo>
                    <a:pt x="18266" y="20802"/>
                  </a:lnTo>
                  <a:lnTo>
                    <a:pt x="18266" y="20817"/>
                  </a:lnTo>
                  <a:lnTo>
                    <a:pt x="18267" y="20815"/>
                  </a:lnTo>
                  <a:lnTo>
                    <a:pt x="18267" y="20830"/>
                  </a:lnTo>
                  <a:lnTo>
                    <a:pt x="18268" y="20828"/>
                  </a:lnTo>
                  <a:lnTo>
                    <a:pt x="18268" y="20843"/>
                  </a:lnTo>
                  <a:lnTo>
                    <a:pt x="18268" y="20841"/>
                  </a:lnTo>
                  <a:lnTo>
                    <a:pt x="18268" y="20856"/>
                  </a:lnTo>
                  <a:lnTo>
                    <a:pt x="18269" y="20853"/>
                  </a:lnTo>
                  <a:lnTo>
                    <a:pt x="18269" y="20868"/>
                  </a:lnTo>
                  <a:lnTo>
                    <a:pt x="18270" y="20866"/>
                  </a:lnTo>
                  <a:lnTo>
                    <a:pt x="18270" y="20881"/>
                  </a:lnTo>
                  <a:lnTo>
                    <a:pt x="18270" y="20879"/>
                  </a:lnTo>
                  <a:lnTo>
                    <a:pt x="18270" y="20894"/>
                  </a:lnTo>
                  <a:lnTo>
                    <a:pt x="18271" y="20892"/>
                  </a:lnTo>
                  <a:lnTo>
                    <a:pt x="18271" y="20907"/>
                  </a:lnTo>
                  <a:lnTo>
                    <a:pt x="18272" y="20905"/>
                  </a:lnTo>
                  <a:lnTo>
                    <a:pt x="18272" y="20920"/>
                  </a:lnTo>
                  <a:lnTo>
                    <a:pt x="18272" y="20918"/>
                  </a:lnTo>
                  <a:lnTo>
                    <a:pt x="18272" y="20933"/>
                  </a:lnTo>
                  <a:lnTo>
                    <a:pt x="18273" y="20931"/>
                  </a:lnTo>
                  <a:lnTo>
                    <a:pt x="18273" y="20945"/>
                  </a:lnTo>
                  <a:lnTo>
                    <a:pt x="18274" y="20943"/>
                  </a:lnTo>
                  <a:lnTo>
                    <a:pt x="18274" y="20958"/>
                  </a:lnTo>
                  <a:lnTo>
                    <a:pt x="18274" y="20956"/>
                  </a:lnTo>
                  <a:lnTo>
                    <a:pt x="18274" y="20971"/>
                  </a:lnTo>
                  <a:lnTo>
                    <a:pt x="18275" y="20969"/>
                  </a:lnTo>
                  <a:lnTo>
                    <a:pt x="18275" y="20984"/>
                  </a:lnTo>
                  <a:lnTo>
                    <a:pt x="18276" y="20982"/>
                  </a:lnTo>
                  <a:lnTo>
                    <a:pt x="18276" y="20997"/>
                  </a:lnTo>
                  <a:lnTo>
                    <a:pt x="18276" y="20995"/>
                  </a:lnTo>
                  <a:lnTo>
                    <a:pt x="18276" y="21010"/>
                  </a:lnTo>
                  <a:lnTo>
                    <a:pt x="18277" y="21007"/>
                  </a:lnTo>
                  <a:lnTo>
                    <a:pt x="18277" y="21023"/>
                  </a:lnTo>
                  <a:lnTo>
                    <a:pt x="18278" y="21020"/>
                  </a:lnTo>
                  <a:lnTo>
                    <a:pt x="18278" y="21035"/>
                  </a:lnTo>
                  <a:lnTo>
                    <a:pt x="18279" y="21033"/>
                  </a:lnTo>
                  <a:lnTo>
                    <a:pt x="18279" y="21048"/>
                  </a:lnTo>
                  <a:lnTo>
                    <a:pt x="18279" y="21046"/>
                  </a:lnTo>
                  <a:lnTo>
                    <a:pt x="18279" y="21061"/>
                  </a:lnTo>
                  <a:lnTo>
                    <a:pt x="18280" y="21059"/>
                  </a:lnTo>
                  <a:lnTo>
                    <a:pt x="18280" y="21074"/>
                  </a:lnTo>
                  <a:lnTo>
                    <a:pt x="18281" y="21072"/>
                  </a:lnTo>
                  <a:lnTo>
                    <a:pt x="18281" y="21087"/>
                  </a:lnTo>
                  <a:lnTo>
                    <a:pt x="18281" y="21084"/>
                  </a:lnTo>
                  <a:lnTo>
                    <a:pt x="18281" y="21099"/>
                  </a:lnTo>
                  <a:lnTo>
                    <a:pt x="18282" y="21097"/>
                  </a:lnTo>
                  <a:lnTo>
                    <a:pt x="18282" y="21112"/>
                  </a:lnTo>
                  <a:lnTo>
                    <a:pt x="18283" y="21110"/>
                  </a:lnTo>
                  <a:lnTo>
                    <a:pt x="18283" y="21125"/>
                  </a:lnTo>
                  <a:lnTo>
                    <a:pt x="18283" y="21123"/>
                  </a:lnTo>
                  <a:lnTo>
                    <a:pt x="18283" y="21138"/>
                  </a:lnTo>
                  <a:lnTo>
                    <a:pt x="18284" y="21136"/>
                  </a:lnTo>
                  <a:lnTo>
                    <a:pt x="18284" y="21151"/>
                  </a:lnTo>
                  <a:lnTo>
                    <a:pt x="18285" y="21149"/>
                  </a:lnTo>
                  <a:lnTo>
                    <a:pt x="18285" y="21164"/>
                  </a:lnTo>
                  <a:lnTo>
                    <a:pt x="18286" y="21161"/>
                  </a:lnTo>
                  <a:lnTo>
                    <a:pt x="18286" y="21176"/>
                  </a:lnTo>
                  <a:lnTo>
                    <a:pt x="18286" y="21174"/>
                  </a:lnTo>
                  <a:lnTo>
                    <a:pt x="18286" y="21189"/>
                  </a:lnTo>
                  <a:lnTo>
                    <a:pt x="18287" y="21187"/>
                  </a:lnTo>
                  <a:lnTo>
                    <a:pt x="18287" y="21202"/>
                  </a:lnTo>
                  <a:lnTo>
                    <a:pt x="18288" y="21200"/>
                  </a:lnTo>
                  <a:lnTo>
                    <a:pt x="18288" y="21215"/>
                  </a:lnTo>
                  <a:lnTo>
                    <a:pt x="18288" y="21213"/>
                  </a:lnTo>
                  <a:lnTo>
                    <a:pt x="18288" y="21228"/>
                  </a:lnTo>
                  <a:lnTo>
                    <a:pt x="18289" y="21226"/>
                  </a:lnTo>
                  <a:lnTo>
                    <a:pt x="18289" y="21241"/>
                  </a:lnTo>
                  <a:lnTo>
                    <a:pt x="18290" y="21239"/>
                  </a:lnTo>
                  <a:lnTo>
                    <a:pt x="18290" y="21254"/>
                  </a:lnTo>
                  <a:lnTo>
                    <a:pt x="18290" y="21251"/>
                  </a:lnTo>
                  <a:lnTo>
                    <a:pt x="18290" y="21266"/>
                  </a:lnTo>
                  <a:lnTo>
                    <a:pt x="18291" y="21264"/>
                  </a:lnTo>
                  <a:lnTo>
                    <a:pt x="18291" y="21279"/>
                  </a:lnTo>
                  <a:lnTo>
                    <a:pt x="18292" y="21277"/>
                  </a:lnTo>
                  <a:lnTo>
                    <a:pt x="18292" y="21292"/>
                  </a:lnTo>
                  <a:lnTo>
                    <a:pt x="18292" y="21290"/>
                  </a:lnTo>
                  <a:lnTo>
                    <a:pt x="18292" y="21305"/>
                  </a:lnTo>
                  <a:lnTo>
                    <a:pt x="18293" y="21303"/>
                  </a:lnTo>
                  <a:lnTo>
                    <a:pt x="18293" y="21318"/>
                  </a:lnTo>
                  <a:lnTo>
                    <a:pt x="18294" y="21316"/>
                  </a:lnTo>
                  <a:lnTo>
                    <a:pt x="18294" y="21330"/>
                  </a:lnTo>
                  <a:lnTo>
                    <a:pt x="18295" y="21328"/>
                  </a:lnTo>
                  <a:lnTo>
                    <a:pt x="18295" y="21343"/>
                  </a:lnTo>
                  <a:lnTo>
                    <a:pt x="18295" y="21341"/>
                  </a:lnTo>
                  <a:lnTo>
                    <a:pt x="18295" y="21356"/>
                  </a:lnTo>
                  <a:lnTo>
                    <a:pt x="18296" y="21354"/>
                  </a:lnTo>
                  <a:lnTo>
                    <a:pt x="18296" y="21369"/>
                  </a:lnTo>
                  <a:lnTo>
                    <a:pt x="18297" y="21367"/>
                  </a:lnTo>
                  <a:lnTo>
                    <a:pt x="18297" y="21382"/>
                  </a:lnTo>
                  <a:lnTo>
                    <a:pt x="18297" y="21380"/>
                  </a:lnTo>
                  <a:lnTo>
                    <a:pt x="18297" y="21395"/>
                  </a:lnTo>
                  <a:lnTo>
                    <a:pt x="18298" y="21392"/>
                  </a:lnTo>
                  <a:lnTo>
                    <a:pt x="18298" y="21407"/>
                  </a:lnTo>
                  <a:lnTo>
                    <a:pt x="18299" y="21405"/>
                  </a:lnTo>
                  <a:lnTo>
                    <a:pt x="18299" y="21420"/>
                  </a:lnTo>
                  <a:lnTo>
                    <a:pt x="18299" y="21418"/>
                  </a:lnTo>
                  <a:lnTo>
                    <a:pt x="18299" y="21433"/>
                  </a:lnTo>
                  <a:lnTo>
                    <a:pt x="18300" y="21431"/>
                  </a:lnTo>
                  <a:lnTo>
                    <a:pt x="18300" y="21446"/>
                  </a:lnTo>
                  <a:lnTo>
                    <a:pt x="18301" y="21444"/>
                  </a:lnTo>
                  <a:lnTo>
                    <a:pt x="18301" y="21459"/>
                  </a:lnTo>
                  <a:lnTo>
                    <a:pt x="18301" y="21457"/>
                  </a:lnTo>
                  <a:lnTo>
                    <a:pt x="18301" y="21472"/>
                  </a:lnTo>
                  <a:lnTo>
                    <a:pt x="18302" y="21470"/>
                  </a:lnTo>
                  <a:lnTo>
                    <a:pt x="18302" y="21485"/>
                  </a:lnTo>
                  <a:lnTo>
                    <a:pt x="18303" y="21482"/>
                  </a:lnTo>
                  <a:lnTo>
                    <a:pt x="18303" y="21497"/>
                  </a:lnTo>
                  <a:lnTo>
                    <a:pt x="18303" y="21495"/>
                  </a:lnTo>
                  <a:lnTo>
                    <a:pt x="18303" y="21510"/>
                  </a:lnTo>
                  <a:lnTo>
                    <a:pt x="18304" y="21508"/>
                  </a:lnTo>
                  <a:lnTo>
                    <a:pt x="18304" y="21523"/>
                  </a:lnTo>
                  <a:lnTo>
                    <a:pt x="18305" y="21521"/>
                  </a:lnTo>
                  <a:lnTo>
                    <a:pt x="18305" y="21536"/>
                  </a:lnTo>
                  <a:lnTo>
                    <a:pt x="18306" y="21534"/>
                  </a:lnTo>
                  <a:lnTo>
                    <a:pt x="18306" y="21549"/>
                  </a:lnTo>
                  <a:lnTo>
                    <a:pt x="18306" y="21547"/>
                  </a:lnTo>
                  <a:lnTo>
                    <a:pt x="18306" y="21561"/>
                  </a:lnTo>
                  <a:lnTo>
                    <a:pt x="18307" y="21559"/>
                  </a:lnTo>
                  <a:lnTo>
                    <a:pt x="18307" y="21574"/>
                  </a:lnTo>
                  <a:lnTo>
                    <a:pt x="18308" y="21572"/>
                  </a:lnTo>
                  <a:lnTo>
                    <a:pt x="18308" y="21587"/>
                  </a:lnTo>
                  <a:lnTo>
                    <a:pt x="18308" y="21585"/>
                  </a:lnTo>
                  <a:lnTo>
                    <a:pt x="18308" y="21600"/>
                  </a:lnTo>
                  <a:cubicBezTo>
                    <a:pt x="18308" y="21600"/>
                    <a:pt x="21600" y="11448"/>
                    <a:pt x="21600" y="11448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72000">
                  <a:schemeClr val="bg1">
                    <a:alpha val="0"/>
                  </a:schemeClr>
                </a:gs>
                <a:gs pos="0">
                  <a:schemeClr val="bg1">
                    <a:alpha val="37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</p:grpSp>
      <p:sp>
        <p:nvSpPr>
          <p:cNvPr id="137" name="Shape 6551"/>
          <p:cNvSpPr/>
          <p:nvPr/>
        </p:nvSpPr>
        <p:spPr>
          <a:xfrm>
            <a:off x="2146353" y="2227570"/>
            <a:ext cx="4024216" cy="10236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lnTo>
                  <a:pt x="18298" y="0"/>
                </a:lnTo>
                <a:lnTo>
                  <a:pt x="18298" y="1200"/>
                </a:lnTo>
                <a:lnTo>
                  <a:pt x="0" y="1200"/>
                </a:lnTo>
                <a:lnTo>
                  <a:pt x="0" y="20400"/>
                </a:lnTo>
                <a:lnTo>
                  <a:pt x="18298" y="20400"/>
                </a:lnTo>
                <a:lnTo>
                  <a:pt x="18298" y="21600"/>
                </a:lnTo>
                <a:cubicBezTo>
                  <a:pt x="18298" y="21600"/>
                  <a:pt x="21600" y="10800"/>
                  <a:pt x="21600" y="10800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grpSp>
        <p:nvGrpSpPr>
          <p:cNvPr id="138" name="Group 6557"/>
          <p:cNvGrpSpPr/>
          <p:nvPr/>
        </p:nvGrpSpPr>
        <p:grpSpPr>
          <a:xfrm>
            <a:off x="2536187" y="5102935"/>
            <a:ext cx="584031" cy="431884"/>
            <a:chOff x="0" y="0"/>
            <a:chExt cx="1168060" cy="863767"/>
          </a:xfrm>
        </p:grpSpPr>
        <p:sp>
          <p:nvSpPr>
            <p:cNvPr id="139" name="Shape 6553"/>
            <p:cNvSpPr/>
            <p:nvPr/>
          </p:nvSpPr>
          <p:spPr>
            <a:xfrm>
              <a:off x="0" y="0"/>
              <a:ext cx="501384" cy="8637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862" y="9225"/>
                  </a:moveTo>
                  <a:cubicBezTo>
                    <a:pt x="8099" y="8517"/>
                    <a:pt x="6923" y="8174"/>
                    <a:pt x="6923" y="7124"/>
                  </a:cubicBezTo>
                  <a:lnTo>
                    <a:pt x="6923" y="7077"/>
                  </a:lnTo>
                  <a:cubicBezTo>
                    <a:pt x="6923" y="6302"/>
                    <a:pt x="8142" y="5685"/>
                    <a:pt x="10461" y="5685"/>
                  </a:cubicBezTo>
                  <a:cubicBezTo>
                    <a:pt x="12352" y="5685"/>
                    <a:pt x="14240" y="6075"/>
                    <a:pt x="16248" y="6758"/>
                  </a:cubicBezTo>
                  <a:cubicBezTo>
                    <a:pt x="16718" y="6919"/>
                    <a:pt x="17190" y="7011"/>
                    <a:pt x="17782" y="7011"/>
                  </a:cubicBezTo>
                  <a:cubicBezTo>
                    <a:pt x="19355" y="7011"/>
                    <a:pt x="20616" y="6301"/>
                    <a:pt x="20616" y="5388"/>
                  </a:cubicBezTo>
                  <a:cubicBezTo>
                    <a:pt x="20616" y="4703"/>
                    <a:pt x="19943" y="4222"/>
                    <a:pt x="19272" y="3995"/>
                  </a:cubicBezTo>
                  <a:cubicBezTo>
                    <a:pt x="17541" y="3355"/>
                    <a:pt x="15578" y="2930"/>
                    <a:pt x="13416" y="2724"/>
                  </a:cubicBezTo>
                  <a:lnTo>
                    <a:pt x="13416" y="1524"/>
                  </a:lnTo>
                  <a:cubicBezTo>
                    <a:pt x="13416" y="682"/>
                    <a:pt x="12245" y="0"/>
                    <a:pt x="10795" y="0"/>
                  </a:cubicBezTo>
                  <a:cubicBezTo>
                    <a:pt x="9346" y="0"/>
                    <a:pt x="8175" y="682"/>
                    <a:pt x="8175" y="1524"/>
                  </a:cubicBezTo>
                  <a:lnTo>
                    <a:pt x="8175" y="2714"/>
                  </a:lnTo>
                  <a:cubicBezTo>
                    <a:pt x="3834" y="3179"/>
                    <a:pt x="903" y="4925"/>
                    <a:pt x="903" y="7396"/>
                  </a:cubicBezTo>
                  <a:lnTo>
                    <a:pt x="903" y="7442"/>
                  </a:lnTo>
                  <a:cubicBezTo>
                    <a:pt x="903" y="10618"/>
                    <a:pt x="4487" y="11509"/>
                    <a:pt x="10031" y="12330"/>
                  </a:cubicBezTo>
                  <a:cubicBezTo>
                    <a:pt x="14634" y="13017"/>
                    <a:pt x="15578" y="13473"/>
                    <a:pt x="15578" y="14362"/>
                  </a:cubicBezTo>
                  <a:lnTo>
                    <a:pt x="15578" y="14409"/>
                  </a:lnTo>
                  <a:cubicBezTo>
                    <a:pt x="15578" y="15344"/>
                    <a:pt x="14081" y="15916"/>
                    <a:pt x="11606" y="15916"/>
                  </a:cubicBezTo>
                  <a:cubicBezTo>
                    <a:pt x="8927" y="15916"/>
                    <a:pt x="6648" y="15366"/>
                    <a:pt x="4559" y="14476"/>
                  </a:cubicBezTo>
                  <a:cubicBezTo>
                    <a:pt x="4167" y="14317"/>
                    <a:pt x="3617" y="14158"/>
                    <a:pt x="2833" y="14158"/>
                  </a:cubicBezTo>
                  <a:cubicBezTo>
                    <a:pt x="1258" y="14158"/>
                    <a:pt x="0" y="14864"/>
                    <a:pt x="0" y="15779"/>
                  </a:cubicBezTo>
                  <a:cubicBezTo>
                    <a:pt x="0" y="16326"/>
                    <a:pt x="471" y="16829"/>
                    <a:pt x="1142" y="17103"/>
                  </a:cubicBezTo>
                  <a:cubicBezTo>
                    <a:pt x="3273" y="17989"/>
                    <a:pt x="5691" y="18551"/>
                    <a:pt x="8176" y="18821"/>
                  </a:cubicBezTo>
                  <a:lnTo>
                    <a:pt x="8176" y="20079"/>
                  </a:lnTo>
                  <a:cubicBezTo>
                    <a:pt x="8176" y="20918"/>
                    <a:pt x="9347" y="21600"/>
                    <a:pt x="10796" y="21600"/>
                  </a:cubicBezTo>
                  <a:cubicBezTo>
                    <a:pt x="12246" y="21600"/>
                    <a:pt x="13417" y="20918"/>
                    <a:pt x="13417" y="20079"/>
                  </a:cubicBezTo>
                  <a:lnTo>
                    <a:pt x="13417" y="18947"/>
                  </a:lnTo>
                  <a:cubicBezTo>
                    <a:pt x="18305" y="18594"/>
                    <a:pt x="21600" y="16881"/>
                    <a:pt x="21600" y="14066"/>
                  </a:cubicBezTo>
                  <a:lnTo>
                    <a:pt x="21600" y="14018"/>
                  </a:lnTo>
                  <a:cubicBezTo>
                    <a:pt x="21600" y="11234"/>
                    <a:pt x="18446" y="10068"/>
                    <a:pt x="12862" y="922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0" name="Shape 6554"/>
            <p:cNvSpPr/>
            <p:nvPr/>
          </p:nvSpPr>
          <p:spPr>
            <a:xfrm>
              <a:off x="554139" y="158326"/>
              <a:ext cx="613922" cy="1583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88" y="21600"/>
                  </a:moveTo>
                  <a:lnTo>
                    <a:pt x="18811" y="21600"/>
                  </a:lnTo>
                  <a:cubicBezTo>
                    <a:pt x="20351" y="21600"/>
                    <a:pt x="21600" y="16771"/>
                    <a:pt x="21600" y="10803"/>
                  </a:cubicBezTo>
                  <a:cubicBezTo>
                    <a:pt x="21600" y="4841"/>
                    <a:pt x="20351" y="0"/>
                    <a:pt x="18812" y="0"/>
                  </a:cubicBezTo>
                  <a:lnTo>
                    <a:pt x="2788" y="0"/>
                  </a:lnTo>
                  <a:cubicBezTo>
                    <a:pt x="1247" y="0"/>
                    <a:pt x="0" y="4835"/>
                    <a:pt x="0" y="10803"/>
                  </a:cubicBezTo>
                  <a:cubicBezTo>
                    <a:pt x="0" y="16768"/>
                    <a:pt x="1247" y="21600"/>
                    <a:pt x="2788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1" name="Shape 6555"/>
            <p:cNvSpPr/>
            <p:nvPr/>
          </p:nvSpPr>
          <p:spPr>
            <a:xfrm>
              <a:off x="554139" y="554140"/>
              <a:ext cx="613922" cy="1583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12" y="0"/>
                  </a:moveTo>
                  <a:lnTo>
                    <a:pt x="2788" y="0"/>
                  </a:lnTo>
                  <a:cubicBezTo>
                    <a:pt x="1247" y="0"/>
                    <a:pt x="0" y="4831"/>
                    <a:pt x="0" y="10798"/>
                  </a:cubicBezTo>
                  <a:cubicBezTo>
                    <a:pt x="0" y="16766"/>
                    <a:pt x="1247" y="21600"/>
                    <a:pt x="2788" y="21600"/>
                  </a:cubicBezTo>
                  <a:lnTo>
                    <a:pt x="18811" y="21600"/>
                  </a:lnTo>
                  <a:cubicBezTo>
                    <a:pt x="20351" y="21597"/>
                    <a:pt x="21600" y="16766"/>
                    <a:pt x="21600" y="10798"/>
                  </a:cubicBezTo>
                  <a:cubicBezTo>
                    <a:pt x="21600" y="4831"/>
                    <a:pt x="20351" y="0"/>
                    <a:pt x="18812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2" name="Shape 6556"/>
            <p:cNvSpPr/>
            <p:nvPr/>
          </p:nvSpPr>
          <p:spPr>
            <a:xfrm>
              <a:off x="554139" y="350578"/>
              <a:ext cx="613922" cy="1584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12" y="0"/>
                  </a:moveTo>
                  <a:lnTo>
                    <a:pt x="2788" y="0"/>
                  </a:lnTo>
                  <a:cubicBezTo>
                    <a:pt x="1247" y="0"/>
                    <a:pt x="0" y="4833"/>
                    <a:pt x="0" y="10798"/>
                  </a:cubicBezTo>
                  <a:cubicBezTo>
                    <a:pt x="0" y="16764"/>
                    <a:pt x="1247" y="21600"/>
                    <a:pt x="2788" y="21600"/>
                  </a:cubicBezTo>
                  <a:lnTo>
                    <a:pt x="18811" y="21600"/>
                  </a:lnTo>
                  <a:cubicBezTo>
                    <a:pt x="20351" y="21600"/>
                    <a:pt x="21600" y="16764"/>
                    <a:pt x="21600" y="10798"/>
                  </a:cubicBezTo>
                  <a:cubicBezTo>
                    <a:pt x="21600" y="4833"/>
                    <a:pt x="20351" y="0"/>
                    <a:pt x="18812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3" name="Group 6560"/>
          <p:cNvGrpSpPr/>
          <p:nvPr/>
        </p:nvGrpSpPr>
        <p:grpSpPr>
          <a:xfrm>
            <a:off x="1765150" y="3397346"/>
            <a:ext cx="431884" cy="431884"/>
            <a:chOff x="0" y="0"/>
            <a:chExt cx="863767" cy="863767"/>
          </a:xfrm>
        </p:grpSpPr>
        <p:sp>
          <p:nvSpPr>
            <p:cNvPr id="144" name="Shape 6558"/>
            <p:cNvSpPr/>
            <p:nvPr/>
          </p:nvSpPr>
          <p:spPr>
            <a:xfrm>
              <a:off x="0" y="0"/>
              <a:ext cx="863768" cy="8637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0" y="20250"/>
                  </a:moveTo>
                  <a:lnTo>
                    <a:pt x="1350" y="0"/>
                  </a:lnTo>
                  <a:lnTo>
                    <a:pt x="0" y="0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20250"/>
                  </a:lnTo>
                  <a:cubicBezTo>
                    <a:pt x="21600" y="20250"/>
                    <a:pt x="1350" y="20250"/>
                    <a:pt x="1350" y="2025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5" name="Shape 6559"/>
            <p:cNvSpPr/>
            <p:nvPr/>
          </p:nvSpPr>
          <p:spPr>
            <a:xfrm>
              <a:off x="117260" y="35178"/>
              <a:ext cx="737187" cy="6480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79" y="14401"/>
                  </a:moveTo>
                  <a:lnTo>
                    <a:pt x="11187" y="18165"/>
                  </a:lnTo>
                  <a:lnTo>
                    <a:pt x="14125" y="9812"/>
                  </a:lnTo>
                  <a:lnTo>
                    <a:pt x="17414" y="15424"/>
                  </a:lnTo>
                  <a:lnTo>
                    <a:pt x="21600" y="1139"/>
                  </a:lnTo>
                  <a:lnTo>
                    <a:pt x="18600" y="0"/>
                  </a:lnTo>
                  <a:lnTo>
                    <a:pt x="16459" y="7306"/>
                  </a:lnTo>
                  <a:lnTo>
                    <a:pt x="13420" y="2123"/>
                  </a:lnTo>
                  <a:lnTo>
                    <a:pt x="10032" y="11763"/>
                  </a:lnTo>
                  <a:lnTo>
                    <a:pt x="7012" y="8329"/>
                  </a:lnTo>
                  <a:lnTo>
                    <a:pt x="3849" y="15524"/>
                  </a:lnTo>
                  <a:lnTo>
                    <a:pt x="2237" y="13691"/>
                  </a:lnTo>
                  <a:lnTo>
                    <a:pt x="0" y="16235"/>
                  </a:lnTo>
                  <a:lnTo>
                    <a:pt x="4715" y="21600"/>
                  </a:lnTo>
                  <a:cubicBezTo>
                    <a:pt x="4715" y="21600"/>
                    <a:pt x="7879" y="14401"/>
                    <a:pt x="7879" y="1440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6" name="Shape 6561"/>
          <p:cNvSpPr/>
          <p:nvPr/>
        </p:nvSpPr>
        <p:spPr>
          <a:xfrm>
            <a:off x="1374507" y="2459464"/>
            <a:ext cx="468315" cy="5242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69" y="18866"/>
                </a:moveTo>
                <a:lnTo>
                  <a:pt x="7263" y="18866"/>
                </a:lnTo>
                <a:cubicBezTo>
                  <a:pt x="6638" y="18866"/>
                  <a:pt x="6214" y="18488"/>
                  <a:pt x="6214" y="18019"/>
                </a:cubicBezTo>
                <a:cubicBezTo>
                  <a:pt x="6214" y="17640"/>
                  <a:pt x="6468" y="17292"/>
                  <a:pt x="6926" y="17155"/>
                </a:cubicBezTo>
                <a:lnTo>
                  <a:pt x="7603" y="16958"/>
                </a:lnTo>
                <a:lnTo>
                  <a:pt x="7603" y="14823"/>
                </a:lnTo>
                <a:lnTo>
                  <a:pt x="7298" y="14823"/>
                </a:lnTo>
                <a:cubicBezTo>
                  <a:pt x="6706" y="14823"/>
                  <a:pt x="6214" y="14399"/>
                  <a:pt x="6214" y="13869"/>
                </a:cubicBezTo>
                <a:cubicBezTo>
                  <a:pt x="6214" y="13339"/>
                  <a:pt x="6706" y="12898"/>
                  <a:pt x="7298" y="12898"/>
                </a:cubicBezTo>
                <a:lnTo>
                  <a:pt x="7603" y="12898"/>
                </a:lnTo>
                <a:lnTo>
                  <a:pt x="7603" y="11672"/>
                </a:lnTo>
                <a:cubicBezTo>
                  <a:pt x="7603" y="10580"/>
                  <a:pt x="7959" y="9673"/>
                  <a:pt x="8620" y="9083"/>
                </a:cubicBezTo>
                <a:cubicBezTo>
                  <a:pt x="9317" y="8462"/>
                  <a:pt x="10317" y="8114"/>
                  <a:pt x="11624" y="8114"/>
                </a:cubicBezTo>
                <a:cubicBezTo>
                  <a:pt x="13130" y="8114"/>
                  <a:pt x="14132" y="8584"/>
                  <a:pt x="14877" y="9263"/>
                </a:cubicBezTo>
                <a:cubicBezTo>
                  <a:pt x="15117" y="9476"/>
                  <a:pt x="15284" y="9718"/>
                  <a:pt x="15284" y="10097"/>
                </a:cubicBezTo>
                <a:cubicBezTo>
                  <a:pt x="15284" y="10734"/>
                  <a:pt x="14709" y="11234"/>
                  <a:pt x="13995" y="11234"/>
                </a:cubicBezTo>
                <a:cubicBezTo>
                  <a:pt x="13538" y="11234"/>
                  <a:pt x="13232" y="11036"/>
                  <a:pt x="13064" y="10885"/>
                </a:cubicBezTo>
                <a:cubicBezTo>
                  <a:pt x="12624" y="10475"/>
                  <a:pt x="12216" y="10279"/>
                  <a:pt x="11656" y="10279"/>
                </a:cubicBezTo>
                <a:cubicBezTo>
                  <a:pt x="11249" y="10279"/>
                  <a:pt x="10944" y="10385"/>
                  <a:pt x="10690" y="10611"/>
                </a:cubicBezTo>
                <a:cubicBezTo>
                  <a:pt x="10418" y="10854"/>
                  <a:pt x="10249" y="11249"/>
                  <a:pt x="10249" y="11732"/>
                </a:cubicBezTo>
                <a:lnTo>
                  <a:pt x="10249" y="12898"/>
                </a:lnTo>
                <a:lnTo>
                  <a:pt x="13130" y="12898"/>
                </a:lnTo>
                <a:cubicBezTo>
                  <a:pt x="13726" y="12898"/>
                  <a:pt x="14217" y="13338"/>
                  <a:pt x="14217" y="13869"/>
                </a:cubicBezTo>
                <a:cubicBezTo>
                  <a:pt x="14217" y="14399"/>
                  <a:pt x="13726" y="14823"/>
                  <a:pt x="13130" y="14823"/>
                </a:cubicBezTo>
                <a:lnTo>
                  <a:pt x="10250" y="14823"/>
                </a:lnTo>
                <a:lnTo>
                  <a:pt x="10250" y="16852"/>
                </a:lnTo>
                <a:lnTo>
                  <a:pt x="14369" y="16852"/>
                </a:lnTo>
                <a:cubicBezTo>
                  <a:pt x="14998" y="16852"/>
                  <a:pt x="15506" y="17307"/>
                  <a:pt x="15506" y="17867"/>
                </a:cubicBezTo>
                <a:cubicBezTo>
                  <a:pt x="15506" y="18428"/>
                  <a:pt x="14998" y="18866"/>
                  <a:pt x="14369" y="18866"/>
                </a:cubicBezTo>
                <a:close/>
                <a:moveTo>
                  <a:pt x="16191" y="6467"/>
                </a:moveTo>
                <a:cubicBezTo>
                  <a:pt x="17584" y="5229"/>
                  <a:pt x="18447" y="3517"/>
                  <a:pt x="18447" y="1628"/>
                </a:cubicBezTo>
                <a:cubicBezTo>
                  <a:pt x="18447" y="728"/>
                  <a:pt x="17632" y="0"/>
                  <a:pt x="16625" y="0"/>
                </a:cubicBezTo>
                <a:lnTo>
                  <a:pt x="4975" y="0"/>
                </a:lnTo>
                <a:cubicBezTo>
                  <a:pt x="3969" y="0"/>
                  <a:pt x="3153" y="728"/>
                  <a:pt x="3153" y="1628"/>
                </a:cubicBezTo>
                <a:cubicBezTo>
                  <a:pt x="3153" y="3517"/>
                  <a:pt x="4017" y="5229"/>
                  <a:pt x="5409" y="6467"/>
                </a:cubicBezTo>
                <a:cubicBezTo>
                  <a:pt x="2182" y="8138"/>
                  <a:pt x="0" y="11249"/>
                  <a:pt x="0" y="14814"/>
                </a:cubicBezTo>
                <a:cubicBezTo>
                  <a:pt x="0" y="21600"/>
                  <a:pt x="7846" y="21600"/>
                  <a:pt x="10799" y="21600"/>
                </a:cubicBezTo>
                <a:cubicBezTo>
                  <a:pt x="13754" y="21600"/>
                  <a:pt x="21600" y="21600"/>
                  <a:pt x="21600" y="14813"/>
                </a:cubicBezTo>
                <a:cubicBezTo>
                  <a:pt x="21600" y="11249"/>
                  <a:pt x="19419" y="8138"/>
                  <a:pt x="16191" y="6467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Shape 6562"/>
          <p:cNvSpPr/>
          <p:nvPr/>
        </p:nvSpPr>
        <p:spPr>
          <a:xfrm>
            <a:off x="2110915" y="4202604"/>
            <a:ext cx="489039" cy="5242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53" extrusionOk="0">
                <a:moveTo>
                  <a:pt x="11739" y="15391"/>
                </a:moveTo>
                <a:lnTo>
                  <a:pt x="11739" y="16038"/>
                </a:lnTo>
                <a:cubicBezTo>
                  <a:pt x="11739" y="16520"/>
                  <a:pt x="11319" y="16910"/>
                  <a:pt x="10800" y="16910"/>
                </a:cubicBezTo>
                <a:cubicBezTo>
                  <a:pt x="10281" y="16910"/>
                  <a:pt x="9860" y="16520"/>
                  <a:pt x="9860" y="16038"/>
                </a:cubicBezTo>
                <a:lnTo>
                  <a:pt x="9860" y="15319"/>
                </a:lnTo>
                <a:cubicBezTo>
                  <a:pt x="8968" y="15163"/>
                  <a:pt x="8100" y="14843"/>
                  <a:pt x="7336" y="14335"/>
                </a:cubicBezTo>
                <a:cubicBezTo>
                  <a:pt x="7096" y="14179"/>
                  <a:pt x="6927" y="13890"/>
                  <a:pt x="6927" y="13577"/>
                </a:cubicBezTo>
                <a:cubicBezTo>
                  <a:pt x="6927" y="13054"/>
                  <a:pt x="7378" y="12649"/>
                  <a:pt x="7943" y="12649"/>
                </a:cubicBezTo>
                <a:cubicBezTo>
                  <a:pt x="8224" y="12649"/>
                  <a:pt x="8421" y="12740"/>
                  <a:pt x="8562" y="12832"/>
                </a:cubicBezTo>
                <a:cubicBezTo>
                  <a:pt x="9311" y="13342"/>
                  <a:pt x="10129" y="13656"/>
                  <a:pt x="11089" y="13656"/>
                </a:cubicBezTo>
                <a:cubicBezTo>
                  <a:pt x="11977" y="13656"/>
                  <a:pt x="12514" y="13328"/>
                  <a:pt x="12514" y="12792"/>
                </a:cubicBezTo>
                <a:lnTo>
                  <a:pt x="12514" y="12766"/>
                </a:lnTo>
                <a:cubicBezTo>
                  <a:pt x="12514" y="12256"/>
                  <a:pt x="12175" y="11996"/>
                  <a:pt x="10524" y="11603"/>
                </a:cubicBezTo>
                <a:cubicBezTo>
                  <a:pt x="8534" y="11132"/>
                  <a:pt x="7250" y="10623"/>
                  <a:pt x="7250" y="8803"/>
                </a:cubicBezTo>
                <a:lnTo>
                  <a:pt x="7250" y="8777"/>
                </a:lnTo>
                <a:cubicBezTo>
                  <a:pt x="7250" y="7362"/>
                  <a:pt x="8301" y="6362"/>
                  <a:pt x="9859" y="6096"/>
                </a:cubicBezTo>
                <a:lnTo>
                  <a:pt x="9859" y="5413"/>
                </a:lnTo>
                <a:cubicBezTo>
                  <a:pt x="9859" y="4932"/>
                  <a:pt x="10280" y="4543"/>
                  <a:pt x="10799" y="4543"/>
                </a:cubicBezTo>
                <a:cubicBezTo>
                  <a:pt x="11318" y="4543"/>
                  <a:pt x="11738" y="4932"/>
                  <a:pt x="11738" y="5413"/>
                </a:cubicBezTo>
                <a:lnTo>
                  <a:pt x="11738" y="6102"/>
                </a:lnTo>
                <a:cubicBezTo>
                  <a:pt x="12514" y="6220"/>
                  <a:pt x="13217" y="6463"/>
                  <a:pt x="13839" y="6831"/>
                </a:cubicBezTo>
                <a:cubicBezTo>
                  <a:pt x="14080" y="6960"/>
                  <a:pt x="14320" y="7235"/>
                  <a:pt x="14320" y="7627"/>
                </a:cubicBezTo>
                <a:cubicBezTo>
                  <a:pt x="14320" y="8149"/>
                  <a:pt x="13869" y="8556"/>
                  <a:pt x="13304" y="8556"/>
                </a:cubicBezTo>
                <a:cubicBezTo>
                  <a:pt x="13091" y="8556"/>
                  <a:pt x="12923" y="8504"/>
                  <a:pt x="12754" y="8411"/>
                </a:cubicBezTo>
                <a:cubicBezTo>
                  <a:pt x="12033" y="8020"/>
                  <a:pt x="11356" y="7797"/>
                  <a:pt x="10678" y="7797"/>
                </a:cubicBezTo>
                <a:cubicBezTo>
                  <a:pt x="9845" y="7797"/>
                  <a:pt x="9408" y="8149"/>
                  <a:pt x="9408" y="8593"/>
                </a:cubicBezTo>
                <a:lnTo>
                  <a:pt x="9408" y="8621"/>
                </a:lnTo>
                <a:cubicBezTo>
                  <a:pt x="9408" y="9222"/>
                  <a:pt x="9831" y="9418"/>
                  <a:pt x="11539" y="9823"/>
                </a:cubicBezTo>
                <a:cubicBezTo>
                  <a:pt x="13543" y="10307"/>
                  <a:pt x="14672" y="10975"/>
                  <a:pt x="14672" y="12568"/>
                </a:cubicBezTo>
                <a:lnTo>
                  <a:pt x="14672" y="12597"/>
                </a:lnTo>
                <a:lnTo>
                  <a:pt x="14674" y="12597"/>
                </a:lnTo>
                <a:cubicBezTo>
                  <a:pt x="14674" y="14208"/>
                  <a:pt x="13493" y="15189"/>
                  <a:pt x="11739" y="15391"/>
                </a:cubicBezTo>
                <a:close/>
                <a:moveTo>
                  <a:pt x="21584" y="5374"/>
                </a:moveTo>
                <a:lnTo>
                  <a:pt x="21575" y="5149"/>
                </a:lnTo>
                <a:cubicBezTo>
                  <a:pt x="21563" y="4768"/>
                  <a:pt x="21385" y="4409"/>
                  <a:pt x="21082" y="4151"/>
                </a:cubicBezTo>
                <a:cubicBezTo>
                  <a:pt x="20779" y="3893"/>
                  <a:pt x="20383" y="3760"/>
                  <a:pt x="19966" y="3780"/>
                </a:cubicBezTo>
                <a:cubicBezTo>
                  <a:pt x="19807" y="3788"/>
                  <a:pt x="19646" y="3795"/>
                  <a:pt x="19485" y="3795"/>
                </a:cubicBezTo>
                <a:cubicBezTo>
                  <a:pt x="16737" y="3795"/>
                  <a:pt x="14053" y="2604"/>
                  <a:pt x="11930" y="442"/>
                </a:cubicBezTo>
                <a:cubicBezTo>
                  <a:pt x="11351" y="-147"/>
                  <a:pt x="10250" y="-147"/>
                  <a:pt x="9671" y="442"/>
                </a:cubicBezTo>
                <a:cubicBezTo>
                  <a:pt x="7547" y="2604"/>
                  <a:pt x="4864" y="3795"/>
                  <a:pt x="2116" y="3795"/>
                </a:cubicBezTo>
                <a:cubicBezTo>
                  <a:pt x="1953" y="3795"/>
                  <a:pt x="1791" y="3788"/>
                  <a:pt x="1630" y="3780"/>
                </a:cubicBezTo>
                <a:cubicBezTo>
                  <a:pt x="1223" y="3761"/>
                  <a:pt x="819" y="3895"/>
                  <a:pt x="517" y="4152"/>
                </a:cubicBezTo>
                <a:cubicBezTo>
                  <a:pt x="215" y="4409"/>
                  <a:pt x="38" y="4769"/>
                  <a:pt x="25" y="5149"/>
                </a:cubicBezTo>
                <a:lnTo>
                  <a:pt x="16" y="5374"/>
                </a:lnTo>
                <a:cubicBezTo>
                  <a:pt x="7" y="5566"/>
                  <a:pt x="0" y="5759"/>
                  <a:pt x="0" y="5953"/>
                </a:cubicBezTo>
                <a:cubicBezTo>
                  <a:pt x="0" y="13293"/>
                  <a:pt x="3522" y="18612"/>
                  <a:pt x="10184" y="21333"/>
                </a:cubicBezTo>
                <a:cubicBezTo>
                  <a:pt x="10380" y="21413"/>
                  <a:pt x="10590" y="21453"/>
                  <a:pt x="10800" y="21453"/>
                </a:cubicBezTo>
                <a:cubicBezTo>
                  <a:pt x="11009" y="21453"/>
                  <a:pt x="11220" y="21413"/>
                  <a:pt x="11416" y="21333"/>
                </a:cubicBezTo>
                <a:cubicBezTo>
                  <a:pt x="18078" y="18612"/>
                  <a:pt x="21600" y="13293"/>
                  <a:pt x="21600" y="5953"/>
                </a:cubicBezTo>
                <a:cubicBezTo>
                  <a:pt x="21600" y="5759"/>
                  <a:pt x="21592" y="5566"/>
                  <a:pt x="21584" y="5374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Shape 6563"/>
          <p:cNvSpPr/>
          <p:nvPr/>
        </p:nvSpPr>
        <p:spPr>
          <a:xfrm>
            <a:off x="2490993" y="2542563"/>
            <a:ext cx="2845287" cy="42650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>
            <a:lvl1pPr algn="l">
              <a:lnSpc>
                <a:spcPct val="120000"/>
              </a:lnSpc>
              <a:spcBef>
                <a:spcPts val="2000"/>
              </a:spcBef>
              <a:defRPr sz="2000">
                <a:solidFill>
                  <a:srgbClr val="21282F"/>
                </a:solidFill>
                <a:latin typeface="Arimo"/>
                <a:ea typeface="Arimo"/>
                <a:cs typeface="Arimo"/>
                <a:sym typeface="Arimo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10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单击此处编辑您要的内容，建议您在展示时采用微软雅黑字体内容</a:t>
            </a:r>
            <a:endParaRPr lang="zh-CN" altLang="en-US" sz="106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Shape 6564"/>
          <p:cNvSpPr/>
          <p:nvPr/>
        </p:nvSpPr>
        <p:spPr>
          <a:xfrm>
            <a:off x="2808493" y="3435852"/>
            <a:ext cx="2845287" cy="42650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>
            <a:lvl1pPr algn="l">
              <a:lnSpc>
                <a:spcPct val="120000"/>
              </a:lnSpc>
              <a:spcBef>
                <a:spcPts val="2000"/>
              </a:spcBef>
              <a:defRPr sz="2000">
                <a:solidFill>
                  <a:srgbClr val="21282F"/>
                </a:solidFill>
                <a:latin typeface="Arimo"/>
                <a:ea typeface="Arimo"/>
                <a:cs typeface="Arimo"/>
                <a:sym typeface="Arimo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10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单击此处编辑您要的内容，建议您在展示时采用微软雅黑字体内容</a:t>
            </a:r>
            <a:endParaRPr lang="zh-CN" altLang="en-US" sz="106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Shape 6565"/>
          <p:cNvSpPr/>
          <p:nvPr/>
        </p:nvSpPr>
        <p:spPr>
          <a:xfrm>
            <a:off x="3189494" y="4329141"/>
            <a:ext cx="2787551" cy="42650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>
            <a:lvl1pPr algn="l">
              <a:lnSpc>
                <a:spcPct val="120000"/>
              </a:lnSpc>
              <a:spcBef>
                <a:spcPts val="2000"/>
              </a:spcBef>
              <a:defRPr sz="2000">
                <a:solidFill>
                  <a:srgbClr val="21282F"/>
                </a:solidFill>
                <a:latin typeface="Arimo"/>
                <a:ea typeface="Arimo"/>
                <a:cs typeface="Arimo"/>
                <a:sym typeface="Arimo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10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单击此处编辑您要的内容，建议您在展示时采用微软雅黑字体内容</a:t>
            </a:r>
            <a:endParaRPr lang="zh-CN" altLang="en-US" sz="106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1" name="Shape 6566"/>
          <p:cNvSpPr/>
          <p:nvPr/>
        </p:nvSpPr>
        <p:spPr>
          <a:xfrm>
            <a:off x="3633994" y="5158931"/>
            <a:ext cx="2845285" cy="42650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>
            <a:lvl1pPr algn="l">
              <a:lnSpc>
                <a:spcPct val="120000"/>
              </a:lnSpc>
              <a:spcBef>
                <a:spcPts val="2000"/>
              </a:spcBef>
              <a:defRPr sz="2000">
                <a:solidFill>
                  <a:srgbClr val="21282F"/>
                </a:solidFill>
                <a:latin typeface="Arimo"/>
                <a:ea typeface="Arimo"/>
                <a:cs typeface="Arimo"/>
                <a:sym typeface="Arimo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10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单击此处编辑您要的内容，建议您在展示时采用微软雅黑字体内容</a:t>
            </a:r>
            <a:endParaRPr lang="zh-CN" altLang="en-US" sz="106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Box 5"/>
          <p:cNvSpPr txBox="1"/>
          <p:nvPr/>
        </p:nvSpPr>
        <p:spPr>
          <a:xfrm>
            <a:off x="69112" y="118667"/>
            <a:ext cx="3081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取得成就汇报</a:t>
            </a:r>
            <a:endParaRPr lang="zh-CN" altLang="en-US" sz="28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65" r="22467" b="4854"/>
          <a:stretch>
            <a:fillRect/>
          </a:stretch>
        </p:blipFill>
        <p:spPr>
          <a:xfrm>
            <a:off x="7616433" y="3487342"/>
            <a:ext cx="1921584" cy="2213425"/>
          </a:xfrm>
          <a:custGeom>
            <a:avLst/>
            <a:gdLst>
              <a:gd name="connsiteX0" fmla="*/ 955218 w 1921584"/>
              <a:gd name="connsiteY0" fmla="*/ 0 h 2213425"/>
              <a:gd name="connsiteX1" fmla="*/ 966455 w 1921584"/>
              <a:gd name="connsiteY1" fmla="*/ 0 h 2213425"/>
              <a:gd name="connsiteX2" fmla="*/ 1921584 w 1921584"/>
              <a:gd name="connsiteY2" fmla="*/ 550951 h 2213425"/>
              <a:gd name="connsiteX3" fmla="*/ 1921584 w 1921584"/>
              <a:gd name="connsiteY3" fmla="*/ 1659336 h 2213425"/>
              <a:gd name="connsiteX4" fmla="*/ 960748 w 1921584"/>
              <a:gd name="connsiteY4" fmla="*/ 2213425 h 2213425"/>
              <a:gd name="connsiteX5" fmla="*/ 0 w 1921584"/>
              <a:gd name="connsiteY5" fmla="*/ 1659233 h 2213425"/>
              <a:gd name="connsiteX6" fmla="*/ 0 w 1921584"/>
              <a:gd name="connsiteY6" fmla="*/ 550951 h 2213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21584" h="2213425">
                <a:moveTo>
                  <a:pt x="955218" y="0"/>
                </a:moveTo>
                <a:lnTo>
                  <a:pt x="966455" y="0"/>
                </a:lnTo>
                <a:lnTo>
                  <a:pt x="1921584" y="550951"/>
                </a:lnTo>
                <a:lnTo>
                  <a:pt x="1921584" y="1659336"/>
                </a:lnTo>
                <a:lnTo>
                  <a:pt x="960748" y="2213425"/>
                </a:lnTo>
                <a:lnTo>
                  <a:pt x="0" y="1659233"/>
                </a:lnTo>
                <a:lnTo>
                  <a:pt x="0" y="550951"/>
                </a:lnTo>
                <a:close/>
              </a:path>
            </a:pathLst>
          </a:cu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48" r="21750" b="2233"/>
          <a:stretch>
            <a:fillRect/>
          </a:stretch>
        </p:blipFill>
        <p:spPr>
          <a:xfrm>
            <a:off x="6627018" y="1731775"/>
            <a:ext cx="1921584" cy="2216666"/>
          </a:xfrm>
          <a:custGeom>
            <a:avLst/>
            <a:gdLst>
              <a:gd name="connsiteX0" fmla="*/ 960837 w 1921584"/>
              <a:gd name="connsiteY0" fmla="*/ 0 h 2216666"/>
              <a:gd name="connsiteX1" fmla="*/ 1921584 w 1921584"/>
              <a:gd name="connsiteY1" fmla="*/ 554192 h 2216666"/>
              <a:gd name="connsiteX2" fmla="*/ 1921584 w 1921584"/>
              <a:gd name="connsiteY2" fmla="*/ 1662577 h 2216666"/>
              <a:gd name="connsiteX3" fmla="*/ 960748 w 1921584"/>
              <a:gd name="connsiteY3" fmla="*/ 2216666 h 2216666"/>
              <a:gd name="connsiteX4" fmla="*/ 0 w 1921584"/>
              <a:gd name="connsiteY4" fmla="*/ 1662474 h 2216666"/>
              <a:gd name="connsiteX5" fmla="*/ 0 w 1921584"/>
              <a:gd name="connsiteY5" fmla="*/ 554192 h 2216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21584" h="2216666">
                <a:moveTo>
                  <a:pt x="960837" y="0"/>
                </a:moveTo>
                <a:lnTo>
                  <a:pt x="1921584" y="554192"/>
                </a:lnTo>
                <a:lnTo>
                  <a:pt x="1921584" y="1662577"/>
                </a:lnTo>
                <a:lnTo>
                  <a:pt x="960748" y="2216666"/>
                </a:lnTo>
                <a:lnTo>
                  <a:pt x="0" y="1662474"/>
                </a:lnTo>
                <a:lnTo>
                  <a:pt x="0" y="554192"/>
                </a:lnTo>
                <a:close/>
              </a:path>
            </a:pathLst>
          </a:cu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67" t="1314" r="21469"/>
          <a:stretch>
            <a:fillRect/>
          </a:stretch>
        </p:blipFill>
        <p:spPr>
          <a:xfrm>
            <a:off x="3640770" y="3484102"/>
            <a:ext cx="1921584" cy="2215451"/>
          </a:xfrm>
          <a:custGeom>
            <a:avLst/>
            <a:gdLst>
              <a:gd name="connsiteX0" fmla="*/ 960837 w 1921584"/>
              <a:gd name="connsiteY0" fmla="*/ 0 h 2215451"/>
              <a:gd name="connsiteX1" fmla="*/ 1921584 w 1921584"/>
              <a:gd name="connsiteY1" fmla="*/ 554192 h 2215451"/>
              <a:gd name="connsiteX2" fmla="*/ 1921584 w 1921584"/>
              <a:gd name="connsiteY2" fmla="*/ 1662577 h 2215451"/>
              <a:gd name="connsiteX3" fmla="*/ 962855 w 1921584"/>
              <a:gd name="connsiteY3" fmla="*/ 2215451 h 2215451"/>
              <a:gd name="connsiteX4" fmla="*/ 958641 w 1921584"/>
              <a:gd name="connsiteY4" fmla="*/ 2215451 h 2215451"/>
              <a:gd name="connsiteX5" fmla="*/ 0 w 1921584"/>
              <a:gd name="connsiteY5" fmla="*/ 1662474 h 2215451"/>
              <a:gd name="connsiteX6" fmla="*/ 0 w 1921584"/>
              <a:gd name="connsiteY6" fmla="*/ 554192 h 2215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21584" h="2215451">
                <a:moveTo>
                  <a:pt x="960837" y="0"/>
                </a:moveTo>
                <a:lnTo>
                  <a:pt x="1921584" y="554192"/>
                </a:lnTo>
                <a:lnTo>
                  <a:pt x="1921584" y="1662577"/>
                </a:lnTo>
                <a:lnTo>
                  <a:pt x="962855" y="2215451"/>
                </a:lnTo>
                <a:lnTo>
                  <a:pt x="958641" y="2215451"/>
                </a:lnTo>
                <a:lnTo>
                  <a:pt x="0" y="1662474"/>
                </a:lnTo>
                <a:lnTo>
                  <a:pt x="0" y="554192"/>
                </a:lnTo>
                <a:close/>
              </a:path>
            </a:pathLst>
          </a:cu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54" t="763" r="21557" b="799"/>
          <a:stretch>
            <a:fillRect/>
          </a:stretch>
        </p:blipFill>
        <p:spPr>
          <a:xfrm>
            <a:off x="2651355" y="1738729"/>
            <a:ext cx="1921584" cy="2216666"/>
          </a:xfrm>
          <a:custGeom>
            <a:avLst/>
            <a:gdLst>
              <a:gd name="connsiteX0" fmla="*/ 960837 w 1921584"/>
              <a:gd name="connsiteY0" fmla="*/ 0 h 2216666"/>
              <a:gd name="connsiteX1" fmla="*/ 1921584 w 1921584"/>
              <a:gd name="connsiteY1" fmla="*/ 554192 h 2216666"/>
              <a:gd name="connsiteX2" fmla="*/ 1921584 w 1921584"/>
              <a:gd name="connsiteY2" fmla="*/ 1662577 h 2216666"/>
              <a:gd name="connsiteX3" fmla="*/ 960748 w 1921584"/>
              <a:gd name="connsiteY3" fmla="*/ 2216666 h 2216666"/>
              <a:gd name="connsiteX4" fmla="*/ 0 w 1921584"/>
              <a:gd name="connsiteY4" fmla="*/ 1662474 h 2216666"/>
              <a:gd name="connsiteX5" fmla="*/ 0 w 1921584"/>
              <a:gd name="connsiteY5" fmla="*/ 554192 h 2216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21584" h="2216666">
                <a:moveTo>
                  <a:pt x="960837" y="0"/>
                </a:moveTo>
                <a:lnTo>
                  <a:pt x="1921584" y="554192"/>
                </a:lnTo>
                <a:lnTo>
                  <a:pt x="1921584" y="1662577"/>
                </a:lnTo>
                <a:lnTo>
                  <a:pt x="960748" y="2216666"/>
                </a:lnTo>
                <a:lnTo>
                  <a:pt x="0" y="1662474"/>
                </a:lnTo>
                <a:lnTo>
                  <a:pt x="0" y="554192"/>
                </a:lnTo>
                <a:close/>
              </a:path>
            </a:pathLst>
          </a:custGeom>
        </p:spPr>
      </p:pic>
      <p:sp>
        <p:nvSpPr>
          <p:cNvPr id="24" name="AutoShape 9"/>
          <p:cNvSpPr/>
          <p:nvPr/>
        </p:nvSpPr>
        <p:spPr bwMode="auto">
          <a:xfrm>
            <a:off x="1661851" y="3484101"/>
            <a:ext cx="1921673" cy="22167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Gill Sans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661851" y="4149565"/>
            <a:ext cx="1921673" cy="1202156"/>
            <a:chOff x="1661851" y="4126705"/>
            <a:chExt cx="1921673" cy="1202156"/>
          </a:xfrm>
        </p:grpSpPr>
        <p:sp>
          <p:nvSpPr>
            <p:cNvPr id="25" name="Rectangle 24"/>
            <p:cNvSpPr/>
            <p:nvPr/>
          </p:nvSpPr>
          <p:spPr>
            <a:xfrm>
              <a:off x="1706876" y="4126705"/>
              <a:ext cx="182614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在此添加你的标题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1661851" y="4438168"/>
              <a:ext cx="1921673" cy="8906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单击此处编辑您要的内容，建议您在展示时用微软雅黑字体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AutoShape 9"/>
          <p:cNvSpPr/>
          <p:nvPr/>
        </p:nvSpPr>
        <p:spPr bwMode="auto">
          <a:xfrm>
            <a:off x="5637514" y="3484101"/>
            <a:ext cx="1921673" cy="22167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Gill Sans" charset="0"/>
            </a:endParaRPr>
          </a:p>
        </p:txBody>
      </p:sp>
      <p:grpSp>
        <p:nvGrpSpPr>
          <p:cNvPr id="58" name="Group 57"/>
          <p:cNvGrpSpPr/>
          <p:nvPr/>
        </p:nvGrpSpPr>
        <p:grpSpPr>
          <a:xfrm>
            <a:off x="5636948" y="4149565"/>
            <a:ext cx="1921673" cy="1202156"/>
            <a:chOff x="1661851" y="4126705"/>
            <a:chExt cx="1921673" cy="1202156"/>
          </a:xfrm>
        </p:grpSpPr>
        <p:sp>
          <p:nvSpPr>
            <p:cNvPr id="59" name="Rectangle 58"/>
            <p:cNvSpPr/>
            <p:nvPr/>
          </p:nvSpPr>
          <p:spPr>
            <a:xfrm>
              <a:off x="1709619" y="4126705"/>
              <a:ext cx="182614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在此添加你的标题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661851" y="4438168"/>
              <a:ext cx="1921673" cy="8906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单击此处编辑您要的内容，建议您在展示时用微软雅黑字体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AutoShape 9"/>
          <p:cNvSpPr/>
          <p:nvPr/>
        </p:nvSpPr>
        <p:spPr bwMode="auto">
          <a:xfrm>
            <a:off x="4630185" y="1739944"/>
            <a:ext cx="1921673" cy="22167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Gill Sans" charset="0"/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4647444" y="2423975"/>
            <a:ext cx="1921673" cy="1202156"/>
            <a:chOff x="1661851" y="4126705"/>
            <a:chExt cx="1921673" cy="1202156"/>
          </a:xfrm>
        </p:grpSpPr>
        <p:sp>
          <p:nvSpPr>
            <p:cNvPr id="62" name="Rectangle 61"/>
            <p:cNvSpPr/>
            <p:nvPr/>
          </p:nvSpPr>
          <p:spPr>
            <a:xfrm>
              <a:off x="1709619" y="4126705"/>
              <a:ext cx="182614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在此添加你的标题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661851" y="4438168"/>
              <a:ext cx="1921673" cy="8906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单击此处编辑您要的内容，建议您在展示时用微软雅黑字体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AutoShape 9"/>
          <p:cNvSpPr/>
          <p:nvPr/>
        </p:nvSpPr>
        <p:spPr bwMode="auto">
          <a:xfrm>
            <a:off x="8616878" y="1739944"/>
            <a:ext cx="1921673" cy="22167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Gill Sans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8605850" y="2423975"/>
            <a:ext cx="1921673" cy="1202156"/>
            <a:chOff x="1661851" y="4126705"/>
            <a:chExt cx="1921673" cy="1202156"/>
          </a:xfrm>
        </p:grpSpPr>
        <p:sp>
          <p:nvSpPr>
            <p:cNvPr id="65" name="Rectangle 64"/>
            <p:cNvSpPr/>
            <p:nvPr/>
          </p:nvSpPr>
          <p:spPr>
            <a:xfrm>
              <a:off x="1709619" y="4126705"/>
              <a:ext cx="182614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在此添加你的标题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661851" y="4438168"/>
              <a:ext cx="1921673" cy="8906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单击此处编辑您要的内容，建议您在展示时用微软雅黑字体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TextBox 5"/>
          <p:cNvSpPr txBox="1"/>
          <p:nvPr/>
        </p:nvSpPr>
        <p:spPr>
          <a:xfrm>
            <a:off x="69112" y="118667"/>
            <a:ext cx="3081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取得成就汇报</a:t>
            </a:r>
            <a:endParaRPr lang="zh-CN" altLang="en-US" sz="28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988543" y="1746552"/>
            <a:ext cx="225941" cy="4253265"/>
            <a:chOff x="6017571" y="1819122"/>
            <a:chExt cx="225941" cy="4253265"/>
          </a:xfrm>
          <a:solidFill>
            <a:schemeClr val="bg1">
              <a:lumMod val="65000"/>
            </a:schemeClr>
          </a:solidFill>
        </p:grpSpPr>
        <p:sp>
          <p:nvSpPr>
            <p:cNvPr id="3" name="Rectangle 2"/>
            <p:cNvSpPr/>
            <p:nvPr/>
          </p:nvSpPr>
          <p:spPr>
            <a:xfrm>
              <a:off x="6061444" y="1913637"/>
              <a:ext cx="138196" cy="4158750"/>
            </a:xfrm>
            <a:prstGeom prst="rect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72000">
                  <a:schemeClr val="bg1">
                    <a:alpha val="0"/>
                  </a:schemeClr>
                </a:gs>
                <a:gs pos="0">
                  <a:schemeClr val="bg1">
                    <a:alpha val="37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6017571" y="1819122"/>
              <a:ext cx="225941" cy="94515"/>
            </a:xfrm>
            <a:prstGeom prst="rect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72000">
                  <a:schemeClr val="bg1">
                    <a:alpha val="0"/>
                  </a:schemeClr>
                </a:gs>
                <a:gs pos="0">
                  <a:schemeClr val="bg1">
                    <a:alpha val="37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Notched Right Arrow 4"/>
          <p:cNvSpPr/>
          <p:nvPr/>
        </p:nvSpPr>
        <p:spPr>
          <a:xfrm rot="21267793">
            <a:off x="4875552" y="2049576"/>
            <a:ext cx="2712856" cy="752162"/>
          </a:xfrm>
          <a:prstGeom prst="notchedRightArrow">
            <a:avLst>
              <a:gd name="adj1" fmla="val 100000"/>
              <a:gd name="adj2" fmla="val 32381"/>
            </a:avLst>
          </a:pr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rPr>
              <a:t>态度</a:t>
            </a:r>
            <a:endParaRPr lang="en-GB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lear Sans" panose="020B0503030202020304" pitchFamily="34" charset="0"/>
            </a:endParaRPr>
          </a:p>
        </p:txBody>
      </p:sp>
      <p:sp>
        <p:nvSpPr>
          <p:cNvPr id="6" name="Notched Right Arrow 5"/>
          <p:cNvSpPr/>
          <p:nvPr/>
        </p:nvSpPr>
        <p:spPr>
          <a:xfrm flipH="1">
            <a:off x="4599926" y="2980925"/>
            <a:ext cx="2864979" cy="752162"/>
          </a:xfrm>
          <a:prstGeom prst="notchedRightArrow">
            <a:avLst>
              <a:gd name="adj1" fmla="val 100000"/>
              <a:gd name="adj2" fmla="val 32381"/>
            </a:avLst>
          </a:pr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rPr>
              <a:t>感兴趣</a:t>
            </a:r>
            <a:endParaRPr lang="en-GB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lear Sans" panose="020B0503030202020304" pitchFamily="34" charset="0"/>
            </a:endParaRPr>
          </a:p>
        </p:txBody>
      </p:sp>
      <p:sp>
        <p:nvSpPr>
          <p:cNvPr id="7" name="Notched Right Arrow 6"/>
          <p:cNvSpPr/>
          <p:nvPr/>
        </p:nvSpPr>
        <p:spPr>
          <a:xfrm rot="21318851">
            <a:off x="4802591" y="3887701"/>
            <a:ext cx="2712856" cy="752162"/>
          </a:xfrm>
          <a:prstGeom prst="notchedRightArrow">
            <a:avLst>
              <a:gd name="adj1" fmla="val 100000"/>
              <a:gd name="adj2" fmla="val 32381"/>
            </a:avLst>
          </a:pr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rPr>
              <a:t>欲望</a:t>
            </a:r>
            <a:endParaRPr lang="en-GB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lear Sans" panose="020B0503030202020304" pitchFamily="34" charset="0"/>
            </a:endParaRPr>
          </a:p>
        </p:txBody>
      </p:sp>
      <p:sp>
        <p:nvSpPr>
          <p:cNvPr id="8" name="Notched Right Arrow 7"/>
          <p:cNvSpPr/>
          <p:nvPr/>
        </p:nvSpPr>
        <p:spPr>
          <a:xfrm flipH="1">
            <a:off x="4545536" y="4798385"/>
            <a:ext cx="2973758" cy="752162"/>
          </a:xfrm>
          <a:prstGeom prst="notchedRightArrow">
            <a:avLst>
              <a:gd name="adj1" fmla="val 100000"/>
              <a:gd name="adj2" fmla="val 32381"/>
            </a:avLst>
          </a:pr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rPr>
              <a:t>行动</a:t>
            </a:r>
            <a:endParaRPr lang="en-GB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lear Sans" panose="020B05030302020203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007246" y="2031983"/>
            <a:ext cx="2656273" cy="608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单击此处编辑您要的内容，建议您在展示时用微软雅黑字体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007246" y="3986783"/>
            <a:ext cx="2656273" cy="608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单击此处编辑您要的内容，建议您在展示时用微软雅黑字体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521828" y="2980925"/>
            <a:ext cx="2656273" cy="608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单击此处编辑您要的内容，建议您在展示时用微软雅黑字体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21828" y="4935725"/>
            <a:ext cx="2656273" cy="608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单击此处编辑您要的内容，建议您在展示时用微软雅黑字体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5"/>
          <p:cNvSpPr txBox="1"/>
          <p:nvPr/>
        </p:nvSpPr>
        <p:spPr>
          <a:xfrm>
            <a:off x="69112" y="118667"/>
            <a:ext cx="3081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取得成就汇报</a:t>
            </a:r>
            <a:endParaRPr lang="zh-CN" altLang="en-US" sz="28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 flipH="1" flipV="1">
            <a:off x="3620725" y="953725"/>
            <a:ext cx="4950550" cy="4950550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33000"/>
                </a:schemeClr>
              </a:gs>
            </a:gsLst>
            <a:lin ang="2700000" scaled="0"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 flipH="1" flipV="1">
            <a:off x="3620725" y="953725"/>
            <a:ext cx="4950550" cy="4950550"/>
          </a:xfrm>
          <a:prstGeom prst="ellipse">
            <a:avLst/>
          </a:prstGeom>
          <a:noFill/>
          <a:ln w="9525">
            <a:gradFill flip="none" rotWithShape="1">
              <a:gsLst>
                <a:gs pos="22000">
                  <a:schemeClr val="bg1"/>
                </a:gs>
                <a:gs pos="35000">
                  <a:schemeClr val="bg1">
                    <a:alpha val="0"/>
                  </a:schemeClr>
                </a:gs>
                <a:gs pos="100000">
                  <a:srgbClr val="D8210D">
                    <a:alpha val="0"/>
                  </a:srgbClr>
                </a:gs>
              </a:gsLst>
              <a:lin ang="138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6372014" y="2130314"/>
            <a:ext cx="157347" cy="314869"/>
          </a:xfrm>
          <a:prstGeom prst="line">
            <a:avLst/>
          </a:prstGeom>
          <a:ln w="19050"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5253980" y="4412817"/>
            <a:ext cx="157347" cy="314869"/>
          </a:xfrm>
          <a:prstGeom prst="line">
            <a:avLst/>
          </a:prstGeom>
          <a:ln w="19050"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559879" y="2559509"/>
            <a:ext cx="30722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zh-CN" altLang="en-US" sz="440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5"/>
          <p:cNvSpPr txBox="1"/>
          <p:nvPr/>
        </p:nvSpPr>
        <p:spPr>
          <a:xfrm>
            <a:off x="4555258" y="3543327"/>
            <a:ext cx="30814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存在问题分析</a:t>
            </a:r>
            <a:endParaRPr lang="zh-CN" altLang="en-US" sz="32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4559879" y="3429000"/>
            <a:ext cx="3072242" cy="1"/>
          </a:xfrm>
          <a:prstGeom prst="line">
            <a:avLst/>
          </a:prstGeom>
          <a:ln w="19050">
            <a:gradFill>
              <a:gsLst>
                <a:gs pos="0">
                  <a:srgbClr val="CB1B45"/>
                </a:gs>
                <a:gs pos="100000">
                  <a:schemeClr val="accent1">
                    <a:tint val="44500"/>
                    <a:satMod val="16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reeform 17"/>
          <p:cNvSpPr/>
          <p:nvPr/>
        </p:nvSpPr>
        <p:spPr bwMode="auto">
          <a:xfrm>
            <a:off x="4384968" y="2071275"/>
            <a:ext cx="1601167" cy="1572994"/>
          </a:xfrm>
          <a:custGeom>
            <a:avLst/>
            <a:gdLst>
              <a:gd name="T0" fmla="*/ 464 w 681"/>
              <a:gd name="T1" fmla="*/ 0 h 681"/>
              <a:gd name="T2" fmla="*/ 0 w 681"/>
              <a:gd name="T3" fmla="*/ 0 h 681"/>
              <a:gd name="T4" fmla="*/ 0 w 681"/>
              <a:gd name="T5" fmla="*/ 464 h 681"/>
              <a:gd name="T6" fmla="*/ 217 w 681"/>
              <a:gd name="T7" fmla="*/ 681 h 681"/>
              <a:gd name="T8" fmla="*/ 681 w 681"/>
              <a:gd name="T9" fmla="*/ 681 h 681"/>
              <a:gd name="T10" fmla="*/ 681 w 681"/>
              <a:gd name="T11" fmla="*/ 217 h 681"/>
              <a:gd name="T12" fmla="*/ 464 w 681"/>
              <a:gd name="T13" fmla="*/ 0 h 6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1" h="681">
                <a:moveTo>
                  <a:pt x="46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64"/>
                  <a:pt x="0" y="464"/>
                  <a:pt x="0" y="464"/>
                </a:cubicBezTo>
                <a:cubicBezTo>
                  <a:pt x="0" y="584"/>
                  <a:pt x="97" y="681"/>
                  <a:pt x="217" y="681"/>
                </a:cubicBezTo>
                <a:cubicBezTo>
                  <a:pt x="681" y="681"/>
                  <a:pt x="681" y="681"/>
                  <a:pt x="681" y="681"/>
                </a:cubicBezTo>
                <a:cubicBezTo>
                  <a:pt x="681" y="217"/>
                  <a:pt x="681" y="217"/>
                  <a:pt x="681" y="217"/>
                </a:cubicBezTo>
                <a:cubicBezTo>
                  <a:pt x="681" y="97"/>
                  <a:pt x="584" y="0"/>
                  <a:pt x="464" y="0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66000">
                <a:schemeClr val="bg1">
                  <a:alpha val="0"/>
                </a:schemeClr>
              </a:gs>
              <a:gs pos="0">
                <a:schemeClr val="bg1">
                  <a:alpha val="38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51" name="Freeform 18"/>
          <p:cNvSpPr/>
          <p:nvPr/>
        </p:nvSpPr>
        <p:spPr bwMode="auto">
          <a:xfrm>
            <a:off x="6171878" y="2071275"/>
            <a:ext cx="1600173" cy="1572994"/>
          </a:xfrm>
          <a:custGeom>
            <a:avLst/>
            <a:gdLst>
              <a:gd name="T0" fmla="*/ 217 w 681"/>
              <a:gd name="T1" fmla="*/ 0 h 681"/>
              <a:gd name="T2" fmla="*/ 681 w 681"/>
              <a:gd name="T3" fmla="*/ 0 h 681"/>
              <a:gd name="T4" fmla="*/ 681 w 681"/>
              <a:gd name="T5" fmla="*/ 464 h 681"/>
              <a:gd name="T6" fmla="*/ 464 w 681"/>
              <a:gd name="T7" fmla="*/ 681 h 681"/>
              <a:gd name="T8" fmla="*/ 0 w 681"/>
              <a:gd name="T9" fmla="*/ 681 h 681"/>
              <a:gd name="T10" fmla="*/ 0 w 681"/>
              <a:gd name="T11" fmla="*/ 217 h 681"/>
              <a:gd name="T12" fmla="*/ 217 w 681"/>
              <a:gd name="T13" fmla="*/ 0 h 6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1" h="681">
                <a:moveTo>
                  <a:pt x="217" y="0"/>
                </a:moveTo>
                <a:cubicBezTo>
                  <a:pt x="681" y="0"/>
                  <a:pt x="681" y="0"/>
                  <a:pt x="681" y="0"/>
                </a:cubicBezTo>
                <a:cubicBezTo>
                  <a:pt x="681" y="464"/>
                  <a:pt x="681" y="464"/>
                  <a:pt x="681" y="464"/>
                </a:cubicBezTo>
                <a:cubicBezTo>
                  <a:pt x="681" y="584"/>
                  <a:pt x="584" y="681"/>
                  <a:pt x="464" y="681"/>
                </a:cubicBezTo>
                <a:cubicBezTo>
                  <a:pt x="0" y="681"/>
                  <a:pt x="0" y="681"/>
                  <a:pt x="0" y="681"/>
                </a:cubicBezTo>
                <a:cubicBezTo>
                  <a:pt x="0" y="217"/>
                  <a:pt x="0" y="217"/>
                  <a:pt x="0" y="217"/>
                </a:cubicBezTo>
                <a:cubicBezTo>
                  <a:pt x="0" y="97"/>
                  <a:pt x="97" y="0"/>
                  <a:pt x="217" y="0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66000">
                <a:schemeClr val="bg1">
                  <a:alpha val="0"/>
                </a:schemeClr>
              </a:gs>
              <a:gs pos="0">
                <a:schemeClr val="bg1">
                  <a:alpha val="38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52" name="Freeform 19"/>
          <p:cNvSpPr/>
          <p:nvPr/>
        </p:nvSpPr>
        <p:spPr bwMode="auto">
          <a:xfrm>
            <a:off x="4384968" y="3826744"/>
            <a:ext cx="1601167" cy="1572994"/>
          </a:xfrm>
          <a:custGeom>
            <a:avLst/>
            <a:gdLst>
              <a:gd name="T0" fmla="*/ 0 w 681"/>
              <a:gd name="T1" fmla="*/ 217 h 681"/>
              <a:gd name="T2" fmla="*/ 0 w 681"/>
              <a:gd name="T3" fmla="*/ 681 h 681"/>
              <a:gd name="T4" fmla="*/ 464 w 681"/>
              <a:gd name="T5" fmla="*/ 681 h 681"/>
              <a:gd name="T6" fmla="*/ 681 w 681"/>
              <a:gd name="T7" fmla="*/ 464 h 681"/>
              <a:gd name="T8" fmla="*/ 681 w 681"/>
              <a:gd name="T9" fmla="*/ 0 h 681"/>
              <a:gd name="T10" fmla="*/ 217 w 681"/>
              <a:gd name="T11" fmla="*/ 0 h 681"/>
              <a:gd name="T12" fmla="*/ 0 w 681"/>
              <a:gd name="T13" fmla="*/ 217 h 6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1" h="681">
                <a:moveTo>
                  <a:pt x="0" y="217"/>
                </a:moveTo>
                <a:cubicBezTo>
                  <a:pt x="0" y="681"/>
                  <a:pt x="0" y="681"/>
                  <a:pt x="0" y="681"/>
                </a:cubicBezTo>
                <a:cubicBezTo>
                  <a:pt x="464" y="681"/>
                  <a:pt x="464" y="681"/>
                  <a:pt x="464" y="681"/>
                </a:cubicBezTo>
                <a:cubicBezTo>
                  <a:pt x="584" y="681"/>
                  <a:pt x="681" y="584"/>
                  <a:pt x="681" y="464"/>
                </a:cubicBezTo>
                <a:cubicBezTo>
                  <a:pt x="681" y="0"/>
                  <a:pt x="681" y="0"/>
                  <a:pt x="681" y="0"/>
                </a:cubicBezTo>
                <a:cubicBezTo>
                  <a:pt x="217" y="0"/>
                  <a:pt x="217" y="0"/>
                  <a:pt x="217" y="0"/>
                </a:cubicBezTo>
                <a:cubicBezTo>
                  <a:pt x="97" y="0"/>
                  <a:pt x="0" y="97"/>
                  <a:pt x="0" y="217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66000">
                <a:schemeClr val="bg1">
                  <a:alpha val="0"/>
                </a:schemeClr>
              </a:gs>
              <a:gs pos="0">
                <a:schemeClr val="bg1">
                  <a:alpha val="38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53" name="Freeform 20"/>
          <p:cNvSpPr/>
          <p:nvPr/>
        </p:nvSpPr>
        <p:spPr bwMode="auto">
          <a:xfrm>
            <a:off x="6171878" y="3826744"/>
            <a:ext cx="1600173" cy="1572994"/>
          </a:xfrm>
          <a:custGeom>
            <a:avLst/>
            <a:gdLst>
              <a:gd name="T0" fmla="*/ 681 w 681"/>
              <a:gd name="T1" fmla="*/ 217 h 681"/>
              <a:gd name="T2" fmla="*/ 681 w 681"/>
              <a:gd name="T3" fmla="*/ 681 h 681"/>
              <a:gd name="T4" fmla="*/ 217 w 681"/>
              <a:gd name="T5" fmla="*/ 681 h 681"/>
              <a:gd name="T6" fmla="*/ 0 w 681"/>
              <a:gd name="T7" fmla="*/ 464 h 681"/>
              <a:gd name="T8" fmla="*/ 0 w 681"/>
              <a:gd name="T9" fmla="*/ 0 h 681"/>
              <a:gd name="T10" fmla="*/ 464 w 681"/>
              <a:gd name="T11" fmla="*/ 0 h 681"/>
              <a:gd name="T12" fmla="*/ 681 w 681"/>
              <a:gd name="T13" fmla="*/ 217 h 6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1" h="681">
                <a:moveTo>
                  <a:pt x="681" y="217"/>
                </a:moveTo>
                <a:cubicBezTo>
                  <a:pt x="681" y="681"/>
                  <a:pt x="681" y="681"/>
                  <a:pt x="681" y="681"/>
                </a:cubicBezTo>
                <a:cubicBezTo>
                  <a:pt x="217" y="681"/>
                  <a:pt x="217" y="681"/>
                  <a:pt x="217" y="681"/>
                </a:cubicBezTo>
                <a:cubicBezTo>
                  <a:pt x="97" y="681"/>
                  <a:pt x="0" y="584"/>
                  <a:pt x="0" y="464"/>
                </a:cubicBezTo>
                <a:cubicBezTo>
                  <a:pt x="0" y="0"/>
                  <a:pt x="0" y="0"/>
                  <a:pt x="0" y="0"/>
                </a:cubicBezTo>
                <a:cubicBezTo>
                  <a:pt x="464" y="0"/>
                  <a:pt x="464" y="0"/>
                  <a:pt x="464" y="0"/>
                </a:cubicBezTo>
                <a:cubicBezTo>
                  <a:pt x="584" y="0"/>
                  <a:pt x="681" y="97"/>
                  <a:pt x="681" y="217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66000">
                <a:schemeClr val="bg1">
                  <a:alpha val="0"/>
                </a:schemeClr>
              </a:gs>
              <a:gs pos="0">
                <a:schemeClr val="bg1">
                  <a:alpha val="38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58" name="Freeform 25"/>
          <p:cNvSpPr/>
          <p:nvPr/>
        </p:nvSpPr>
        <p:spPr bwMode="auto">
          <a:xfrm>
            <a:off x="6660571" y="4011675"/>
            <a:ext cx="86416" cy="91725"/>
          </a:xfrm>
          <a:custGeom>
            <a:avLst/>
            <a:gdLst>
              <a:gd name="T0" fmla="*/ 0 w 87"/>
              <a:gd name="T1" fmla="*/ 38 h 94"/>
              <a:gd name="T2" fmla="*/ 33 w 87"/>
              <a:gd name="T3" fmla="*/ 0 h 94"/>
              <a:gd name="T4" fmla="*/ 87 w 87"/>
              <a:gd name="T5" fmla="*/ 57 h 94"/>
              <a:gd name="T6" fmla="*/ 54 w 87"/>
              <a:gd name="T7" fmla="*/ 94 h 94"/>
              <a:gd name="T8" fmla="*/ 0 w 87"/>
              <a:gd name="T9" fmla="*/ 38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94">
                <a:moveTo>
                  <a:pt x="0" y="38"/>
                </a:moveTo>
                <a:lnTo>
                  <a:pt x="33" y="0"/>
                </a:lnTo>
                <a:lnTo>
                  <a:pt x="87" y="57"/>
                </a:lnTo>
                <a:lnTo>
                  <a:pt x="54" y="94"/>
                </a:lnTo>
                <a:lnTo>
                  <a:pt x="0" y="38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Freeform 26"/>
          <p:cNvSpPr/>
          <p:nvPr/>
        </p:nvSpPr>
        <p:spPr bwMode="auto">
          <a:xfrm>
            <a:off x="6547337" y="4059489"/>
            <a:ext cx="152965" cy="166863"/>
          </a:xfrm>
          <a:custGeom>
            <a:avLst/>
            <a:gdLst>
              <a:gd name="T0" fmla="*/ 49 w 65"/>
              <a:gd name="T1" fmla="*/ 0 h 72"/>
              <a:gd name="T2" fmla="*/ 44 w 65"/>
              <a:gd name="T3" fmla="*/ 6 h 72"/>
              <a:gd name="T4" fmla="*/ 15 w 65"/>
              <a:gd name="T5" fmla="*/ 21 h 72"/>
              <a:gd name="T6" fmla="*/ 9 w 65"/>
              <a:gd name="T7" fmla="*/ 25 h 72"/>
              <a:gd name="T8" fmla="*/ 1 w 65"/>
              <a:gd name="T9" fmla="*/ 48 h 72"/>
              <a:gd name="T10" fmla="*/ 1 w 65"/>
              <a:gd name="T11" fmla="*/ 53 h 72"/>
              <a:gd name="T12" fmla="*/ 3 w 65"/>
              <a:gd name="T13" fmla="*/ 70 h 72"/>
              <a:gd name="T14" fmla="*/ 3 w 65"/>
              <a:gd name="T15" fmla="*/ 70 h 72"/>
              <a:gd name="T16" fmla="*/ 3 w 65"/>
              <a:gd name="T17" fmla="*/ 70 h 72"/>
              <a:gd name="T18" fmla="*/ 3 w 65"/>
              <a:gd name="T19" fmla="*/ 72 h 72"/>
              <a:gd name="T20" fmla="*/ 3 w 65"/>
              <a:gd name="T21" fmla="*/ 56 h 72"/>
              <a:gd name="T22" fmla="*/ 14 w 65"/>
              <a:gd name="T23" fmla="*/ 56 h 72"/>
              <a:gd name="T24" fmla="*/ 14 w 65"/>
              <a:gd name="T25" fmla="*/ 51 h 72"/>
              <a:gd name="T26" fmla="*/ 21 w 65"/>
              <a:gd name="T27" fmla="*/ 40 h 72"/>
              <a:gd name="T28" fmla="*/ 28 w 65"/>
              <a:gd name="T29" fmla="*/ 42 h 72"/>
              <a:gd name="T30" fmla="*/ 26 w 65"/>
              <a:gd name="T31" fmla="*/ 47 h 72"/>
              <a:gd name="T32" fmla="*/ 19 w 65"/>
              <a:gd name="T33" fmla="*/ 57 h 72"/>
              <a:gd name="T34" fmla="*/ 20 w 65"/>
              <a:gd name="T35" fmla="*/ 64 h 72"/>
              <a:gd name="T36" fmla="*/ 23 w 65"/>
              <a:gd name="T37" fmla="*/ 65 h 72"/>
              <a:gd name="T38" fmla="*/ 29 w 65"/>
              <a:gd name="T39" fmla="*/ 63 h 72"/>
              <a:gd name="T40" fmla="*/ 29 w 65"/>
              <a:gd name="T41" fmla="*/ 63 h 72"/>
              <a:gd name="T42" fmla="*/ 29 w 65"/>
              <a:gd name="T43" fmla="*/ 63 h 72"/>
              <a:gd name="T44" fmla="*/ 44 w 65"/>
              <a:gd name="T45" fmla="*/ 49 h 72"/>
              <a:gd name="T46" fmla="*/ 60 w 65"/>
              <a:gd name="T47" fmla="*/ 25 h 72"/>
              <a:gd name="T48" fmla="*/ 65 w 65"/>
              <a:gd name="T49" fmla="*/ 18 h 72"/>
              <a:gd name="T50" fmla="*/ 49 w 65"/>
              <a:gd name="T51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5" h="72">
                <a:moveTo>
                  <a:pt x="49" y="0"/>
                </a:moveTo>
                <a:cubicBezTo>
                  <a:pt x="44" y="6"/>
                  <a:pt x="44" y="6"/>
                  <a:pt x="44" y="6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0" y="23"/>
                  <a:pt x="9" y="25"/>
                </a:cubicBezTo>
                <a:cubicBezTo>
                  <a:pt x="8" y="27"/>
                  <a:pt x="2" y="46"/>
                  <a:pt x="1" y="48"/>
                </a:cubicBezTo>
                <a:cubicBezTo>
                  <a:pt x="1" y="49"/>
                  <a:pt x="0" y="52"/>
                  <a:pt x="1" y="53"/>
                </a:cubicBezTo>
                <a:cubicBezTo>
                  <a:pt x="1" y="53"/>
                  <a:pt x="2" y="64"/>
                  <a:pt x="3" y="70"/>
                </a:cubicBezTo>
                <a:cubicBezTo>
                  <a:pt x="3" y="70"/>
                  <a:pt x="3" y="70"/>
                  <a:pt x="3" y="70"/>
                </a:cubicBezTo>
                <a:cubicBezTo>
                  <a:pt x="3" y="70"/>
                  <a:pt x="3" y="70"/>
                  <a:pt x="3" y="70"/>
                </a:cubicBezTo>
                <a:cubicBezTo>
                  <a:pt x="3" y="70"/>
                  <a:pt x="3" y="71"/>
                  <a:pt x="3" y="72"/>
                </a:cubicBezTo>
                <a:cubicBezTo>
                  <a:pt x="3" y="56"/>
                  <a:pt x="3" y="56"/>
                  <a:pt x="3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1"/>
                  <a:pt x="14" y="51"/>
                  <a:pt x="14" y="51"/>
                </a:cubicBezTo>
                <a:cubicBezTo>
                  <a:pt x="21" y="40"/>
                  <a:pt x="21" y="40"/>
                  <a:pt x="21" y="40"/>
                </a:cubicBezTo>
                <a:cubicBezTo>
                  <a:pt x="23" y="40"/>
                  <a:pt x="26" y="42"/>
                  <a:pt x="28" y="42"/>
                </a:cubicBezTo>
                <a:cubicBezTo>
                  <a:pt x="27" y="44"/>
                  <a:pt x="26" y="46"/>
                  <a:pt x="26" y="47"/>
                </a:cubicBezTo>
                <a:cubicBezTo>
                  <a:pt x="25" y="48"/>
                  <a:pt x="22" y="54"/>
                  <a:pt x="19" y="57"/>
                </a:cubicBezTo>
                <a:cubicBezTo>
                  <a:pt x="18" y="58"/>
                  <a:pt x="17" y="62"/>
                  <a:pt x="20" y="64"/>
                </a:cubicBezTo>
                <a:cubicBezTo>
                  <a:pt x="21" y="65"/>
                  <a:pt x="22" y="65"/>
                  <a:pt x="23" y="65"/>
                </a:cubicBezTo>
                <a:cubicBezTo>
                  <a:pt x="26" y="65"/>
                  <a:pt x="29" y="63"/>
                  <a:pt x="29" y="63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39" y="51"/>
                  <a:pt x="44" y="49"/>
                </a:cubicBezTo>
                <a:cubicBezTo>
                  <a:pt x="48" y="46"/>
                  <a:pt x="60" y="37"/>
                  <a:pt x="60" y="25"/>
                </a:cubicBezTo>
                <a:cubicBezTo>
                  <a:pt x="65" y="18"/>
                  <a:pt x="65" y="18"/>
                  <a:pt x="65" y="18"/>
                </a:cubicBezTo>
                <a:lnTo>
                  <a:pt x="49" y="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Freeform 27"/>
          <p:cNvSpPr/>
          <p:nvPr/>
        </p:nvSpPr>
        <p:spPr bwMode="auto">
          <a:xfrm>
            <a:off x="6460923" y="4194150"/>
            <a:ext cx="237395" cy="175644"/>
          </a:xfrm>
          <a:custGeom>
            <a:avLst/>
            <a:gdLst>
              <a:gd name="T0" fmla="*/ 85 w 101"/>
              <a:gd name="T1" fmla="*/ 33 h 76"/>
              <a:gd name="T2" fmla="*/ 85 w 101"/>
              <a:gd name="T3" fmla="*/ 71 h 76"/>
              <a:gd name="T4" fmla="*/ 80 w 101"/>
              <a:gd name="T5" fmla="*/ 71 h 76"/>
              <a:gd name="T6" fmla="*/ 80 w 101"/>
              <a:gd name="T7" fmla="*/ 19 h 76"/>
              <a:gd name="T8" fmla="*/ 64 w 101"/>
              <a:gd name="T9" fmla="*/ 19 h 76"/>
              <a:gd name="T10" fmla="*/ 64 w 101"/>
              <a:gd name="T11" fmla="*/ 71 h 76"/>
              <a:gd name="T12" fmla="*/ 59 w 101"/>
              <a:gd name="T13" fmla="*/ 71 h 76"/>
              <a:gd name="T14" fmla="*/ 59 w 101"/>
              <a:gd name="T15" fmla="*/ 9 h 76"/>
              <a:gd name="T16" fmla="*/ 55 w 101"/>
              <a:gd name="T17" fmla="*/ 6 h 76"/>
              <a:gd name="T18" fmla="*/ 54 w 101"/>
              <a:gd name="T19" fmla="*/ 0 h 76"/>
              <a:gd name="T20" fmla="*/ 42 w 101"/>
              <a:gd name="T21" fmla="*/ 0 h 76"/>
              <a:gd name="T22" fmla="*/ 42 w 101"/>
              <a:gd name="T23" fmla="*/ 71 h 76"/>
              <a:gd name="T24" fmla="*/ 37 w 101"/>
              <a:gd name="T25" fmla="*/ 71 h 76"/>
              <a:gd name="T26" fmla="*/ 37 w 101"/>
              <a:gd name="T27" fmla="*/ 24 h 76"/>
              <a:gd name="T28" fmla="*/ 21 w 101"/>
              <a:gd name="T29" fmla="*/ 24 h 76"/>
              <a:gd name="T30" fmla="*/ 21 w 101"/>
              <a:gd name="T31" fmla="*/ 71 h 76"/>
              <a:gd name="T32" fmla="*/ 16 w 101"/>
              <a:gd name="T33" fmla="*/ 71 h 76"/>
              <a:gd name="T34" fmla="*/ 16 w 101"/>
              <a:gd name="T35" fmla="*/ 45 h 76"/>
              <a:gd name="T36" fmla="*/ 0 w 101"/>
              <a:gd name="T37" fmla="*/ 45 h 76"/>
              <a:gd name="T38" fmla="*/ 0 w 101"/>
              <a:gd name="T39" fmla="*/ 71 h 76"/>
              <a:gd name="T40" fmla="*/ 0 w 101"/>
              <a:gd name="T41" fmla="*/ 76 h 76"/>
              <a:gd name="T42" fmla="*/ 101 w 101"/>
              <a:gd name="T43" fmla="*/ 76 h 76"/>
              <a:gd name="T44" fmla="*/ 101 w 101"/>
              <a:gd name="T45" fmla="*/ 71 h 76"/>
              <a:gd name="T46" fmla="*/ 101 w 101"/>
              <a:gd name="T47" fmla="*/ 33 h 76"/>
              <a:gd name="T48" fmla="*/ 85 w 101"/>
              <a:gd name="T49" fmla="*/ 33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1" h="76">
                <a:moveTo>
                  <a:pt x="85" y="33"/>
                </a:moveTo>
                <a:cubicBezTo>
                  <a:pt x="85" y="71"/>
                  <a:pt x="85" y="71"/>
                  <a:pt x="85" y="71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19"/>
                  <a:pt x="80" y="19"/>
                  <a:pt x="80" y="19"/>
                </a:cubicBezTo>
                <a:cubicBezTo>
                  <a:pt x="64" y="19"/>
                  <a:pt x="64" y="19"/>
                  <a:pt x="64" y="19"/>
                </a:cubicBezTo>
                <a:cubicBezTo>
                  <a:pt x="64" y="71"/>
                  <a:pt x="64" y="71"/>
                  <a:pt x="64" y="71"/>
                </a:cubicBezTo>
                <a:cubicBezTo>
                  <a:pt x="59" y="71"/>
                  <a:pt x="59" y="71"/>
                  <a:pt x="59" y="71"/>
                </a:cubicBezTo>
                <a:cubicBezTo>
                  <a:pt x="59" y="9"/>
                  <a:pt x="59" y="9"/>
                  <a:pt x="59" y="9"/>
                </a:cubicBezTo>
                <a:cubicBezTo>
                  <a:pt x="57" y="9"/>
                  <a:pt x="56" y="8"/>
                  <a:pt x="55" y="6"/>
                </a:cubicBezTo>
                <a:cubicBezTo>
                  <a:pt x="53" y="4"/>
                  <a:pt x="53" y="2"/>
                  <a:pt x="54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71"/>
                  <a:pt x="42" y="71"/>
                  <a:pt x="42" y="71"/>
                </a:cubicBezTo>
                <a:cubicBezTo>
                  <a:pt x="37" y="71"/>
                  <a:pt x="37" y="71"/>
                  <a:pt x="37" y="71"/>
                </a:cubicBezTo>
                <a:cubicBezTo>
                  <a:pt x="37" y="24"/>
                  <a:pt x="37" y="24"/>
                  <a:pt x="37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71"/>
                  <a:pt x="21" y="71"/>
                  <a:pt x="21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16" y="45"/>
                  <a:pt x="16" y="45"/>
                  <a:pt x="16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6"/>
                  <a:pt x="0" y="76"/>
                  <a:pt x="0" y="76"/>
                </a:cubicBezTo>
                <a:cubicBezTo>
                  <a:pt x="101" y="76"/>
                  <a:pt x="101" y="76"/>
                  <a:pt x="101" y="76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01" y="33"/>
                  <a:pt x="101" y="33"/>
                  <a:pt x="101" y="33"/>
                </a:cubicBezTo>
                <a:lnTo>
                  <a:pt x="85" y="33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Freeform 28"/>
          <p:cNvSpPr/>
          <p:nvPr/>
        </p:nvSpPr>
        <p:spPr bwMode="auto">
          <a:xfrm>
            <a:off x="6634746" y="3127136"/>
            <a:ext cx="141046" cy="154177"/>
          </a:xfrm>
          <a:custGeom>
            <a:avLst/>
            <a:gdLst>
              <a:gd name="T0" fmla="*/ 50 w 60"/>
              <a:gd name="T1" fmla="*/ 29 h 67"/>
              <a:gd name="T2" fmla="*/ 33 w 60"/>
              <a:gd name="T3" fmla="*/ 34 h 67"/>
              <a:gd name="T4" fmla="*/ 7 w 60"/>
              <a:gd name="T5" fmla="*/ 67 h 67"/>
              <a:gd name="T6" fmla="*/ 0 w 60"/>
              <a:gd name="T7" fmla="*/ 61 h 67"/>
              <a:gd name="T8" fmla="*/ 28 w 60"/>
              <a:gd name="T9" fmla="*/ 31 h 67"/>
              <a:gd name="T10" fmla="*/ 30 w 60"/>
              <a:gd name="T11" fmla="*/ 13 h 67"/>
              <a:gd name="T12" fmla="*/ 46 w 60"/>
              <a:gd name="T13" fmla="*/ 0 h 67"/>
              <a:gd name="T14" fmla="*/ 44 w 60"/>
              <a:gd name="T15" fmla="*/ 14 h 67"/>
              <a:gd name="T16" fmla="*/ 46 w 60"/>
              <a:gd name="T17" fmla="*/ 14 h 67"/>
              <a:gd name="T18" fmla="*/ 46 w 60"/>
              <a:gd name="T19" fmla="*/ 16 h 67"/>
              <a:gd name="T20" fmla="*/ 60 w 60"/>
              <a:gd name="T21" fmla="*/ 11 h 67"/>
              <a:gd name="T22" fmla="*/ 50 w 60"/>
              <a:gd name="T23" fmla="*/ 29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0" h="67">
                <a:moveTo>
                  <a:pt x="50" y="29"/>
                </a:moveTo>
                <a:cubicBezTo>
                  <a:pt x="42" y="34"/>
                  <a:pt x="35" y="34"/>
                  <a:pt x="33" y="34"/>
                </a:cubicBezTo>
                <a:cubicBezTo>
                  <a:pt x="7" y="67"/>
                  <a:pt x="7" y="67"/>
                  <a:pt x="7" y="67"/>
                </a:cubicBezTo>
                <a:cubicBezTo>
                  <a:pt x="0" y="61"/>
                  <a:pt x="0" y="61"/>
                  <a:pt x="0" y="61"/>
                </a:cubicBezTo>
                <a:cubicBezTo>
                  <a:pt x="28" y="31"/>
                  <a:pt x="28" y="31"/>
                  <a:pt x="28" y="31"/>
                </a:cubicBezTo>
                <a:cubicBezTo>
                  <a:pt x="27" y="28"/>
                  <a:pt x="26" y="21"/>
                  <a:pt x="30" y="13"/>
                </a:cubicBezTo>
                <a:cubicBezTo>
                  <a:pt x="34" y="2"/>
                  <a:pt x="46" y="0"/>
                  <a:pt x="46" y="0"/>
                </a:cubicBezTo>
                <a:cubicBezTo>
                  <a:pt x="44" y="14"/>
                  <a:pt x="44" y="14"/>
                  <a:pt x="44" y="14"/>
                </a:cubicBezTo>
                <a:cubicBezTo>
                  <a:pt x="45" y="14"/>
                  <a:pt x="45" y="14"/>
                  <a:pt x="46" y="14"/>
                </a:cubicBezTo>
                <a:cubicBezTo>
                  <a:pt x="46" y="14"/>
                  <a:pt x="46" y="15"/>
                  <a:pt x="46" y="16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1"/>
                  <a:pt x="59" y="23"/>
                  <a:pt x="50" y="2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Freeform 29"/>
          <p:cNvSpPr/>
          <p:nvPr/>
        </p:nvSpPr>
        <p:spPr bwMode="auto">
          <a:xfrm>
            <a:off x="6435098" y="3233498"/>
            <a:ext cx="272158" cy="246878"/>
          </a:xfrm>
          <a:custGeom>
            <a:avLst/>
            <a:gdLst>
              <a:gd name="T0" fmla="*/ 51 w 116"/>
              <a:gd name="T1" fmla="*/ 0 h 107"/>
              <a:gd name="T2" fmla="*/ 84 w 116"/>
              <a:gd name="T3" fmla="*/ 11 h 107"/>
              <a:gd name="T4" fmla="*/ 71 w 116"/>
              <a:gd name="T5" fmla="*/ 26 h 107"/>
              <a:gd name="T6" fmla="*/ 56 w 116"/>
              <a:gd name="T7" fmla="*/ 22 h 107"/>
              <a:gd name="T8" fmla="*/ 30 w 116"/>
              <a:gd name="T9" fmla="*/ 52 h 107"/>
              <a:gd name="T10" fmla="*/ 63 w 116"/>
              <a:gd name="T11" fmla="*/ 82 h 107"/>
              <a:gd name="T12" fmla="*/ 89 w 116"/>
              <a:gd name="T13" fmla="*/ 52 h 107"/>
              <a:gd name="T14" fmla="*/ 83 w 116"/>
              <a:gd name="T15" fmla="*/ 37 h 107"/>
              <a:gd name="T16" fmla="*/ 96 w 116"/>
              <a:gd name="T17" fmla="*/ 21 h 107"/>
              <a:gd name="T18" fmla="*/ 112 w 116"/>
              <a:gd name="T19" fmla="*/ 54 h 107"/>
              <a:gd name="T20" fmla="*/ 65 w 116"/>
              <a:gd name="T21" fmla="*/ 107 h 107"/>
              <a:gd name="T22" fmla="*/ 4 w 116"/>
              <a:gd name="T23" fmla="*/ 54 h 107"/>
              <a:gd name="T24" fmla="*/ 51 w 116"/>
              <a:gd name="T25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6" h="107">
                <a:moveTo>
                  <a:pt x="51" y="0"/>
                </a:moveTo>
                <a:cubicBezTo>
                  <a:pt x="63" y="0"/>
                  <a:pt x="75" y="4"/>
                  <a:pt x="84" y="11"/>
                </a:cubicBezTo>
                <a:cubicBezTo>
                  <a:pt x="71" y="26"/>
                  <a:pt x="71" y="26"/>
                  <a:pt x="71" y="26"/>
                </a:cubicBezTo>
                <a:cubicBezTo>
                  <a:pt x="66" y="24"/>
                  <a:pt x="61" y="22"/>
                  <a:pt x="56" y="22"/>
                </a:cubicBezTo>
                <a:cubicBezTo>
                  <a:pt x="39" y="22"/>
                  <a:pt x="27" y="36"/>
                  <a:pt x="30" y="52"/>
                </a:cubicBezTo>
                <a:cubicBezTo>
                  <a:pt x="32" y="69"/>
                  <a:pt x="47" y="82"/>
                  <a:pt x="63" y="82"/>
                </a:cubicBezTo>
                <a:cubicBezTo>
                  <a:pt x="80" y="82"/>
                  <a:pt x="92" y="69"/>
                  <a:pt x="89" y="52"/>
                </a:cubicBezTo>
                <a:cubicBezTo>
                  <a:pt x="89" y="46"/>
                  <a:pt x="86" y="41"/>
                  <a:pt x="83" y="37"/>
                </a:cubicBezTo>
                <a:cubicBezTo>
                  <a:pt x="96" y="21"/>
                  <a:pt x="96" y="21"/>
                  <a:pt x="96" y="21"/>
                </a:cubicBezTo>
                <a:cubicBezTo>
                  <a:pt x="104" y="30"/>
                  <a:pt x="110" y="41"/>
                  <a:pt x="112" y="54"/>
                </a:cubicBezTo>
                <a:cubicBezTo>
                  <a:pt x="116" y="83"/>
                  <a:pt x="95" y="107"/>
                  <a:pt x="65" y="107"/>
                </a:cubicBezTo>
                <a:cubicBezTo>
                  <a:pt x="35" y="107"/>
                  <a:pt x="8" y="83"/>
                  <a:pt x="4" y="54"/>
                </a:cubicBezTo>
                <a:cubicBezTo>
                  <a:pt x="0" y="24"/>
                  <a:pt x="21" y="0"/>
                  <a:pt x="51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Freeform 30"/>
          <p:cNvSpPr/>
          <p:nvPr/>
        </p:nvSpPr>
        <p:spPr bwMode="auto">
          <a:xfrm>
            <a:off x="6519526" y="3299853"/>
            <a:ext cx="112241" cy="104411"/>
          </a:xfrm>
          <a:custGeom>
            <a:avLst/>
            <a:gdLst>
              <a:gd name="T0" fmla="*/ 27 w 48"/>
              <a:gd name="T1" fmla="*/ 45 h 45"/>
              <a:gd name="T2" fmla="*/ 1 w 48"/>
              <a:gd name="T3" fmla="*/ 23 h 45"/>
              <a:gd name="T4" fmla="*/ 21 w 48"/>
              <a:gd name="T5" fmla="*/ 0 h 45"/>
              <a:gd name="T6" fmla="*/ 32 w 48"/>
              <a:gd name="T7" fmla="*/ 2 h 45"/>
              <a:gd name="T8" fmla="*/ 31 w 48"/>
              <a:gd name="T9" fmla="*/ 7 h 45"/>
              <a:gd name="T10" fmla="*/ 23 w 48"/>
              <a:gd name="T11" fmla="*/ 20 h 45"/>
              <a:gd name="T12" fmla="*/ 27 w 48"/>
              <a:gd name="T13" fmla="*/ 23 h 45"/>
              <a:gd name="T14" fmla="*/ 38 w 48"/>
              <a:gd name="T15" fmla="*/ 13 h 45"/>
              <a:gd name="T16" fmla="*/ 39 w 48"/>
              <a:gd name="T17" fmla="*/ 13 h 45"/>
              <a:gd name="T18" fmla="*/ 43 w 48"/>
              <a:gd name="T19" fmla="*/ 12 h 45"/>
              <a:gd name="T20" fmla="*/ 47 w 48"/>
              <a:gd name="T21" fmla="*/ 23 h 45"/>
              <a:gd name="T22" fmla="*/ 27 w 48"/>
              <a:gd name="T23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8" h="45">
                <a:moveTo>
                  <a:pt x="27" y="45"/>
                </a:moveTo>
                <a:cubicBezTo>
                  <a:pt x="15" y="45"/>
                  <a:pt x="3" y="35"/>
                  <a:pt x="1" y="23"/>
                </a:cubicBezTo>
                <a:cubicBezTo>
                  <a:pt x="0" y="10"/>
                  <a:pt x="9" y="0"/>
                  <a:pt x="21" y="0"/>
                </a:cubicBezTo>
                <a:cubicBezTo>
                  <a:pt x="25" y="0"/>
                  <a:pt x="28" y="1"/>
                  <a:pt x="32" y="2"/>
                </a:cubicBezTo>
                <a:cubicBezTo>
                  <a:pt x="31" y="4"/>
                  <a:pt x="31" y="6"/>
                  <a:pt x="31" y="7"/>
                </a:cubicBezTo>
                <a:cubicBezTo>
                  <a:pt x="23" y="20"/>
                  <a:pt x="23" y="20"/>
                  <a:pt x="23" y="20"/>
                </a:cubicBezTo>
                <a:cubicBezTo>
                  <a:pt x="27" y="23"/>
                  <a:pt x="27" y="23"/>
                  <a:pt x="27" y="23"/>
                </a:cubicBezTo>
                <a:cubicBezTo>
                  <a:pt x="38" y="13"/>
                  <a:pt x="38" y="13"/>
                  <a:pt x="38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40" y="13"/>
                  <a:pt x="42" y="13"/>
                  <a:pt x="43" y="12"/>
                </a:cubicBezTo>
                <a:cubicBezTo>
                  <a:pt x="45" y="15"/>
                  <a:pt x="46" y="19"/>
                  <a:pt x="47" y="23"/>
                </a:cubicBezTo>
                <a:cubicBezTo>
                  <a:pt x="48" y="35"/>
                  <a:pt x="40" y="45"/>
                  <a:pt x="27" y="45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Freeform 31"/>
          <p:cNvSpPr/>
          <p:nvPr/>
        </p:nvSpPr>
        <p:spPr bwMode="auto">
          <a:xfrm>
            <a:off x="6580116" y="3270578"/>
            <a:ext cx="68537" cy="76113"/>
          </a:xfrm>
          <a:custGeom>
            <a:avLst/>
            <a:gdLst>
              <a:gd name="T0" fmla="*/ 9 w 29"/>
              <a:gd name="T1" fmla="*/ 20 h 33"/>
              <a:gd name="T2" fmla="*/ 9 w 29"/>
              <a:gd name="T3" fmla="*/ 15 h 33"/>
              <a:gd name="T4" fmla="*/ 22 w 29"/>
              <a:gd name="T5" fmla="*/ 0 h 33"/>
              <a:gd name="T6" fmla="*/ 29 w 29"/>
              <a:gd name="T7" fmla="*/ 6 h 33"/>
              <a:gd name="T8" fmla="*/ 17 w 29"/>
              <a:gd name="T9" fmla="*/ 21 h 33"/>
              <a:gd name="T10" fmla="*/ 11 w 29"/>
              <a:gd name="T11" fmla="*/ 23 h 33"/>
              <a:gd name="T12" fmla="*/ 1 w 29"/>
              <a:gd name="T13" fmla="*/ 33 h 33"/>
              <a:gd name="T14" fmla="*/ 0 w 29"/>
              <a:gd name="T15" fmla="*/ 32 h 33"/>
              <a:gd name="T16" fmla="*/ 9 w 29"/>
              <a:gd name="T17" fmla="*/ 2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" h="33">
                <a:moveTo>
                  <a:pt x="9" y="20"/>
                </a:moveTo>
                <a:cubicBezTo>
                  <a:pt x="8" y="19"/>
                  <a:pt x="8" y="17"/>
                  <a:pt x="9" y="15"/>
                </a:cubicBezTo>
                <a:cubicBezTo>
                  <a:pt x="22" y="0"/>
                  <a:pt x="22" y="0"/>
                  <a:pt x="22" y="0"/>
                </a:cubicBezTo>
                <a:cubicBezTo>
                  <a:pt x="29" y="6"/>
                  <a:pt x="29" y="6"/>
                  <a:pt x="29" y="6"/>
                </a:cubicBez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3"/>
                  <a:pt x="11" y="2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2"/>
                  <a:pt x="0" y="32"/>
                </a:cubicBezTo>
                <a:lnTo>
                  <a:pt x="9" y="2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Freeform 32"/>
          <p:cNvSpPr/>
          <p:nvPr/>
        </p:nvSpPr>
        <p:spPr bwMode="auto">
          <a:xfrm>
            <a:off x="5499428" y="3240329"/>
            <a:ext cx="84429" cy="96604"/>
          </a:xfrm>
          <a:custGeom>
            <a:avLst/>
            <a:gdLst>
              <a:gd name="T0" fmla="*/ 18 w 36"/>
              <a:gd name="T1" fmla="*/ 0 h 42"/>
              <a:gd name="T2" fmla="*/ 0 w 36"/>
              <a:gd name="T3" fmla="*/ 18 h 42"/>
              <a:gd name="T4" fmla="*/ 5 w 36"/>
              <a:gd name="T5" fmla="*/ 29 h 42"/>
              <a:gd name="T6" fmla="*/ 10 w 36"/>
              <a:gd name="T7" fmla="*/ 41 h 42"/>
              <a:gd name="T8" fmla="*/ 10 w 36"/>
              <a:gd name="T9" fmla="*/ 42 h 42"/>
              <a:gd name="T10" fmla="*/ 16 w 36"/>
              <a:gd name="T11" fmla="*/ 42 h 42"/>
              <a:gd name="T12" fmla="*/ 16 w 36"/>
              <a:gd name="T13" fmla="*/ 41 h 42"/>
              <a:gd name="T14" fmla="*/ 14 w 36"/>
              <a:gd name="T15" fmla="*/ 26 h 42"/>
              <a:gd name="T16" fmla="*/ 18 w 36"/>
              <a:gd name="T17" fmla="*/ 26 h 42"/>
              <a:gd name="T18" fmla="*/ 18 w 36"/>
              <a:gd name="T19" fmla="*/ 26 h 42"/>
              <a:gd name="T20" fmla="*/ 22 w 36"/>
              <a:gd name="T21" fmla="*/ 26 h 42"/>
              <a:gd name="T22" fmla="*/ 20 w 36"/>
              <a:gd name="T23" fmla="*/ 41 h 42"/>
              <a:gd name="T24" fmla="*/ 20 w 36"/>
              <a:gd name="T25" fmla="*/ 42 h 42"/>
              <a:gd name="T26" fmla="*/ 26 w 36"/>
              <a:gd name="T27" fmla="*/ 42 h 42"/>
              <a:gd name="T28" fmla="*/ 26 w 36"/>
              <a:gd name="T29" fmla="*/ 41 h 42"/>
              <a:gd name="T30" fmla="*/ 32 w 36"/>
              <a:gd name="T31" fmla="*/ 29 h 42"/>
              <a:gd name="T32" fmla="*/ 36 w 36"/>
              <a:gd name="T33" fmla="*/ 18 h 42"/>
              <a:gd name="T34" fmla="*/ 18 w 36"/>
              <a:gd name="T35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6" h="42">
                <a:moveTo>
                  <a:pt x="18" y="0"/>
                </a:moveTo>
                <a:cubicBezTo>
                  <a:pt x="8" y="0"/>
                  <a:pt x="0" y="8"/>
                  <a:pt x="0" y="18"/>
                </a:cubicBezTo>
                <a:cubicBezTo>
                  <a:pt x="0" y="22"/>
                  <a:pt x="2" y="25"/>
                  <a:pt x="5" y="29"/>
                </a:cubicBezTo>
                <a:cubicBezTo>
                  <a:pt x="7" y="33"/>
                  <a:pt x="10" y="37"/>
                  <a:pt x="10" y="41"/>
                </a:cubicBezTo>
                <a:cubicBezTo>
                  <a:pt x="10" y="42"/>
                  <a:pt x="10" y="42"/>
                  <a:pt x="10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38"/>
                  <a:pt x="16" y="32"/>
                  <a:pt x="14" y="26"/>
                </a:cubicBezTo>
                <a:cubicBezTo>
                  <a:pt x="15" y="26"/>
                  <a:pt x="16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20" y="26"/>
                  <a:pt x="21" y="26"/>
                  <a:pt x="22" y="26"/>
                </a:cubicBezTo>
                <a:cubicBezTo>
                  <a:pt x="20" y="30"/>
                  <a:pt x="20" y="35"/>
                  <a:pt x="20" y="41"/>
                </a:cubicBezTo>
                <a:cubicBezTo>
                  <a:pt x="20" y="42"/>
                  <a:pt x="20" y="42"/>
                  <a:pt x="20" y="42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1"/>
                  <a:pt x="26" y="41"/>
                  <a:pt x="26" y="41"/>
                </a:cubicBezTo>
                <a:cubicBezTo>
                  <a:pt x="27" y="37"/>
                  <a:pt x="29" y="33"/>
                  <a:pt x="32" y="29"/>
                </a:cubicBezTo>
                <a:cubicBezTo>
                  <a:pt x="34" y="26"/>
                  <a:pt x="36" y="22"/>
                  <a:pt x="36" y="18"/>
                </a:cubicBezTo>
                <a:cubicBezTo>
                  <a:pt x="36" y="8"/>
                  <a:pt x="28" y="0"/>
                  <a:pt x="18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Freeform 33"/>
          <p:cNvSpPr>
            <a:spLocks noEditPoints="1"/>
          </p:cNvSpPr>
          <p:nvPr/>
        </p:nvSpPr>
        <p:spPr bwMode="auto">
          <a:xfrm>
            <a:off x="5405066" y="3179829"/>
            <a:ext cx="261233" cy="307378"/>
          </a:xfrm>
          <a:custGeom>
            <a:avLst/>
            <a:gdLst>
              <a:gd name="T0" fmla="*/ 93 w 111"/>
              <a:gd name="T1" fmla="*/ 16 h 133"/>
              <a:gd name="T2" fmla="*/ 42 w 111"/>
              <a:gd name="T3" fmla="*/ 6 h 133"/>
              <a:gd name="T4" fmla="*/ 10 w 111"/>
              <a:gd name="T5" fmla="*/ 43 h 133"/>
              <a:gd name="T6" fmla="*/ 11 w 111"/>
              <a:gd name="T7" fmla="*/ 55 h 133"/>
              <a:gd name="T8" fmla="*/ 13 w 111"/>
              <a:gd name="T9" fmla="*/ 60 h 133"/>
              <a:gd name="T10" fmla="*/ 12 w 111"/>
              <a:gd name="T11" fmla="*/ 62 h 133"/>
              <a:gd name="T12" fmla="*/ 2 w 111"/>
              <a:gd name="T13" fmla="*/ 77 h 133"/>
              <a:gd name="T14" fmla="*/ 1 w 111"/>
              <a:gd name="T15" fmla="*/ 81 h 133"/>
              <a:gd name="T16" fmla="*/ 9 w 111"/>
              <a:gd name="T17" fmla="*/ 84 h 133"/>
              <a:gd name="T18" fmla="*/ 11 w 111"/>
              <a:gd name="T19" fmla="*/ 88 h 133"/>
              <a:gd name="T20" fmla="*/ 10 w 111"/>
              <a:gd name="T21" fmla="*/ 93 h 133"/>
              <a:gd name="T22" fmla="*/ 12 w 111"/>
              <a:gd name="T23" fmla="*/ 94 h 133"/>
              <a:gd name="T24" fmla="*/ 10 w 111"/>
              <a:gd name="T25" fmla="*/ 96 h 133"/>
              <a:gd name="T26" fmla="*/ 12 w 111"/>
              <a:gd name="T27" fmla="*/ 100 h 133"/>
              <a:gd name="T28" fmla="*/ 14 w 111"/>
              <a:gd name="T29" fmla="*/ 108 h 133"/>
              <a:gd name="T30" fmla="*/ 15 w 111"/>
              <a:gd name="T31" fmla="*/ 119 h 133"/>
              <a:gd name="T32" fmla="*/ 38 w 111"/>
              <a:gd name="T33" fmla="*/ 117 h 133"/>
              <a:gd name="T34" fmla="*/ 43 w 111"/>
              <a:gd name="T35" fmla="*/ 133 h 133"/>
              <a:gd name="T36" fmla="*/ 97 w 111"/>
              <a:gd name="T37" fmla="*/ 116 h 133"/>
              <a:gd name="T38" fmla="*/ 92 w 111"/>
              <a:gd name="T39" fmla="*/ 101 h 133"/>
              <a:gd name="T40" fmla="*/ 105 w 111"/>
              <a:gd name="T41" fmla="*/ 68 h 133"/>
              <a:gd name="T42" fmla="*/ 93 w 111"/>
              <a:gd name="T43" fmla="*/ 16 h 133"/>
              <a:gd name="T44" fmla="*/ 75 w 111"/>
              <a:gd name="T45" fmla="*/ 58 h 133"/>
              <a:gd name="T46" fmla="*/ 70 w 111"/>
              <a:gd name="T47" fmla="*/ 70 h 133"/>
              <a:gd name="T48" fmla="*/ 70 w 111"/>
              <a:gd name="T49" fmla="*/ 82 h 133"/>
              <a:gd name="T50" fmla="*/ 66 w 111"/>
              <a:gd name="T51" fmla="*/ 86 h 133"/>
              <a:gd name="T52" fmla="*/ 61 w 111"/>
              <a:gd name="T53" fmla="*/ 86 h 133"/>
              <a:gd name="T54" fmla="*/ 61 w 111"/>
              <a:gd name="T55" fmla="*/ 87 h 133"/>
              <a:gd name="T56" fmla="*/ 58 w 111"/>
              <a:gd name="T57" fmla="*/ 88 h 133"/>
              <a:gd name="T58" fmla="*/ 55 w 111"/>
              <a:gd name="T59" fmla="*/ 87 h 133"/>
              <a:gd name="T60" fmla="*/ 55 w 111"/>
              <a:gd name="T61" fmla="*/ 86 h 133"/>
              <a:gd name="T62" fmla="*/ 50 w 111"/>
              <a:gd name="T63" fmla="*/ 86 h 133"/>
              <a:gd name="T64" fmla="*/ 46 w 111"/>
              <a:gd name="T65" fmla="*/ 82 h 133"/>
              <a:gd name="T66" fmla="*/ 46 w 111"/>
              <a:gd name="T67" fmla="*/ 70 h 133"/>
              <a:gd name="T68" fmla="*/ 41 w 111"/>
              <a:gd name="T69" fmla="*/ 58 h 133"/>
              <a:gd name="T70" fmla="*/ 36 w 111"/>
              <a:gd name="T71" fmla="*/ 44 h 133"/>
              <a:gd name="T72" fmla="*/ 58 w 111"/>
              <a:gd name="T73" fmla="*/ 22 h 133"/>
              <a:gd name="T74" fmla="*/ 80 w 111"/>
              <a:gd name="T75" fmla="*/ 44 h 133"/>
              <a:gd name="T76" fmla="*/ 75 w 111"/>
              <a:gd name="T77" fmla="*/ 58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1" h="133">
                <a:moveTo>
                  <a:pt x="93" y="16"/>
                </a:moveTo>
                <a:cubicBezTo>
                  <a:pt x="80" y="5"/>
                  <a:pt x="63" y="0"/>
                  <a:pt x="42" y="6"/>
                </a:cubicBezTo>
                <a:cubicBezTo>
                  <a:pt x="27" y="10"/>
                  <a:pt x="13" y="22"/>
                  <a:pt x="10" y="43"/>
                </a:cubicBezTo>
                <a:cubicBezTo>
                  <a:pt x="9" y="50"/>
                  <a:pt x="10" y="54"/>
                  <a:pt x="11" y="55"/>
                </a:cubicBezTo>
                <a:cubicBezTo>
                  <a:pt x="11" y="56"/>
                  <a:pt x="13" y="58"/>
                  <a:pt x="13" y="60"/>
                </a:cubicBezTo>
                <a:cubicBezTo>
                  <a:pt x="13" y="60"/>
                  <a:pt x="13" y="61"/>
                  <a:pt x="12" y="62"/>
                </a:cubicBezTo>
                <a:cubicBezTo>
                  <a:pt x="2" y="77"/>
                  <a:pt x="2" y="77"/>
                  <a:pt x="2" y="77"/>
                </a:cubicBezTo>
                <a:cubicBezTo>
                  <a:pt x="1" y="78"/>
                  <a:pt x="0" y="80"/>
                  <a:pt x="1" y="81"/>
                </a:cubicBezTo>
                <a:cubicBezTo>
                  <a:pt x="3" y="84"/>
                  <a:pt x="8" y="83"/>
                  <a:pt x="9" y="84"/>
                </a:cubicBezTo>
                <a:cubicBezTo>
                  <a:pt x="10" y="85"/>
                  <a:pt x="11" y="87"/>
                  <a:pt x="11" y="88"/>
                </a:cubicBezTo>
                <a:cubicBezTo>
                  <a:pt x="10" y="90"/>
                  <a:pt x="8" y="92"/>
                  <a:pt x="10" y="93"/>
                </a:cubicBezTo>
                <a:cubicBezTo>
                  <a:pt x="11" y="94"/>
                  <a:pt x="12" y="94"/>
                  <a:pt x="12" y="94"/>
                </a:cubicBezTo>
                <a:cubicBezTo>
                  <a:pt x="12" y="94"/>
                  <a:pt x="11" y="95"/>
                  <a:pt x="10" y="96"/>
                </a:cubicBezTo>
                <a:cubicBezTo>
                  <a:pt x="10" y="97"/>
                  <a:pt x="10" y="99"/>
                  <a:pt x="12" y="100"/>
                </a:cubicBezTo>
                <a:cubicBezTo>
                  <a:pt x="12" y="100"/>
                  <a:pt x="14" y="104"/>
                  <a:pt x="14" y="108"/>
                </a:cubicBezTo>
                <a:cubicBezTo>
                  <a:pt x="13" y="113"/>
                  <a:pt x="12" y="116"/>
                  <a:pt x="15" y="119"/>
                </a:cubicBezTo>
                <a:cubicBezTo>
                  <a:pt x="18" y="121"/>
                  <a:pt x="31" y="119"/>
                  <a:pt x="38" y="117"/>
                </a:cubicBezTo>
                <a:cubicBezTo>
                  <a:pt x="38" y="117"/>
                  <a:pt x="41" y="121"/>
                  <a:pt x="43" y="133"/>
                </a:cubicBezTo>
                <a:cubicBezTo>
                  <a:pt x="97" y="116"/>
                  <a:pt x="97" y="116"/>
                  <a:pt x="97" y="116"/>
                </a:cubicBezTo>
                <a:cubicBezTo>
                  <a:pt x="94" y="108"/>
                  <a:pt x="92" y="104"/>
                  <a:pt x="92" y="101"/>
                </a:cubicBezTo>
                <a:cubicBezTo>
                  <a:pt x="91" y="94"/>
                  <a:pt x="102" y="81"/>
                  <a:pt x="105" y="68"/>
                </a:cubicBezTo>
                <a:cubicBezTo>
                  <a:pt x="110" y="52"/>
                  <a:pt x="111" y="31"/>
                  <a:pt x="93" y="16"/>
                </a:cubicBezTo>
                <a:close/>
                <a:moveTo>
                  <a:pt x="75" y="58"/>
                </a:moveTo>
                <a:cubicBezTo>
                  <a:pt x="71" y="63"/>
                  <a:pt x="70" y="66"/>
                  <a:pt x="70" y="70"/>
                </a:cubicBezTo>
                <a:cubicBezTo>
                  <a:pt x="70" y="82"/>
                  <a:pt x="70" y="82"/>
                  <a:pt x="70" y="82"/>
                </a:cubicBezTo>
                <a:cubicBezTo>
                  <a:pt x="70" y="84"/>
                  <a:pt x="68" y="86"/>
                  <a:pt x="66" y="86"/>
                </a:cubicBezTo>
                <a:cubicBezTo>
                  <a:pt x="61" y="86"/>
                  <a:pt x="61" y="86"/>
                  <a:pt x="61" y="86"/>
                </a:cubicBezTo>
                <a:cubicBezTo>
                  <a:pt x="61" y="87"/>
                  <a:pt x="61" y="87"/>
                  <a:pt x="61" y="87"/>
                </a:cubicBezTo>
                <a:cubicBezTo>
                  <a:pt x="60" y="88"/>
                  <a:pt x="59" y="88"/>
                  <a:pt x="58" y="88"/>
                </a:cubicBezTo>
                <a:cubicBezTo>
                  <a:pt x="57" y="88"/>
                  <a:pt x="56" y="88"/>
                  <a:pt x="55" y="87"/>
                </a:cubicBezTo>
                <a:cubicBezTo>
                  <a:pt x="55" y="86"/>
                  <a:pt x="55" y="86"/>
                  <a:pt x="55" y="86"/>
                </a:cubicBezTo>
                <a:cubicBezTo>
                  <a:pt x="50" y="86"/>
                  <a:pt x="50" y="86"/>
                  <a:pt x="50" y="86"/>
                </a:cubicBezTo>
                <a:cubicBezTo>
                  <a:pt x="48" y="86"/>
                  <a:pt x="47" y="85"/>
                  <a:pt x="46" y="82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66"/>
                  <a:pt x="45" y="63"/>
                  <a:pt x="41" y="58"/>
                </a:cubicBezTo>
                <a:cubicBezTo>
                  <a:pt x="38" y="53"/>
                  <a:pt x="36" y="49"/>
                  <a:pt x="36" y="44"/>
                </a:cubicBezTo>
                <a:cubicBezTo>
                  <a:pt x="36" y="32"/>
                  <a:pt x="46" y="22"/>
                  <a:pt x="58" y="22"/>
                </a:cubicBezTo>
                <a:cubicBezTo>
                  <a:pt x="70" y="22"/>
                  <a:pt x="80" y="32"/>
                  <a:pt x="80" y="44"/>
                </a:cubicBezTo>
                <a:cubicBezTo>
                  <a:pt x="80" y="49"/>
                  <a:pt x="78" y="53"/>
                  <a:pt x="75" y="58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Freeform 34"/>
          <p:cNvSpPr>
            <a:spLocks noEditPoints="1"/>
          </p:cNvSpPr>
          <p:nvPr/>
        </p:nvSpPr>
        <p:spPr bwMode="auto">
          <a:xfrm>
            <a:off x="5459697" y="4041925"/>
            <a:ext cx="166871" cy="313233"/>
          </a:xfrm>
          <a:custGeom>
            <a:avLst/>
            <a:gdLst>
              <a:gd name="T0" fmla="*/ 69 w 71"/>
              <a:gd name="T1" fmla="*/ 0 h 136"/>
              <a:gd name="T2" fmla="*/ 2 w 71"/>
              <a:gd name="T3" fmla="*/ 0 h 136"/>
              <a:gd name="T4" fmla="*/ 0 w 71"/>
              <a:gd name="T5" fmla="*/ 2 h 136"/>
              <a:gd name="T6" fmla="*/ 0 w 71"/>
              <a:gd name="T7" fmla="*/ 134 h 136"/>
              <a:gd name="T8" fmla="*/ 2 w 71"/>
              <a:gd name="T9" fmla="*/ 136 h 136"/>
              <a:gd name="T10" fmla="*/ 69 w 71"/>
              <a:gd name="T11" fmla="*/ 136 h 136"/>
              <a:gd name="T12" fmla="*/ 71 w 71"/>
              <a:gd name="T13" fmla="*/ 134 h 136"/>
              <a:gd name="T14" fmla="*/ 71 w 71"/>
              <a:gd name="T15" fmla="*/ 2 h 136"/>
              <a:gd name="T16" fmla="*/ 69 w 71"/>
              <a:gd name="T17" fmla="*/ 0 h 136"/>
              <a:gd name="T18" fmla="*/ 40 w 71"/>
              <a:gd name="T19" fmla="*/ 128 h 136"/>
              <a:gd name="T20" fmla="*/ 31 w 71"/>
              <a:gd name="T21" fmla="*/ 128 h 136"/>
              <a:gd name="T22" fmla="*/ 31 w 71"/>
              <a:gd name="T23" fmla="*/ 120 h 136"/>
              <a:gd name="T24" fmla="*/ 40 w 71"/>
              <a:gd name="T25" fmla="*/ 120 h 136"/>
              <a:gd name="T26" fmla="*/ 40 w 71"/>
              <a:gd name="T27" fmla="*/ 128 h 136"/>
              <a:gd name="T28" fmla="*/ 68 w 71"/>
              <a:gd name="T29" fmla="*/ 116 h 136"/>
              <a:gd name="T30" fmla="*/ 46 w 71"/>
              <a:gd name="T31" fmla="*/ 116 h 136"/>
              <a:gd name="T32" fmla="*/ 46 w 71"/>
              <a:gd name="T33" fmla="*/ 113 h 136"/>
              <a:gd name="T34" fmla="*/ 43 w 71"/>
              <a:gd name="T35" fmla="*/ 111 h 136"/>
              <a:gd name="T36" fmla="*/ 28 w 71"/>
              <a:gd name="T37" fmla="*/ 111 h 136"/>
              <a:gd name="T38" fmla="*/ 26 w 71"/>
              <a:gd name="T39" fmla="*/ 113 h 136"/>
              <a:gd name="T40" fmla="*/ 26 w 71"/>
              <a:gd name="T41" fmla="*/ 116 h 136"/>
              <a:gd name="T42" fmla="*/ 4 w 71"/>
              <a:gd name="T43" fmla="*/ 116 h 136"/>
              <a:gd name="T44" fmla="*/ 4 w 71"/>
              <a:gd name="T45" fmla="*/ 3 h 136"/>
              <a:gd name="T46" fmla="*/ 68 w 71"/>
              <a:gd name="T47" fmla="*/ 3 h 136"/>
              <a:gd name="T48" fmla="*/ 68 w 71"/>
              <a:gd name="T49" fmla="*/ 116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1" h="136">
                <a:moveTo>
                  <a:pt x="6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5"/>
                  <a:pt x="1" y="136"/>
                  <a:pt x="2" y="136"/>
                </a:cubicBezTo>
                <a:cubicBezTo>
                  <a:pt x="69" y="136"/>
                  <a:pt x="69" y="136"/>
                  <a:pt x="69" y="136"/>
                </a:cubicBezTo>
                <a:cubicBezTo>
                  <a:pt x="70" y="136"/>
                  <a:pt x="71" y="135"/>
                  <a:pt x="71" y="134"/>
                </a:cubicBezTo>
                <a:cubicBezTo>
                  <a:pt x="71" y="2"/>
                  <a:pt x="71" y="2"/>
                  <a:pt x="71" y="2"/>
                </a:cubicBezTo>
                <a:cubicBezTo>
                  <a:pt x="71" y="1"/>
                  <a:pt x="70" y="0"/>
                  <a:pt x="69" y="0"/>
                </a:cubicBezTo>
                <a:close/>
                <a:moveTo>
                  <a:pt x="40" y="128"/>
                </a:moveTo>
                <a:cubicBezTo>
                  <a:pt x="31" y="128"/>
                  <a:pt x="31" y="128"/>
                  <a:pt x="31" y="128"/>
                </a:cubicBezTo>
                <a:cubicBezTo>
                  <a:pt x="31" y="120"/>
                  <a:pt x="31" y="120"/>
                  <a:pt x="31" y="120"/>
                </a:cubicBezTo>
                <a:cubicBezTo>
                  <a:pt x="40" y="120"/>
                  <a:pt x="40" y="120"/>
                  <a:pt x="40" y="120"/>
                </a:cubicBezTo>
                <a:lnTo>
                  <a:pt x="40" y="128"/>
                </a:lnTo>
                <a:close/>
                <a:moveTo>
                  <a:pt x="68" y="116"/>
                </a:moveTo>
                <a:cubicBezTo>
                  <a:pt x="46" y="116"/>
                  <a:pt x="46" y="116"/>
                  <a:pt x="46" y="116"/>
                </a:cubicBezTo>
                <a:cubicBezTo>
                  <a:pt x="46" y="113"/>
                  <a:pt x="46" y="113"/>
                  <a:pt x="46" y="113"/>
                </a:cubicBezTo>
                <a:cubicBezTo>
                  <a:pt x="46" y="112"/>
                  <a:pt x="45" y="111"/>
                  <a:pt x="43" y="111"/>
                </a:cubicBezTo>
                <a:cubicBezTo>
                  <a:pt x="28" y="111"/>
                  <a:pt x="28" y="111"/>
                  <a:pt x="28" y="111"/>
                </a:cubicBezTo>
                <a:cubicBezTo>
                  <a:pt x="27" y="111"/>
                  <a:pt x="26" y="112"/>
                  <a:pt x="26" y="113"/>
                </a:cubicBezTo>
                <a:cubicBezTo>
                  <a:pt x="26" y="116"/>
                  <a:pt x="26" y="116"/>
                  <a:pt x="26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3"/>
                  <a:pt x="4" y="3"/>
                  <a:pt x="4" y="3"/>
                </a:cubicBezTo>
                <a:cubicBezTo>
                  <a:pt x="68" y="3"/>
                  <a:pt x="68" y="3"/>
                  <a:pt x="68" y="3"/>
                </a:cubicBezTo>
                <a:lnTo>
                  <a:pt x="68" y="116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721229" y="2269910"/>
            <a:ext cx="8455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kumimoji="0" lang="zh-CN" altLang="en-US" sz="3200" b="1" i="1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612950" y="2269910"/>
            <a:ext cx="8455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00"/>
              </a:spcBef>
              <a:defRPr/>
            </a:pPr>
            <a:r>
              <a:rPr lang="en-US" altLang="zh-CN" sz="3200" b="1" i="1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3200" b="1" i="1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721229" y="4619312"/>
            <a:ext cx="8455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00"/>
              </a:spcBef>
              <a:defRPr/>
            </a:pPr>
            <a:r>
              <a:rPr lang="en-US" altLang="zh-CN" sz="3200" b="1" i="1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3200" b="1" i="1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612950" y="4619312"/>
            <a:ext cx="8455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00"/>
              </a:spcBef>
              <a:defRPr/>
            </a:pPr>
            <a:r>
              <a:rPr lang="en-US" altLang="zh-CN" sz="3200" b="1" i="1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3200" b="1" i="1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2670364" y="2284848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1631652" y="2606849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2670364" y="4297311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1631652" y="4619312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7953235" y="2287086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7957316" y="2609087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7953235" y="4297311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7957316" y="4619312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5"/>
          <p:cNvSpPr txBox="1"/>
          <p:nvPr/>
        </p:nvSpPr>
        <p:spPr>
          <a:xfrm>
            <a:off x="69112" y="118667"/>
            <a:ext cx="3081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存在问题分析</a:t>
            </a:r>
            <a:endParaRPr lang="zh-CN" altLang="en-US" sz="28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图片 6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25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467685" y="2419783"/>
            <a:ext cx="76174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飞机的年代</a:t>
            </a:r>
            <a:endParaRPr lang="id-ID" sz="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623652" y="2753100"/>
            <a:ext cx="24498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609600"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单击此处编辑您要的内容，建议您在展示时采用微软雅黑字体</a:t>
            </a:r>
            <a:endParaRPr lang="ms-MY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74" name="AutoShape 44"/>
          <p:cNvSpPr/>
          <p:nvPr/>
        </p:nvSpPr>
        <p:spPr bwMode="auto">
          <a:xfrm>
            <a:off x="2645066" y="1908711"/>
            <a:ext cx="548764" cy="5250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defTabSz="456565">
              <a:defRPr/>
            </a:pPr>
            <a:endParaRPr lang="es-ES" sz="29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Gill Sans" charset="0"/>
              <a:sym typeface="Gill Sans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046292" y="2405952"/>
            <a:ext cx="53091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流程图</a:t>
            </a:r>
            <a:endParaRPr lang="id-ID" sz="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086841" y="2739269"/>
            <a:ext cx="24498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609600"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单击此处编辑您要的内容，建议您在展示时采用微软雅黑字体</a:t>
            </a:r>
            <a:endParaRPr lang="ms-MY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75" name="AutoShape 91"/>
          <p:cNvSpPr/>
          <p:nvPr/>
        </p:nvSpPr>
        <p:spPr bwMode="auto">
          <a:xfrm>
            <a:off x="9122435" y="1925762"/>
            <a:ext cx="450897" cy="496116"/>
          </a:xfrm>
          <a:custGeom>
            <a:avLst/>
            <a:gdLst>
              <a:gd name="T0" fmla="+- 0 10795 54"/>
              <a:gd name="T1" fmla="*/ T0 w 21483"/>
              <a:gd name="T2" fmla="*/ 10800 h 21600"/>
              <a:gd name="T3" fmla="+- 0 10795 54"/>
              <a:gd name="T4" fmla="*/ T3 w 21483"/>
              <a:gd name="T5" fmla="*/ 10800 h 21600"/>
              <a:gd name="T6" fmla="+- 0 10795 54"/>
              <a:gd name="T7" fmla="*/ T6 w 21483"/>
              <a:gd name="T8" fmla="*/ 10800 h 21600"/>
              <a:gd name="T9" fmla="+- 0 10795 54"/>
              <a:gd name="T10" fmla="*/ T9 w 2148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defTabSz="456565">
              <a:defRPr/>
            </a:pPr>
            <a:endParaRPr lang="es-ES" sz="29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Gill Sans" charset="0"/>
              <a:sym typeface="Gill Sans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082645" y="4995975"/>
            <a:ext cx="4154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摄影</a:t>
            </a:r>
            <a:endParaRPr lang="id-ID" sz="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065484" y="5329292"/>
            <a:ext cx="24498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609600"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单击此处编辑您要的内容，建议您在展示时采用微软雅黑字体</a:t>
            </a:r>
            <a:endParaRPr lang="ms-MY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76" name="AutoShape 43"/>
          <p:cNvSpPr/>
          <p:nvPr/>
        </p:nvSpPr>
        <p:spPr bwMode="auto">
          <a:xfrm>
            <a:off x="10022152" y="4473424"/>
            <a:ext cx="505696" cy="5541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8"/>
                </a:cubicBezTo>
                <a:cubicBezTo>
                  <a:pt x="21470" y="798"/>
                  <a:pt x="21599" y="1177"/>
                  <a:pt x="21599" y="1615"/>
                </a:cubicBezTo>
                <a:lnTo>
                  <a:pt x="21599" y="19984"/>
                </a:lnTo>
                <a:cubicBezTo>
                  <a:pt x="21599" y="20422"/>
                  <a:pt x="21470" y="20803"/>
                  <a:pt x="21208" y="21124"/>
                </a:cubicBezTo>
                <a:cubicBezTo>
                  <a:pt x="20948" y="21441"/>
                  <a:pt x="20632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6" y="21124"/>
                </a:cubicBezTo>
                <a:cubicBezTo>
                  <a:pt x="132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7"/>
                  <a:pt x="132" y="798"/>
                  <a:pt x="396" y="478"/>
                </a:cubicBezTo>
                <a:cubicBezTo>
                  <a:pt x="661" y="158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0"/>
                </a:moveTo>
                <a:lnTo>
                  <a:pt x="1801" y="2170"/>
                </a:lnTo>
                <a:lnTo>
                  <a:pt x="1801" y="19440"/>
                </a:lnTo>
                <a:lnTo>
                  <a:pt x="19805" y="19440"/>
                </a:lnTo>
                <a:lnTo>
                  <a:pt x="19805" y="2170"/>
                </a:lnTo>
                <a:close/>
                <a:moveTo>
                  <a:pt x="5425" y="8662"/>
                </a:moveTo>
                <a:cubicBezTo>
                  <a:pt x="4910" y="8662"/>
                  <a:pt x="4475" y="8454"/>
                  <a:pt x="4125" y="8034"/>
                </a:cubicBezTo>
                <a:cubicBezTo>
                  <a:pt x="3770" y="7611"/>
                  <a:pt x="3598" y="7103"/>
                  <a:pt x="3598" y="6512"/>
                </a:cubicBezTo>
                <a:cubicBezTo>
                  <a:pt x="3598" y="5895"/>
                  <a:pt x="3770" y="5372"/>
                  <a:pt x="4125" y="4952"/>
                </a:cubicBezTo>
                <a:cubicBezTo>
                  <a:pt x="4477" y="4526"/>
                  <a:pt x="4910" y="4321"/>
                  <a:pt x="5425" y="4321"/>
                </a:cubicBezTo>
                <a:cubicBezTo>
                  <a:pt x="5914" y="4321"/>
                  <a:pt x="6340" y="4529"/>
                  <a:pt x="6693" y="4952"/>
                </a:cubicBezTo>
                <a:cubicBezTo>
                  <a:pt x="7045" y="5372"/>
                  <a:pt x="7219" y="5895"/>
                  <a:pt x="7219" y="6512"/>
                </a:cubicBezTo>
                <a:cubicBezTo>
                  <a:pt x="7219" y="7103"/>
                  <a:pt x="7045" y="7611"/>
                  <a:pt x="6693" y="8034"/>
                </a:cubicBezTo>
                <a:cubicBezTo>
                  <a:pt x="6340" y="8454"/>
                  <a:pt x="5914" y="8662"/>
                  <a:pt x="5425" y="8662"/>
                </a:cubicBezTo>
                <a:moveTo>
                  <a:pt x="18001" y="17287"/>
                </a:moveTo>
                <a:lnTo>
                  <a:pt x="3598" y="17287"/>
                </a:lnTo>
                <a:lnTo>
                  <a:pt x="3598" y="15810"/>
                </a:lnTo>
                <a:lnTo>
                  <a:pt x="6845" y="10745"/>
                </a:lnTo>
                <a:lnTo>
                  <a:pt x="9045" y="12942"/>
                </a:lnTo>
                <a:lnTo>
                  <a:pt x="13193" y="5387"/>
                </a:lnTo>
                <a:lnTo>
                  <a:pt x="17998" y="11350"/>
                </a:lnTo>
                <a:lnTo>
                  <a:pt x="17998" y="172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defTabSz="456565">
              <a:defRPr/>
            </a:pPr>
            <a:endParaRPr lang="es-ES" sz="29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Gill Sans" charset="0"/>
              <a:sym typeface="Gill Sans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63401" y="4952439"/>
            <a:ext cx="4154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奖杯</a:t>
            </a:r>
            <a:endParaRPr lang="id-ID" sz="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46245" y="5285756"/>
            <a:ext cx="24498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609600"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单击此处编辑您要的内容，建议您在展示时采用微软雅黑字体</a:t>
            </a:r>
            <a:endParaRPr lang="ms-MY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78" name="AutoShape 123"/>
          <p:cNvSpPr/>
          <p:nvPr/>
        </p:nvSpPr>
        <p:spPr bwMode="auto">
          <a:xfrm>
            <a:off x="1706271" y="4434535"/>
            <a:ext cx="510471" cy="561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defTabSz="456565">
              <a:defRPr/>
            </a:pPr>
            <a:endParaRPr lang="es-ES" sz="29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Gill Sans" charset="0"/>
              <a:sym typeface="Gill Sans" charset="0"/>
            </a:endParaRPr>
          </a:p>
        </p:txBody>
      </p:sp>
      <p:sp>
        <p:nvSpPr>
          <p:cNvPr id="114" name="Freeform 33"/>
          <p:cNvSpPr/>
          <p:nvPr/>
        </p:nvSpPr>
        <p:spPr bwMode="auto">
          <a:xfrm rot="20192702" flipH="1">
            <a:off x="6218573" y="1789583"/>
            <a:ext cx="718839" cy="596869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64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115" name="Freeform 36"/>
          <p:cNvSpPr/>
          <p:nvPr/>
        </p:nvSpPr>
        <p:spPr bwMode="auto">
          <a:xfrm rot="1695130">
            <a:off x="7455588" y="2450185"/>
            <a:ext cx="339998" cy="436475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64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116" name="Freeform 30"/>
          <p:cNvSpPr/>
          <p:nvPr/>
        </p:nvSpPr>
        <p:spPr bwMode="auto">
          <a:xfrm rot="19798984">
            <a:off x="6303046" y="1961370"/>
            <a:ext cx="1242627" cy="934342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64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117" name="Freeform 36"/>
          <p:cNvSpPr/>
          <p:nvPr/>
        </p:nvSpPr>
        <p:spPr bwMode="auto">
          <a:xfrm rot="20742510">
            <a:off x="6001436" y="2447629"/>
            <a:ext cx="339998" cy="436475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64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118" name="Freeform 30"/>
          <p:cNvSpPr/>
          <p:nvPr/>
        </p:nvSpPr>
        <p:spPr bwMode="auto">
          <a:xfrm rot="1666479" flipH="1">
            <a:off x="4603808" y="1526361"/>
            <a:ext cx="1124737" cy="845700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64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125" name="Freeform 28"/>
          <p:cNvSpPr/>
          <p:nvPr/>
        </p:nvSpPr>
        <p:spPr bwMode="auto">
          <a:xfrm>
            <a:off x="4211779" y="2667673"/>
            <a:ext cx="1421734" cy="1308775"/>
          </a:xfrm>
          <a:custGeom>
            <a:avLst/>
            <a:gdLst>
              <a:gd name="T0" fmla="*/ 105 w 164"/>
              <a:gd name="T1" fmla="*/ 85 h 151"/>
              <a:gd name="T2" fmla="*/ 149 w 164"/>
              <a:gd name="T3" fmla="*/ 140 h 151"/>
              <a:gd name="T4" fmla="*/ 60 w 164"/>
              <a:gd name="T5" fmla="*/ 126 h 151"/>
              <a:gd name="T6" fmla="*/ 33 w 164"/>
              <a:gd name="T7" fmla="*/ 0 h 151"/>
              <a:gd name="T8" fmla="*/ 126 w 164"/>
              <a:gd name="T9" fmla="*/ 54 h 151"/>
              <a:gd name="T10" fmla="*/ 164 w 164"/>
              <a:gd name="T11" fmla="*/ 127 h 151"/>
              <a:gd name="T12" fmla="*/ 105 w 164"/>
              <a:gd name="T13" fmla="*/ 8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4" h="151">
                <a:moveTo>
                  <a:pt x="105" y="85"/>
                </a:moveTo>
                <a:cubicBezTo>
                  <a:pt x="105" y="85"/>
                  <a:pt x="156" y="110"/>
                  <a:pt x="149" y="140"/>
                </a:cubicBezTo>
                <a:cubicBezTo>
                  <a:pt x="134" y="131"/>
                  <a:pt x="88" y="151"/>
                  <a:pt x="60" y="126"/>
                </a:cubicBezTo>
                <a:cubicBezTo>
                  <a:pt x="0" y="69"/>
                  <a:pt x="33" y="0"/>
                  <a:pt x="33" y="0"/>
                </a:cubicBezTo>
                <a:cubicBezTo>
                  <a:pt x="39" y="49"/>
                  <a:pt x="90" y="22"/>
                  <a:pt x="126" y="54"/>
                </a:cubicBezTo>
                <a:cubicBezTo>
                  <a:pt x="159" y="83"/>
                  <a:pt x="162" y="111"/>
                  <a:pt x="164" y="127"/>
                </a:cubicBezTo>
                <a:cubicBezTo>
                  <a:pt x="162" y="121"/>
                  <a:pt x="142" y="91"/>
                  <a:pt x="105" y="85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64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126" name="Freeform 30"/>
          <p:cNvSpPr/>
          <p:nvPr/>
        </p:nvSpPr>
        <p:spPr bwMode="auto">
          <a:xfrm>
            <a:off x="6582178" y="2701715"/>
            <a:ext cx="1388523" cy="1044042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64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>
                <a:solidFill>
                  <a:schemeClr val="lt1"/>
                </a:solidFill>
              </a:rPr>
              <a:t> </a:t>
            </a:r>
            <a:endParaRPr lang="id-ID" dirty="0">
              <a:solidFill>
                <a:schemeClr val="lt1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390997" y="2364008"/>
            <a:ext cx="2292013" cy="3878889"/>
            <a:chOff x="5390813" y="2553387"/>
            <a:chExt cx="2292610" cy="3878889"/>
          </a:xfrm>
          <a:solidFill>
            <a:schemeClr val="tx2"/>
          </a:solidFill>
        </p:grpSpPr>
        <p:sp>
          <p:nvSpPr>
            <p:cNvPr id="119" name="Freeform 29"/>
            <p:cNvSpPr/>
            <p:nvPr/>
          </p:nvSpPr>
          <p:spPr bwMode="auto">
            <a:xfrm>
              <a:off x="6408694" y="3371498"/>
              <a:ext cx="1274729" cy="868054"/>
            </a:xfrm>
            <a:custGeom>
              <a:avLst/>
              <a:gdLst>
                <a:gd name="T0" fmla="*/ 129 w 226"/>
                <a:gd name="T1" fmla="*/ 12 h 154"/>
                <a:gd name="T2" fmla="*/ 7 w 226"/>
                <a:gd name="T3" fmla="*/ 154 h 154"/>
                <a:gd name="T4" fmla="*/ 0 w 226"/>
                <a:gd name="T5" fmla="*/ 142 h 154"/>
                <a:gd name="T6" fmla="*/ 120 w 226"/>
                <a:gd name="T7" fmla="*/ 8 h 154"/>
                <a:gd name="T8" fmla="*/ 226 w 226"/>
                <a:gd name="T9" fmla="*/ 19 h 154"/>
                <a:gd name="T10" fmla="*/ 129 w 226"/>
                <a:gd name="T11" fmla="*/ 1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" h="154">
                  <a:moveTo>
                    <a:pt x="129" y="12"/>
                  </a:moveTo>
                  <a:cubicBezTo>
                    <a:pt x="55" y="28"/>
                    <a:pt x="4" y="90"/>
                    <a:pt x="7" y="154"/>
                  </a:cubicBezTo>
                  <a:cubicBezTo>
                    <a:pt x="4" y="151"/>
                    <a:pt x="3" y="145"/>
                    <a:pt x="0" y="142"/>
                  </a:cubicBezTo>
                  <a:cubicBezTo>
                    <a:pt x="0" y="80"/>
                    <a:pt x="48" y="24"/>
                    <a:pt x="120" y="8"/>
                  </a:cubicBezTo>
                  <a:cubicBezTo>
                    <a:pt x="157" y="0"/>
                    <a:pt x="195" y="5"/>
                    <a:pt x="226" y="19"/>
                  </a:cubicBezTo>
                  <a:cubicBezTo>
                    <a:pt x="197" y="8"/>
                    <a:pt x="163" y="5"/>
                    <a:pt x="129" y="12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40000">
                  <a:schemeClr val="bg1">
                    <a:alpha val="0"/>
                  </a:schemeClr>
                </a:gs>
                <a:gs pos="0">
                  <a:schemeClr val="bg1">
                    <a:alpha val="64000"/>
                  </a:schemeClr>
                </a:gs>
              </a:gsLst>
              <a:lin ang="2700000" scaled="0"/>
            </a:gradFill>
            <a:ln w="9525">
              <a:gradFill>
                <a:gsLst>
                  <a:gs pos="810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lt1"/>
                </a:solidFill>
              </a:endParaRPr>
            </a:p>
          </p:txBody>
        </p:sp>
        <p:sp>
          <p:nvSpPr>
            <p:cNvPr id="120" name="Freeform 31"/>
            <p:cNvSpPr/>
            <p:nvPr/>
          </p:nvSpPr>
          <p:spPr bwMode="auto">
            <a:xfrm>
              <a:off x="5752304" y="2553387"/>
              <a:ext cx="118912" cy="789180"/>
            </a:xfrm>
            <a:custGeom>
              <a:avLst/>
              <a:gdLst>
                <a:gd name="T0" fmla="*/ 12 w 21"/>
                <a:gd name="T1" fmla="*/ 80 h 81"/>
                <a:gd name="T2" fmla="*/ 3 w 21"/>
                <a:gd name="T3" fmla="*/ 81 h 81"/>
                <a:gd name="T4" fmla="*/ 3 w 21"/>
                <a:gd name="T5" fmla="*/ 32 h 81"/>
                <a:gd name="T6" fmla="*/ 5 w 21"/>
                <a:gd name="T7" fmla="*/ 0 h 81"/>
                <a:gd name="T8" fmla="*/ 14 w 21"/>
                <a:gd name="T9" fmla="*/ 28 h 81"/>
                <a:gd name="T10" fmla="*/ 12 w 21"/>
                <a:gd name="T11" fmla="*/ 8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81">
                  <a:moveTo>
                    <a:pt x="12" y="80"/>
                  </a:moveTo>
                  <a:cubicBezTo>
                    <a:pt x="9" y="81"/>
                    <a:pt x="6" y="81"/>
                    <a:pt x="3" y="81"/>
                  </a:cubicBezTo>
                  <a:cubicBezTo>
                    <a:pt x="3" y="55"/>
                    <a:pt x="3" y="36"/>
                    <a:pt x="3" y="32"/>
                  </a:cubicBezTo>
                  <a:cubicBezTo>
                    <a:pt x="0" y="8"/>
                    <a:pt x="1" y="0"/>
                    <a:pt x="5" y="0"/>
                  </a:cubicBezTo>
                  <a:cubicBezTo>
                    <a:pt x="9" y="0"/>
                    <a:pt x="21" y="3"/>
                    <a:pt x="14" y="28"/>
                  </a:cubicBezTo>
                  <a:cubicBezTo>
                    <a:pt x="13" y="33"/>
                    <a:pt x="12" y="52"/>
                    <a:pt x="12" y="8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40000">
                  <a:schemeClr val="bg1">
                    <a:alpha val="0"/>
                  </a:schemeClr>
                </a:gs>
                <a:gs pos="0">
                  <a:schemeClr val="bg1">
                    <a:alpha val="64000"/>
                  </a:schemeClr>
                </a:gs>
              </a:gsLst>
              <a:lin ang="2700000" scaled="0"/>
            </a:gradFill>
            <a:ln w="9525">
              <a:gradFill>
                <a:gsLst>
                  <a:gs pos="810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lt1"/>
                </a:solidFill>
              </a:endParaRPr>
            </a:p>
          </p:txBody>
        </p:sp>
        <p:sp>
          <p:nvSpPr>
            <p:cNvPr id="121" name="Freeform 24"/>
            <p:cNvSpPr/>
            <p:nvPr/>
          </p:nvSpPr>
          <p:spPr bwMode="auto">
            <a:xfrm>
              <a:off x="5390813" y="4008863"/>
              <a:ext cx="168853" cy="1674272"/>
            </a:xfrm>
            <a:custGeom>
              <a:avLst/>
              <a:gdLst>
                <a:gd name="T0" fmla="*/ 21 w 30"/>
                <a:gd name="T1" fmla="*/ 297 h 297"/>
                <a:gd name="T2" fmla="*/ 29 w 30"/>
                <a:gd name="T3" fmla="*/ 290 h 297"/>
                <a:gd name="T4" fmla="*/ 29 w 30"/>
                <a:gd name="T5" fmla="*/ 13 h 297"/>
                <a:gd name="T6" fmla="*/ 21 w 30"/>
                <a:gd name="T7" fmla="*/ 2 h 297"/>
                <a:gd name="T8" fmla="*/ 22 w 30"/>
                <a:gd name="T9" fmla="*/ 7 h 297"/>
                <a:gd name="T10" fmla="*/ 14 w 30"/>
                <a:gd name="T11" fmla="*/ 290 h 297"/>
                <a:gd name="T12" fmla="*/ 21 w 30"/>
                <a:gd name="T13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97">
                  <a:moveTo>
                    <a:pt x="21" y="297"/>
                  </a:moveTo>
                  <a:cubicBezTo>
                    <a:pt x="25" y="297"/>
                    <a:pt x="29" y="294"/>
                    <a:pt x="29" y="290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9"/>
                    <a:pt x="25" y="2"/>
                    <a:pt x="21" y="2"/>
                  </a:cubicBezTo>
                  <a:cubicBezTo>
                    <a:pt x="17" y="2"/>
                    <a:pt x="0" y="0"/>
                    <a:pt x="22" y="7"/>
                  </a:cubicBezTo>
                  <a:cubicBezTo>
                    <a:pt x="30" y="9"/>
                    <a:pt x="14" y="290"/>
                    <a:pt x="14" y="290"/>
                  </a:cubicBezTo>
                  <a:cubicBezTo>
                    <a:pt x="14" y="294"/>
                    <a:pt x="17" y="297"/>
                    <a:pt x="21" y="297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40000">
                  <a:schemeClr val="bg1">
                    <a:alpha val="0"/>
                  </a:schemeClr>
                </a:gs>
                <a:gs pos="0">
                  <a:schemeClr val="bg1">
                    <a:alpha val="64000"/>
                  </a:schemeClr>
                </a:gs>
              </a:gsLst>
              <a:lin ang="2700000" scaled="0"/>
            </a:gradFill>
            <a:ln w="9525">
              <a:gradFill>
                <a:gsLst>
                  <a:gs pos="810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lt1"/>
                </a:solidFill>
              </a:endParaRPr>
            </a:p>
          </p:txBody>
        </p:sp>
        <p:sp>
          <p:nvSpPr>
            <p:cNvPr id="122" name="Freeform 25"/>
            <p:cNvSpPr/>
            <p:nvPr/>
          </p:nvSpPr>
          <p:spPr bwMode="auto">
            <a:xfrm>
              <a:off x="6651273" y="4329923"/>
              <a:ext cx="145071" cy="1353212"/>
            </a:xfrm>
            <a:custGeom>
              <a:avLst/>
              <a:gdLst>
                <a:gd name="T0" fmla="*/ 8 w 26"/>
                <a:gd name="T1" fmla="*/ 240 h 240"/>
                <a:gd name="T2" fmla="*/ 16 w 26"/>
                <a:gd name="T3" fmla="*/ 233 h 240"/>
                <a:gd name="T4" fmla="*/ 17 w 26"/>
                <a:gd name="T5" fmla="*/ 34 h 240"/>
                <a:gd name="T6" fmla="*/ 12 w 26"/>
                <a:gd name="T7" fmla="*/ 33 h 240"/>
                <a:gd name="T8" fmla="*/ 1 w 26"/>
                <a:gd name="T9" fmla="*/ 233 h 240"/>
                <a:gd name="T10" fmla="*/ 8 w 26"/>
                <a:gd name="T11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40">
                  <a:moveTo>
                    <a:pt x="8" y="240"/>
                  </a:moveTo>
                  <a:cubicBezTo>
                    <a:pt x="12" y="240"/>
                    <a:pt x="16" y="237"/>
                    <a:pt x="16" y="233"/>
                  </a:cubicBezTo>
                  <a:cubicBezTo>
                    <a:pt x="16" y="233"/>
                    <a:pt x="8" y="68"/>
                    <a:pt x="17" y="34"/>
                  </a:cubicBezTo>
                  <a:cubicBezTo>
                    <a:pt x="26" y="0"/>
                    <a:pt x="15" y="30"/>
                    <a:pt x="12" y="33"/>
                  </a:cubicBezTo>
                  <a:cubicBezTo>
                    <a:pt x="0" y="53"/>
                    <a:pt x="1" y="233"/>
                    <a:pt x="1" y="233"/>
                  </a:cubicBezTo>
                  <a:cubicBezTo>
                    <a:pt x="1" y="237"/>
                    <a:pt x="4" y="240"/>
                    <a:pt x="8" y="24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40000">
                  <a:schemeClr val="bg1">
                    <a:alpha val="0"/>
                  </a:schemeClr>
                </a:gs>
                <a:gs pos="0">
                  <a:schemeClr val="bg1">
                    <a:alpha val="64000"/>
                  </a:schemeClr>
                </a:gs>
              </a:gsLst>
              <a:lin ang="2700000" scaled="0"/>
            </a:gradFill>
            <a:ln w="9525">
              <a:gradFill>
                <a:gsLst>
                  <a:gs pos="810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lt1"/>
                </a:solidFill>
              </a:endParaRPr>
            </a:p>
          </p:txBody>
        </p:sp>
        <p:sp>
          <p:nvSpPr>
            <p:cNvPr id="123" name="Freeform 26"/>
            <p:cNvSpPr/>
            <p:nvPr/>
          </p:nvSpPr>
          <p:spPr bwMode="auto">
            <a:xfrm>
              <a:off x="6373019" y="3951786"/>
              <a:ext cx="114155" cy="1481636"/>
            </a:xfrm>
            <a:custGeom>
              <a:avLst/>
              <a:gdLst>
                <a:gd name="T0" fmla="*/ 9 w 20"/>
                <a:gd name="T1" fmla="*/ 263 h 263"/>
                <a:gd name="T2" fmla="*/ 17 w 20"/>
                <a:gd name="T3" fmla="*/ 256 h 263"/>
                <a:gd name="T4" fmla="*/ 17 w 20"/>
                <a:gd name="T5" fmla="*/ 19 h 263"/>
                <a:gd name="T6" fmla="*/ 9 w 20"/>
                <a:gd name="T7" fmla="*/ 12 h 263"/>
                <a:gd name="T8" fmla="*/ 2 w 20"/>
                <a:gd name="T9" fmla="*/ 256 h 263"/>
                <a:gd name="T10" fmla="*/ 9 w 20"/>
                <a:gd name="T11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63">
                  <a:moveTo>
                    <a:pt x="9" y="263"/>
                  </a:moveTo>
                  <a:cubicBezTo>
                    <a:pt x="13" y="263"/>
                    <a:pt x="17" y="260"/>
                    <a:pt x="17" y="256"/>
                  </a:cubicBezTo>
                  <a:cubicBezTo>
                    <a:pt x="17" y="256"/>
                    <a:pt x="8" y="67"/>
                    <a:pt x="17" y="19"/>
                  </a:cubicBezTo>
                  <a:cubicBezTo>
                    <a:pt x="20" y="0"/>
                    <a:pt x="12" y="9"/>
                    <a:pt x="9" y="12"/>
                  </a:cubicBezTo>
                  <a:cubicBezTo>
                    <a:pt x="0" y="22"/>
                    <a:pt x="2" y="256"/>
                    <a:pt x="2" y="256"/>
                  </a:cubicBezTo>
                  <a:cubicBezTo>
                    <a:pt x="2" y="260"/>
                    <a:pt x="5" y="263"/>
                    <a:pt x="9" y="263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40000">
                  <a:schemeClr val="bg1">
                    <a:alpha val="0"/>
                  </a:schemeClr>
                </a:gs>
                <a:gs pos="0">
                  <a:schemeClr val="bg1">
                    <a:alpha val="64000"/>
                  </a:schemeClr>
                </a:gs>
              </a:gsLst>
              <a:lin ang="2700000" scaled="0"/>
            </a:gradFill>
            <a:ln w="9525">
              <a:gradFill>
                <a:gsLst>
                  <a:gs pos="810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lt1"/>
                </a:solidFill>
              </a:endParaRPr>
            </a:p>
          </p:txBody>
        </p:sp>
        <p:sp>
          <p:nvSpPr>
            <p:cNvPr id="124" name="Freeform 27"/>
            <p:cNvSpPr>
              <a:spLocks noEditPoints="1"/>
            </p:cNvSpPr>
            <p:nvPr/>
          </p:nvSpPr>
          <p:spPr bwMode="auto">
            <a:xfrm>
              <a:off x="5464537" y="5333535"/>
              <a:ext cx="1277107" cy="1098741"/>
            </a:xfrm>
            <a:custGeom>
              <a:avLst/>
              <a:gdLst>
                <a:gd name="T0" fmla="*/ 2 w 226"/>
                <a:gd name="T1" fmla="*/ 61 h 195"/>
                <a:gd name="T2" fmla="*/ 56 w 226"/>
                <a:gd name="T3" fmla="*/ 128 h 195"/>
                <a:gd name="T4" fmla="*/ 56 w 226"/>
                <a:gd name="T5" fmla="*/ 128 h 195"/>
                <a:gd name="T6" fmla="*/ 108 w 226"/>
                <a:gd name="T7" fmla="*/ 192 h 195"/>
                <a:gd name="T8" fmla="*/ 113 w 226"/>
                <a:gd name="T9" fmla="*/ 195 h 195"/>
                <a:gd name="T10" fmla="*/ 119 w 226"/>
                <a:gd name="T11" fmla="*/ 192 h 195"/>
                <a:gd name="T12" fmla="*/ 171 w 226"/>
                <a:gd name="T13" fmla="*/ 128 h 195"/>
                <a:gd name="T14" fmla="*/ 171 w 226"/>
                <a:gd name="T15" fmla="*/ 128 h 195"/>
                <a:gd name="T16" fmla="*/ 224 w 226"/>
                <a:gd name="T17" fmla="*/ 61 h 195"/>
                <a:gd name="T18" fmla="*/ 225 w 226"/>
                <a:gd name="T19" fmla="*/ 54 h 195"/>
                <a:gd name="T20" fmla="*/ 219 w 226"/>
                <a:gd name="T21" fmla="*/ 49 h 195"/>
                <a:gd name="T22" fmla="*/ 178 w 226"/>
                <a:gd name="T23" fmla="*/ 7 h 195"/>
                <a:gd name="T24" fmla="*/ 177 w 226"/>
                <a:gd name="T25" fmla="*/ 5 h 195"/>
                <a:gd name="T26" fmla="*/ 169 w 226"/>
                <a:gd name="T27" fmla="*/ 1 h 195"/>
                <a:gd name="T28" fmla="*/ 166 w 226"/>
                <a:gd name="T29" fmla="*/ 2 h 195"/>
                <a:gd name="T30" fmla="*/ 163 w 226"/>
                <a:gd name="T31" fmla="*/ 7 h 195"/>
                <a:gd name="T32" fmla="*/ 113 w 226"/>
                <a:gd name="T33" fmla="*/ 50 h 195"/>
                <a:gd name="T34" fmla="*/ 64 w 226"/>
                <a:gd name="T35" fmla="*/ 7 h 195"/>
                <a:gd name="T36" fmla="*/ 56 w 226"/>
                <a:gd name="T37" fmla="*/ 1 h 195"/>
                <a:gd name="T38" fmla="*/ 56 w 226"/>
                <a:gd name="T39" fmla="*/ 1 h 195"/>
                <a:gd name="T40" fmla="*/ 53 w 226"/>
                <a:gd name="T41" fmla="*/ 2 h 195"/>
                <a:gd name="T42" fmla="*/ 50 w 226"/>
                <a:gd name="T43" fmla="*/ 5 h 195"/>
                <a:gd name="T44" fmla="*/ 49 w 226"/>
                <a:gd name="T45" fmla="*/ 7 h 195"/>
                <a:gd name="T46" fmla="*/ 7 w 226"/>
                <a:gd name="T47" fmla="*/ 49 h 195"/>
                <a:gd name="T48" fmla="*/ 1 w 226"/>
                <a:gd name="T49" fmla="*/ 54 h 195"/>
                <a:gd name="T50" fmla="*/ 2 w 226"/>
                <a:gd name="T51" fmla="*/ 61 h 195"/>
                <a:gd name="T52" fmla="*/ 75 w 226"/>
                <a:gd name="T53" fmla="*/ 128 h 195"/>
                <a:gd name="T54" fmla="*/ 152 w 226"/>
                <a:gd name="T55" fmla="*/ 128 h 195"/>
                <a:gd name="T56" fmla="*/ 113 w 226"/>
                <a:gd name="T57" fmla="*/ 175 h 195"/>
                <a:gd name="T58" fmla="*/ 75 w 226"/>
                <a:gd name="T59" fmla="*/ 12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6" h="195">
                  <a:moveTo>
                    <a:pt x="2" y="61"/>
                  </a:moveTo>
                  <a:cubicBezTo>
                    <a:pt x="56" y="128"/>
                    <a:pt x="56" y="128"/>
                    <a:pt x="56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108" y="192"/>
                    <a:pt x="108" y="192"/>
                    <a:pt x="108" y="192"/>
                  </a:cubicBezTo>
                  <a:cubicBezTo>
                    <a:pt x="109" y="194"/>
                    <a:pt x="111" y="195"/>
                    <a:pt x="113" y="195"/>
                  </a:cubicBezTo>
                  <a:cubicBezTo>
                    <a:pt x="116" y="195"/>
                    <a:pt x="118" y="194"/>
                    <a:pt x="119" y="192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224" y="61"/>
                    <a:pt x="224" y="61"/>
                    <a:pt x="224" y="61"/>
                  </a:cubicBezTo>
                  <a:cubicBezTo>
                    <a:pt x="226" y="59"/>
                    <a:pt x="226" y="56"/>
                    <a:pt x="225" y="54"/>
                  </a:cubicBezTo>
                  <a:cubicBezTo>
                    <a:pt x="224" y="51"/>
                    <a:pt x="222" y="50"/>
                    <a:pt x="219" y="49"/>
                  </a:cubicBezTo>
                  <a:cubicBezTo>
                    <a:pt x="198" y="46"/>
                    <a:pt x="180" y="29"/>
                    <a:pt x="178" y="7"/>
                  </a:cubicBezTo>
                  <a:cubicBezTo>
                    <a:pt x="178" y="6"/>
                    <a:pt x="177" y="5"/>
                    <a:pt x="177" y="5"/>
                  </a:cubicBezTo>
                  <a:cubicBezTo>
                    <a:pt x="175" y="2"/>
                    <a:pt x="172" y="0"/>
                    <a:pt x="169" y="1"/>
                  </a:cubicBezTo>
                  <a:cubicBezTo>
                    <a:pt x="168" y="1"/>
                    <a:pt x="167" y="1"/>
                    <a:pt x="166" y="2"/>
                  </a:cubicBezTo>
                  <a:cubicBezTo>
                    <a:pt x="164" y="3"/>
                    <a:pt x="163" y="5"/>
                    <a:pt x="163" y="7"/>
                  </a:cubicBezTo>
                  <a:cubicBezTo>
                    <a:pt x="160" y="31"/>
                    <a:pt x="138" y="50"/>
                    <a:pt x="113" y="50"/>
                  </a:cubicBezTo>
                  <a:cubicBezTo>
                    <a:pt x="88" y="50"/>
                    <a:pt x="67" y="31"/>
                    <a:pt x="64" y="7"/>
                  </a:cubicBezTo>
                  <a:cubicBezTo>
                    <a:pt x="63" y="3"/>
                    <a:pt x="60" y="1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2"/>
                    <a:pt x="50" y="3"/>
                    <a:pt x="50" y="5"/>
                  </a:cubicBezTo>
                  <a:cubicBezTo>
                    <a:pt x="49" y="5"/>
                    <a:pt x="49" y="6"/>
                    <a:pt x="49" y="7"/>
                  </a:cubicBezTo>
                  <a:cubicBezTo>
                    <a:pt x="46" y="29"/>
                    <a:pt x="29" y="46"/>
                    <a:pt x="7" y="49"/>
                  </a:cubicBezTo>
                  <a:cubicBezTo>
                    <a:pt x="4" y="50"/>
                    <a:pt x="2" y="51"/>
                    <a:pt x="1" y="54"/>
                  </a:cubicBezTo>
                  <a:cubicBezTo>
                    <a:pt x="0" y="56"/>
                    <a:pt x="1" y="59"/>
                    <a:pt x="2" y="61"/>
                  </a:cubicBezTo>
                  <a:close/>
                  <a:moveTo>
                    <a:pt x="75" y="128"/>
                  </a:moveTo>
                  <a:cubicBezTo>
                    <a:pt x="101" y="123"/>
                    <a:pt x="126" y="123"/>
                    <a:pt x="152" y="128"/>
                  </a:cubicBezTo>
                  <a:cubicBezTo>
                    <a:pt x="113" y="175"/>
                    <a:pt x="113" y="175"/>
                    <a:pt x="113" y="175"/>
                  </a:cubicBezTo>
                  <a:lnTo>
                    <a:pt x="75" y="128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40000">
                  <a:schemeClr val="bg1">
                    <a:alpha val="0"/>
                  </a:schemeClr>
                </a:gs>
                <a:gs pos="0">
                  <a:schemeClr val="bg1">
                    <a:alpha val="64000"/>
                  </a:schemeClr>
                </a:gs>
              </a:gsLst>
              <a:lin ang="2700000" scaled="0"/>
            </a:gradFill>
            <a:ln w="9525">
              <a:gradFill>
                <a:gsLst>
                  <a:gs pos="810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lt1"/>
                </a:solidFill>
              </a:endParaRPr>
            </a:p>
          </p:txBody>
        </p:sp>
        <p:sp>
          <p:nvSpPr>
            <p:cNvPr id="127" name="Freeform 32"/>
            <p:cNvSpPr/>
            <p:nvPr/>
          </p:nvSpPr>
          <p:spPr bwMode="auto">
            <a:xfrm>
              <a:off x="5740412" y="3611455"/>
              <a:ext cx="85616" cy="1821968"/>
            </a:xfrm>
            <a:custGeom>
              <a:avLst/>
              <a:gdLst>
                <a:gd name="T0" fmla="*/ 13 w 15"/>
                <a:gd name="T1" fmla="*/ 4 h 300"/>
                <a:gd name="T2" fmla="*/ 15 w 15"/>
                <a:gd name="T3" fmla="*/ 293 h 300"/>
                <a:gd name="T4" fmla="*/ 7 w 15"/>
                <a:gd name="T5" fmla="*/ 300 h 300"/>
                <a:gd name="T6" fmla="*/ 0 w 15"/>
                <a:gd name="T7" fmla="*/ 293 h 300"/>
                <a:gd name="T8" fmla="*/ 4 w 15"/>
                <a:gd name="T9" fmla="*/ 0 h 300"/>
                <a:gd name="T10" fmla="*/ 13 w 15"/>
                <a:gd name="T11" fmla="*/ 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00">
                  <a:moveTo>
                    <a:pt x="13" y="4"/>
                  </a:moveTo>
                  <a:cubicBezTo>
                    <a:pt x="13" y="137"/>
                    <a:pt x="15" y="293"/>
                    <a:pt x="15" y="293"/>
                  </a:cubicBezTo>
                  <a:cubicBezTo>
                    <a:pt x="15" y="297"/>
                    <a:pt x="11" y="300"/>
                    <a:pt x="7" y="300"/>
                  </a:cubicBezTo>
                  <a:cubicBezTo>
                    <a:pt x="3" y="300"/>
                    <a:pt x="0" y="297"/>
                    <a:pt x="0" y="293"/>
                  </a:cubicBezTo>
                  <a:cubicBezTo>
                    <a:pt x="0" y="293"/>
                    <a:pt x="3" y="134"/>
                    <a:pt x="4" y="0"/>
                  </a:cubicBezTo>
                  <a:cubicBezTo>
                    <a:pt x="7" y="2"/>
                    <a:pt x="10" y="3"/>
                    <a:pt x="13" y="4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40000">
                  <a:schemeClr val="bg1">
                    <a:alpha val="0"/>
                  </a:schemeClr>
                </a:gs>
                <a:gs pos="0">
                  <a:schemeClr val="bg1">
                    <a:alpha val="64000"/>
                  </a:schemeClr>
                </a:gs>
              </a:gsLst>
              <a:lin ang="2700000" scaled="0"/>
            </a:gradFill>
            <a:ln w="9525">
              <a:gradFill>
                <a:gsLst>
                  <a:gs pos="810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lt1"/>
                </a:solidFill>
              </a:endParaRPr>
            </a:p>
          </p:txBody>
        </p:sp>
      </p:grpSp>
      <p:sp>
        <p:nvSpPr>
          <p:cNvPr id="128" name="Freeform 33"/>
          <p:cNvSpPr/>
          <p:nvPr/>
        </p:nvSpPr>
        <p:spPr bwMode="auto">
          <a:xfrm>
            <a:off x="5711557" y="3058086"/>
            <a:ext cx="853976" cy="709077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64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129" name="Freeform 34"/>
          <p:cNvSpPr/>
          <p:nvPr/>
        </p:nvSpPr>
        <p:spPr bwMode="auto">
          <a:xfrm>
            <a:off x="5081000" y="2433442"/>
            <a:ext cx="439857" cy="587423"/>
          </a:xfrm>
          <a:custGeom>
            <a:avLst/>
            <a:gdLst>
              <a:gd name="T0" fmla="*/ 23 w 78"/>
              <a:gd name="T1" fmla="*/ 85 h 104"/>
              <a:gd name="T2" fmla="*/ 18 w 78"/>
              <a:gd name="T3" fmla="*/ 31 h 104"/>
              <a:gd name="T4" fmla="*/ 45 w 78"/>
              <a:gd name="T5" fmla="*/ 0 h 104"/>
              <a:gd name="T6" fmla="*/ 57 w 78"/>
              <a:gd name="T7" fmla="*/ 17 h 104"/>
              <a:gd name="T8" fmla="*/ 75 w 78"/>
              <a:gd name="T9" fmla="*/ 57 h 104"/>
              <a:gd name="T10" fmla="*/ 70 w 78"/>
              <a:gd name="T11" fmla="*/ 79 h 104"/>
              <a:gd name="T12" fmla="*/ 76 w 78"/>
              <a:gd name="T13" fmla="*/ 72 h 104"/>
              <a:gd name="T14" fmla="*/ 73 w 78"/>
              <a:gd name="T15" fmla="*/ 104 h 104"/>
              <a:gd name="T16" fmla="*/ 62 w 78"/>
              <a:gd name="T17" fmla="*/ 95 h 104"/>
              <a:gd name="T18" fmla="*/ 33 w 78"/>
              <a:gd name="T19" fmla="*/ 30 h 104"/>
              <a:gd name="T20" fmla="*/ 57 w 78"/>
              <a:gd name="T21" fmla="*/ 104 h 104"/>
              <a:gd name="T22" fmla="*/ 19 w 78"/>
              <a:gd name="T23" fmla="*/ 85 h 104"/>
              <a:gd name="T24" fmla="*/ 23 w 78"/>
              <a:gd name="T25" fmla="*/ 85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" h="104">
                <a:moveTo>
                  <a:pt x="23" y="85"/>
                </a:moveTo>
                <a:cubicBezTo>
                  <a:pt x="23" y="85"/>
                  <a:pt x="0" y="66"/>
                  <a:pt x="18" y="31"/>
                </a:cubicBezTo>
                <a:cubicBezTo>
                  <a:pt x="31" y="5"/>
                  <a:pt x="45" y="0"/>
                  <a:pt x="45" y="0"/>
                </a:cubicBezTo>
                <a:cubicBezTo>
                  <a:pt x="45" y="0"/>
                  <a:pt x="40" y="8"/>
                  <a:pt x="57" y="17"/>
                </a:cubicBezTo>
                <a:cubicBezTo>
                  <a:pt x="67" y="22"/>
                  <a:pt x="78" y="40"/>
                  <a:pt x="75" y="57"/>
                </a:cubicBezTo>
                <a:cubicBezTo>
                  <a:pt x="71" y="75"/>
                  <a:pt x="70" y="79"/>
                  <a:pt x="70" y="79"/>
                </a:cubicBezTo>
                <a:cubicBezTo>
                  <a:pt x="76" y="72"/>
                  <a:pt x="76" y="72"/>
                  <a:pt x="76" y="72"/>
                </a:cubicBezTo>
                <a:cubicBezTo>
                  <a:pt x="76" y="72"/>
                  <a:pt x="66" y="96"/>
                  <a:pt x="73" y="104"/>
                </a:cubicBezTo>
                <a:cubicBezTo>
                  <a:pt x="69" y="101"/>
                  <a:pt x="66" y="98"/>
                  <a:pt x="62" y="95"/>
                </a:cubicBezTo>
                <a:cubicBezTo>
                  <a:pt x="41" y="76"/>
                  <a:pt x="31" y="51"/>
                  <a:pt x="33" y="30"/>
                </a:cubicBezTo>
                <a:cubicBezTo>
                  <a:pt x="27" y="50"/>
                  <a:pt x="29" y="77"/>
                  <a:pt x="57" y="104"/>
                </a:cubicBezTo>
                <a:cubicBezTo>
                  <a:pt x="48" y="104"/>
                  <a:pt x="31" y="101"/>
                  <a:pt x="19" y="85"/>
                </a:cubicBezTo>
                <a:lnTo>
                  <a:pt x="23" y="85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64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130" name="Freeform 35"/>
          <p:cNvSpPr/>
          <p:nvPr/>
        </p:nvSpPr>
        <p:spPr bwMode="auto">
          <a:xfrm>
            <a:off x="6667772" y="3959799"/>
            <a:ext cx="525450" cy="501807"/>
          </a:xfrm>
          <a:custGeom>
            <a:avLst/>
            <a:gdLst>
              <a:gd name="T0" fmla="*/ 9 w 93"/>
              <a:gd name="T1" fmla="*/ 37 h 89"/>
              <a:gd name="T2" fmla="*/ 52 w 93"/>
              <a:gd name="T3" fmla="*/ 3 h 89"/>
              <a:gd name="T4" fmla="*/ 93 w 93"/>
              <a:gd name="T5" fmla="*/ 9 h 89"/>
              <a:gd name="T6" fmla="*/ 85 w 93"/>
              <a:gd name="T7" fmla="*/ 28 h 89"/>
              <a:gd name="T8" fmla="*/ 60 w 93"/>
              <a:gd name="T9" fmla="*/ 65 h 89"/>
              <a:gd name="T10" fmla="*/ 40 w 93"/>
              <a:gd name="T11" fmla="*/ 73 h 89"/>
              <a:gd name="T12" fmla="*/ 49 w 93"/>
              <a:gd name="T13" fmla="*/ 74 h 89"/>
              <a:gd name="T14" fmla="*/ 21 w 93"/>
              <a:gd name="T15" fmla="*/ 89 h 89"/>
              <a:gd name="T16" fmla="*/ 22 w 93"/>
              <a:gd name="T17" fmla="*/ 74 h 89"/>
              <a:gd name="T18" fmla="*/ 60 w 93"/>
              <a:gd name="T19" fmla="*/ 15 h 89"/>
              <a:gd name="T20" fmla="*/ 12 w 93"/>
              <a:gd name="T21" fmla="*/ 76 h 89"/>
              <a:gd name="T22" fmla="*/ 7 w 93"/>
              <a:gd name="T23" fmla="*/ 33 h 89"/>
              <a:gd name="T24" fmla="*/ 9 w 93"/>
              <a:gd name="T25" fmla="*/ 3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3" h="89">
                <a:moveTo>
                  <a:pt x="9" y="37"/>
                </a:moveTo>
                <a:cubicBezTo>
                  <a:pt x="9" y="37"/>
                  <a:pt x="13" y="7"/>
                  <a:pt x="52" y="3"/>
                </a:cubicBezTo>
                <a:cubicBezTo>
                  <a:pt x="80" y="0"/>
                  <a:pt x="93" y="9"/>
                  <a:pt x="93" y="9"/>
                </a:cubicBezTo>
                <a:cubicBezTo>
                  <a:pt x="93" y="9"/>
                  <a:pt x="83" y="9"/>
                  <a:pt x="85" y="28"/>
                </a:cubicBezTo>
                <a:cubicBezTo>
                  <a:pt x="86" y="39"/>
                  <a:pt x="77" y="58"/>
                  <a:pt x="60" y="65"/>
                </a:cubicBezTo>
                <a:cubicBezTo>
                  <a:pt x="44" y="71"/>
                  <a:pt x="40" y="73"/>
                  <a:pt x="40" y="73"/>
                </a:cubicBezTo>
                <a:cubicBezTo>
                  <a:pt x="49" y="74"/>
                  <a:pt x="49" y="74"/>
                  <a:pt x="49" y="74"/>
                </a:cubicBezTo>
                <a:cubicBezTo>
                  <a:pt x="49" y="74"/>
                  <a:pt x="23" y="78"/>
                  <a:pt x="21" y="89"/>
                </a:cubicBezTo>
                <a:cubicBezTo>
                  <a:pt x="21" y="84"/>
                  <a:pt x="21" y="79"/>
                  <a:pt x="22" y="74"/>
                </a:cubicBezTo>
                <a:cubicBezTo>
                  <a:pt x="27" y="47"/>
                  <a:pt x="42" y="25"/>
                  <a:pt x="60" y="15"/>
                </a:cubicBezTo>
                <a:cubicBezTo>
                  <a:pt x="41" y="21"/>
                  <a:pt x="19" y="37"/>
                  <a:pt x="12" y="76"/>
                </a:cubicBezTo>
                <a:cubicBezTo>
                  <a:pt x="7" y="68"/>
                  <a:pt x="0" y="52"/>
                  <a:pt x="7" y="33"/>
                </a:cubicBezTo>
                <a:lnTo>
                  <a:pt x="9" y="37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64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131" name="Freeform 36"/>
          <p:cNvSpPr/>
          <p:nvPr/>
        </p:nvSpPr>
        <p:spPr bwMode="auto">
          <a:xfrm>
            <a:off x="6380081" y="2487677"/>
            <a:ext cx="444612" cy="570775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64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132" name="Freeform 37"/>
          <p:cNvSpPr/>
          <p:nvPr/>
        </p:nvSpPr>
        <p:spPr bwMode="auto">
          <a:xfrm>
            <a:off x="5476591" y="1850311"/>
            <a:ext cx="625310" cy="818110"/>
          </a:xfrm>
          <a:custGeom>
            <a:avLst/>
            <a:gdLst>
              <a:gd name="T0" fmla="*/ 15 w 111"/>
              <a:gd name="T1" fmla="*/ 90 h 145"/>
              <a:gd name="T2" fmla="*/ 45 w 111"/>
              <a:gd name="T3" fmla="*/ 21 h 145"/>
              <a:gd name="T4" fmla="*/ 98 w 111"/>
              <a:gd name="T5" fmla="*/ 2 h 145"/>
              <a:gd name="T6" fmla="*/ 101 w 111"/>
              <a:gd name="T7" fmla="*/ 31 h 145"/>
              <a:gd name="T8" fmla="*/ 94 w 111"/>
              <a:gd name="T9" fmla="*/ 91 h 145"/>
              <a:gd name="T10" fmla="*/ 74 w 111"/>
              <a:gd name="T11" fmla="*/ 114 h 145"/>
              <a:gd name="T12" fmla="*/ 86 w 111"/>
              <a:gd name="T13" fmla="*/ 110 h 145"/>
              <a:gd name="T14" fmla="*/ 61 w 111"/>
              <a:gd name="T15" fmla="*/ 145 h 145"/>
              <a:gd name="T16" fmla="*/ 54 w 111"/>
              <a:gd name="T17" fmla="*/ 126 h 145"/>
              <a:gd name="T18" fmla="*/ 63 w 111"/>
              <a:gd name="T19" fmla="*/ 30 h 145"/>
              <a:gd name="T20" fmla="*/ 42 w 111"/>
              <a:gd name="T21" fmla="*/ 134 h 145"/>
              <a:gd name="T22" fmla="*/ 9 w 111"/>
              <a:gd name="T23" fmla="*/ 86 h 145"/>
              <a:gd name="T24" fmla="*/ 15 w 111"/>
              <a:gd name="T25" fmla="*/ 9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1" h="145">
                <a:moveTo>
                  <a:pt x="15" y="90"/>
                </a:moveTo>
                <a:cubicBezTo>
                  <a:pt x="15" y="90"/>
                  <a:pt x="0" y="50"/>
                  <a:pt x="45" y="21"/>
                </a:cubicBezTo>
                <a:cubicBezTo>
                  <a:pt x="78" y="0"/>
                  <a:pt x="98" y="2"/>
                  <a:pt x="98" y="2"/>
                </a:cubicBezTo>
                <a:cubicBezTo>
                  <a:pt x="98" y="2"/>
                  <a:pt x="86" y="9"/>
                  <a:pt x="101" y="31"/>
                </a:cubicBezTo>
                <a:cubicBezTo>
                  <a:pt x="109" y="43"/>
                  <a:pt x="111" y="72"/>
                  <a:pt x="94" y="91"/>
                </a:cubicBezTo>
                <a:cubicBezTo>
                  <a:pt x="78" y="109"/>
                  <a:pt x="74" y="114"/>
                  <a:pt x="74" y="114"/>
                </a:cubicBezTo>
                <a:cubicBezTo>
                  <a:pt x="86" y="110"/>
                  <a:pt x="86" y="110"/>
                  <a:pt x="86" y="110"/>
                </a:cubicBezTo>
                <a:cubicBezTo>
                  <a:pt x="86" y="110"/>
                  <a:pt x="58" y="131"/>
                  <a:pt x="61" y="145"/>
                </a:cubicBezTo>
                <a:cubicBezTo>
                  <a:pt x="59" y="139"/>
                  <a:pt x="56" y="133"/>
                  <a:pt x="54" y="126"/>
                </a:cubicBezTo>
                <a:cubicBezTo>
                  <a:pt x="42" y="90"/>
                  <a:pt x="47" y="53"/>
                  <a:pt x="63" y="30"/>
                </a:cubicBezTo>
                <a:cubicBezTo>
                  <a:pt x="43" y="50"/>
                  <a:pt x="27" y="84"/>
                  <a:pt x="42" y="134"/>
                </a:cubicBezTo>
                <a:cubicBezTo>
                  <a:pt x="32" y="128"/>
                  <a:pt x="14" y="113"/>
                  <a:pt x="9" y="86"/>
                </a:cubicBezTo>
                <a:lnTo>
                  <a:pt x="15" y="90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64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133" name="Freeform 33"/>
          <p:cNvSpPr/>
          <p:nvPr/>
        </p:nvSpPr>
        <p:spPr bwMode="auto">
          <a:xfrm>
            <a:off x="4414888" y="2316733"/>
            <a:ext cx="629431" cy="522633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64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134" name="Freeform 30"/>
          <p:cNvSpPr/>
          <p:nvPr/>
        </p:nvSpPr>
        <p:spPr bwMode="auto">
          <a:xfrm rot="1801016" flipH="1">
            <a:off x="5707121" y="3807226"/>
            <a:ext cx="808272" cy="607747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64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40" name="TextBox 5"/>
          <p:cNvSpPr txBox="1"/>
          <p:nvPr/>
        </p:nvSpPr>
        <p:spPr>
          <a:xfrm>
            <a:off x="69112" y="118667"/>
            <a:ext cx="3081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存在问题分析</a:t>
            </a:r>
            <a:endParaRPr lang="zh-CN" altLang="en-US" sz="28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AutoShape 2"/>
          <p:cNvSpPr/>
          <p:nvPr/>
        </p:nvSpPr>
        <p:spPr bwMode="auto">
          <a:xfrm>
            <a:off x="1" y="1062046"/>
            <a:ext cx="1030045" cy="1487504"/>
          </a:xfrm>
          <a:custGeom>
            <a:avLst/>
            <a:gdLst>
              <a:gd name="T0" fmla="*/ 387252 w 21600"/>
              <a:gd name="T1" fmla="*/ 558999 h 21600"/>
              <a:gd name="T2" fmla="*/ 387252 w 21600"/>
              <a:gd name="T3" fmla="*/ 558999 h 21600"/>
              <a:gd name="T4" fmla="*/ 387252 w 21600"/>
              <a:gd name="T5" fmla="*/ 558999 h 21600"/>
              <a:gd name="T6" fmla="*/ 387252 w 21600"/>
              <a:gd name="T7" fmla="*/ 55899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416" y="21600"/>
                </a:moveTo>
                <a:lnTo>
                  <a:pt x="21599" y="15405"/>
                </a:lnTo>
                <a:lnTo>
                  <a:pt x="138" y="0"/>
                </a:lnTo>
                <a:lnTo>
                  <a:pt x="0" y="12197"/>
                </a:lnTo>
                <a:lnTo>
                  <a:pt x="21416" y="21600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50" name="AutoShape 3"/>
          <p:cNvSpPr/>
          <p:nvPr/>
        </p:nvSpPr>
        <p:spPr bwMode="auto">
          <a:xfrm>
            <a:off x="1021336" y="2029160"/>
            <a:ext cx="3894529" cy="625736"/>
          </a:xfrm>
          <a:custGeom>
            <a:avLst/>
            <a:gdLst>
              <a:gd name="T0" fmla="*/ 1464172 w 21600"/>
              <a:gd name="T1" fmla="*/ 235150 h 21600"/>
              <a:gd name="T2" fmla="*/ 1464172 w 21600"/>
              <a:gd name="T3" fmla="*/ 235150 h 21600"/>
              <a:gd name="T4" fmla="*/ 1464172 w 21600"/>
              <a:gd name="T5" fmla="*/ 235150 h 21600"/>
              <a:gd name="T6" fmla="*/ 1464172 w 21600"/>
              <a:gd name="T7" fmla="*/ 2351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3474"/>
                </a:moveTo>
                <a:lnTo>
                  <a:pt x="20022" y="3474"/>
                </a:lnTo>
                <a:lnTo>
                  <a:pt x="20022" y="0"/>
                </a:lnTo>
                <a:lnTo>
                  <a:pt x="21600" y="10800"/>
                </a:lnTo>
                <a:lnTo>
                  <a:pt x="20022" y="21599"/>
                </a:lnTo>
                <a:lnTo>
                  <a:pt x="20022" y="17974"/>
                </a:lnTo>
                <a:lnTo>
                  <a:pt x="0" y="17974"/>
                </a:lnTo>
                <a:lnTo>
                  <a:pt x="0" y="3474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52" name="AutoShape 5"/>
          <p:cNvSpPr/>
          <p:nvPr/>
        </p:nvSpPr>
        <p:spPr bwMode="auto">
          <a:xfrm>
            <a:off x="0" y="2242953"/>
            <a:ext cx="1030059" cy="1045944"/>
          </a:xfrm>
          <a:custGeom>
            <a:avLst/>
            <a:gdLst>
              <a:gd name="T0" fmla="*/ 387251 w 21600"/>
              <a:gd name="T1" fmla="*/ 392907 h 21600"/>
              <a:gd name="T2" fmla="*/ 387251 w 21600"/>
              <a:gd name="T3" fmla="*/ 392907 h 21600"/>
              <a:gd name="T4" fmla="*/ 387251 w 21600"/>
              <a:gd name="T5" fmla="*/ 392907 h 21600"/>
              <a:gd name="T6" fmla="*/ 387251 w 21600"/>
              <a:gd name="T7" fmla="*/ 3929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417" y="21600"/>
                </a:moveTo>
                <a:lnTo>
                  <a:pt x="21600" y="12923"/>
                </a:lnTo>
                <a:lnTo>
                  <a:pt x="0" y="0"/>
                </a:lnTo>
                <a:lnTo>
                  <a:pt x="0" y="16719"/>
                </a:lnTo>
                <a:lnTo>
                  <a:pt x="21417" y="21600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53" name="AutoShape 6"/>
          <p:cNvSpPr/>
          <p:nvPr/>
        </p:nvSpPr>
        <p:spPr bwMode="auto">
          <a:xfrm>
            <a:off x="1021349" y="2761171"/>
            <a:ext cx="4938106" cy="633112"/>
          </a:xfrm>
          <a:custGeom>
            <a:avLst/>
            <a:gdLst>
              <a:gd name="T0" fmla="*/ 1856483 w 21600"/>
              <a:gd name="T1" fmla="*/ 237828 h 21600"/>
              <a:gd name="T2" fmla="*/ 1856483 w 21600"/>
              <a:gd name="T3" fmla="*/ 237828 h 21600"/>
              <a:gd name="T4" fmla="*/ 1856483 w 21600"/>
              <a:gd name="T5" fmla="*/ 237828 h 21600"/>
              <a:gd name="T6" fmla="*/ 1856483 w 21600"/>
              <a:gd name="T7" fmla="*/ 23782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3661"/>
                </a:moveTo>
                <a:lnTo>
                  <a:pt x="20355" y="3661"/>
                </a:lnTo>
                <a:lnTo>
                  <a:pt x="20355" y="0"/>
                </a:lnTo>
                <a:lnTo>
                  <a:pt x="21600" y="10911"/>
                </a:lnTo>
                <a:lnTo>
                  <a:pt x="20355" y="21599"/>
                </a:lnTo>
                <a:lnTo>
                  <a:pt x="20355" y="18011"/>
                </a:lnTo>
                <a:lnTo>
                  <a:pt x="0" y="18011"/>
                </a:lnTo>
                <a:lnTo>
                  <a:pt x="0" y="3661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55" name="AutoShape 8"/>
          <p:cNvSpPr/>
          <p:nvPr/>
        </p:nvSpPr>
        <p:spPr bwMode="auto">
          <a:xfrm>
            <a:off x="0" y="3381606"/>
            <a:ext cx="1030350" cy="819663"/>
          </a:xfrm>
          <a:custGeom>
            <a:avLst/>
            <a:gdLst>
              <a:gd name="T0" fmla="*/ 387252 w 21600"/>
              <a:gd name="T1" fmla="*/ 307777 h 21600"/>
              <a:gd name="T2" fmla="*/ 387252 w 21600"/>
              <a:gd name="T3" fmla="*/ 307777 h 21600"/>
              <a:gd name="T4" fmla="*/ 387252 w 21600"/>
              <a:gd name="T5" fmla="*/ 307777 h 21600"/>
              <a:gd name="T6" fmla="*/ 387252 w 21600"/>
              <a:gd name="T7" fmla="*/ 30777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416" y="4678"/>
                </a:moveTo>
                <a:lnTo>
                  <a:pt x="21599" y="15939"/>
                </a:lnTo>
                <a:lnTo>
                  <a:pt x="0" y="21599"/>
                </a:lnTo>
                <a:lnTo>
                  <a:pt x="138" y="0"/>
                </a:lnTo>
                <a:lnTo>
                  <a:pt x="21416" y="4678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56" name="AutoShape 9"/>
          <p:cNvSpPr/>
          <p:nvPr/>
        </p:nvSpPr>
        <p:spPr bwMode="auto">
          <a:xfrm>
            <a:off x="1021638" y="3451432"/>
            <a:ext cx="6156749" cy="626849"/>
          </a:xfrm>
          <a:custGeom>
            <a:avLst/>
            <a:gdLst>
              <a:gd name="T0" fmla="*/ 2313980 w 21600"/>
              <a:gd name="T1" fmla="*/ 235377 h 21600"/>
              <a:gd name="T2" fmla="*/ 2313980 w 21600"/>
              <a:gd name="T3" fmla="*/ 235377 h 21600"/>
              <a:gd name="T4" fmla="*/ 2313980 w 21600"/>
              <a:gd name="T5" fmla="*/ 235377 h 21600"/>
              <a:gd name="T6" fmla="*/ 2313980 w 21600"/>
              <a:gd name="T7" fmla="*/ 23537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3926"/>
                </a:moveTo>
                <a:lnTo>
                  <a:pt x="20579" y="3926"/>
                </a:lnTo>
                <a:lnTo>
                  <a:pt x="20579" y="0"/>
                </a:lnTo>
                <a:lnTo>
                  <a:pt x="21600" y="10800"/>
                </a:lnTo>
                <a:lnTo>
                  <a:pt x="20579" y="21600"/>
                </a:lnTo>
                <a:lnTo>
                  <a:pt x="20579" y="18427"/>
                </a:lnTo>
                <a:lnTo>
                  <a:pt x="0" y="18427"/>
                </a:lnTo>
                <a:lnTo>
                  <a:pt x="0" y="3926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58" name="AutoShape 11"/>
          <p:cNvSpPr/>
          <p:nvPr/>
        </p:nvSpPr>
        <p:spPr bwMode="auto">
          <a:xfrm>
            <a:off x="1" y="5032848"/>
            <a:ext cx="1030045" cy="1479532"/>
          </a:xfrm>
          <a:custGeom>
            <a:avLst/>
            <a:gdLst>
              <a:gd name="T0" fmla="*/ 387252 w 21600"/>
              <a:gd name="T1" fmla="*/ 556003 h 21600"/>
              <a:gd name="T2" fmla="*/ 387252 w 21600"/>
              <a:gd name="T3" fmla="*/ 556003 h 21600"/>
              <a:gd name="T4" fmla="*/ 387252 w 21600"/>
              <a:gd name="T5" fmla="*/ 556003 h 21600"/>
              <a:gd name="T6" fmla="*/ 387252 w 21600"/>
              <a:gd name="T7" fmla="*/ 55600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416" y="0"/>
                </a:moveTo>
                <a:lnTo>
                  <a:pt x="21599" y="6135"/>
                </a:lnTo>
                <a:lnTo>
                  <a:pt x="138" y="21599"/>
                </a:lnTo>
                <a:lnTo>
                  <a:pt x="0" y="9458"/>
                </a:lnTo>
                <a:lnTo>
                  <a:pt x="21416" y="0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59" name="AutoShape 12"/>
          <p:cNvSpPr/>
          <p:nvPr/>
        </p:nvSpPr>
        <p:spPr bwMode="auto">
          <a:xfrm>
            <a:off x="1021336" y="4932206"/>
            <a:ext cx="3894529" cy="634765"/>
          </a:xfrm>
          <a:custGeom>
            <a:avLst/>
            <a:gdLst>
              <a:gd name="T0" fmla="*/ 1464172 w 21600"/>
              <a:gd name="T1" fmla="*/ 238542 h 21600"/>
              <a:gd name="T2" fmla="*/ 1464172 w 21600"/>
              <a:gd name="T3" fmla="*/ 238542 h 21600"/>
              <a:gd name="T4" fmla="*/ 1464172 w 21600"/>
              <a:gd name="T5" fmla="*/ 238542 h 21600"/>
              <a:gd name="T6" fmla="*/ 1464172 w 21600"/>
              <a:gd name="T7" fmla="*/ 23854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3649"/>
                </a:moveTo>
                <a:lnTo>
                  <a:pt x="20022" y="3649"/>
                </a:lnTo>
                <a:lnTo>
                  <a:pt x="20022" y="0"/>
                </a:lnTo>
                <a:lnTo>
                  <a:pt x="21600" y="10949"/>
                </a:lnTo>
                <a:lnTo>
                  <a:pt x="20022" y="21600"/>
                </a:lnTo>
                <a:lnTo>
                  <a:pt x="20022" y="17727"/>
                </a:lnTo>
                <a:lnTo>
                  <a:pt x="0" y="17727"/>
                </a:lnTo>
                <a:lnTo>
                  <a:pt x="0" y="3649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61" name="AutoShape 14"/>
          <p:cNvSpPr/>
          <p:nvPr/>
        </p:nvSpPr>
        <p:spPr bwMode="auto">
          <a:xfrm>
            <a:off x="0" y="4303753"/>
            <a:ext cx="1030059" cy="1046735"/>
          </a:xfrm>
          <a:custGeom>
            <a:avLst/>
            <a:gdLst>
              <a:gd name="T0" fmla="*/ 387251 w 21600"/>
              <a:gd name="T1" fmla="*/ 393204 h 21600"/>
              <a:gd name="T2" fmla="*/ 387251 w 21600"/>
              <a:gd name="T3" fmla="*/ 393204 h 21600"/>
              <a:gd name="T4" fmla="*/ 387251 w 21600"/>
              <a:gd name="T5" fmla="*/ 393204 h 21600"/>
              <a:gd name="T6" fmla="*/ 387251 w 21600"/>
              <a:gd name="T7" fmla="*/ 39320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417" y="0"/>
                </a:moveTo>
                <a:lnTo>
                  <a:pt x="21600" y="8811"/>
                </a:lnTo>
                <a:lnTo>
                  <a:pt x="0" y="21600"/>
                </a:lnTo>
                <a:lnTo>
                  <a:pt x="0" y="4879"/>
                </a:lnTo>
                <a:lnTo>
                  <a:pt x="21417" y="0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62" name="AutoShape 15"/>
          <p:cNvSpPr/>
          <p:nvPr/>
        </p:nvSpPr>
        <p:spPr bwMode="auto">
          <a:xfrm>
            <a:off x="1021349" y="4199158"/>
            <a:ext cx="4938106" cy="632321"/>
          </a:xfrm>
          <a:custGeom>
            <a:avLst/>
            <a:gdLst>
              <a:gd name="T0" fmla="*/ 1856483 w 21600"/>
              <a:gd name="T1" fmla="*/ 237531 h 21600"/>
              <a:gd name="T2" fmla="*/ 1856483 w 21600"/>
              <a:gd name="T3" fmla="*/ 237531 h 21600"/>
              <a:gd name="T4" fmla="*/ 1856483 w 21600"/>
              <a:gd name="T5" fmla="*/ 237531 h 21600"/>
              <a:gd name="T6" fmla="*/ 1856483 w 21600"/>
              <a:gd name="T7" fmla="*/ 23753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3587"/>
                </a:moveTo>
                <a:lnTo>
                  <a:pt x="20355" y="3587"/>
                </a:lnTo>
                <a:lnTo>
                  <a:pt x="20355" y="0"/>
                </a:lnTo>
                <a:lnTo>
                  <a:pt x="21600" y="10911"/>
                </a:lnTo>
                <a:lnTo>
                  <a:pt x="20355" y="21599"/>
                </a:lnTo>
                <a:lnTo>
                  <a:pt x="20355" y="17937"/>
                </a:lnTo>
                <a:lnTo>
                  <a:pt x="0" y="17937"/>
                </a:lnTo>
                <a:lnTo>
                  <a:pt x="0" y="3587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3717" y="2103576"/>
            <a:ext cx="1793771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5003718" y="2349064"/>
            <a:ext cx="4588690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6070517" y="2843559"/>
            <a:ext cx="1793771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6070518" y="3089047"/>
            <a:ext cx="4588690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7334621" y="3526961"/>
            <a:ext cx="1793771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7334622" y="3772449"/>
            <a:ext cx="4588690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6051921" y="4263561"/>
            <a:ext cx="1793771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6051922" y="4509049"/>
            <a:ext cx="4588690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5003717" y="5016759"/>
            <a:ext cx="1793771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5003718" y="5262247"/>
            <a:ext cx="4588690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5"/>
          <p:cNvSpPr txBox="1"/>
          <p:nvPr/>
        </p:nvSpPr>
        <p:spPr>
          <a:xfrm>
            <a:off x="69112" y="118667"/>
            <a:ext cx="3081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存在问题分析</a:t>
            </a:r>
            <a:endParaRPr lang="zh-CN" altLang="en-US" sz="28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4"/>
          <p:cNvSpPr>
            <a:spLocks noChangeArrowheads="1"/>
          </p:cNvSpPr>
          <p:nvPr/>
        </p:nvSpPr>
        <p:spPr bwMode="auto">
          <a:xfrm flipH="1">
            <a:off x="5205632" y="2020984"/>
            <a:ext cx="1284870" cy="811112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4" name="Rectangle 38"/>
          <p:cNvSpPr>
            <a:spLocks noChangeArrowheads="1"/>
          </p:cNvSpPr>
          <p:nvPr/>
        </p:nvSpPr>
        <p:spPr bwMode="auto">
          <a:xfrm flipH="1">
            <a:off x="7266770" y="3434140"/>
            <a:ext cx="974849" cy="121957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5" name="Freeform 42"/>
          <p:cNvSpPr/>
          <p:nvPr/>
        </p:nvSpPr>
        <p:spPr bwMode="auto">
          <a:xfrm flipH="1">
            <a:off x="6490501" y="2020984"/>
            <a:ext cx="776268" cy="1535113"/>
          </a:xfrm>
          <a:custGeom>
            <a:avLst/>
            <a:gdLst>
              <a:gd name="T0" fmla="*/ 0 w 401"/>
              <a:gd name="T1" fmla="*/ 730 h 793"/>
              <a:gd name="T2" fmla="*/ 401 w 401"/>
              <a:gd name="T3" fmla="*/ 0 h 793"/>
              <a:gd name="T4" fmla="*/ 401 w 401"/>
              <a:gd name="T5" fmla="*/ 419 h 793"/>
              <a:gd name="T6" fmla="*/ 0 w 401"/>
              <a:gd name="T7" fmla="*/ 793 h 793"/>
              <a:gd name="T8" fmla="*/ 0 w 401"/>
              <a:gd name="T9" fmla="*/ 730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" h="793">
                <a:moveTo>
                  <a:pt x="0" y="730"/>
                </a:moveTo>
                <a:lnTo>
                  <a:pt x="401" y="0"/>
                </a:lnTo>
                <a:lnTo>
                  <a:pt x="401" y="419"/>
                </a:lnTo>
                <a:lnTo>
                  <a:pt x="0" y="793"/>
                </a:lnTo>
                <a:lnTo>
                  <a:pt x="0" y="730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6" name="Oval 61"/>
          <p:cNvSpPr/>
          <p:nvPr/>
        </p:nvSpPr>
        <p:spPr>
          <a:xfrm>
            <a:off x="4790571" y="2020984"/>
            <a:ext cx="811112" cy="811112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Arial" panose="020B0604020202020204" pitchFamily="34" charset="0"/>
            </a:endParaRPr>
          </a:p>
        </p:txBody>
      </p:sp>
      <p:sp>
        <p:nvSpPr>
          <p:cNvPr id="8" name="Rectangle 35"/>
          <p:cNvSpPr>
            <a:spLocks noChangeArrowheads="1"/>
          </p:cNvSpPr>
          <p:nvPr/>
        </p:nvSpPr>
        <p:spPr bwMode="auto">
          <a:xfrm flipH="1">
            <a:off x="5205632" y="2866941"/>
            <a:ext cx="1284870" cy="809177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9" name="Rectangle 39"/>
          <p:cNvSpPr>
            <a:spLocks noChangeArrowheads="1"/>
          </p:cNvSpPr>
          <p:nvPr/>
        </p:nvSpPr>
        <p:spPr bwMode="auto">
          <a:xfrm flipH="1">
            <a:off x="7266770" y="3565777"/>
            <a:ext cx="974849" cy="121957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10" name="Freeform 43"/>
          <p:cNvSpPr/>
          <p:nvPr/>
        </p:nvSpPr>
        <p:spPr bwMode="auto">
          <a:xfrm flipH="1">
            <a:off x="6490501" y="2866941"/>
            <a:ext cx="776268" cy="820791"/>
          </a:xfrm>
          <a:custGeom>
            <a:avLst/>
            <a:gdLst>
              <a:gd name="T0" fmla="*/ 0 w 401"/>
              <a:gd name="T1" fmla="*/ 361 h 424"/>
              <a:gd name="T2" fmla="*/ 401 w 401"/>
              <a:gd name="T3" fmla="*/ 0 h 424"/>
              <a:gd name="T4" fmla="*/ 401 w 401"/>
              <a:gd name="T5" fmla="*/ 418 h 424"/>
              <a:gd name="T6" fmla="*/ 0 w 401"/>
              <a:gd name="T7" fmla="*/ 424 h 424"/>
              <a:gd name="T8" fmla="*/ 0 w 401"/>
              <a:gd name="T9" fmla="*/ 361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" h="424">
                <a:moveTo>
                  <a:pt x="0" y="361"/>
                </a:moveTo>
                <a:lnTo>
                  <a:pt x="401" y="0"/>
                </a:lnTo>
                <a:lnTo>
                  <a:pt x="401" y="418"/>
                </a:lnTo>
                <a:lnTo>
                  <a:pt x="0" y="424"/>
                </a:lnTo>
                <a:lnTo>
                  <a:pt x="0" y="361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11" name="Oval 88"/>
          <p:cNvSpPr/>
          <p:nvPr/>
        </p:nvSpPr>
        <p:spPr>
          <a:xfrm>
            <a:off x="4790571" y="2867280"/>
            <a:ext cx="811112" cy="811112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Arial" panose="020B0604020202020204" pitchFamily="34" charset="0"/>
            </a:endParaRPr>
          </a:p>
        </p:txBody>
      </p:sp>
      <p:sp>
        <p:nvSpPr>
          <p:cNvPr id="13" name="Rectangle 36"/>
          <p:cNvSpPr>
            <a:spLocks noChangeArrowheads="1"/>
          </p:cNvSpPr>
          <p:nvPr/>
        </p:nvSpPr>
        <p:spPr bwMode="auto">
          <a:xfrm flipH="1">
            <a:off x="5205632" y="3710963"/>
            <a:ext cx="1284870" cy="811112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14" name="Rectangle 40"/>
          <p:cNvSpPr>
            <a:spLocks noChangeArrowheads="1"/>
          </p:cNvSpPr>
          <p:nvPr/>
        </p:nvSpPr>
        <p:spPr bwMode="auto">
          <a:xfrm flipH="1">
            <a:off x="7266770" y="3697413"/>
            <a:ext cx="974849" cy="125828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15" name="Freeform 45"/>
          <p:cNvSpPr/>
          <p:nvPr/>
        </p:nvSpPr>
        <p:spPr bwMode="auto">
          <a:xfrm flipH="1">
            <a:off x="6490501" y="3697413"/>
            <a:ext cx="776268" cy="824663"/>
          </a:xfrm>
          <a:custGeom>
            <a:avLst/>
            <a:gdLst>
              <a:gd name="T0" fmla="*/ 401 w 401"/>
              <a:gd name="T1" fmla="*/ 426 h 426"/>
              <a:gd name="T2" fmla="*/ 0 w 401"/>
              <a:gd name="T3" fmla="*/ 65 h 426"/>
              <a:gd name="T4" fmla="*/ 0 w 401"/>
              <a:gd name="T5" fmla="*/ 0 h 426"/>
              <a:gd name="T6" fmla="*/ 401 w 401"/>
              <a:gd name="T7" fmla="*/ 7 h 426"/>
              <a:gd name="T8" fmla="*/ 401 w 401"/>
              <a:gd name="T9" fmla="*/ 426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" h="426">
                <a:moveTo>
                  <a:pt x="401" y="426"/>
                </a:moveTo>
                <a:lnTo>
                  <a:pt x="0" y="65"/>
                </a:lnTo>
                <a:lnTo>
                  <a:pt x="0" y="0"/>
                </a:lnTo>
                <a:lnTo>
                  <a:pt x="401" y="7"/>
                </a:lnTo>
                <a:lnTo>
                  <a:pt x="401" y="426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16" name="Oval 89"/>
          <p:cNvSpPr/>
          <p:nvPr/>
        </p:nvSpPr>
        <p:spPr>
          <a:xfrm>
            <a:off x="4790571" y="3711302"/>
            <a:ext cx="811112" cy="811112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Arial" panose="020B0604020202020204" pitchFamily="34" charset="0"/>
            </a:endParaRPr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 flipH="1">
            <a:off x="5205632" y="4553050"/>
            <a:ext cx="1284870" cy="811112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19" name="Rectangle 41"/>
          <p:cNvSpPr>
            <a:spLocks noChangeArrowheads="1"/>
          </p:cNvSpPr>
          <p:nvPr/>
        </p:nvSpPr>
        <p:spPr bwMode="auto">
          <a:xfrm flipH="1">
            <a:off x="7266770" y="3832920"/>
            <a:ext cx="974849" cy="121957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20" name="Freeform 44"/>
          <p:cNvSpPr/>
          <p:nvPr/>
        </p:nvSpPr>
        <p:spPr bwMode="auto">
          <a:xfrm flipH="1">
            <a:off x="6490501" y="3832920"/>
            <a:ext cx="776268" cy="1531242"/>
          </a:xfrm>
          <a:custGeom>
            <a:avLst/>
            <a:gdLst>
              <a:gd name="T0" fmla="*/ 401 w 401"/>
              <a:gd name="T1" fmla="*/ 791 h 791"/>
              <a:gd name="T2" fmla="*/ 0 w 401"/>
              <a:gd name="T3" fmla="*/ 63 h 791"/>
              <a:gd name="T4" fmla="*/ 0 w 401"/>
              <a:gd name="T5" fmla="*/ 0 h 791"/>
              <a:gd name="T6" fmla="*/ 401 w 401"/>
              <a:gd name="T7" fmla="*/ 372 h 791"/>
              <a:gd name="T8" fmla="*/ 401 w 401"/>
              <a:gd name="T9" fmla="*/ 791 h 7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" h="791">
                <a:moveTo>
                  <a:pt x="401" y="791"/>
                </a:moveTo>
                <a:lnTo>
                  <a:pt x="0" y="63"/>
                </a:lnTo>
                <a:lnTo>
                  <a:pt x="0" y="0"/>
                </a:lnTo>
                <a:lnTo>
                  <a:pt x="401" y="372"/>
                </a:lnTo>
                <a:lnTo>
                  <a:pt x="401" y="791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21" name="Oval 90"/>
          <p:cNvSpPr/>
          <p:nvPr/>
        </p:nvSpPr>
        <p:spPr>
          <a:xfrm>
            <a:off x="4790571" y="4553049"/>
            <a:ext cx="811112" cy="811112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Arial" panose="020B0604020202020204" pitchFamily="34" charset="0"/>
            </a:endParaRPr>
          </a:p>
        </p:txBody>
      </p:sp>
      <p:sp>
        <p:nvSpPr>
          <p:cNvPr id="22" name="Oval 91"/>
          <p:cNvSpPr/>
          <p:nvPr/>
        </p:nvSpPr>
        <p:spPr>
          <a:xfrm>
            <a:off x="4879071" y="2107212"/>
            <a:ext cx="634110" cy="634109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>
                <a:sym typeface="Arial" panose="020B0604020202020204" pitchFamily="34" charset="0"/>
              </a:rPr>
              <a:t>1</a:t>
            </a:r>
            <a:endParaRPr lang="en-US" dirty="0">
              <a:sym typeface="Arial" panose="020B0604020202020204" pitchFamily="34" charset="0"/>
            </a:endParaRPr>
          </a:p>
        </p:txBody>
      </p:sp>
      <p:sp>
        <p:nvSpPr>
          <p:cNvPr id="23" name="Oval 92"/>
          <p:cNvSpPr/>
          <p:nvPr/>
        </p:nvSpPr>
        <p:spPr>
          <a:xfrm>
            <a:off x="4879071" y="2952944"/>
            <a:ext cx="634110" cy="634109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>
                <a:sym typeface="Arial" panose="020B0604020202020204" pitchFamily="34" charset="0"/>
              </a:rPr>
              <a:t>2</a:t>
            </a:r>
            <a:endParaRPr lang="en-US" dirty="0">
              <a:sym typeface="Arial" panose="020B0604020202020204" pitchFamily="34" charset="0"/>
            </a:endParaRPr>
          </a:p>
        </p:txBody>
      </p:sp>
      <p:sp>
        <p:nvSpPr>
          <p:cNvPr id="24" name="Oval 93"/>
          <p:cNvSpPr/>
          <p:nvPr/>
        </p:nvSpPr>
        <p:spPr>
          <a:xfrm>
            <a:off x="4879071" y="3797472"/>
            <a:ext cx="634110" cy="634109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>
                <a:sym typeface="Arial" panose="020B0604020202020204" pitchFamily="34" charset="0"/>
              </a:rPr>
              <a:t>3</a:t>
            </a:r>
            <a:endParaRPr lang="en-US" dirty="0">
              <a:sym typeface="Arial" panose="020B0604020202020204" pitchFamily="34" charset="0"/>
            </a:endParaRPr>
          </a:p>
        </p:txBody>
      </p:sp>
      <p:sp>
        <p:nvSpPr>
          <p:cNvPr id="25" name="Oval 94"/>
          <p:cNvSpPr/>
          <p:nvPr/>
        </p:nvSpPr>
        <p:spPr>
          <a:xfrm>
            <a:off x="4879071" y="4643204"/>
            <a:ext cx="634110" cy="634109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>
                <a:sym typeface="Arial" panose="020B0604020202020204" pitchFamily="34" charset="0"/>
              </a:rPr>
              <a:t>4</a:t>
            </a:r>
            <a:endParaRPr lang="en-US" dirty="0">
              <a:sym typeface="Arial" panose="020B0604020202020204" pitchFamily="34" charset="0"/>
            </a:endParaRPr>
          </a:p>
        </p:txBody>
      </p:sp>
      <p:sp>
        <p:nvSpPr>
          <p:cNvPr id="26" name="Text Placeholder 33"/>
          <p:cNvSpPr txBox="1"/>
          <p:nvPr/>
        </p:nvSpPr>
        <p:spPr>
          <a:xfrm>
            <a:off x="5639125" y="2310906"/>
            <a:ext cx="643846" cy="285905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Freeform 28"/>
          <p:cNvSpPr/>
          <p:nvPr/>
        </p:nvSpPr>
        <p:spPr bwMode="auto">
          <a:xfrm flipH="1">
            <a:off x="7607272" y="3299154"/>
            <a:ext cx="918383" cy="368805"/>
          </a:xfrm>
          <a:custGeom>
            <a:avLst/>
            <a:gdLst>
              <a:gd name="T0" fmla="*/ 505 w 635"/>
              <a:gd name="T1" fmla="*/ 31 h 254"/>
              <a:gd name="T2" fmla="*/ 218 w 635"/>
              <a:gd name="T3" fmla="*/ 67 h 254"/>
              <a:gd name="T4" fmla="*/ 0 w 635"/>
              <a:gd name="T5" fmla="*/ 254 h 254"/>
              <a:gd name="T6" fmla="*/ 487 w 635"/>
              <a:gd name="T7" fmla="*/ 254 h 254"/>
              <a:gd name="T8" fmla="*/ 575 w 635"/>
              <a:gd name="T9" fmla="*/ 178 h 254"/>
              <a:gd name="T10" fmla="*/ 505 w 635"/>
              <a:gd name="T11" fmla="*/ 31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5" h="254">
                <a:moveTo>
                  <a:pt x="505" y="31"/>
                </a:moveTo>
                <a:cubicBezTo>
                  <a:pt x="406" y="0"/>
                  <a:pt x="278" y="17"/>
                  <a:pt x="218" y="67"/>
                </a:cubicBezTo>
                <a:cubicBezTo>
                  <a:pt x="0" y="254"/>
                  <a:pt x="0" y="254"/>
                  <a:pt x="0" y="254"/>
                </a:cubicBezTo>
                <a:cubicBezTo>
                  <a:pt x="487" y="254"/>
                  <a:pt x="487" y="254"/>
                  <a:pt x="487" y="254"/>
                </a:cubicBezTo>
                <a:cubicBezTo>
                  <a:pt x="575" y="178"/>
                  <a:pt x="575" y="178"/>
                  <a:pt x="575" y="178"/>
                </a:cubicBezTo>
                <a:cubicBezTo>
                  <a:pt x="635" y="127"/>
                  <a:pt x="603" y="62"/>
                  <a:pt x="505" y="31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41" name="Freeform 23"/>
          <p:cNvSpPr/>
          <p:nvPr/>
        </p:nvSpPr>
        <p:spPr bwMode="auto">
          <a:xfrm flipH="1">
            <a:off x="7705728" y="3621153"/>
            <a:ext cx="1744766" cy="142841"/>
          </a:xfrm>
          <a:custGeom>
            <a:avLst/>
            <a:gdLst>
              <a:gd name="T0" fmla="*/ 1206 w 1206"/>
              <a:gd name="T1" fmla="*/ 49 h 98"/>
              <a:gd name="T2" fmla="*/ 1157 w 1206"/>
              <a:gd name="T3" fmla="*/ 98 h 98"/>
              <a:gd name="T4" fmla="*/ 49 w 1206"/>
              <a:gd name="T5" fmla="*/ 98 h 98"/>
              <a:gd name="T6" fmla="*/ 0 w 1206"/>
              <a:gd name="T7" fmla="*/ 49 h 98"/>
              <a:gd name="T8" fmla="*/ 0 w 1206"/>
              <a:gd name="T9" fmla="*/ 49 h 98"/>
              <a:gd name="T10" fmla="*/ 49 w 1206"/>
              <a:gd name="T11" fmla="*/ 0 h 98"/>
              <a:gd name="T12" fmla="*/ 1157 w 1206"/>
              <a:gd name="T13" fmla="*/ 0 h 98"/>
              <a:gd name="T14" fmla="*/ 1206 w 1206"/>
              <a:gd name="T15" fmla="*/ 49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06" h="98">
                <a:moveTo>
                  <a:pt x="1206" y="49"/>
                </a:moveTo>
                <a:cubicBezTo>
                  <a:pt x="1206" y="76"/>
                  <a:pt x="1184" y="98"/>
                  <a:pt x="1157" y="98"/>
                </a:cubicBezTo>
                <a:cubicBezTo>
                  <a:pt x="49" y="98"/>
                  <a:pt x="49" y="98"/>
                  <a:pt x="49" y="98"/>
                </a:cubicBezTo>
                <a:cubicBezTo>
                  <a:pt x="22" y="98"/>
                  <a:pt x="0" y="76"/>
                  <a:pt x="0" y="49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22"/>
                  <a:pt x="22" y="0"/>
                  <a:pt x="49" y="0"/>
                </a:cubicBezTo>
                <a:cubicBezTo>
                  <a:pt x="1157" y="0"/>
                  <a:pt x="1157" y="0"/>
                  <a:pt x="1157" y="0"/>
                </a:cubicBezTo>
                <a:cubicBezTo>
                  <a:pt x="1184" y="0"/>
                  <a:pt x="1206" y="22"/>
                  <a:pt x="1206" y="49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42" name="Freeform 22"/>
          <p:cNvSpPr/>
          <p:nvPr/>
        </p:nvSpPr>
        <p:spPr bwMode="auto">
          <a:xfrm flipH="1">
            <a:off x="7607272" y="3717187"/>
            <a:ext cx="918383" cy="715015"/>
          </a:xfrm>
          <a:custGeom>
            <a:avLst/>
            <a:gdLst>
              <a:gd name="T0" fmla="*/ 505 w 635"/>
              <a:gd name="T1" fmla="*/ 433 h 493"/>
              <a:gd name="T2" fmla="*/ 218 w 635"/>
              <a:gd name="T3" fmla="*/ 362 h 493"/>
              <a:gd name="T4" fmla="*/ 0 w 635"/>
              <a:gd name="T5" fmla="*/ 0 h 493"/>
              <a:gd name="T6" fmla="*/ 487 w 635"/>
              <a:gd name="T7" fmla="*/ 0 h 493"/>
              <a:gd name="T8" fmla="*/ 575 w 635"/>
              <a:gd name="T9" fmla="*/ 147 h 493"/>
              <a:gd name="T10" fmla="*/ 505 w 635"/>
              <a:gd name="T11" fmla="*/ 43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5" h="493">
                <a:moveTo>
                  <a:pt x="505" y="433"/>
                </a:moveTo>
                <a:cubicBezTo>
                  <a:pt x="406" y="493"/>
                  <a:pt x="278" y="461"/>
                  <a:pt x="218" y="362"/>
                </a:cubicBezTo>
                <a:cubicBezTo>
                  <a:pt x="0" y="0"/>
                  <a:pt x="0" y="0"/>
                  <a:pt x="0" y="0"/>
                </a:cubicBezTo>
                <a:cubicBezTo>
                  <a:pt x="487" y="0"/>
                  <a:pt x="487" y="0"/>
                  <a:pt x="487" y="0"/>
                </a:cubicBezTo>
                <a:cubicBezTo>
                  <a:pt x="575" y="147"/>
                  <a:pt x="575" y="147"/>
                  <a:pt x="575" y="147"/>
                </a:cubicBezTo>
                <a:cubicBezTo>
                  <a:pt x="635" y="246"/>
                  <a:pt x="603" y="374"/>
                  <a:pt x="505" y="433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43" name="Freeform 24"/>
          <p:cNvSpPr/>
          <p:nvPr/>
        </p:nvSpPr>
        <p:spPr bwMode="auto">
          <a:xfrm flipH="1">
            <a:off x="7625833" y="3717187"/>
            <a:ext cx="899822" cy="167052"/>
          </a:xfrm>
          <a:custGeom>
            <a:avLst/>
            <a:gdLst>
              <a:gd name="T0" fmla="*/ 218 w 622"/>
              <a:gd name="T1" fmla="*/ 58 h 115"/>
              <a:gd name="T2" fmla="*/ 0 w 622"/>
              <a:gd name="T3" fmla="*/ 0 h 115"/>
              <a:gd name="T4" fmla="*/ 487 w 622"/>
              <a:gd name="T5" fmla="*/ 0 h 115"/>
              <a:gd name="T6" fmla="*/ 622 w 622"/>
              <a:gd name="T7" fmla="*/ 62 h 115"/>
              <a:gd name="T8" fmla="*/ 218 w 622"/>
              <a:gd name="T9" fmla="*/ 58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2" h="115">
                <a:moveTo>
                  <a:pt x="218" y="58"/>
                </a:moveTo>
                <a:cubicBezTo>
                  <a:pt x="0" y="0"/>
                  <a:pt x="0" y="0"/>
                  <a:pt x="0" y="0"/>
                </a:cubicBezTo>
                <a:cubicBezTo>
                  <a:pt x="487" y="0"/>
                  <a:pt x="487" y="0"/>
                  <a:pt x="487" y="0"/>
                </a:cubicBezTo>
                <a:cubicBezTo>
                  <a:pt x="487" y="0"/>
                  <a:pt x="622" y="9"/>
                  <a:pt x="622" y="62"/>
                </a:cubicBezTo>
                <a:cubicBezTo>
                  <a:pt x="622" y="115"/>
                  <a:pt x="278" y="73"/>
                  <a:pt x="218" y="58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44" name="Freeform 29"/>
          <p:cNvSpPr/>
          <p:nvPr/>
        </p:nvSpPr>
        <p:spPr bwMode="auto">
          <a:xfrm flipH="1">
            <a:off x="7607272" y="2952945"/>
            <a:ext cx="918383" cy="715015"/>
          </a:xfrm>
          <a:custGeom>
            <a:avLst/>
            <a:gdLst>
              <a:gd name="T0" fmla="*/ 505 w 635"/>
              <a:gd name="T1" fmla="*/ 59 h 493"/>
              <a:gd name="T2" fmla="*/ 218 w 635"/>
              <a:gd name="T3" fmla="*/ 130 h 493"/>
              <a:gd name="T4" fmla="*/ 0 w 635"/>
              <a:gd name="T5" fmla="*/ 493 h 493"/>
              <a:gd name="T6" fmla="*/ 487 w 635"/>
              <a:gd name="T7" fmla="*/ 493 h 493"/>
              <a:gd name="T8" fmla="*/ 575 w 635"/>
              <a:gd name="T9" fmla="*/ 346 h 493"/>
              <a:gd name="T10" fmla="*/ 505 w 635"/>
              <a:gd name="T11" fmla="*/ 59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5" h="493">
                <a:moveTo>
                  <a:pt x="505" y="59"/>
                </a:moveTo>
                <a:cubicBezTo>
                  <a:pt x="406" y="0"/>
                  <a:pt x="278" y="32"/>
                  <a:pt x="218" y="130"/>
                </a:cubicBezTo>
                <a:cubicBezTo>
                  <a:pt x="0" y="493"/>
                  <a:pt x="0" y="493"/>
                  <a:pt x="0" y="493"/>
                </a:cubicBezTo>
                <a:cubicBezTo>
                  <a:pt x="487" y="493"/>
                  <a:pt x="487" y="493"/>
                  <a:pt x="487" y="493"/>
                </a:cubicBezTo>
                <a:cubicBezTo>
                  <a:pt x="575" y="346"/>
                  <a:pt x="575" y="346"/>
                  <a:pt x="575" y="346"/>
                </a:cubicBezTo>
                <a:cubicBezTo>
                  <a:pt x="635" y="247"/>
                  <a:pt x="603" y="119"/>
                  <a:pt x="505" y="59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45" name="Freeform 30"/>
          <p:cNvSpPr/>
          <p:nvPr/>
        </p:nvSpPr>
        <p:spPr bwMode="auto">
          <a:xfrm flipH="1">
            <a:off x="7675062" y="3299154"/>
            <a:ext cx="850594" cy="368805"/>
          </a:xfrm>
          <a:custGeom>
            <a:avLst/>
            <a:gdLst>
              <a:gd name="T0" fmla="*/ 588 w 588"/>
              <a:gd name="T1" fmla="*/ 81 h 254"/>
              <a:gd name="T2" fmla="*/ 505 w 588"/>
              <a:gd name="T3" fmla="*/ 31 h 254"/>
              <a:gd name="T4" fmla="*/ 218 w 588"/>
              <a:gd name="T5" fmla="*/ 67 h 254"/>
              <a:gd name="T6" fmla="*/ 0 w 588"/>
              <a:gd name="T7" fmla="*/ 254 h 254"/>
              <a:gd name="T8" fmla="*/ 487 w 588"/>
              <a:gd name="T9" fmla="*/ 254 h 254"/>
              <a:gd name="T10" fmla="*/ 575 w 588"/>
              <a:gd name="T11" fmla="*/ 107 h 254"/>
              <a:gd name="T12" fmla="*/ 588 w 588"/>
              <a:gd name="T13" fmla="*/ 81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8" h="254">
                <a:moveTo>
                  <a:pt x="588" y="81"/>
                </a:moveTo>
                <a:cubicBezTo>
                  <a:pt x="572" y="61"/>
                  <a:pt x="543" y="43"/>
                  <a:pt x="505" y="31"/>
                </a:cubicBezTo>
                <a:cubicBezTo>
                  <a:pt x="406" y="0"/>
                  <a:pt x="278" y="17"/>
                  <a:pt x="218" y="67"/>
                </a:cubicBezTo>
                <a:cubicBezTo>
                  <a:pt x="0" y="254"/>
                  <a:pt x="0" y="254"/>
                  <a:pt x="0" y="254"/>
                </a:cubicBezTo>
                <a:cubicBezTo>
                  <a:pt x="487" y="254"/>
                  <a:pt x="487" y="254"/>
                  <a:pt x="487" y="254"/>
                </a:cubicBezTo>
                <a:cubicBezTo>
                  <a:pt x="575" y="107"/>
                  <a:pt x="575" y="107"/>
                  <a:pt x="575" y="107"/>
                </a:cubicBezTo>
                <a:cubicBezTo>
                  <a:pt x="580" y="98"/>
                  <a:pt x="585" y="90"/>
                  <a:pt x="588" y="81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33" name="Freeform 21"/>
          <p:cNvSpPr/>
          <p:nvPr/>
        </p:nvSpPr>
        <p:spPr bwMode="auto">
          <a:xfrm flipH="1">
            <a:off x="10016761" y="3666345"/>
            <a:ext cx="746489" cy="52456"/>
          </a:xfrm>
          <a:custGeom>
            <a:avLst/>
            <a:gdLst>
              <a:gd name="T0" fmla="*/ 104 w 516"/>
              <a:gd name="T1" fmla="*/ 0 h 36"/>
              <a:gd name="T2" fmla="*/ 0 w 516"/>
              <a:gd name="T3" fmla="*/ 18 h 36"/>
              <a:gd name="T4" fmla="*/ 104 w 516"/>
              <a:gd name="T5" fmla="*/ 36 h 36"/>
              <a:gd name="T6" fmla="*/ 516 w 516"/>
              <a:gd name="T7" fmla="*/ 36 h 36"/>
              <a:gd name="T8" fmla="*/ 516 w 516"/>
              <a:gd name="T9" fmla="*/ 0 h 36"/>
              <a:gd name="T10" fmla="*/ 104 w 516"/>
              <a:gd name="T11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6" h="36">
                <a:moveTo>
                  <a:pt x="104" y="0"/>
                </a:moveTo>
                <a:cubicBezTo>
                  <a:pt x="104" y="0"/>
                  <a:pt x="0" y="12"/>
                  <a:pt x="0" y="18"/>
                </a:cubicBezTo>
                <a:cubicBezTo>
                  <a:pt x="0" y="24"/>
                  <a:pt x="104" y="36"/>
                  <a:pt x="104" y="36"/>
                </a:cubicBezTo>
                <a:cubicBezTo>
                  <a:pt x="516" y="36"/>
                  <a:pt x="516" y="36"/>
                  <a:pt x="516" y="36"/>
                </a:cubicBezTo>
                <a:cubicBezTo>
                  <a:pt x="516" y="0"/>
                  <a:pt x="516" y="0"/>
                  <a:pt x="516" y="0"/>
                </a:cubicBezTo>
                <a:lnTo>
                  <a:pt x="104" y="0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34" name="Freeform 25"/>
          <p:cNvSpPr/>
          <p:nvPr/>
        </p:nvSpPr>
        <p:spPr bwMode="auto">
          <a:xfrm flipH="1">
            <a:off x="9935587" y="3538837"/>
            <a:ext cx="323613" cy="307472"/>
          </a:xfrm>
          <a:custGeom>
            <a:avLst/>
            <a:gdLst>
              <a:gd name="T0" fmla="*/ 181 w 401"/>
              <a:gd name="T1" fmla="*/ 0 h 381"/>
              <a:gd name="T2" fmla="*/ 0 w 401"/>
              <a:gd name="T3" fmla="*/ 138 h 381"/>
              <a:gd name="T4" fmla="*/ 0 w 401"/>
              <a:gd name="T5" fmla="*/ 243 h 381"/>
              <a:gd name="T6" fmla="*/ 181 w 401"/>
              <a:gd name="T7" fmla="*/ 381 h 381"/>
              <a:gd name="T8" fmla="*/ 401 w 401"/>
              <a:gd name="T9" fmla="*/ 381 h 381"/>
              <a:gd name="T10" fmla="*/ 401 w 401"/>
              <a:gd name="T11" fmla="*/ 0 h 381"/>
              <a:gd name="T12" fmla="*/ 181 w 401"/>
              <a:gd name="T13" fmla="*/ 0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1" h="381">
                <a:moveTo>
                  <a:pt x="181" y="0"/>
                </a:moveTo>
                <a:lnTo>
                  <a:pt x="0" y="138"/>
                </a:lnTo>
                <a:lnTo>
                  <a:pt x="0" y="243"/>
                </a:lnTo>
                <a:lnTo>
                  <a:pt x="181" y="381"/>
                </a:lnTo>
                <a:lnTo>
                  <a:pt x="401" y="381"/>
                </a:lnTo>
                <a:lnTo>
                  <a:pt x="401" y="0"/>
                </a:lnTo>
                <a:lnTo>
                  <a:pt x="181" y="0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35" name="Freeform 26"/>
          <p:cNvSpPr/>
          <p:nvPr/>
        </p:nvSpPr>
        <p:spPr bwMode="auto">
          <a:xfrm flipH="1">
            <a:off x="9272221" y="3538837"/>
            <a:ext cx="324421" cy="307472"/>
          </a:xfrm>
          <a:custGeom>
            <a:avLst/>
            <a:gdLst>
              <a:gd name="T0" fmla="*/ 221 w 402"/>
              <a:gd name="T1" fmla="*/ 0 h 381"/>
              <a:gd name="T2" fmla="*/ 402 w 402"/>
              <a:gd name="T3" fmla="*/ 72 h 381"/>
              <a:gd name="T4" fmla="*/ 402 w 402"/>
              <a:gd name="T5" fmla="*/ 307 h 381"/>
              <a:gd name="T6" fmla="*/ 221 w 402"/>
              <a:gd name="T7" fmla="*/ 381 h 381"/>
              <a:gd name="T8" fmla="*/ 0 w 402"/>
              <a:gd name="T9" fmla="*/ 381 h 381"/>
              <a:gd name="T10" fmla="*/ 0 w 402"/>
              <a:gd name="T11" fmla="*/ 0 h 381"/>
              <a:gd name="T12" fmla="*/ 221 w 402"/>
              <a:gd name="T13" fmla="*/ 0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2" h="381">
                <a:moveTo>
                  <a:pt x="221" y="0"/>
                </a:moveTo>
                <a:lnTo>
                  <a:pt x="402" y="72"/>
                </a:lnTo>
                <a:lnTo>
                  <a:pt x="402" y="307"/>
                </a:lnTo>
                <a:lnTo>
                  <a:pt x="221" y="381"/>
                </a:lnTo>
                <a:lnTo>
                  <a:pt x="0" y="381"/>
                </a:lnTo>
                <a:lnTo>
                  <a:pt x="0" y="0"/>
                </a:lnTo>
                <a:lnTo>
                  <a:pt x="221" y="0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36" name="Rectangle 27"/>
          <p:cNvSpPr>
            <a:spLocks noChangeArrowheads="1"/>
          </p:cNvSpPr>
          <p:nvPr/>
        </p:nvSpPr>
        <p:spPr bwMode="auto">
          <a:xfrm flipH="1">
            <a:off x="9478009" y="3525925"/>
            <a:ext cx="604455" cy="333296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37" name="Rectangle 31"/>
          <p:cNvSpPr>
            <a:spLocks noChangeArrowheads="1"/>
          </p:cNvSpPr>
          <p:nvPr/>
        </p:nvSpPr>
        <p:spPr bwMode="auto">
          <a:xfrm flipH="1">
            <a:off x="10012254" y="3525925"/>
            <a:ext cx="25824" cy="333296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38" name="Rectangle 32"/>
          <p:cNvSpPr>
            <a:spLocks noChangeArrowheads="1"/>
          </p:cNvSpPr>
          <p:nvPr/>
        </p:nvSpPr>
        <p:spPr bwMode="auto">
          <a:xfrm flipH="1">
            <a:off x="9899272" y="3525925"/>
            <a:ext cx="51649" cy="333296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39" name="Rectangle 33"/>
          <p:cNvSpPr>
            <a:spLocks noChangeArrowheads="1"/>
          </p:cNvSpPr>
          <p:nvPr/>
        </p:nvSpPr>
        <p:spPr bwMode="auto">
          <a:xfrm flipH="1">
            <a:off x="9560325" y="3525925"/>
            <a:ext cx="52457" cy="333296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50" name="TextBox 13"/>
          <p:cNvSpPr txBox="1"/>
          <p:nvPr/>
        </p:nvSpPr>
        <p:spPr>
          <a:xfrm>
            <a:off x="1907444" y="2218573"/>
            <a:ext cx="265893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13"/>
          <p:cNvSpPr txBox="1"/>
          <p:nvPr/>
        </p:nvSpPr>
        <p:spPr>
          <a:xfrm>
            <a:off x="1564105" y="2504478"/>
            <a:ext cx="3018935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13"/>
          <p:cNvSpPr txBox="1"/>
          <p:nvPr/>
        </p:nvSpPr>
        <p:spPr>
          <a:xfrm>
            <a:off x="1907444" y="3064869"/>
            <a:ext cx="265893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Box 13"/>
          <p:cNvSpPr txBox="1"/>
          <p:nvPr/>
        </p:nvSpPr>
        <p:spPr>
          <a:xfrm>
            <a:off x="1564105" y="3350774"/>
            <a:ext cx="3018935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Box 13"/>
          <p:cNvSpPr txBox="1"/>
          <p:nvPr/>
        </p:nvSpPr>
        <p:spPr>
          <a:xfrm>
            <a:off x="1907444" y="3957564"/>
            <a:ext cx="265893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13"/>
          <p:cNvSpPr txBox="1"/>
          <p:nvPr/>
        </p:nvSpPr>
        <p:spPr>
          <a:xfrm>
            <a:off x="1564105" y="4243469"/>
            <a:ext cx="3018935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Box 13"/>
          <p:cNvSpPr txBox="1"/>
          <p:nvPr/>
        </p:nvSpPr>
        <p:spPr>
          <a:xfrm>
            <a:off x="1907444" y="4823754"/>
            <a:ext cx="265893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Box 13"/>
          <p:cNvSpPr txBox="1"/>
          <p:nvPr/>
        </p:nvSpPr>
        <p:spPr>
          <a:xfrm>
            <a:off x="1564105" y="5109659"/>
            <a:ext cx="3018935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xt Placeholder 33"/>
          <p:cNvSpPr txBox="1"/>
          <p:nvPr/>
        </p:nvSpPr>
        <p:spPr>
          <a:xfrm>
            <a:off x="5639125" y="3134383"/>
            <a:ext cx="643846" cy="285905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 Placeholder 33"/>
          <p:cNvSpPr txBox="1"/>
          <p:nvPr/>
        </p:nvSpPr>
        <p:spPr>
          <a:xfrm>
            <a:off x="5639125" y="3973566"/>
            <a:ext cx="643846" cy="285905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 Placeholder 33"/>
          <p:cNvSpPr txBox="1"/>
          <p:nvPr/>
        </p:nvSpPr>
        <p:spPr>
          <a:xfrm>
            <a:off x="5639125" y="4828013"/>
            <a:ext cx="643846" cy="285905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5"/>
          <p:cNvSpPr txBox="1"/>
          <p:nvPr/>
        </p:nvSpPr>
        <p:spPr>
          <a:xfrm>
            <a:off x="69112" y="118667"/>
            <a:ext cx="3081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存在问题分析</a:t>
            </a:r>
            <a:endParaRPr lang="zh-CN" altLang="en-US" sz="28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2954254" y="3363876"/>
            <a:ext cx="6283493" cy="1449032"/>
            <a:chOff x="2215690" y="2931749"/>
            <a:chExt cx="4712620" cy="1086774"/>
          </a:xfrm>
        </p:grpSpPr>
        <p:sp>
          <p:nvSpPr>
            <p:cNvPr id="2" name="Chevron 1"/>
            <p:cNvSpPr/>
            <p:nvPr/>
          </p:nvSpPr>
          <p:spPr>
            <a:xfrm>
              <a:off x="5923984" y="2931749"/>
              <a:ext cx="1004326" cy="1086774"/>
            </a:xfrm>
            <a:prstGeom prst="chevron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72000">
                  <a:schemeClr val="bg1">
                    <a:alpha val="0"/>
                  </a:schemeClr>
                </a:gs>
                <a:gs pos="0">
                  <a:schemeClr val="bg1">
                    <a:alpha val="37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7" name="Chevron 6"/>
            <p:cNvSpPr/>
            <p:nvPr/>
          </p:nvSpPr>
          <p:spPr>
            <a:xfrm flipH="1">
              <a:off x="2215690" y="2931749"/>
              <a:ext cx="1004326" cy="1086774"/>
            </a:xfrm>
            <a:prstGeom prst="chevron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72000">
                  <a:schemeClr val="bg1">
                    <a:alpha val="0"/>
                  </a:schemeClr>
                </a:gs>
                <a:gs pos="0">
                  <a:schemeClr val="bg1">
                    <a:alpha val="37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899930" y="3199774"/>
            <a:ext cx="4392140" cy="1777235"/>
            <a:chOff x="2924947" y="2808673"/>
            <a:chExt cx="3294105" cy="1332926"/>
          </a:xfrm>
        </p:grpSpPr>
        <p:sp>
          <p:nvSpPr>
            <p:cNvPr id="3" name="Chevron 2"/>
            <p:cNvSpPr/>
            <p:nvPr/>
          </p:nvSpPr>
          <p:spPr>
            <a:xfrm>
              <a:off x="4987248" y="2808673"/>
              <a:ext cx="1231804" cy="1332926"/>
            </a:xfrm>
            <a:prstGeom prst="chevron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72000">
                  <a:schemeClr val="bg1">
                    <a:alpha val="0"/>
                  </a:schemeClr>
                </a:gs>
                <a:gs pos="0">
                  <a:schemeClr val="bg1">
                    <a:alpha val="37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" name="Chevron 7"/>
            <p:cNvSpPr/>
            <p:nvPr/>
          </p:nvSpPr>
          <p:spPr>
            <a:xfrm flipH="1">
              <a:off x="2924947" y="2808673"/>
              <a:ext cx="1231804" cy="1332926"/>
            </a:xfrm>
            <a:prstGeom prst="chevron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72000">
                  <a:schemeClr val="bg1">
                    <a:alpha val="0"/>
                  </a:schemeClr>
                </a:gs>
                <a:gs pos="0">
                  <a:schemeClr val="bg1">
                    <a:alpha val="37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038804" y="2899992"/>
            <a:ext cx="6114392" cy="2552452"/>
            <a:chOff x="2279103" y="2583836"/>
            <a:chExt cx="4585794" cy="1914339"/>
          </a:xfrm>
        </p:grpSpPr>
        <p:cxnSp>
          <p:nvCxnSpPr>
            <p:cNvPr id="12" name="Straight Connector 11"/>
            <p:cNvCxnSpPr>
              <a:endCxn id="7" idx="0"/>
            </p:cNvCxnSpPr>
            <p:nvPr/>
          </p:nvCxnSpPr>
          <p:spPr>
            <a:xfrm>
              <a:off x="2279103" y="2583838"/>
              <a:ext cx="689832" cy="347911"/>
            </a:xfrm>
            <a:prstGeom prst="bentConnector2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72000">
                  <a:schemeClr val="bg1">
                    <a:alpha val="0"/>
                  </a:schemeClr>
                </a:gs>
                <a:gs pos="0">
                  <a:schemeClr val="bg1">
                    <a:alpha val="37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11"/>
            <p:cNvCxnSpPr>
              <a:endCxn id="2" idx="0"/>
            </p:cNvCxnSpPr>
            <p:nvPr/>
          </p:nvCxnSpPr>
          <p:spPr>
            <a:xfrm rot="10800000" flipV="1">
              <a:off x="6175065" y="2583836"/>
              <a:ext cx="689832" cy="347913"/>
            </a:xfrm>
            <a:prstGeom prst="bentConnector2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72000">
                  <a:schemeClr val="bg1">
                    <a:alpha val="0"/>
                  </a:schemeClr>
                </a:gs>
                <a:gs pos="0">
                  <a:schemeClr val="bg1">
                    <a:alpha val="37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3" name="Straight Connector 11"/>
            <p:cNvCxnSpPr>
              <a:endCxn id="8" idx="2"/>
            </p:cNvCxnSpPr>
            <p:nvPr/>
          </p:nvCxnSpPr>
          <p:spPr>
            <a:xfrm flipV="1">
              <a:off x="2279103" y="4141600"/>
              <a:ext cx="1569696" cy="342065"/>
            </a:xfrm>
            <a:prstGeom prst="bentConnector2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72000">
                  <a:schemeClr val="bg1">
                    <a:alpha val="0"/>
                  </a:schemeClr>
                </a:gs>
                <a:gs pos="0">
                  <a:schemeClr val="bg1">
                    <a:alpha val="37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11"/>
            <p:cNvCxnSpPr>
              <a:endCxn id="3" idx="2"/>
            </p:cNvCxnSpPr>
            <p:nvPr/>
          </p:nvCxnSpPr>
          <p:spPr>
            <a:xfrm rot="10800000">
              <a:off x="5295200" y="4141601"/>
              <a:ext cx="1567122" cy="356574"/>
            </a:xfrm>
            <a:prstGeom prst="bentConnector2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72000">
                  <a:schemeClr val="bg1">
                    <a:alpha val="0"/>
                  </a:schemeClr>
                </a:gs>
                <a:gs pos="0">
                  <a:schemeClr val="bg1">
                    <a:alpha val="37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4" name="Diamond 3"/>
          <p:cNvSpPr/>
          <p:nvPr/>
        </p:nvSpPr>
        <p:spPr>
          <a:xfrm>
            <a:off x="5014756" y="2918387"/>
            <a:ext cx="2162488" cy="2340013"/>
          </a:xfrm>
          <a:prstGeom prst="diamond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41" name="Group 40"/>
          <p:cNvGrpSpPr/>
          <p:nvPr/>
        </p:nvGrpSpPr>
        <p:grpSpPr>
          <a:xfrm>
            <a:off x="5845386" y="3735585"/>
            <a:ext cx="501231" cy="705616"/>
            <a:chOff x="5280036" y="2649535"/>
            <a:chExt cx="206365" cy="290513"/>
          </a:xfrm>
          <a:noFill/>
        </p:grpSpPr>
        <p:sp>
          <p:nvSpPr>
            <p:cNvPr id="42" name="Freeform 329"/>
            <p:cNvSpPr/>
            <p:nvPr/>
          </p:nvSpPr>
          <p:spPr bwMode="auto">
            <a:xfrm>
              <a:off x="5305437" y="2930523"/>
              <a:ext cx="171450" cy="9525"/>
            </a:xfrm>
            <a:custGeom>
              <a:avLst/>
              <a:gdLst/>
              <a:ahLst/>
              <a:cxnLst>
                <a:cxn ang="0">
                  <a:pos x="76" y="2"/>
                </a:cxn>
                <a:cxn ang="0">
                  <a:pos x="74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74" y="4"/>
                </a:cxn>
                <a:cxn ang="0">
                  <a:pos x="76" y="2"/>
                </a:cxn>
              </a:cxnLst>
              <a:rect l="0" t="0" r="r" b="b"/>
              <a:pathLst>
                <a:path w="76" h="4">
                  <a:moveTo>
                    <a:pt x="76" y="2"/>
                  </a:moveTo>
                  <a:cubicBezTo>
                    <a:pt x="76" y="1"/>
                    <a:pt x="75" y="0"/>
                    <a:pt x="7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5" y="4"/>
                    <a:pt x="76" y="3"/>
                    <a:pt x="76" y="2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330"/>
            <p:cNvSpPr/>
            <p:nvPr/>
          </p:nvSpPr>
          <p:spPr bwMode="auto">
            <a:xfrm>
              <a:off x="5280036" y="2649535"/>
              <a:ext cx="187326" cy="271462"/>
            </a:xfrm>
            <a:custGeom>
              <a:avLst/>
              <a:gdLst/>
              <a:ahLst/>
              <a:cxnLst>
                <a:cxn ang="0">
                  <a:pos x="4" y="37"/>
                </a:cxn>
                <a:cxn ang="0">
                  <a:pos x="2" y="47"/>
                </a:cxn>
                <a:cxn ang="0">
                  <a:pos x="13" y="57"/>
                </a:cxn>
                <a:cxn ang="0">
                  <a:pos x="19" y="56"/>
                </a:cxn>
                <a:cxn ang="0">
                  <a:pos x="31" y="48"/>
                </a:cxn>
                <a:cxn ang="0">
                  <a:pos x="41" y="49"/>
                </a:cxn>
                <a:cxn ang="0">
                  <a:pos x="41" y="49"/>
                </a:cxn>
                <a:cxn ang="0">
                  <a:pos x="28" y="70"/>
                </a:cxn>
                <a:cxn ang="0">
                  <a:pos x="12" y="102"/>
                </a:cxn>
                <a:cxn ang="0">
                  <a:pos x="20" y="119"/>
                </a:cxn>
                <a:cxn ang="0">
                  <a:pos x="21" y="120"/>
                </a:cxn>
                <a:cxn ang="0">
                  <a:pos x="77" y="120"/>
                </a:cxn>
                <a:cxn ang="0">
                  <a:pos x="79" y="118"/>
                </a:cxn>
                <a:cxn ang="0">
                  <a:pos x="77" y="116"/>
                </a:cxn>
                <a:cxn ang="0">
                  <a:pos x="22" y="116"/>
                </a:cxn>
                <a:cxn ang="0">
                  <a:pos x="16" y="102"/>
                </a:cxn>
                <a:cxn ang="0">
                  <a:pos x="30" y="73"/>
                </a:cxn>
                <a:cxn ang="0">
                  <a:pos x="45" y="48"/>
                </a:cxn>
                <a:cxn ang="0">
                  <a:pos x="45" y="48"/>
                </a:cxn>
                <a:cxn ang="0">
                  <a:pos x="50" y="43"/>
                </a:cxn>
                <a:cxn ang="0">
                  <a:pos x="53" y="29"/>
                </a:cxn>
                <a:cxn ang="0">
                  <a:pos x="50" y="28"/>
                </a:cxn>
                <a:cxn ang="0">
                  <a:pos x="49" y="31"/>
                </a:cxn>
                <a:cxn ang="0">
                  <a:pos x="47" y="41"/>
                </a:cxn>
                <a:cxn ang="0">
                  <a:pos x="40" y="45"/>
                </a:cxn>
                <a:cxn ang="0">
                  <a:pos x="32" y="44"/>
                </a:cxn>
                <a:cxn ang="0">
                  <a:pos x="30" y="44"/>
                </a:cxn>
                <a:cxn ang="0">
                  <a:pos x="17" y="53"/>
                </a:cxn>
                <a:cxn ang="0">
                  <a:pos x="14" y="53"/>
                </a:cxn>
                <a:cxn ang="0">
                  <a:pos x="6" y="45"/>
                </a:cxn>
                <a:cxn ang="0">
                  <a:pos x="7" y="41"/>
                </a:cxn>
                <a:cxn ang="0">
                  <a:pos x="28" y="16"/>
                </a:cxn>
                <a:cxn ang="0">
                  <a:pos x="28" y="14"/>
                </a:cxn>
                <a:cxn ang="0">
                  <a:pos x="25" y="6"/>
                </a:cxn>
                <a:cxn ang="0">
                  <a:pos x="44" y="12"/>
                </a:cxn>
                <a:cxn ang="0">
                  <a:pos x="79" y="52"/>
                </a:cxn>
                <a:cxn ang="0">
                  <a:pos x="71" y="93"/>
                </a:cxn>
                <a:cxn ang="0">
                  <a:pos x="72" y="96"/>
                </a:cxn>
                <a:cxn ang="0">
                  <a:pos x="73" y="96"/>
                </a:cxn>
                <a:cxn ang="0">
                  <a:pos x="75" y="95"/>
                </a:cxn>
                <a:cxn ang="0">
                  <a:pos x="83" y="52"/>
                </a:cxn>
                <a:cxn ang="0">
                  <a:pos x="44" y="8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21" y="2"/>
                </a:cxn>
                <a:cxn ang="0">
                  <a:pos x="24" y="15"/>
                </a:cxn>
                <a:cxn ang="0">
                  <a:pos x="4" y="37"/>
                </a:cxn>
              </a:cxnLst>
              <a:rect l="0" t="0" r="r" b="b"/>
              <a:pathLst>
                <a:path w="83" h="120">
                  <a:moveTo>
                    <a:pt x="4" y="37"/>
                  </a:moveTo>
                  <a:cubicBezTo>
                    <a:pt x="2" y="39"/>
                    <a:pt x="0" y="42"/>
                    <a:pt x="2" y="47"/>
                  </a:cubicBezTo>
                  <a:cubicBezTo>
                    <a:pt x="4" y="51"/>
                    <a:pt x="8" y="56"/>
                    <a:pt x="13" y="57"/>
                  </a:cubicBezTo>
                  <a:cubicBezTo>
                    <a:pt x="15" y="58"/>
                    <a:pt x="17" y="57"/>
                    <a:pt x="19" y="56"/>
                  </a:cubicBezTo>
                  <a:cubicBezTo>
                    <a:pt x="24" y="53"/>
                    <a:pt x="29" y="50"/>
                    <a:pt x="31" y="48"/>
                  </a:cubicBezTo>
                  <a:cubicBezTo>
                    <a:pt x="34" y="50"/>
                    <a:pt x="37" y="50"/>
                    <a:pt x="4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56"/>
                    <a:pt x="39" y="60"/>
                    <a:pt x="28" y="70"/>
                  </a:cubicBezTo>
                  <a:cubicBezTo>
                    <a:pt x="18" y="79"/>
                    <a:pt x="12" y="91"/>
                    <a:pt x="12" y="102"/>
                  </a:cubicBezTo>
                  <a:cubicBezTo>
                    <a:pt x="12" y="109"/>
                    <a:pt x="15" y="115"/>
                    <a:pt x="20" y="119"/>
                  </a:cubicBezTo>
                  <a:cubicBezTo>
                    <a:pt x="20" y="120"/>
                    <a:pt x="21" y="120"/>
                    <a:pt x="21" y="120"/>
                  </a:cubicBezTo>
                  <a:cubicBezTo>
                    <a:pt x="77" y="120"/>
                    <a:pt x="77" y="120"/>
                    <a:pt x="77" y="120"/>
                  </a:cubicBezTo>
                  <a:cubicBezTo>
                    <a:pt x="78" y="120"/>
                    <a:pt x="79" y="119"/>
                    <a:pt x="79" y="118"/>
                  </a:cubicBezTo>
                  <a:cubicBezTo>
                    <a:pt x="79" y="117"/>
                    <a:pt x="78" y="116"/>
                    <a:pt x="77" y="116"/>
                  </a:cubicBezTo>
                  <a:cubicBezTo>
                    <a:pt x="22" y="116"/>
                    <a:pt x="22" y="116"/>
                    <a:pt x="22" y="116"/>
                  </a:cubicBezTo>
                  <a:cubicBezTo>
                    <a:pt x="18" y="112"/>
                    <a:pt x="16" y="107"/>
                    <a:pt x="16" y="102"/>
                  </a:cubicBezTo>
                  <a:cubicBezTo>
                    <a:pt x="16" y="92"/>
                    <a:pt x="22" y="81"/>
                    <a:pt x="30" y="73"/>
                  </a:cubicBezTo>
                  <a:cubicBezTo>
                    <a:pt x="42" y="62"/>
                    <a:pt x="45" y="57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7" y="46"/>
                    <a:pt x="49" y="45"/>
                    <a:pt x="50" y="43"/>
                  </a:cubicBezTo>
                  <a:cubicBezTo>
                    <a:pt x="52" y="41"/>
                    <a:pt x="55" y="34"/>
                    <a:pt x="53" y="29"/>
                  </a:cubicBezTo>
                  <a:cubicBezTo>
                    <a:pt x="52" y="28"/>
                    <a:pt x="51" y="28"/>
                    <a:pt x="50" y="28"/>
                  </a:cubicBezTo>
                  <a:cubicBezTo>
                    <a:pt x="49" y="29"/>
                    <a:pt x="49" y="30"/>
                    <a:pt x="49" y="31"/>
                  </a:cubicBezTo>
                  <a:cubicBezTo>
                    <a:pt x="50" y="33"/>
                    <a:pt x="50" y="37"/>
                    <a:pt x="47" y="41"/>
                  </a:cubicBezTo>
                  <a:cubicBezTo>
                    <a:pt x="46" y="43"/>
                    <a:pt x="43" y="45"/>
                    <a:pt x="40" y="45"/>
                  </a:cubicBezTo>
                  <a:cubicBezTo>
                    <a:pt x="37" y="46"/>
                    <a:pt x="34" y="46"/>
                    <a:pt x="32" y="44"/>
                  </a:cubicBezTo>
                  <a:cubicBezTo>
                    <a:pt x="31" y="44"/>
                    <a:pt x="31" y="44"/>
                    <a:pt x="30" y="44"/>
                  </a:cubicBezTo>
                  <a:cubicBezTo>
                    <a:pt x="30" y="44"/>
                    <a:pt x="23" y="49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1" y="52"/>
                    <a:pt x="8" y="48"/>
                    <a:pt x="6" y="45"/>
                  </a:cubicBezTo>
                  <a:cubicBezTo>
                    <a:pt x="5" y="42"/>
                    <a:pt x="6" y="41"/>
                    <a:pt x="7" y="41"/>
                  </a:cubicBezTo>
                  <a:cubicBezTo>
                    <a:pt x="20" y="29"/>
                    <a:pt x="27" y="16"/>
                    <a:pt x="28" y="16"/>
                  </a:cubicBezTo>
                  <a:cubicBezTo>
                    <a:pt x="28" y="15"/>
                    <a:pt x="28" y="15"/>
                    <a:pt x="28" y="14"/>
                  </a:cubicBezTo>
                  <a:cubicBezTo>
                    <a:pt x="28" y="14"/>
                    <a:pt x="26" y="10"/>
                    <a:pt x="25" y="6"/>
                  </a:cubicBezTo>
                  <a:cubicBezTo>
                    <a:pt x="30" y="9"/>
                    <a:pt x="37" y="12"/>
                    <a:pt x="44" y="12"/>
                  </a:cubicBezTo>
                  <a:cubicBezTo>
                    <a:pt x="55" y="12"/>
                    <a:pt x="79" y="16"/>
                    <a:pt x="79" y="52"/>
                  </a:cubicBezTo>
                  <a:cubicBezTo>
                    <a:pt x="79" y="52"/>
                    <a:pt x="79" y="72"/>
                    <a:pt x="71" y="93"/>
                  </a:cubicBezTo>
                  <a:cubicBezTo>
                    <a:pt x="71" y="94"/>
                    <a:pt x="71" y="96"/>
                    <a:pt x="72" y="96"/>
                  </a:cubicBezTo>
                  <a:cubicBezTo>
                    <a:pt x="73" y="96"/>
                    <a:pt x="73" y="96"/>
                    <a:pt x="73" y="96"/>
                  </a:cubicBezTo>
                  <a:cubicBezTo>
                    <a:pt x="74" y="96"/>
                    <a:pt x="75" y="95"/>
                    <a:pt x="75" y="95"/>
                  </a:cubicBezTo>
                  <a:cubicBezTo>
                    <a:pt x="83" y="72"/>
                    <a:pt x="83" y="53"/>
                    <a:pt x="83" y="52"/>
                  </a:cubicBezTo>
                  <a:cubicBezTo>
                    <a:pt x="83" y="11"/>
                    <a:pt x="53" y="8"/>
                    <a:pt x="44" y="8"/>
                  </a:cubicBezTo>
                  <a:cubicBezTo>
                    <a:pt x="34" y="8"/>
                    <a:pt x="24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21" y="1"/>
                    <a:pt x="21" y="1"/>
                    <a:pt x="21" y="2"/>
                  </a:cubicBezTo>
                  <a:cubicBezTo>
                    <a:pt x="21" y="6"/>
                    <a:pt x="23" y="12"/>
                    <a:pt x="24" y="15"/>
                  </a:cubicBezTo>
                  <a:cubicBezTo>
                    <a:pt x="22" y="17"/>
                    <a:pt x="15" y="28"/>
                    <a:pt x="4" y="37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331"/>
            <p:cNvSpPr/>
            <p:nvPr/>
          </p:nvSpPr>
          <p:spPr bwMode="auto">
            <a:xfrm>
              <a:off x="5376863" y="2649538"/>
              <a:ext cx="109538" cy="190500"/>
            </a:xfrm>
            <a:custGeom>
              <a:avLst/>
              <a:gdLst/>
              <a:ahLst/>
              <a:cxnLst>
                <a:cxn ang="0">
                  <a:pos x="26" y="6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4" y="9"/>
                </a:cxn>
                <a:cxn ang="0">
                  <a:pos x="44" y="52"/>
                </a:cxn>
                <a:cxn ang="0">
                  <a:pos x="40" y="82"/>
                </a:cxn>
                <a:cxn ang="0">
                  <a:pos x="42" y="84"/>
                </a:cxn>
                <a:cxn ang="0">
                  <a:pos x="42" y="84"/>
                </a:cxn>
                <a:cxn ang="0">
                  <a:pos x="44" y="82"/>
                </a:cxn>
                <a:cxn ang="0">
                  <a:pos x="48" y="52"/>
                </a:cxn>
                <a:cxn ang="0">
                  <a:pos x="26" y="6"/>
                </a:cxn>
              </a:cxnLst>
              <a:rect l="0" t="0" r="r" b="b"/>
              <a:pathLst>
                <a:path w="48" h="84">
                  <a:moveTo>
                    <a:pt x="26" y="6"/>
                  </a:moveTo>
                  <a:cubicBezTo>
                    <a:pt x="20" y="2"/>
                    <a:pt x="1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2" y="4"/>
                    <a:pt x="18" y="6"/>
                    <a:pt x="24" y="9"/>
                  </a:cubicBezTo>
                  <a:cubicBezTo>
                    <a:pt x="33" y="16"/>
                    <a:pt x="44" y="28"/>
                    <a:pt x="44" y="52"/>
                  </a:cubicBezTo>
                  <a:cubicBezTo>
                    <a:pt x="44" y="58"/>
                    <a:pt x="44" y="66"/>
                    <a:pt x="40" y="82"/>
                  </a:cubicBezTo>
                  <a:cubicBezTo>
                    <a:pt x="40" y="83"/>
                    <a:pt x="40" y="84"/>
                    <a:pt x="42" y="84"/>
                  </a:cubicBezTo>
                  <a:cubicBezTo>
                    <a:pt x="42" y="84"/>
                    <a:pt x="42" y="84"/>
                    <a:pt x="42" y="84"/>
                  </a:cubicBezTo>
                  <a:cubicBezTo>
                    <a:pt x="43" y="84"/>
                    <a:pt x="44" y="83"/>
                    <a:pt x="44" y="82"/>
                  </a:cubicBezTo>
                  <a:cubicBezTo>
                    <a:pt x="48" y="66"/>
                    <a:pt x="48" y="58"/>
                    <a:pt x="48" y="52"/>
                  </a:cubicBezTo>
                  <a:cubicBezTo>
                    <a:pt x="48" y="26"/>
                    <a:pt x="36" y="13"/>
                    <a:pt x="26" y="6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Rectangle 46"/>
          <p:cNvSpPr/>
          <p:nvPr/>
        </p:nvSpPr>
        <p:spPr>
          <a:xfrm>
            <a:off x="672705" y="2487239"/>
            <a:ext cx="210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ts val="800"/>
              </a:spcBef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Regular"/>
              </a:rPr>
              <a:t>在此输入标题</a:t>
            </a:r>
            <a:endParaRPr lang="id-ID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Regular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92566" y="2856571"/>
            <a:ext cx="178704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</a:t>
            </a:r>
            <a:endParaRPr lang="id-ID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Rectangle 46"/>
          <p:cNvSpPr/>
          <p:nvPr/>
        </p:nvSpPr>
        <p:spPr>
          <a:xfrm>
            <a:off x="672705" y="5083113"/>
            <a:ext cx="210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ts val="800"/>
              </a:spcBef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Regular"/>
              </a:rPr>
              <a:t>在此输入标题</a:t>
            </a:r>
            <a:endParaRPr lang="id-ID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Regular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92566" y="5452445"/>
            <a:ext cx="178704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</a:t>
            </a:r>
            <a:endParaRPr lang="id-ID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Rectangle 46"/>
          <p:cNvSpPr/>
          <p:nvPr/>
        </p:nvSpPr>
        <p:spPr>
          <a:xfrm>
            <a:off x="9245158" y="5106029"/>
            <a:ext cx="210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800"/>
              </a:spcBef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Regular"/>
              </a:rPr>
              <a:t>在此输入标题</a:t>
            </a:r>
            <a:endParaRPr lang="id-ID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Regular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245158" y="5475361"/>
            <a:ext cx="178704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</a:t>
            </a:r>
            <a:endParaRPr lang="id-ID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Rectangle 46"/>
          <p:cNvSpPr/>
          <p:nvPr/>
        </p:nvSpPr>
        <p:spPr>
          <a:xfrm>
            <a:off x="9245158" y="2478033"/>
            <a:ext cx="210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800"/>
              </a:spcBef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Regular"/>
              </a:rPr>
              <a:t>在此输入标题</a:t>
            </a:r>
            <a:endParaRPr lang="id-ID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Regular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245158" y="2847365"/>
            <a:ext cx="178704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</a:t>
            </a:r>
            <a:endParaRPr lang="id-ID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5"/>
          <p:cNvSpPr txBox="1"/>
          <p:nvPr/>
        </p:nvSpPr>
        <p:spPr>
          <a:xfrm>
            <a:off x="69112" y="118667"/>
            <a:ext cx="3081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存在问题分析</a:t>
            </a:r>
            <a:endParaRPr lang="zh-CN" altLang="en-US" sz="28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8"/>
          <p:cNvSpPr/>
          <p:nvPr/>
        </p:nvSpPr>
        <p:spPr bwMode="auto">
          <a:xfrm>
            <a:off x="5475932" y="2270451"/>
            <a:ext cx="958905" cy="1222790"/>
          </a:xfrm>
          <a:custGeom>
            <a:avLst/>
            <a:gdLst>
              <a:gd name="T0" fmla="*/ 174 w 348"/>
              <a:gd name="T1" fmla="*/ 0 h 444"/>
              <a:gd name="T2" fmla="*/ 59 w 348"/>
              <a:gd name="T3" fmla="*/ 115 h 444"/>
              <a:gd name="T4" fmla="*/ 59 w 348"/>
              <a:gd name="T5" fmla="*/ 328 h 444"/>
              <a:gd name="T6" fmla="*/ 174 w 348"/>
              <a:gd name="T7" fmla="*/ 444 h 444"/>
              <a:gd name="T8" fmla="*/ 290 w 348"/>
              <a:gd name="T9" fmla="*/ 328 h 444"/>
              <a:gd name="T10" fmla="*/ 290 w 348"/>
              <a:gd name="T11" fmla="*/ 115 h 444"/>
              <a:gd name="T12" fmla="*/ 174 w 348"/>
              <a:gd name="T13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8" h="444">
                <a:moveTo>
                  <a:pt x="174" y="0"/>
                </a:moveTo>
                <a:cubicBezTo>
                  <a:pt x="59" y="115"/>
                  <a:pt x="59" y="115"/>
                  <a:pt x="59" y="115"/>
                </a:cubicBezTo>
                <a:cubicBezTo>
                  <a:pt x="0" y="174"/>
                  <a:pt x="0" y="270"/>
                  <a:pt x="59" y="328"/>
                </a:cubicBezTo>
                <a:cubicBezTo>
                  <a:pt x="174" y="444"/>
                  <a:pt x="174" y="444"/>
                  <a:pt x="174" y="444"/>
                </a:cubicBezTo>
                <a:cubicBezTo>
                  <a:pt x="290" y="328"/>
                  <a:pt x="290" y="328"/>
                  <a:pt x="290" y="328"/>
                </a:cubicBezTo>
                <a:cubicBezTo>
                  <a:pt x="348" y="270"/>
                  <a:pt x="348" y="174"/>
                  <a:pt x="290" y="115"/>
                </a:cubicBezTo>
                <a:cubicBezTo>
                  <a:pt x="174" y="0"/>
                  <a:pt x="174" y="0"/>
                  <a:pt x="174" y="0"/>
                </a:cubicBezTo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38000"/>
                </a:schemeClr>
              </a:gs>
            </a:gsLst>
            <a:lin ang="2700000" scaled="0"/>
          </a:gradFill>
          <a:ln w="9525">
            <a:gradFill>
              <a:gsLst>
                <a:gs pos="770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lt1"/>
                </a:solidFill>
              </a:rPr>
              <a:t>04</a:t>
            </a:r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4" name="Freeform 9"/>
          <p:cNvSpPr/>
          <p:nvPr/>
        </p:nvSpPr>
        <p:spPr bwMode="auto">
          <a:xfrm>
            <a:off x="6698721" y="3796150"/>
            <a:ext cx="1220932" cy="877138"/>
          </a:xfrm>
          <a:custGeom>
            <a:avLst/>
            <a:gdLst>
              <a:gd name="T0" fmla="*/ 222 w 443"/>
              <a:gd name="T1" fmla="*/ 0 h 318"/>
              <a:gd name="T2" fmla="*/ 115 w 443"/>
              <a:gd name="T3" fmla="*/ 44 h 318"/>
              <a:gd name="T4" fmla="*/ 0 w 443"/>
              <a:gd name="T5" fmla="*/ 159 h 318"/>
              <a:gd name="T6" fmla="*/ 115 w 443"/>
              <a:gd name="T7" fmla="*/ 274 h 318"/>
              <a:gd name="T8" fmla="*/ 222 w 443"/>
              <a:gd name="T9" fmla="*/ 318 h 318"/>
              <a:gd name="T10" fmla="*/ 328 w 443"/>
              <a:gd name="T11" fmla="*/ 274 h 318"/>
              <a:gd name="T12" fmla="*/ 443 w 443"/>
              <a:gd name="T13" fmla="*/ 159 h 318"/>
              <a:gd name="T14" fmla="*/ 328 w 443"/>
              <a:gd name="T15" fmla="*/ 44 h 318"/>
              <a:gd name="T16" fmla="*/ 222 w 443"/>
              <a:gd name="T17" fmla="*/ 0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3" h="318">
                <a:moveTo>
                  <a:pt x="222" y="0"/>
                </a:moveTo>
                <a:cubicBezTo>
                  <a:pt x="183" y="0"/>
                  <a:pt x="144" y="14"/>
                  <a:pt x="115" y="44"/>
                </a:cubicBezTo>
                <a:cubicBezTo>
                  <a:pt x="0" y="159"/>
                  <a:pt x="0" y="159"/>
                  <a:pt x="0" y="159"/>
                </a:cubicBezTo>
                <a:cubicBezTo>
                  <a:pt x="115" y="274"/>
                  <a:pt x="115" y="274"/>
                  <a:pt x="115" y="274"/>
                </a:cubicBezTo>
                <a:cubicBezTo>
                  <a:pt x="144" y="304"/>
                  <a:pt x="183" y="318"/>
                  <a:pt x="222" y="318"/>
                </a:cubicBezTo>
                <a:cubicBezTo>
                  <a:pt x="260" y="318"/>
                  <a:pt x="299" y="304"/>
                  <a:pt x="328" y="274"/>
                </a:cubicBezTo>
                <a:cubicBezTo>
                  <a:pt x="443" y="159"/>
                  <a:pt x="443" y="159"/>
                  <a:pt x="443" y="159"/>
                </a:cubicBezTo>
                <a:cubicBezTo>
                  <a:pt x="328" y="44"/>
                  <a:pt x="328" y="44"/>
                  <a:pt x="328" y="44"/>
                </a:cubicBezTo>
                <a:cubicBezTo>
                  <a:pt x="299" y="14"/>
                  <a:pt x="260" y="0"/>
                  <a:pt x="222" y="0"/>
                </a:cubicBezTo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38000"/>
                </a:schemeClr>
              </a:gs>
            </a:gsLst>
            <a:lin ang="2700000" scaled="0"/>
          </a:gradFill>
          <a:ln w="9525">
            <a:gradFill>
              <a:gsLst>
                <a:gs pos="770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lt1"/>
                </a:solidFill>
              </a:rPr>
              <a:t>06</a:t>
            </a:r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5" name="Freeform 10"/>
          <p:cNvSpPr/>
          <p:nvPr/>
        </p:nvSpPr>
        <p:spPr bwMode="auto">
          <a:xfrm>
            <a:off x="3992975" y="3796150"/>
            <a:ext cx="1222790" cy="877138"/>
          </a:xfrm>
          <a:custGeom>
            <a:avLst/>
            <a:gdLst>
              <a:gd name="T0" fmla="*/ 222 w 444"/>
              <a:gd name="T1" fmla="*/ 0 h 318"/>
              <a:gd name="T2" fmla="*/ 116 w 444"/>
              <a:gd name="T3" fmla="*/ 44 h 318"/>
              <a:gd name="T4" fmla="*/ 0 w 444"/>
              <a:gd name="T5" fmla="*/ 159 h 318"/>
              <a:gd name="T6" fmla="*/ 116 w 444"/>
              <a:gd name="T7" fmla="*/ 274 h 318"/>
              <a:gd name="T8" fmla="*/ 222 w 444"/>
              <a:gd name="T9" fmla="*/ 318 h 318"/>
              <a:gd name="T10" fmla="*/ 329 w 444"/>
              <a:gd name="T11" fmla="*/ 274 h 318"/>
              <a:gd name="T12" fmla="*/ 444 w 444"/>
              <a:gd name="T13" fmla="*/ 159 h 318"/>
              <a:gd name="T14" fmla="*/ 329 w 444"/>
              <a:gd name="T15" fmla="*/ 44 h 318"/>
              <a:gd name="T16" fmla="*/ 222 w 444"/>
              <a:gd name="T17" fmla="*/ 0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4" h="318">
                <a:moveTo>
                  <a:pt x="222" y="0"/>
                </a:moveTo>
                <a:cubicBezTo>
                  <a:pt x="184" y="0"/>
                  <a:pt x="145" y="14"/>
                  <a:pt x="116" y="44"/>
                </a:cubicBezTo>
                <a:cubicBezTo>
                  <a:pt x="0" y="159"/>
                  <a:pt x="0" y="159"/>
                  <a:pt x="0" y="159"/>
                </a:cubicBezTo>
                <a:cubicBezTo>
                  <a:pt x="116" y="274"/>
                  <a:pt x="116" y="274"/>
                  <a:pt x="116" y="274"/>
                </a:cubicBezTo>
                <a:cubicBezTo>
                  <a:pt x="145" y="304"/>
                  <a:pt x="184" y="318"/>
                  <a:pt x="222" y="318"/>
                </a:cubicBezTo>
                <a:cubicBezTo>
                  <a:pt x="261" y="318"/>
                  <a:pt x="299" y="304"/>
                  <a:pt x="329" y="274"/>
                </a:cubicBezTo>
                <a:cubicBezTo>
                  <a:pt x="444" y="159"/>
                  <a:pt x="444" y="159"/>
                  <a:pt x="444" y="159"/>
                </a:cubicBezTo>
                <a:cubicBezTo>
                  <a:pt x="329" y="44"/>
                  <a:pt x="329" y="44"/>
                  <a:pt x="329" y="44"/>
                </a:cubicBezTo>
                <a:cubicBezTo>
                  <a:pt x="299" y="14"/>
                  <a:pt x="261" y="0"/>
                  <a:pt x="222" y="0"/>
                </a:cubicBezTo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38000"/>
                </a:schemeClr>
              </a:gs>
            </a:gsLst>
            <a:lin ang="2700000" scaled="0"/>
          </a:gradFill>
          <a:ln w="9525">
            <a:gradFill>
              <a:gsLst>
                <a:gs pos="770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lt1"/>
                </a:solidFill>
              </a:rPr>
              <a:t>02</a:t>
            </a:r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6" name="Freeform 11"/>
          <p:cNvSpPr/>
          <p:nvPr/>
        </p:nvSpPr>
        <p:spPr bwMode="auto">
          <a:xfrm>
            <a:off x="4570918" y="2842821"/>
            <a:ext cx="869704" cy="860413"/>
          </a:xfrm>
          <a:custGeom>
            <a:avLst/>
            <a:gdLst>
              <a:gd name="T0" fmla="*/ 162 w 316"/>
              <a:gd name="T1" fmla="*/ 0 h 312"/>
              <a:gd name="T2" fmla="*/ 0 w 316"/>
              <a:gd name="T3" fmla="*/ 0 h 312"/>
              <a:gd name="T4" fmla="*/ 0 w 316"/>
              <a:gd name="T5" fmla="*/ 164 h 312"/>
              <a:gd name="T6" fmla="*/ 150 w 316"/>
              <a:gd name="T7" fmla="*/ 312 h 312"/>
              <a:gd name="T8" fmla="*/ 316 w 316"/>
              <a:gd name="T9" fmla="*/ 312 h 312"/>
              <a:gd name="T10" fmla="*/ 316 w 316"/>
              <a:gd name="T11" fmla="*/ 152 h 312"/>
              <a:gd name="T12" fmla="*/ 162 w 316"/>
              <a:gd name="T13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6" h="312">
                <a:moveTo>
                  <a:pt x="16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247"/>
                  <a:pt x="67" y="312"/>
                  <a:pt x="150" y="312"/>
                </a:cubicBezTo>
                <a:cubicBezTo>
                  <a:pt x="316" y="312"/>
                  <a:pt x="316" y="312"/>
                  <a:pt x="316" y="312"/>
                </a:cubicBezTo>
                <a:cubicBezTo>
                  <a:pt x="316" y="152"/>
                  <a:pt x="316" y="152"/>
                  <a:pt x="316" y="152"/>
                </a:cubicBezTo>
                <a:cubicBezTo>
                  <a:pt x="316" y="68"/>
                  <a:pt x="245" y="0"/>
                  <a:pt x="162" y="0"/>
                </a:cubicBezTo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38000"/>
                </a:schemeClr>
              </a:gs>
            </a:gsLst>
            <a:lin ang="2700000" scaled="0"/>
          </a:gradFill>
          <a:ln w="9525">
            <a:gradFill>
              <a:gsLst>
                <a:gs pos="770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lt1"/>
                </a:solidFill>
              </a:rPr>
              <a:t>03</a:t>
            </a:r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7" name="Freeform 12"/>
          <p:cNvSpPr/>
          <p:nvPr/>
        </p:nvSpPr>
        <p:spPr bwMode="auto">
          <a:xfrm>
            <a:off x="6475721" y="4760630"/>
            <a:ext cx="860413" cy="858554"/>
          </a:xfrm>
          <a:custGeom>
            <a:avLst/>
            <a:gdLst>
              <a:gd name="T0" fmla="*/ 165 w 312"/>
              <a:gd name="T1" fmla="*/ 0 h 312"/>
              <a:gd name="T2" fmla="*/ 0 w 312"/>
              <a:gd name="T3" fmla="*/ 0 h 312"/>
              <a:gd name="T4" fmla="*/ 0 w 312"/>
              <a:gd name="T5" fmla="*/ 162 h 312"/>
              <a:gd name="T6" fmla="*/ 153 w 312"/>
              <a:gd name="T7" fmla="*/ 312 h 312"/>
              <a:gd name="T8" fmla="*/ 312 w 312"/>
              <a:gd name="T9" fmla="*/ 312 h 312"/>
              <a:gd name="T10" fmla="*/ 312 w 312"/>
              <a:gd name="T11" fmla="*/ 150 h 312"/>
              <a:gd name="T12" fmla="*/ 165 w 312"/>
              <a:gd name="T13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2" h="312">
                <a:moveTo>
                  <a:pt x="16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246"/>
                  <a:pt x="69" y="312"/>
                  <a:pt x="153" y="312"/>
                </a:cubicBezTo>
                <a:cubicBezTo>
                  <a:pt x="312" y="312"/>
                  <a:pt x="312" y="312"/>
                  <a:pt x="312" y="312"/>
                </a:cubicBezTo>
                <a:cubicBezTo>
                  <a:pt x="312" y="150"/>
                  <a:pt x="312" y="150"/>
                  <a:pt x="312" y="150"/>
                </a:cubicBezTo>
                <a:cubicBezTo>
                  <a:pt x="312" y="67"/>
                  <a:pt x="248" y="0"/>
                  <a:pt x="165" y="0"/>
                </a:cubicBezTo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38000"/>
                </a:schemeClr>
              </a:gs>
            </a:gsLst>
            <a:lin ang="2700000" scaled="0"/>
          </a:gradFill>
          <a:ln w="9525">
            <a:gradFill>
              <a:gsLst>
                <a:gs pos="770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lt1"/>
                </a:solidFill>
              </a:rPr>
              <a:t>07</a:t>
            </a:r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8" name="Freeform 13"/>
          <p:cNvSpPr/>
          <p:nvPr/>
        </p:nvSpPr>
        <p:spPr bwMode="auto">
          <a:xfrm>
            <a:off x="6475721" y="2842821"/>
            <a:ext cx="860413" cy="860413"/>
          </a:xfrm>
          <a:custGeom>
            <a:avLst/>
            <a:gdLst>
              <a:gd name="T0" fmla="*/ 312 w 312"/>
              <a:gd name="T1" fmla="*/ 0 h 312"/>
              <a:gd name="T2" fmla="*/ 153 w 312"/>
              <a:gd name="T3" fmla="*/ 0 h 312"/>
              <a:gd name="T4" fmla="*/ 0 w 312"/>
              <a:gd name="T5" fmla="*/ 152 h 312"/>
              <a:gd name="T6" fmla="*/ 0 w 312"/>
              <a:gd name="T7" fmla="*/ 312 h 312"/>
              <a:gd name="T8" fmla="*/ 165 w 312"/>
              <a:gd name="T9" fmla="*/ 312 h 312"/>
              <a:gd name="T10" fmla="*/ 312 w 312"/>
              <a:gd name="T11" fmla="*/ 164 h 312"/>
              <a:gd name="T12" fmla="*/ 312 w 312"/>
              <a:gd name="T13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2" h="312">
                <a:moveTo>
                  <a:pt x="312" y="0"/>
                </a:moveTo>
                <a:cubicBezTo>
                  <a:pt x="153" y="0"/>
                  <a:pt x="153" y="0"/>
                  <a:pt x="153" y="0"/>
                </a:cubicBezTo>
                <a:cubicBezTo>
                  <a:pt x="69" y="0"/>
                  <a:pt x="0" y="68"/>
                  <a:pt x="0" y="152"/>
                </a:cubicBezTo>
                <a:cubicBezTo>
                  <a:pt x="0" y="312"/>
                  <a:pt x="0" y="312"/>
                  <a:pt x="0" y="312"/>
                </a:cubicBezTo>
                <a:cubicBezTo>
                  <a:pt x="165" y="312"/>
                  <a:pt x="165" y="312"/>
                  <a:pt x="165" y="312"/>
                </a:cubicBezTo>
                <a:cubicBezTo>
                  <a:pt x="248" y="312"/>
                  <a:pt x="312" y="247"/>
                  <a:pt x="312" y="164"/>
                </a:cubicBezTo>
                <a:cubicBezTo>
                  <a:pt x="312" y="0"/>
                  <a:pt x="312" y="0"/>
                  <a:pt x="312" y="0"/>
                </a:cubicBezTo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38000"/>
                </a:schemeClr>
              </a:gs>
            </a:gsLst>
            <a:lin ang="2700000" scaled="0"/>
          </a:gradFill>
          <a:ln w="9525">
            <a:gradFill>
              <a:gsLst>
                <a:gs pos="770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lt1"/>
                </a:solidFill>
              </a:rPr>
              <a:t>05</a:t>
            </a:r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9" name="Freeform 14"/>
          <p:cNvSpPr/>
          <p:nvPr/>
        </p:nvSpPr>
        <p:spPr bwMode="auto">
          <a:xfrm>
            <a:off x="4570918" y="4760630"/>
            <a:ext cx="869704" cy="858554"/>
          </a:xfrm>
          <a:custGeom>
            <a:avLst/>
            <a:gdLst>
              <a:gd name="T0" fmla="*/ 316 w 316"/>
              <a:gd name="T1" fmla="*/ 0 h 312"/>
              <a:gd name="T2" fmla="*/ 150 w 316"/>
              <a:gd name="T3" fmla="*/ 0 h 312"/>
              <a:gd name="T4" fmla="*/ 0 w 316"/>
              <a:gd name="T5" fmla="*/ 150 h 312"/>
              <a:gd name="T6" fmla="*/ 0 w 316"/>
              <a:gd name="T7" fmla="*/ 312 h 312"/>
              <a:gd name="T8" fmla="*/ 162 w 316"/>
              <a:gd name="T9" fmla="*/ 312 h 312"/>
              <a:gd name="T10" fmla="*/ 316 w 316"/>
              <a:gd name="T11" fmla="*/ 162 h 312"/>
              <a:gd name="T12" fmla="*/ 316 w 316"/>
              <a:gd name="T13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6" h="312">
                <a:moveTo>
                  <a:pt x="316" y="0"/>
                </a:moveTo>
                <a:cubicBezTo>
                  <a:pt x="150" y="0"/>
                  <a:pt x="150" y="0"/>
                  <a:pt x="150" y="0"/>
                </a:cubicBezTo>
                <a:cubicBezTo>
                  <a:pt x="67" y="0"/>
                  <a:pt x="0" y="67"/>
                  <a:pt x="0" y="150"/>
                </a:cubicBezTo>
                <a:cubicBezTo>
                  <a:pt x="0" y="312"/>
                  <a:pt x="0" y="312"/>
                  <a:pt x="0" y="312"/>
                </a:cubicBezTo>
                <a:cubicBezTo>
                  <a:pt x="162" y="312"/>
                  <a:pt x="162" y="312"/>
                  <a:pt x="162" y="312"/>
                </a:cubicBezTo>
                <a:cubicBezTo>
                  <a:pt x="245" y="312"/>
                  <a:pt x="316" y="246"/>
                  <a:pt x="316" y="162"/>
                </a:cubicBezTo>
                <a:cubicBezTo>
                  <a:pt x="316" y="0"/>
                  <a:pt x="316" y="0"/>
                  <a:pt x="316" y="0"/>
                </a:cubicBezTo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38000"/>
                </a:schemeClr>
              </a:gs>
            </a:gsLst>
            <a:lin ang="2700000" scaled="0"/>
          </a:gradFill>
          <a:ln w="9525">
            <a:gradFill>
              <a:gsLst>
                <a:gs pos="770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lt1"/>
                </a:solidFill>
              </a:rPr>
              <a:t>01</a:t>
            </a:r>
            <a:endParaRPr lang="en-US" dirty="0">
              <a:solidFill>
                <a:schemeClr val="lt1"/>
              </a:solidFill>
            </a:endParaRPr>
          </a:p>
        </p:txBody>
      </p:sp>
      <p:grpSp>
        <p:nvGrpSpPr>
          <p:cNvPr id="25" name="مجموعة 24"/>
          <p:cNvGrpSpPr/>
          <p:nvPr/>
        </p:nvGrpSpPr>
        <p:grpSpPr>
          <a:xfrm>
            <a:off x="5291956" y="3571291"/>
            <a:ext cx="1330573" cy="1921528"/>
            <a:chOff x="4003675" y="2559050"/>
            <a:chExt cx="1136650" cy="1641476"/>
          </a:xfrm>
          <a:solidFill>
            <a:schemeClr val="bg1">
              <a:lumMod val="75000"/>
            </a:schemeClr>
          </a:solidFill>
        </p:grpSpPr>
        <p:sp>
          <p:nvSpPr>
            <p:cNvPr id="20" name="Freeform 15"/>
            <p:cNvSpPr/>
            <p:nvPr/>
          </p:nvSpPr>
          <p:spPr bwMode="auto">
            <a:xfrm>
              <a:off x="4402138" y="3941763"/>
              <a:ext cx="339725" cy="58738"/>
            </a:xfrm>
            <a:custGeom>
              <a:avLst/>
              <a:gdLst>
                <a:gd name="T0" fmla="*/ 145 w 145"/>
                <a:gd name="T1" fmla="*/ 12 h 25"/>
                <a:gd name="T2" fmla="*/ 129 w 145"/>
                <a:gd name="T3" fmla="*/ 25 h 25"/>
                <a:gd name="T4" fmla="*/ 16 w 145"/>
                <a:gd name="T5" fmla="*/ 25 h 25"/>
                <a:gd name="T6" fmla="*/ 0 w 145"/>
                <a:gd name="T7" fmla="*/ 12 h 25"/>
                <a:gd name="T8" fmla="*/ 16 w 145"/>
                <a:gd name="T9" fmla="*/ 0 h 25"/>
                <a:gd name="T10" fmla="*/ 129 w 145"/>
                <a:gd name="T11" fmla="*/ 0 h 25"/>
                <a:gd name="T12" fmla="*/ 145 w 145"/>
                <a:gd name="T13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25">
                  <a:moveTo>
                    <a:pt x="145" y="12"/>
                  </a:moveTo>
                  <a:cubicBezTo>
                    <a:pt x="145" y="19"/>
                    <a:pt x="138" y="25"/>
                    <a:pt x="129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7" y="25"/>
                    <a:pt x="0" y="19"/>
                    <a:pt x="0" y="12"/>
                  </a:cubicBezTo>
                  <a:cubicBezTo>
                    <a:pt x="0" y="6"/>
                    <a:pt x="7" y="0"/>
                    <a:pt x="1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8" y="0"/>
                    <a:pt x="145" y="6"/>
                    <a:pt x="145" y="12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40000">
                  <a:schemeClr val="bg1">
                    <a:alpha val="0"/>
                  </a:schemeClr>
                </a:gs>
                <a:gs pos="0">
                  <a:schemeClr val="bg1">
                    <a:alpha val="38000"/>
                  </a:schemeClr>
                </a:gs>
              </a:gsLst>
              <a:lin ang="2700000" scaled="0"/>
            </a:gradFill>
            <a:ln w="9525">
              <a:gradFill>
                <a:gsLst>
                  <a:gs pos="77000">
                    <a:srgbClr val="FFFFFF"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1" name="Freeform 16"/>
            <p:cNvSpPr/>
            <p:nvPr/>
          </p:nvSpPr>
          <p:spPr bwMode="auto">
            <a:xfrm>
              <a:off x="4402138" y="4008438"/>
              <a:ext cx="339725" cy="58738"/>
            </a:xfrm>
            <a:custGeom>
              <a:avLst/>
              <a:gdLst>
                <a:gd name="T0" fmla="*/ 145 w 145"/>
                <a:gd name="T1" fmla="*/ 13 h 25"/>
                <a:gd name="T2" fmla="*/ 129 w 145"/>
                <a:gd name="T3" fmla="*/ 25 h 25"/>
                <a:gd name="T4" fmla="*/ 16 w 145"/>
                <a:gd name="T5" fmla="*/ 25 h 25"/>
                <a:gd name="T6" fmla="*/ 0 w 145"/>
                <a:gd name="T7" fmla="*/ 13 h 25"/>
                <a:gd name="T8" fmla="*/ 16 w 145"/>
                <a:gd name="T9" fmla="*/ 0 h 25"/>
                <a:gd name="T10" fmla="*/ 129 w 145"/>
                <a:gd name="T11" fmla="*/ 0 h 25"/>
                <a:gd name="T12" fmla="*/ 145 w 145"/>
                <a:gd name="T13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25">
                  <a:moveTo>
                    <a:pt x="145" y="13"/>
                  </a:moveTo>
                  <a:cubicBezTo>
                    <a:pt x="145" y="20"/>
                    <a:pt x="138" y="25"/>
                    <a:pt x="129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7" y="25"/>
                    <a:pt x="0" y="20"/>
                    <a:pt x="0" y="13"/>
                  </a:cubicBezTo>
                  <a:cubicBezTo>
                    <a:pt x="0" y="6"/>
                    <a:pt x="7" y="0"/>
                    <a:pt x="1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8" y="0"/>
                    <a:pt x="145" y="6"/>
                    <a:pt x="145" y="13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40000">
                  <a:schemeClr val="bg1">
                    <a:alpha val="0"/>
                  </a:schemeClr>
                </a:gs>
                <a:gs pos="0">
                  <a:schemeClr val="bg1">
                    <a:alpha val="38000"/>
                  </a:schemeClr>
                </a:gs>
              </a:gsLst>
              <a:lin ang="2700000" scaled="0"/>
            </a:gradFill>
            <a:ln w="9525">
              <a:gradFill>
                <a:gsLst>
                  <a:gs pos="77000">
                    <a:srgbClr val="FFFFFF"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2" name="Freeform 17"/>
            <p:cNvSpPr/>
            <p:nvPr/>
          </p:nvSpPr>
          <p:spPr bwMode="auto">
            <a:xfrm>
              <a:off x="4402138" y="4076700"/>
              <a:ext cx="339725" cy="58738"/>
            </a:xfrm>
            <a:custGeom>
              <a:avLst/>
              <a:gdLst>
                <a:gd name="T0" fmla="*/ 145 w 145"/>
                <a:gd name="T1" fmla="*/ 12 h 25"/>
                <a:gd name="T2" fmla="*/ 129 w 145"/>
                <a:gd name="T3" fmla="*/ 25 h 25"/>
                <a:gd name="T4" fmla="*/ 16 w 145"/>
                <a:gd name="T5" fmla="*/ 25 h 25"/>
                <a:gd name="T6" fmla="*/ 0 w 145"/>
                <a:gd name="T7" fmla="*/ 12 h 25"/>
                <a:gd name="T8" fmla="*/ 16 w 145"/>
                <a:gd name="T9" fmla="*/ 0 h 25"/>
                <a:gd name="T10" fmla="*/ 129 w 145"/>
                <a:gd name="T11" fmla="*/ 0 h 25"/>
                <a:gd name="T12" fmla="*/ 145 w 145"/>
                <a:gd name="T13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25">
                  <a:moveTo>
                    <a:pt x="145" y="12"/>
                  </a:moveTo>
                  <a:cubicBezTo>
                    <a:pt x="145" y="19"/>
                    <a:pt x="138" y="25"/>
                    <a:pt x="129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7" y="25"/>
                    <a:pt x="0" y="19"/>
                    <a:pt x="0" y="12"/>
                  </a:cubicBezTo>
                  <a:cubicBezTo>
                    <a:pt x="0" y="5"/>
                    <a:pt x="7" y="0"/>
                    <a:pt x="1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8" y="0"/>
                    <a:pt x="145" y="5"/>
                    <a:pt x="145" y="12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40000">
                  <a:schemeClr val="bg1">
                    <a:alpha val="0"/>
                  </a:schemeClr>
                </a:gs>
                <a:gs pos="0">
                  <a:schemeClr val="bg1">
                    <a:alpha val="38000"/>
                  </a:schemeClr>
                </a:gs>
              </a:gsLst>
              <a:lin ang="2700000" scaled="0"/>
            </a:gradFill>
            <a:ln w="9525">
              <a:gradFill>
                <a:gsLst>
                  <a:gs pos="77000">
                    <a:srgbClr val="FFFFFF"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3" name="Freeform 18"/>
            <p:cNvSpPr/>
            <p:nvPr/>
          </p:nvSpPr>
          <p:spPr bwMode="auto">
            <a:xfrm>
              <a:off x="4475163" y="4141788"/>
              <a:ext cx="192088" cy="58738"/>
            </a:xfrm>
            <a:custGeom>
              <a:avLst/>
              <a:gdLst>
                <a:gd name="T0" fmla="*/ 82 w 82"/>
                <a:gd name="T1" fmla="*/ 0 h 25"/>
                <a:gd name="T2" fmla="*/ 41 w 82"/>
                <a:gd name="T3" fmla="*/ 25 h 25"/>
                <a:gd name="T4" fmla="*/ 0 w 82"/>
                <a:gd name="T5" fmla="*/ 0 h 25"/>
                <a:gd name="T6" fmla="*/ 82 w 82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25">
                  <a:moveTo>
                    <a:pt x="82" y="0"/>
                  </a:moveTo>
                  <a:cubicBezTo>
                    <a:pt x="82" y="14"/>
                    <a:pt x="64" y="25"/>
                    <a:pt x="41" y="25"/>
                  </a:cubicBezTo>
                  <a:cubicBezTo>
                    <a:pt x="18" y="25"/>
                    <a:pt x="0" y="14"/>
                    <a:pt x="0" y="0"/>
                  </a:cubicBezTo>
                  <a:lnTo>
                    <a:pt x="82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40000">
                  <a:schemeClr val="bg1">
                    <a:alpha val="0"/>
                  </a:schemeClr>
                </a:gs>
                <a:gs pos="0">
                  <a:schemeClr val="bg1">
                    <a:alpha val="38000"/>
                  </a:schemeClr>
                </a:gs>
              </a:gsLst>
              <a:lin ang="2700000" scaled="0"/>
            </a:gradFill>
            <a:ln w="9525">
              <a:gradFill>
                <a:gsLst>
                  <a:gs pos="77000">
                    <a:srgbClr val="FFFFFF"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4003675" y="2559050"/>
              <a:ext cx="1136650" cy="1363663"/>
            </a:xfrm>
            <a:custGeom>
              <a:avLst/>
              <a:gdLst>
                <a:gd name="T0" fmla="*/ 241 w 483"/>
                <a:gd name="T1" fmla="*/ 0 h 580"/>
                <a:gd name="T2" fmla="*/ 0 w 483"/>
                <a:gd name="T3" fmla="*/ 241 h 580"/>
                <a:gd name="T4" fmla="*/ 62 w 483"/>
                <a:gd name="T5" fmla="*/ 402 h 580"/>
                <a:gd name="T6" fmla="*/ 62 w 483"/>
                <a:gd name="T7" fmla="*/ 402 h 580"/>
                <a:gd name="T8" fmla="*/ 63 w 483"/>
                <a:gd name="T9" fmla="*/ 403 h 580"/>
                <a:gd name="T10" fmla="*/ 73 w 483"/>
                <a:gd name="T11" fmla="*/ 414 h 580"/>
                <a:gd name="T12" fmla="*/ 129 w 483"/>
                <a:gd name="T13" fmla="*/ 483 h 580"/>
                <a:gd name="T14" fmla="*/ 199 w 483"/>
                <a:gd name="T15" fmla="*/ 580 h 580"/>
                <a:gd name="T16" fmla="*/ 235 w 483"/>
                <a:gd name="T17" fmla="*/ 580 h 580"/>
                <a:gd name="T18" fmla="*/ 247 w 483"/>
                <a:gd name="T19" fmla="*/ 580 h 580"/>
                <a:gd name="T20" fmla="*/ 284 w 483"/>
                <a:gd name="T21" fmla="*/ 580 h 580"/>
                <a:gd name="T22" fmla="*/ 353 w 483"/>
                <a:gd name="T23" fmla="*/ 483 h 580"/>
                <a:gd name="T24" fmla="*/ 407 w 483"/>
                <a:gd name="T25" fmla="*/ 416 h 580"/>
                <a:gd name="T26" fmla="*/ 483 w 483"/>
                <a:gd name="T27" fmla="*/ 241 h 580"/>
                <a:gd name="T28" fmla="*/ 241 w 483"/>
                <a:gd name="T29" fmla="*/ 0 h 580"/>
                <a:gd name="T30" fmla="*/ 331 w 483"/>
                <a:gd name="T31" fmla="*/ 349 h 580"/>
                <a:gd name="T32" fmla="*/ 302 w 483"/>
                <a:gd name="T33" fmla="*/ 388 h 580"/>
                <a:gd name="T34" fmla="*/ 264 w 483"/>
                <a:gd name="T35" fmla="*/ 443 h 580"/>
                <a:gd name="T36" fmla="*/ 245 w 483"/>
                <a:gd name="T37" fmla="*/ 443 h 580"/>
                <a:gd name="T38" fmla="*/ 238 w 483"/>
                <a:gd name="T39" fmla="*/ 443 h 580"/>
                <a:gd name="T40" fmla="*/ 218 w 483"/>
                <a:gd name="T41" fmla="*/ 443 h 580"/>
                <a:gd name="T42" fmla="*/ 181 w 483"/>
                <a:gd name="T43" fmla="*/ 388 h 580"/>
                <a:gd name="T44" fmla="*/ 150 w 483"/>
                <a:gd name="T45" fmla="*/ 348 h 580"/>
                <a:gd name="T46" fmla="*/ 145 w 483"/>
                <a:gd name="T47" fmla="*/ 341 h 580"/>
                <a:gd name="T48" fmla="*/ 144 w 483"/>
                <a:gd name="T49" fmla="*/ 341 h 580"/>
                <a:gd name="T50" fmla="*/ 144 w 483"/>
                <a:gd name="T51" fmla="*/ 341 h 580"/>
                <a:gd name="T52" fmla="*/ 111 w 483"/>
                <a:gd name="T53" fmla="*/ 248 h 580"/>
                <a:gd name="T54" fmla="*/ 241 w 483"/>
                <a:gd name="T55" fmla="*/ 109 h 580"/>
                <a:gd name="T56" fmla="*/ 372 w 483"/>
                <a:gd name="T57" fmla="*/ 248 h 580"/>
                <a:gd name="T58" fmla="*/ 331 w 483"/>
                <a:gd name="T59" fmla="*/ 349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83" h="580">
                  <a:moveTo>
                    <a:pt x="241" y="0"/>
                  </a:moveTo>
                  <a:cubicBezTo>
                    <a:pt x="108" y="0"/>
                    <a:pt x="0" y="108"/>
                    <a:pt x="0" y="241"/>
                  </a:cubicBezTo>
                  <a:cubicBezTo>
                    <a:pt x="0" y="303"/>
                    <a:pt x="23" y="359"/>
                    <a:pt x="62" y="402"/>
                  </a:cubicBezTo>
                  <a:cubicBezTo>
                    <a:pt x="62" y="402"/>
                    <a:pt x="62" y="402"/>
                    <a:pt x="62" y="402"/>
                  </a:cubicBezTo>
                  <a:cubicBezTo>
                    <a:pt x="62" y="402"/>
                    <a:pt x="62" y="402"/>
                    <a:pt x="63" y="403"/>
                  </a:cubicBezTo>
                  <a:cubicBezTo>
                    <a:pt x="66" y="407"/>
                    <a:pt x="70" y="410"/>
                    <a:pt x="73" y="414"/>
                  </a:cubicBezTo>
                  <a:cubicBezTo>
                    <a:pt x="88" y="429"/>
                    <a:pt x="112" y="457"/>
                    <a:pt x="129" y="483"/>
                  </a:cubicBezTo>
                  <a:cubicBezTo>
                    <a:pt x="154" y="523"/>
                    <a:pt x="141" y="580"/>
                    <a:pt x="199" y="580"/>
                  </a:cubicBezTo>
                  <a:cubicBezTo>
                    <a:pt x="235" y="580"/>
                    <a:pt x="235" y="580"/>
                    <a:pt x="235" y="580"/>
                  </a:cubicBezTo>
                  <a:cubicBezTo>
                    <a:pt x="247" y="580"/>
                    <a:pt x="247" y="580"/>
                    <a:pt x="247" y="580"/>
                  </a:cubicBezTo>
                  <a:cubicBezTo>
                    <a:pt x="284" y="580"/>
                    <a:pt x="284" y="580"/>
                    <a:pt x="284" y="580"/>
                  </a:cubicBezTo>
                  <a:cubicBezTo>
                    <a:pt x="341" y="580"/>
                    <a:pt x="329" y="523"/>
                    <a:pt x="353" y="483"/>
                  </a:cubicBezTo>
                  <a:cubicBezTo>
                    <a:pt x="369" y="458"/>
                    <a:pt x="393" y="431"/>
                    <a:pt x="407" y="416"/>
                  </a:cubicBezTo>
                  <a:cubicBezTo>
                    <a:pt x="454" y="372"/>
                    <a:pt x="483" y="310"/>
                    <a:pt x="483" y="241"/>
                  </a:cubicBezTo>
                  <a:cubicBezTo>
                    <a:pt x="483" y="108"/>
                    <a:pt x="375" y="0"/>
                    <a:pt x="241" y="0"/>
                  </a:cubicBezTo>
                  <a:close/>
                  <a:moveTo>
                    <a:pt x="331" y="349"/>
                  </a:moveTo>
                  <a:cubicBezTo>
                    <a:pt x="323" y="358"/>
                    <a:pt x="311" y="373"/>
                    <a:pt x="302" y="388"/>
                  </a:cubicBezTo>
                  <a:cubicBezTo>
                    <a:pt x="289" y="411"/>
                    <a:pt x="295" y="443"/>
                    <a:pt x="264" y="443"/>
                  </a:cubicBezTo>
                  <a:cubicBezTo>
                    <a:pt x="245" y="443"/>
                    <a:pt x="245" y="443"/>
                    <a:pt x="245" y="443"/>
                  </a:cubicBezTo>
                  <a:cubicBezTo>
                    <a:pt x="238" y="443"/>
                    <a:pt x="238" y="443"/>
                    <a:pt x="238" y="443"/>
                  </a:cubicBezTo>
                  <a:cubicBezTo>
                    <a:pt x="218" y="443"/>
                    <a:pt x="218" y="443"/>
                    <a:pt x="218" y="443"/>
                  </a:cubicBezTo>
                  <a:cubicBezTo>
                    <a:pt x="187" y="443"/>
                    <a:pt x="194" y="411"/>
                    <a:pt x="181" y="388"/>
                  </a:cubicBezTo>
                  <a:cubicBezTo>
                    <a:pt x="172" y="372"/>
                    <a:pt x="158" y="356"/>
                    <a:pt x="150" y="348"/>
                  </a:cubicBezTo>
                  <a:cubicBezTo>
                    <a:pt x="148" y="345"/>
                    <a:pt x="146" y="343"/>
                    <a:pt x="145" y="341"/>
                  </a:cubicBezTo>
                  <a:cubicBezTo>
                    <a:pt x="144" y="341"/>
                    <a:pt x="144" y="341"/>
                    <a:pt x="144" y="341"/>
                  </a:cubicBezTo>
                  <a:cubicBezTo>
                    <a:pt x="144" y="341"/>
                    <a:pt x="144" y="341"/>
                    <a:pt x="144" y="341"/>
                  </a:cubicBezTo>
                  <a:cubicBezTo>
                    <a:pt x="123" y="316"/>
                    <a:pt x="111" y="284"/>
                    <a:pt x="111" y="248"/>
                  </a:cubicBezTo>
                  <a:cubicBezTo>
                    <a:pt x="111" y="171"/>
                    <a:pt x="169" y="109"/>
                    <a:pt x="241" y="109"/>
                  </a:cubicBezTo>
                  <a:cubicBezTo>
                    <a:pt x="314" y="109"/>
                    <a:pt x="372" y="171"/>
                    <a:pt x="372" y="248"/>
                  </a:cubicBezTo>
                  <a:cubicBezTo>
                    <a:pt x="372" y="288"/>
                    <a:pt x="356" y="323"/>
                    <a:pt x="331" y="349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40000">
                  <a:schemeClr val="bg1">
                    <a:alpha val="0"/>
                  </a:schemeClr>
                </a:gs>
                <a:gs pos="0">
                  <a:schemeClr val="bg1">
                    <a:alpha val="38000"/>
                  </a:schemeClr>
                </a:gs>
              </a:gsLst>
              <a:lin ang="2700000" scaled="0"/>
            </a:gradFill>
            <a:ln w="9525">
              <a:gradFill>
                <a:gsLst>
                  <a:gs pos="77000">
                    <a:srgbClr val="FFFFFF"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</p:grpSp>
      <p:sp>
        <p:nvSpPr>
          <p:cNvPr id="26" name="TextBox 34"/>
          <p:cNvSpPr txBox="1"/>
          <p:nvPr/>
        </p:nvSpPr>
        <p:spPr>
          <a:xfrm>
            <a:off x="1408020" y="2266770"/>
            <a:ext cx="258495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</a:t>
            </a: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92611" y="1942513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1408020" y="3860875"/>
            <a:ext cx="258495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</a:t>
            </a: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992611" y="3536618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4"/>
          <p:cNvSpPr txBox="1"/>
          <p:nvPr/>
        </p:nvSpPr>
        <p:spPr>
          <a:xfrm>
            <a:off x="1408020" y="5454981"/>
            <a:ext cx="258495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</a:t>
            </a: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992611" y="5130723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4"/>
          <p:cNvSpPr txBox="1"/>
          <p:nvPr/>
        </p:nvSpPr>
        <p:spPr>
          <a:xfrm>
            <a:off x="8216611" y="2266770"/>
            <a:ext cx="258495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</a:t>
            </a: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801202" y="1942513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34"/>
          <p:cNvSpPr txBox="1"/>
          <p:nvPr/>
        </p:nvSpPr>
        <p:spPr>
          <a:xfrm>
            <a:off x="8216611" y="3860875"/>
            <a:ext cx="258495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</a:t>
            </a: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801202" y="3536618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34"/>
          <p:cNvSpPr txBox="1"/>
          <p:nvPr/>
        </p:nvSpPr>
        <p:spPr>
          <a:xfrm>
            <a:off x="8216611" y="5454981"/>
            <a:ext cx="258495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</a:t>
            </a: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801202" y="5130723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34"/>
          <p:cNvSpPr txBox="1"/>
          <p:nvPr/>
        </p:nvSpPr>
        <p:spPr>
          <a:xfrm>
            <a:off x="4688525" y="1362300"/>
            <a:ext cx="258495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</a:t>
            </a: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273117" y="1038042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5"/>
          <p:cNvSpPr txBox="1"/>
          <p:nvPr/>
        </p:nvSpPr>
        <p:spPr>
          <a:xfrm>
            <a:off x="69112" y="118667"/>
            <a:ext cx="3081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存在问题分析</a:t>
            </a:r>
            <a:endParaRPr lang="zh-CN" altLang="en-US" sz="28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 flipH="1" flipV="1">
            <a:off x="3620725" y="953725"/>
            <a:ext cx="4950550" cy="4950550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33000"/>
                </a:schemeClr>
              </a:gs>
            </a:gsLst>
            <a:lin ang="2700000" scaled="0"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 flipH="1" flipV="1">
            <a:off x="3620725" y="953725"/>
            <a:ext cx="4950550" cy="4950550"/>
          </a:xfrm>
          <a:prstGeom prst="ellipse">
            <a:avLst/>
          </a:prstGeom>
          <a:noFill/>
          <a:ln w="9525">
            <a:gradFill flip="none" rotWithShape="1">
              <a:gsLst>
                <a:gs pos="22000">
                  <a:schemeClr val="bg1"/>
                </a:gs>
                <a:gs pos="35000">
                  <a:schemeClr val="bg1">
                    <a:alpha val="0"/>
                  </a:schemeClr>
                </a:gs>
                <a:gs pos="100000">
                  <a:srgbClr val="D8210D">
                    <a:alpha val="0"/>
                  </a:srgbClr>
                </a:gs>
              </a:gsLst>
              <a:lin ang="138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6372014" y="2130314"/>
            <a:ext cx="157347" cy="314869"/>
          </a:xfrm>
          <a:prstGeom prst="line">
            <a:avLst/>
          </a:prstGeom>
          <a:ln w="19050"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5253980" y="4412817"/>
            <a:ext cx="157347" cy="314869"/>
          </a:xfrm>
          <a:prstGeom prst="line">
            <a:avLst/>
          </a:prstGeom>
          <a:ln w="19050"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559879" y="2559509"/>
            <a:ext cx="30722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endParaRPr lang="zh-CN" altLang="en-US" sz="440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5"/>
          <p:cNvSpPr txBox="1"/>
          <p:nvPr/>
        </p:nvSpPr>
        <p:spPr>
          <a:xfrm>
            <a:off x="4555258" y="3543327"/>
            <a:ext cx="30814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工作规划展望</a:t>
            </a:r>
            <a:endParaRPr lang="zh-CN" altLang="en-US" sz="32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4559879" y="3429000"/>
            <a:ext cx="3072242" cy="1"/>
          </a:xfrm>
          <a:prstGeom prst="line">
            <a:avLst/>
          </a:prstGeom>
          <a:ln w="19050">
            <a:gradFill>
              <a:gsLst>
                <a:gs pos="0">
                  <a:srgbClr val="CB1B45"/>
                </a:gs>
                <a:gs pos="100000">
                  <a:schemeClr val="accent1">
                    <a:tint val="44500"/>
                    <a:satMod val="16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Group 90"/>
          <p:cNvGrpSpPr/>
          <p:nvPr/>
        </p:nvGrpSpPr>
        <p:grpSpPr>
          <a:xfrm>
            <a:off x="8466775" y="2535755"/>
            <a:ext cx="2576783" cy="796770"/>
            <a:chOff x="8611449" y="3180140"/>
            <a:chExt cx="2576783" cy="796770"/>
          </a:xfrm>
        </p:grpSpPr>
        <p:sp>
          <p:nvSpPr>
            <p:cNvPr id="92" name="TextBox 91"/>
            <p:cNvSpPr txBox="1"/>
            <p:nvPr/>
          </p:nvSpPr>
          <p:spPr>
            <a:xfrm>
              <a:off x="8611449" y="3546023"/>
              <a:ext cx="2576783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单击此处编辑您要的内容，建议您在展示时用微软雅黑字体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8611451" y="3180140"/>
              <a:ext cx="2112993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在此添加你的标题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8466775" y="4211618"/>
            <a:ext cx="2576783" cy="796770"/>
            <a:chOff x="8611449" y="3180140"/>
            <a:chExt cx="2576783" cy="796770"/>
          </a:xfrm>
        </p:grpSpPr>
        <p:sp>
          <p:nvSpPr>
            <p:cNvPr id="95" name="TextBox 94"/>
            <p:cNvSpPr txBox="1"/>
            <p:nvPr/>
          </p:nvSpPr>
          <p:spPr>
            <a:xfrm>
              <a:off x="8611449" y="3546023"/>
              <a:ext cx="2576783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单击此处编辑您要的内容，建议您在展示时用微软雅黑字体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8611451" y="3180140"/>
              <a:ext cx="2112993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在此添加你的标题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1205326" y="2535755"/>
            <a:ext cx="2511345" cy="796770"/>
            <a:chOff x="1159130" y="2021611"/>
            <a:chExt cx="2511345" cy="796770"/>
          </a:xfrm>
        </p:grpSpPr>
        <p:sp>
          <p:nvSpPr>
            <p:cNvPr id="98" name="TextBox 97"/>
            <p:cNvSpPr txBox="1"/>
            <p:nvPr/>
          </p:nvSpPr>
          <p:spPr>
            <a:xfrm>
              <a:off x="1159130" y="2387494"/>
              <a:ext cx="2511345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spcBef>
                  <a:spcPct val="20000"/>
                </a:spcBef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单击此处编辑您要的内容，建议您在展示时用微软雅黑字体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1557481" y="2021611"/>
              <a:ext cx="2112993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r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在此添加你的标题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1205326" y="4211618"/>
            <a:ext cx="2511345" cy="796770"/>
            <a:chOff x="1159130" y="2021611"/>
            <a:chExt cx="2511345" cy="796770"/>
          </a:xfrm>
        </p:grpSpPr>
        <p:sp>
          <p:nvSpPr>
            <p:cNvPr id="101" name="TextBox 100"/>
            <p:cNvSpPr txBox="1"/>
            <p:nvPr/>
          </p:nvSpPr>
          <p:spPr>
            <a:xfrm>
              <a:off x="1159130" y="2387494"/>
              <a:ext cx="2511345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spcBef>
                  <a:spcPct val="20000"/>
                </a:spcBef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单击此处编辑您要的内容，建议您在展示时用微软雅黑字体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1557481" y="2021611"/>
              <a:ext cx="2112993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r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在此添加你的标题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81982" y="2088890"/>
            <a:ext cx="4389923" cy="3546475"/>
            <a:chOff x="3881982" y="2088890"/>
            <a:chExt cx="4389923" cy="3546475"/>
          </a:xfrm>
        </p:grpSpPr>
        <p:sp>
          <p:nvSpPr>
            <p:cNvPr id="103" name="Oval 102"/>
            <p:cNvSpPr/>
            <p:nvPr/>
          </p:nvSpPr>
          <p:spPr>
            <a:xfrm>
              <a:off x="7955228" y="2835609"/>
              <a:ext cx="316677" cy="318494"/>
            </a:xfrm>
            <a:prstGeom prst="ellipse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40000">
                  <a:schemeClr val="bg1">
                    <a:alpha val="0"/>
                  </a:schemeClr>
                </a:gs>
                <a:gs pos="0">
                  <a:schemeClr val="bg1">
                    <a:alpha val="38000"/>
                  </a:schemeClr>
                </a:gs>
              </a:gsLst>
              <a:lin ang="2700000" scaled="0"/>
            </a:gradFill>
            <a:ln w="9525">
              <a:gradFill>
                <a:gsLst>
                  <a:gs pos="70000">
                    <a:srgbClr val="FFFFFF"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Oval 104"/>
            <p:cNvSpPr/>
            <p:nvPr/>
          </p:nvSpPr>
          <p:spPr>
            <a:xfrm>
              <a:off x="3881982" y="4506329"/>
              <a:ext cx="316677" cy="318494"/>
            </a:xfrm>
            <a:prstGeom prst="ellipse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40000">
                  <a:schemeClr val="bg1">
                    <a:alpha val="0"/>
                  </a:schemeClr>
                </a:gs>
                <a:gs pos="0">
                  <a:schemeClr val="bg1">
                    <a:alpha val="38000"/>
                  </a:schemeClr>
                </a:gs>
              </a:gsLst>
              <a:lin ang="2700000" scaled="0"/>
            </a:gradFill>
            <a:ln w="9525">
              <a:gradFill>
                <a:gsLst>
                  <a:gs pos="70000">
                    <a:srgbClr val="FFFFFF"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5"/>
            <p:cNvSpPr/>
            <p:nvPr/>
          </p:nvSpPr>
          <p:spPr bwMode="auto">
            <a:xfrm>
              <a:off x="5997575" y="2088890"/>
              <a:ext cx="1836738" cy="1898650"/>
            </a:xfrm>
            <a:custGeom>
              <a:avLst/>
              <a:gdLst>
                <a:gd name="T0" fmla="*/ 488 w 488"/>
                <a:gd name="T1" fmla="*/ 376 h 505"/>
                <a:gd name="T2" fmla="*/ 360 w 488"/>
                <a:gd name="T3" fmla="*/ 505 h 505"/>
                <a:gd name="T4" fmla="*/ 259 w 488"/>
                <a:gd name="T5" fmla="*/ 406 h 505"/>
                <a:gd name="T6" fmla="*/ 63 w 488"/>
                <a:gd name="T7" fmla="*/ 232 h 505"/>
                <a:gd name="T8" fmla="*/ 148 w 488"/>
                <a:gd name="T9" fmla="*/ 146 h 505"/>
                <a:gd name="T10" fmla="*/ 0 w 488"/>
                <a:gd name="T11" fmla="*/ 1 h 505"/>
                <a:gd name="T12" fmla="*/ 26 w 488"/>
                <a:gd name="T13" fmla="*/ 0 h 505"/>
                <a:gd name="T14" fmla="*/ 488 w 488"/>
                <a:gd name="T15" fmla="*/ 376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8" h="505">
                  <a:moveTo>
                    <a:pt x="488" y="376"/>
                  </a:moveTo>
                  <a:cubicBezTo>
                    <a:pt x="360" y="505"/>
                    <a:pt x="360" y="505"/>
                    <a:pt x="360" y="505"/>
                  </a:cubicBezTo>
                  <a:cubicBezTo>
                    <a:pt x="259" y="406"/>
                    <a:pt x="259" y="406"/>
                    <a:pt x="259" y="406"/>
                  </a:cubicBezTo>
                  <a:cubicBezTo>
                    <a:pt x="234" y="316"/>
                    <a:pt x="158" y="247"/>
                    <a:pt x="63" y="232"/>
                  </a:cubicBezTo>
                  <a:cubicBezTo>
                    <a:pt x="148" y="146"/>
                    <a:pt x="148" y="146"/>
                    <a:pt x="148" y="14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4" y="0"/>
                    <a:pt x="444" y="161"/>
                    <a:pt x="488" y="376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40000">
                  <a:schemeClr val="bg1">
                    <a:alpha val="0"/>
                  </a:schemeClr>
                </a:gs>
                <a:gs pos="0">
                  <a:schemeClr val="bg1">
                    <a:alpha val="38000"/>
                  </a:schemeClr>
                </a:gs>
              </a:gsLst>
              <a:lin ang="2700000" scaled="0"/>
            </a:gradFill>
            <a:ln w="9525">
              <a:gradFill>
                <a:gsLst>
                  <a:gs pos="70000">
                    <a:srgbClr val="FFFFFF"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19" name="Freeform 7"/>
            <p:cNvSpPr/>
            <p:nvPr/>
          </p:nvSpPr>
          <p:spPr bwMode="auto">
            <a:xfrm>
              <a:off x="4362450" y="3784340"/>
              <a:ext cx="1804988" cy="1851025"/>
            </a:xfrm>
            <a:custGeom>
              <a:avLst/>
              <a:gdLst>
                <a:gd name="T0" fmla="*/ 480 w 480"/>
                <a:gd name="T1" fmla="*/ 492 h 492"/>
                <a:gd name="T2" fmla="*/ 461 w 480"/>
                <a:gd name="T3" fmla="*/ 492 h 492"/>
                <a:gd name="T4" fmla="*/ 0 w 480"/>
                <a:gd name="T5" fmla="*/ 122 h 492"/>
                <a:gd name="T6" fmla="*/ 120 w 480"/>
                <a:gd name="T7" fmla="*/ 0 h 492"/>
                <a:gd name="T8" fmla="*/ 239 w 480"/>
                <a:gd name="T9" fmla="*/ 118 h 492"/>
                <a:gd name="T10" fmla="*/ 424 w 480"/>
                <a:gd name="T11" fmla="*/ 260 h 492"/>
                <a:gd name="T12" fmla="*/ 335 w 480"/>
                <a:gd name="T13" fmla="*/ 350 h 492"/>
                <a:gd name="T14" fmla="*/ 480 w 480"/>
                <a:gd name="T15" fmla="*/ 492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0" h="492">
                  <a:moveTo>
                    <a:pt x="480" y="492"/>
                  </a:moveTo>
                  <a:cubicBezTo>
                    <a:pt x="474" y="492"/>
                    <a:pt x="467" y="492"/>
                    <a:pt x="461" y="492"/>
                  </a:cubicBezTo>
                  <a:cubicBezTo>
                    <a:pt x="235" y="492"/>
                    <a:pt x="46" y="334"/>
                    <a:pt x="0" y="122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239" y="118"/>
                    <a:pt x="239" y="118"/>
                    <a:pt x="239" y="118"/>
                  </a:cubicBezTo>
                  <a:cubicBezTo>
                    <a:pt x="271" y="192"/>
                    <a:pt x="341" y="247"/>
                    <a:pt x="424" y="260"/>
                  </a:cubicBezTo>
                  <a:cubicBezTo>
                    <a:pt x="335" y="350"/>
                    <a:pt x="335" y="350"/>
                    <a:pt x="335" y="350"/>
                  </a:cubicBezTo>
                  <a:lnTo>
                    <a:pt x="480" y="492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40000">
                  <a:schemeClr val="bg1">
                    <a:alpha val="0"/>
                  </a:schemeClr>
                </a:gs>
                <a:gs pos="0">
                  <a:schemeClr val="bg1">
                    <a:alpha val="38000"/>
                  </a:schemeClr>
                </a:gs>
              </a:gsLst>
              <a:lin ang="2700000" scaled="0"/>
            </a:gradFill>
            <a:ln w="9525">
              <a:gradFill>
                <a:gsLst>
                  <a:gs pos="70000">
                    <a:srgbClr val="FFFFFF"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881982" y="2138103"/>
            <a:ext cx="4389923" cy="3455988"/>
            <a:chOff x="3881982" y="2138103"/>
            <a:chExt cx="4389923" cy="3455988"/>
          </a:xfrm>
        </p:grpSpPr>
        <p:sp>
          <p:nvSpPr>
            <p:cNvPr id="104" name="Oval 103"/>
            <p:cNvSpPr/>
            <p:nvPr/>
          </p:nvSpPr>
          <p:spPr>
            <a:xfrm>
              <a:off x="3881982" y="2835609"/>
              <a:ext cx="316677" cy="318494"/>
            </a:xfrm>
            <a:prstGeom prst="ellipse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40000">
                  <a:schemeClr val="bg1">
                    <a:alpha val="0"/>
                  </a:schemeClr>
                </a:gs>
                <a:gs pos="0">
                  <a:schemeClr val="bg1">
                    <a:alpha val="38000"/>
                  </a:schemeClr>
                </a:gs>
              </a:gsLst>
              <a:lin ang="2700000" scaled="0"/>
            </a:gradFill>
            <a:ln w="9525">
              <a:gradFill>
                <a:gsLst>
                  <a:gs pos="79000">
                    <a:srgbClr val="FFFFFF"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Oval 105"/>
            <p:cNvSpPr/>
            <p:nvPr/>
          </p:nvSpPr>
          <p:spPr>
            <a:xfrm>
              <a:off x="7955228" y="4504134"/>
              <a:ext cx="316677" cy="318494"/>
            </a:xfrm>
            <a:prstGeom prst="ellipse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40000">
                  <a:schemeClr val="bg1">
                    <a:alpha val="0"/>
                  </a:schemeClr>
                </a:gs>
                <a:gs pos="0">
                  <a:schemeClr val="bg1">
                    <a:alpha val="38000"/>
                  </a:schemeClr>
                </a:gs>
              </a:gsLst>
              <a:lin ang="2700000" scaled="0"/>
            </a:gradFill>
            <a:ln w="9525">
              <a:gradFill>
                <a:gsLst>
                  <a:gs pos="79000">
                    <a:srgbClr val="FFFFFF"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8"/>
            <p:cNvSpPr/>
            <p:nvPr/>
          </p:nvSpPr>
          <p:spPr bwMode="auto">
            <a:xfrm>
              <a:off x="4321175" y="2138103"/>
              <a:ext cx="1868488" cy="1778000"/>
            </a:xfrm>
            <a:custGeom>
              <a:avLst/>
              <a:gdLst>
                <a:gd name="T0" fmla="*/ 497 w 497"/>
                <a:gd name="T1" fmla="*/ 134 h 473"/>
                <a:gd name="T2" fmla="*/ 408 w 497"/>
                <a:gd name="T3" fmla="*/ 225 h 473"/>
                <a:gd name="T4" fmla="*/ 230 w 497"/>
                <a:gd name="T5" fmla="*/ 440 h 473"/>
                <a:gd name="T6" fmla="*/ 130 w 497"/>
                <a:gd name="T7" fmla="*/ 342 h 473"/>
                <a:gd name="T8" fmla="*/ 0 w 497"/>
                <a:gd name="T9" fmla="*/ 473 h 473"/>
                <a:gd name="T10" fmla="*/ 0 w 497"/>
                <a:gd name="T11" fmla="*/ 459 h 473"/>
                <a:gd name="T12" fmla="*/ 361 w 497"/>
                <a:gd name="T13" fmla="*/ 0 h 473"/>
                <a:gd name="T14" fmla="*/ 497 w 497"/>
                <a:gd name="T15" fmla="*/ 13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7" h="473">
                  <a:moveTo>
                    <a:pt x="497" y="134"/>
                  </a:moveTo>
                  <a:cubicBezTo>
                    <a:pt x="408" y="225"/>
                    <a:pt x="408" y="225"/>
                    <a:pt x="408" y="225"/>
                  </a:cubicBezTo>
                  <a:cubicBezTo>
                    <a:pt x="311" y="252"/>
                    <a:pt x="238" y="337"/>
                    <a:pt x="230" y="440"/>
                  </a:cubicBezTo>
                  <a:cubicBezTo>
                    <a:pt x="130" y="342"/>
                    <a:pt x="130" y="342"/>
                    <a:pt x="130" y="342"/>
                  </a:cubicBezTo>
                  <a:cubicBezTo>
                    <a:pt x="0" y="473"/>
                    <a:pt x="0" y="473"/>
                    <a:pt x="0" y="473"/>
                  </a:cubicBezTo>
                  <a:cubicBezTo>
                    <a:pt x="0" y="468"/>
                    <a:pt x="0" y="463"/>
                    <a:pt x="0" y="459"/>
                  </a:cubicBezTo>
                  <a:cubicBezTo>
                    <a:pt x="0" y="236"/>
                    <a:pt x="154" y="50"/>
                    <a:pt x="361" y="0"/>
                  </a:cubicBezTo>
                  <a:lnTo>
                    <a:pt x="497" y="134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40000">
                  <a:schemeClr val="bg1">
                    <a:alpha val="0"/>
                  </a:schemeClr>
                </a:gs>
                <a:gs pos="0">
                  <a:schemeClr val="bg1">
                    <a:alpha val="38000"/>
                  </a:schemeClr>
                </a:gs>
              </a:gsLst>
              <a:lin ang="2700000" scaled="0"/>
            </a:gradFill>
            <a:ln w="9525">
              <a:gradFill>
                <a:gsLst>
                  <a:gs pos="79000">
                    <a:srgbClr val="FFFFFF"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20" name="Freeform 6"/>
            <p:cNvSpPr/>
            <p:nvPr/>
          </p:nvSpPr>
          <p:spPr bwMode="auto">
            <a:xfrm>
              <a:off x="5986463" y="3830378"/>
              <a:ext cx="1884363" cy="1763713"/>
            </a:xfrm>
            <a:custGeom>
              <a:avLst/>
              <a:gdLst>
                <a:gd name="T0" fmla="*/ 501 w 501"/>
                <a:gd name="T1" fmla="*/ 9 h 469"/>
                <a:gd name="T2" fmla="*/ 134 w 501"/>
                <a:gd name="T3" fmla="*/ 469 h 469"/>
                <a:gd name="T4" fmla="*/ 0 w 501"/>
                <a:gd name="T5" fmla="*/ 337 h 469"/>
                <a:gd name="T6" fmla="*/ 93 w 501"/>
                <a:gd name="T7" fmla="*/ 242 h 469"/>
                <a:gd name="T8" fmla="*/ 93 w 501"/>
                <a:gd name="T9" fmla="*/ 242 h 469"/>
                <a:gd name="T10" fmla="*/ 269 w 501"/>
                <a:gd name="T11" fmla="*/ 45 h 469"/>
                <a:gd name="T12" fmla="*/ 364 w 501"/>
                <a:gd name="T13" fmla="*/ 139 h 469"/>
                <a:gd name="T14" fmla="*/ 501 w 501"/>
                <a:gd name="T15" fmla="*/ 0 h 469"/>
                <a:gd name="T16" fmla="*/ 501 w 501"/>
                <a:gd name="T17" fmla="*/ 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1" h="469">
                  <a:moveTo>
                    <a:pt x="501" y="9"/>
                  </a:moveTo>
                  <a:cubicBezTo>
                    <a:pt x="501" y="233"/>
                    <a:pt x="344" y="421"/>
                    <a:pt x="134" y="469"/>
                  </a:cubicBezTo>
                  <a:cubicBezTo>
                    <a:pt x="0" y="337"/>
                    <a:pt x="0" y="337"/>
                    <a:pt x="0" y="337"/>
                  </a:cubicBezTo>
                  <a:cubicBezTo>
                    <a:pt x="93" y="242"/>
                    <a:pt x="93" y="242"/>
                    <a:pt x="93" y="242"/>
                  </a:cubicBezTo>
                  <a:cubicBezTo>
                    <a:pt x="93" y="242"/>
                    <a:pt x="93" y="242"/>
                    <a:pt x="93" y="242"/>
                  </a:cubicBezTo>
                  <a:cubicBezTo>
                    <a:pt x="184" y="217"/>
                    <a:pt x="254" y="140"/>
                    <a:pt x="269" y="45"/>
                  </a:cubicBezTo>
                  <a:cubicBezTo>
                    <a:pt x="364" y="139"/>
                    <a:pt x="364" y="139"/>
                    <a:pt x="364" y="139"/>
                  </a:cubicBezTo>
                  <a:cubicBezTo>
                    <a:pt x="501" y="0"/>
                    <a:pt x="501" y="0"/>
                    <a:pt x="501" y="0"/>
                  </a:cubicBezTo>
                  <a:cubicBezTo>
                    <a:pt x="501" y="3"/>
                    <a:pt x="501" y="6"/>
                    <a:pt x="501" y="9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40000">
                  <a:schemeClr val="bg1">
                    <a:alpha val="0"/>
                  </a:schemeClr>
                </a:gs>
                <a:gs pos="0">
                  <a:schemeClr val="bg1">
                    <a:alpha val="38000"/>
                  </a:schemeClr>
                </a:gs>
              </a:gsLst>
              <a:lin ang="2700000" scaled="0"/>
            </a:gradFill>
            <a:ln w="9525">
              <a:gradFill>
                <a:gsLst>
                  <a:gs pos="79000">
                    <a:srgbClr val="FFFFFF"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5609193" y="3441462"/>
            <a:ext cx="925276" cy="787356"/>
            <a:chOff x="5599039" y="2671224"/>
            <a:chExt cx="925276" cy="787356"/>
          </a:xfrm>
          <a:solidFill>
            <a:srgbClr val="404040"/>
          </a:solidFill>
        </p:grpSpPr>
        <p:sp>
          <p:nvSpPr>
            <p:cNvPr id="114" name="Oval 11"/>
            <p:cNvSpPr>
              <a:spLocks noChangeArrowheads="1"/>
            </p:cNvSpPr>
            <p:nvPr/>
          </p:nvSpPr>
          <p:spPr bwMode="auto">
            <a:xfrm>
              <a:off x="5936492" y="3324636"/>
              <a:ext cx="139094" cy="133944"/>
            </a:xfrm>
            <a:prstGeom prst="ellipse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40000">
                  <a:schemeClr val="bg1">
                    <a:alpha val="0"/>
                  </a:schemeClr>
                </a:gs>
                <a:gs pos="0">
                  <a:schemeClr val="bg1">
                    <a:alpha val="38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15" name="Oval 12"/>
            <p:cNvSpPr>
              <a:spLocks noChangeArrowheads="1"/>
            </p:cNvSpPr>
            <p:nvPr/>
          </p:nvSpPr>
          <p:spPr bwMode="auto">
            <a:xfrm>
              <a:off x="6215889" y="3324636"/>
              <a:ext cx="140303" cy="133944"/>
            </a:xfrm>
            <a:prstGeom prst="ellipse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40000">
                  <a:schemeClr val="bg1">
                    <a:alpha val="0"/>
                  </a:schemeClr>
                </a:gs>
                <a:gs pos="0">
                  <a:schemeClr val="bg1">
                    <a:alpha val="38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16" name="Freeform 13"/>
            <p:cNvSpPr>
              <a:spLocks noEditPoints="1"/>
            </p:cNvSpPr>
            <p:nvPr/>
          </p:nvSpPr>
          <p:spPr bwMode="auto">
            <a:xfrm>
              <a:off x="5599039" y="2671224"/>
              <a:ext cx="925276" cy="604494"/>
            </a:xfrm>
            <a:custGeom>
              <a:avLst/>
              <a:gdLst>
                <a:gd name="T0" fmla="*/ 383 w 390"/>
                <a:gd name="T1" fmla="*/ 64 h 265"/>
                <a:gd name="T2" fmla="*/ 364 w 390"/>
                <a:gd name="T3" fmla="*/ 57 h 265"/>
                <a:gd name="T4" fmla="*/ 105 w 390"/>
                <a:gd name="T5" fmla="*/ 57 h 265"/>
                <a:gd name="T6" fmla="*/ 102 w 390"/>
                <a:gd name="T7" fmla="*/ 44 h 265"/>
                <a:gd name="T8" fmla="*/ 61 w 390"/>
                <a:gd name="T9" fmla="*/ 0 h 265"/>
                <a:gd name="T10" fmla="*/ 0 w 390"/>
                <a:gd name="T11" fmla="*/ 0 h 265"/>
                <a:gd name="T12" fmla="*/ 14 w 390"/>
                <a:gd name="T13" fmla="*/ 28 h 265"/>
                <a:gd name="T14" fmla="*/ 62 w 390"/>
                <a:gd name="T15" fmla="*/ 28 h 265"/>
                <a:gd name="T16" fmla="*/ 75 w 390"/>
                <a:gd name="T17" fmla="*/ 44 h 265"/>
                <a:gd name="T18" fmla="*/ 116 w 390"/>
                <a:gd name="T19" fmla="*/ 242 h 265"/>
                <a:gd name="T20" fmla="*/ 163 w 390"/>
                <a:gd name="T21" fmla="*/ 265 h 265"/>
                <a:gd name="T22" fmla="*/ 327 w 390"/>
                <a:gd name="T23" fmla="*/ 265 h 265"/>
                <a:gd name="T24" fmla="*/ 352 w 390"/>
                <a:gd name="T25" fmla="*/ 239 h 265"/>
                <a:gd name="T26" fmla="*/ 166 w 390"/>
                <a:gd name="T27" fmla="*/ 239 h 265"/>
                <a:gd name="T28" fmla="*/ 138 w 390"/>
                <a:gd name="T29" fmla="*/ 213 h 265"/>
                <a:gd name="T30" fmla="*/ 130 w 390"/>
                <a:gd name="T31" fmla="*/ 172 h 265"/>
                <a:gd name="T32" fmla="*/ 362 w 390"/>
                <a:gd name="T33" fmla="*/ 172 h 265"/>
                <a:gd name="T34" fmla="*/ 362 w 390"/>
                <a:gd name="T35" fmla="*/ 172 h 265"/>
                <a:gd name="T36" fmla="*/ 382 w 390"/>
                <a:gd name="T37" fmla="*/ 153 h 265"/>
                <a:gd name="T38" fmla="*/ 390 w 390"/>
                <a:gd name="T39" fmla="*/ 81 h 265"/>
                <a:gd name="T40" fmla="*/ 383 w 390"/>
                <a:gd name="T41" fmla="*/ 64 h 265"/>
                <a:gd name="T42" fmla="*/ 356 w 390"/>
                <a:gd name="T43" fmla="*/ 143 h 265"/>
                <a:gd name="T44" fmla="*/ 123 w 390"/>
                <a:gd name="T45" fmla="*/ 143 h 265"/>
                <a:gd name="T46" fmla="*/ 112 w 390"/>
                <a:gd name="T47" fmla="*/ 90 h 265"/>
                <a:gd name="T48" fmla="*/ 362 w 390"/>
                <a:gd name="T49" fmla="*/ 90 h 265"/>
                <a:gd name="T50" fmla="*/ 356 w 390"/>
                <a:gd name="T51" fmla="*/ 143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0" h="265">
                  <a:moveTo>
                    <a:pt x="383" y="64"/>
                  </a:moveTo>
                  <a:cubicBezTo>
                    <a:pt x="377" y="57"/>
                    <a:pt x="364" y="57"/>
                    <a:pt x="364" y="57"/>
                  </a:cubicBezTo>
                  <a:cubicBezTo>
                    <a:pt x="105" y="57"/>
                    <a:pt x="105" y="57"/>
                    <a:pt x="105" y="57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102" y="44"/>
                    <a:pt x="96" y="0"/>
                    <a:pt x="61" y="0"/>
                  </a:cubicBezTo>
                  <a:cubicBezTo>
                    <a:pt x="26" y="0"/>
                    <a:pt x="0" y="0"/>
                    <a:pt x="0" y="0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2" y="28"/>
                    <a:pt x="73" y="25"/>
                    <a:pt x="75" y="44"/>
                  </a:cubicBezTo>
                  <a:cubicBezTo>
                    <a:pt x="116" y="242"/>
                    <a:pt x="116" y="242"/>
                    <a:pt x="116" y="242"/>
                  </a:cubicBezTo>
                  <a:cubicBezTo>
                    <a:pt x="116" y="242"/>
                    <a:pt x="123" y="265"/>
                    <a:pt x="163" y="265"/>
                  </a:cubicBezTo>
                  <a:cubicBezTo>
                    <a:pt x="163" y="265"/>
                    <a:pt x="304" y="265"/>
                    <a:pt x="327" y="265"/>
                  </a:cubicBezTo>
                  <a:cubicBezTo>
                    <a:pt x="350" y="265"/>
                    <a:pt x="352" y="239"/>
                    <a:pt x="352" y="239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166" y="239"/>
                    <a:pt x="142" y="241"/>
                    <a:pt x="138" y="213"/>
                  </a:cubicBezTo>
                  <a:cubicBezTo>
                    <a:pt x="130" y="172"/>
                    <a:pt x="130" y="172"/>
                    <a:pt x="130" y="172"/>
                  </a:cubicBezTo>
                  <a:cubicBezTo>
                    <a:pt x="362" y="172"/>
                    <a:pt x="362" y="172"/>
                    <a:pt x="362" y="172"/>
                  </a:cubicBezTo>
                  <a:cubicBezTo>
                    <a:pt x="362" y="172"/>
                    <a:pt x="362" y="172"/>
                    <a:pt x="362" y="172"/>
                  </a:cubicBezTo>
                  <a:cubicBezTo>
                    <a:pt x="372" y="171"/>
                    <a:pt x="381" y="163"/>
                    <a:pt x="382" y="153"/>
                  </a:cubicBezTo>
                  <a:cubicBezTo>
                    <a:pt x="390" y="81"/>
                    <a:pt x="390" y="81"/>
                    <a:pt x="390" y="81"/>
                  </a:cubicBezTo>
                  <a:cubicBezTo>
                    <a:pt x="390" y="74"/>
                    <a:pt x="390" y="70"/>
                    <a:pt x="383" y="64"/>
                  </a:cubicBezTo>
                  <a:close/>
                  <a:moveTo>
                    <a:pt x="356" y="143"/>
                  </a:moveTo>
                  <a:cubicBezTo>
                    <a:pt x="123" y="143"/>
                    <a:pt x="123" y="143"/>
                    <a:pt x="123" y="143"/>
                  </a:cubicBezTo>
                  <a:cubicBezTo>
                    <a:pt x="112" y="90"/>
                    <a:pt x="112" y="90"/>
                    <a:pt x="112" y="90"/>
                  </a:cubicBezTo>
                  <a:cubicBezTo>
                    <a:pt x="362" y="90"/>
                    <a:pt x="362" y="90"/>
                    <a:pt x="362" y="90"/>
                  </a:cubicBezTo>
                  <a:lnTo>
                    <a:pt x="356" y="143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40000">
                  <a:schemeClr val="bg1">
                    <a:alpha val="0"/>
                  </a:schemeClr>
                </a:gs>
                <a:gs pos="0">
                  <a:schemeClr val="bg1">
                    <a:alpha val="38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</p:grpSp>
      <p:sp>
        <p:nvSpPr>
          <p:cNvPr id="110" name="Shape 3659"/>
          <p:cNvSpPr/>
          <p:nvPr/>
        </p:nvSpPr>
        <p:spPr>
          <a:xfrm>
            <a:off x="6738903" y="4593180"/>
            <a:ext cx="488071" cy="443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93" h="21440" extrusionOk="0">
                <a:moveTo>
                  <a:pt x="20097" y="14373"/>
                </a:moveTo>
                <a:lnTo>
                  <a:pt x="15990" y="12571"/>
                </a:lnTo>
                <a:lnTo>
                  <a:pt x="16463" y="14008"/>
                </a:lnTo>
                <a:cubicBezTo>
                  <a:pt x="16439" y="15532"/>
                  <a:pt x="13726" y="16745"/>
                  <a:pt x="10496" y="16745"/>
                </a:cubicBezTo>
                <a:cubicBezTo>
                  <a:pt x="7268" y="16745"/>
                  <a:pt x="4553" y="15532"/>
                  <a:pt x="4529" y="14008"/>
                </a:cubicBezTo>
                <a:lnTo>
                  <a:pt x="5002" y="12571"/>
                </a:lnTo>
                <a:lnTo>
                  <a:pt x="895" y="14373"/>
                </a:lnTo>
                <a:cubicBezTo>
                  <a:pt x="-255" y="14878"/>
                  <a:pt x="-304" y="15814"/>
                  <a:pt x="789" y="16451"/>
                </a:cubicBezTo>
                <a:lnTo>
                  <a:pt x="8511" y="20962"/>
                </a:lnTo>
                <a:cubicBezTo>
                  <a:pt x="9602" y="21600"/>
                  <a:pt x="11390" y="21600"/>
                  <a:pt x="12481" y="20962"/>
                </a:cubicBezTo>
                <a:lnTo>
                  <a:pt x="20205" y="16451"/>
                </a:lnTo>
                <a:cubicBezTo>
                  <a:pt x="21296" y="15814"/>
                  <a:pt x="21247" y="14878"/>
                  <a:pt x="20097" y="14373"/>
                </a:cubicBezTo>
                <a:close/>
                <a:moveTo>
                  <a:pt x="10496" y="5209"/>
                </a:moveTo>
                <a:cubicBezTo>
                  <a:pt x="11724" y="5209"/>
                  <a:pt x="12866" y="4796"/>
                  <a:pt x="13199" y="4152"/>
                </a:cubicBezTo>
                <a:cubicBezTo>
                  <a:pt x="12739" y="2744"/>
                  <a:pt x="12343" y="1535"/>
                  <a:pt x="12094" y="773"/>
                </a:cubicBezTo>
                <a:cubicBezTo>
                  <a:pt x="11927" y="264"/>
                  <a:pt x="11175" y="0"/>
                  <a:pt x="10496" y="0"/>
                </a:cubicBezTo>
                <a:cubicBezTo>
                  <a:pt x="9817" y="0"/>
                  <a:pt x="9065" y="264"/>
                  <a:pt x="8898" y="773"/>
                </a:cubicBezTo>
                <a:cubicBezTo>
                  <a:pt x="8649" y="1535"/>
                  <a:pt x="8253" y="2744"/>
                  <a:pt x="7792" y="4152"/>
                </a:cubicBezTo>
                <a:cubicBezTo>
                  <a:pt x="8126" y="4796"/>
                  <a:pt x="9268" y="5209"/>
                  <a:pt x="10496" y="5209"/>
                </a:cubicBezTo>
                <a:close/>
                <a:moveTo>
                  <a:pt x="10496" y="13197"/>
                </a:moveTo>
                <a:cubicBezTo>
                  <a:pt x="13109" y="13197"/>
                  <a:pt x="15296" y="12229"/>
                  <a:pt x="15429" y="10966"/>
                </a:cubicBezTo>
                <a:cubicBezTo>
                  <a:pt x="15041" y="9779"/>
                  <a:pt x="14617" y="8484"/>
                  <a:pt x="14201" y="7211"/>
                </a:cubicBezTo>
                <a:cubicBezTo>
                  <a:pt x="13911" y="8118"/>
                  <a:pt x="12316" y="8759"/>
                  <a:pt x="10496" y="8759"/>
                </a:cubicBezTo>
                <a:cubicBezTo>
                  <a:pt x="8678" y="8759"/>
                  <a:pt x="7081" y="8118"/>
                  <a:pt x="6791" y="7211"/>
                </a:cubicBezTo>
                <a:cubicBezTo>
                  <a:pt x="6375" y="8484"/>
                  <a:pt x="5951" y="9779"/>
                  <a:pt x="5563" y="10966"/>
                </a:cubicBezTo>
                <a:cubicBezTo>
                  <a:pt x="5696" y="12229"/>
                  <a:pt x="7883" y="13197"/>
                  <a:pt x="10496" y="13197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Freeform 110"/>
          <p:cNvSpPr>
            <a:spLocks noChangeAspect="1" noChangeArrowheads="1"/>
          </p:cNvSpPr>
          <p:nvPr/>
        </p:nvSpPr>
        <p:spPr bwMode="auto">
          <a:xfrm>
            <a:off x="4939898" y="2673928"/>
            <a:ext cx="401199" cy="480175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pPr>
              <a:defRPr/>
            </a:pPr>
            <a:endParaRPr 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Freeform 101"/>
          <p:cNvSpPr>
            <a:spLocks noEditPoints="1"/>
          </p:cNvSpPr>
          <p:nvPr/>
        </p:nvSpPr>
        <p:spPr bwMode="auto">
          <a:xfrm>
            <a:off x="6850700" y="2769413"/>
            <a:ext cx="432030" cy="399699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AutoShape 91"/>
          <p:cNvSpPr>
            <a:spLocks noChangeAspect="1"/>
          </p:cNvSpPr>
          <p:nvPr/>
        </p:nvSpPr>
        <p:spPr bwMode="auto">
          <a:xfrm>
            <a:off x="4853171" y="4511868"/>
            <a:ext cx="358909" cy="394902"/>
          </a:xfrm>
          <a:custGeom>
            <a:avLst/>
            <a:gdLst>
              <a:gd name="T0" fmla="+- 0 10795 54"/>
              <a:gd name="T1" fmla="*/ T0 w 21483"/>
              <a:gd name="T2" fmla="*/ 10800 h 21600"/>
              <a:gd name="T3" fmla="+- 0 10795 54"/>
              <a:gd name="T4" fmla="*/ T3 w 21483"/>
              <a:gd name="T5" fmla="*/ 10800 h 21600"/>
              <a:gd name="T6" fmla="+- 0 10795 54"/>
              <a:gd name="T7" fmla="*/ T6 w 21483"/>
              <a:gd name="T8" fmla="*/ 10800 h 21600"/>
              <a:gd name="T9" fmla="+- 0 10795 54"/>
              <a:gd name="T10" fmla="*/ T9 w 2148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3765">
              <a:defRPr/>
            </a:pPr>
            <a:endParaRPr lang="es-ES" sz="6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Gill Sans" charset="0"/>
              <a:sym typeface="Gill Sans" charset="0"/>
            </a:endParaRPr>
          </a:p>
        </p:txBody>
      </p:sp>
      <p:sp>
        <p:nvSpPr>
          <p:cNvPr id="32" name="TextBox 5"/>
          <p:cNvSpPr txBox="1"/>
          <p:nvPr/>
        </p:nvSpPr>
        <p:spPr>
          <a:xfrm>
            <a:off x="69112" y="118667"/>
            <a:ext cx="3081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工作规划展望</a:t>
            </a:r>
            <a:endParaRPr lang="zh-CN" altLang="en-US" sz="28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Group 95"/>
          <p:cNvGrpSpPr/>
          <p:nvPr/>
        </p:nvGrpSpPr>
        <p:grpSpPr>
          <a:xfrm flipV="1">
            <a:off x="1224295" y="4738519"/>
            <a:ext cx="1971941" cy="292428"/>
            <a:chOff x="1848067" y="2697524"/>
            <a:chExt cx="2311184" cy="316190"/>
          </a:xfrm>
        </p:grpSpPr>
        <p:cxnSp>
          <p:nvCxnSpPr>
            <p:cNvPr id="97" name="Straight Connector 96"/>
            <p:cNvCxnSpPr/>
            <p:nvPr/>
          </p:nvCxnSpPr>
          <p:spPr>
            <a:xfrm flipH="1" flipV="1">
              <a:off x="3661285" y="2697524"/>
              <a:ext cx="497966" cy="3161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/>
            <p:nvPr/>
          </p:nvCxnSpPr>
          <p:spPr>
            <a:xfrm flipH="1">
              <a:off x="1848067" y="2697524"/>
              <a:ext cx="1813219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Freeform 34"/>
          <p:cNvSpPr/>
          <p:nvPr/>
        </p:nvSpPr>
        <p:spPr bwMode="auto">
          <a:xfrm>
            <a:off x="4612981" y="4259316"/>
            <a:ext cx="2703001" cy="1970920"/>
          </a:xfrm>
          <a:custGeom>
            <a:avLst/>
            <a:gdLst>
              <a:gd name="T0" fmla="*/ 197 w 454"/>
              <a:gd name="T1" fmla="*/ 254 h 569"/>
              <a:gd name="T2" fmla="*/ 200 w 454"/>
              <a:gd name="T3" fmla="*/ 449 h 569"/>
              <a:gd name="T4" fmla="*/ 148 w 454"/>
              <a:gd name="T5" fmla="*/ 559 h 569"/>
              <a:gd name="T6" fmla="*/ 122 w 454"/>
              <a:gd name="T7" fmla="*/ 569 h 569"/>
              <a:gd name="T8" fmla="*/ 339 w 454"/>
              <a:gd name="T9" fmla="*/ 569 h 569"/>
              <a:gd name="T10" fmla="*/ 304 w 454"/>
              <a:gd name="T11" fmla="*/ 557 h 569"/>
              <a:gd name="T12" fmla="*/ 277 w 454"/>
              <a:gd name="T13" fmla="*/ 354 h 569"/>
              <a:gd name="T14" fmla="*/ 282 w 454"/>
              <a:gd name="T15" fmla="*/ 261 h 569"/>
              <a:gd name="T16" fmla="*/ 315 w 454"/>
              <a:gd name="T17" fmla="*/ 247 h 569"/>
              <a:gd name="T18" fmla="*/ 454 w 454"/>
              <a:gd name="T19" fmla="*/ 120 h 569"/>
              <a:gd name="T20" fmla="*/ 451 w 454"/>
              <a:gd name="T21" fmla="*/ 117 h 569"/>
              <a:gd name="T22" fmla="*/ 451 w 454"/>
              <a:gd name="T23" fmla="*/ 117 h 569"/>
              <a:gd name="T24" fmla="*/ 389 w 454"/>
              <a:gd name="T25" fmla="*/ 164 h 569"/>
              <a:gd name="T26" fmla="*/ 400 w 454"/>
              <a:gd name="T27" fmla="*/ 82 h 569"/>
              <a:gd name="T28" fmla="*/ 399 w 454"/>
              <a:gd name="T29" fmla="*/ 82 h 569"/>
              <a:gd name="T30" fmla="*/ 398 w 454"/>
              <a:gd name="T31" fmla="*/ 82 h 569"/>
              <a:gd name="T32" fmla="*/ 362 w 454"/>
              <a:gd name="T33" fmla="*/ 182 h 569"/>
              <a:gd name="T34" fmla="*/ 257 w 454"/>
              <a:gd name="T35" fmla="*/ 234 h 569"/>
              <a:gd name="T36" fmla="*/ 241 w 454"/>
              <a:gd name="T37" fmla="*/ 146 h 569"/>
              <a:gd name="T38" fmla="*/ 296 w 454"/>
              <a:gd name="T39" fmla="*/ 54 h 569"/>
              <a:gd name="T40" fmla="*/ 295 w 454"/>
              <a:gd name="T41" fmla="*/ 54 h 569"/>
              <a:gd name="T42" fmla="*/ 294 w 454"/>
              <a:gd name="T43" fmla="*/ 52 h 569"/>
              <a:gd name="T44" fmla="*/ 238 w 454"/>
              <a:gd name="T45" fmla="*/ 113 h 569"/>
              <a:gd name="T46" fmla="*/ 235 w 454"/>
              <a:gd name="T47" fmla="*/ 35 h 569"/>
              <a:gd name="T48" fmla="*/ 235 w 454"/>
              <a:gd name="T49" fmla="*/ 35 h 569"/>
              <a:gd name="T50" fmla="*/ 230 w 454"/>
              <a:gd name="T51" fmla="*/ 35 h 569"/>
              <a:gd name="T52" fmla="*/ 219 w 454"/>
              <a:gd name="T53" fmla="*/ 223 h 569"/>
              <a:gd name="T54" fmla="*/ 122 w 454"/>
              <a:gd name="T55" fmla="*/ 132 h 569"/>
              <a:gd name="T56" fmla="*/ 137 w 454"/>
              <a:gd name="T57" fmla="*/ 64 h 569"/>
              <a:gd name="T58" fmla="*/ 135 w 454"/>
              <a:gd name="T59" fmla="*/ 63 h 569"/>
              <a:gd name="T60" fmla="*/ 135 w 454"/>
              <a:gd name="T61" fmla="*/ 63 h 569"/>
              <a:gd name="T62" fmla="*/ 113 w 454"/>
              <a:gd name="T63" fmla="*/ 118 h 569"/>
              <a:gd name="T64" fmla="*/ 52 w 454"/>
              <a:gd name="T65" fmla="*/ 1 h 569"/>
              <a:gd name="T66" fmla="*/ 50 w 454"/>
              <a:gd name="T67" fmla="*/ 0 h 569"/>
              <a:gd name="T68" fmla="*/ 46 w 454"/>
              <a:gd name="T69" fmla="*/ 1 h 569"/>
              <a:gd name="T70" fmla="*/ 74 w 454"/>
              <a:gd name="T71" fmla="*/ 91 h 569"/>
              <a:gd name="T72" fmla="*/ 74 w 454"/>
              <a:gd name="T73" fmla="*/ 91 h 569"/>
              <a:gd name="T74" fmla="*/ 149 w 454"/>
              <a:gd name="T75" fmla="*/ 208 h 569"/>
              <a:gd name="T76" fmla="*/ 3 w 454"/>
              <a:gd name="T77" fmla="*/ 195 h 569"/>
              <a:gd name="T78" fmla="*/ 3 w 454"/>
              <a:gd name="T79" fmla="*/ 196 h 569"/>
              <a:gd name="T80" fmla="*/ 0 w 454"/>
              <a:gd name="T81" fmla="*/ 201 h 569"/>
              <a:gd name="T82" fmla="*/ 172 w 454"/>
              <a:gd name="T83" fmla="*/ 237 h 569"/>
              <a:gd name="T84" fmla="*/ 197 w 454"/>
              <a:gd name="T85" fmla="*/ 254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54" h="569">
                <a:moveTo>
                  <a:pt x="197" y="254"/>
                </a:moveTo>
                <a:cubicBezTo>
                  <a:pt x="209" y="304"/>
                  <a:pt x="213" y="368"/>
                  <a:pt x="200" y="449"/>
                </a:cubicBezTo>
                <a:cubicBezTo>
                  <a:pt x="191" y="518"/>
                  <a:pt x="199" y="559"/>
                  <a:pt x="148" y="559"/>
                </a:cubicBezTo>
                <a:cubicBezTo>
                  <a:pt x="148" y="559"/>
                  <a:pt x="138" y="555"/>
                  <a:pt x="122" y="569"/>
                </a:cubicBezTo>
                <a:cubicBezTo>
                  <a:pt x="339" y="569"/>
                  <a:pt x="339" y="569"/>
                  <a:pt x="339" y="569"/>
                </a:cubicBezTo>
                <a:cubicBezTo>
                  <a:pt x="328" y="564"/>
                  <a:pt x="315" y="559"/>
                  <a:pt x="304" y="557"/>
                </a:cubicBezTo>
                <a:cubicBezTo>
                  <a:pt x="292" y="529"/>
                  <a:pt x="279" y="475"/>
                  <a:pt x="277" y="354"/>
                </a:cubicBezTo>
                <a:cubicBezTo>
                  <a:pt x="276" y="318"/>
                  <a:pt x="278" y="287"/>
                  <a:pt x="282" y="261"/>
                </a:cubicBezTo>
                <a:cubicBezTo>
                  <a:pt x="315" y="247"/>
                  <a:pt x="315" y="247"/>
                  <a:pt x="315" y="247"/>
                </a:cubicBezTo>
                <a:cubicBezTo>
                  <a:pt x="404" y="194"/>
                  <a:pt x="433" y="147"/>
                  <a:pt x="454" y="120"/>
                </a:cubicBezTo>
                <a:cubicBezTo>
                  <a:pt x="451" y="117"/>
                  <a:pt x="451" y="117"/>
                  <a:pt x="451" y="117"/>
                </a:cubicBezTo>
                <a:cubicBezTo>
                  <a:pt x="451" y="117"/>
                  <a:pt x="451" y="117"/>
                  <a:pt x="451" y="117"/>
                </a:cubicBezTo>
                <a:cubicBezTo>
                  <a:pt x="428" y="135"/>
                  <a:pt x="407" y="151"/>
                  <a:pt x="389" y="164"/>
                </a:cubicBezTo>
                <a:cubicBezTo>
                  <a:pt x="396" y="133"/>
                  <a:pt x="398" y="121"/>
                  <a:pt x="400" y="82"/>
                </a:cubicBezTo>
                <a:cubicBezTo>
                  <a:pt x="399" y="82"/>
                  <a:pt x="399" y="82"/>
                  <a:pt x="399" y="82"/>
                </a:cubicBezTo>
                <a:cubicBezTo>
                  <a:pt x="399" y="82"/>
                  <a:pt x="398" y="82"/>
                  <a:pt x="398" y="82"/>
                </a:cubicBezTo>
                <a:cubicBezTo>
                  <a:pt x="393" y="101"/>
                  <a:pt x="379" y="147"/>
                  <a:pt x="362" y="182"/>
                </a:cubicBezTo>
                <a:cubicBezTo>
                  <a:pt x="312" y="215"/>
                  <a:pt x="278" y="228"/>
                  <a:pt x="257" y="234"/>
                </a:cubicBezTo>
                <a:cubicBezTo>
                  <a:pt x="251" y="213"/>
                  <a:pt x="245" y="185"/>
                  <a:pt x="241" y="146"/>
                </a:cubicBezTo>
                <a:cubicBezTo>
                  <a:pt x="257" y="110"/>
                  <a:pt x="284" y="70"/>
                  <a:pt x="296" y="54"/>
                </a:cubicBezTo>
                <a:cubicBezTo>
                  <a:pt x="295" y="54"/>
                  <a:pt x="295" y="54"/>
                  <a:pt x="295" y="54"/>
                </a:cubicBezTo>
                <a:cubicBezTo>
                  <a:pt x="294" y="52"/>
                  <a:pt x="294" y="52"/>
                  <a:pt x="294" y="52"/>
                </a:cubicBezTo>
                <a:cubicBezTo>
                  <a:pt x="265" y="79"/>
                  <a:pt x="258" y="88"/>
                  <a:pt x="238" y="113"/>
                </a:cubicBezTo>
                <a:cubicBezTo>
                  <a:pt x="236" y="91"/>
                  <a:pt x="235" y="64"/>
                  <a:pt x="235" y="35"/>
                </a:cubicBezTo>
                <a:cubicBezTo>
                  <a:pt x="235" y="35"/>
                  <a:pt x="235" y="35"/>
                  <a:pt x="235" y="35"/>
                </a:cubicBezTo>
                <a:cubicBezTo>
                  <a:pt x="230" y="35"/>
                  <a:pt x="230" y="35"/>
                  <a:pt x="230" y="35"/>
                </a:cubicBezTo>
                <a:cubicBezTo>
                  <a:pt x="223" y="69"/>
                  <a:pt x="210" y="143"/>
                  <a:pt x="219" y="223"/>
                </a:cubicBezTo>
                <a:cubicBezTo>
                  <a:pt x="219" y="223"/>
                  <a:pt x="175" y="205"/>
                  <a:pt x="122" y="132"/>
                </a:cubicBezTo>
                <a:cubicBezTo>
                  <a:pt x="123" y="120"/>
                  <a:pt x="125" y="90"/>
                  <a:pt x="137" y="64"/>
                </a:cubicBezTo>
                <a:cubicBezTo>
                  <a:pt x="135" y="63"/>
                  <a:pt x="135" y="63"/>
                  <a:pt x="135" y="63"/>
                </a:cubicBezTo>
                <a:cubicBezTo>
                  <a:pt x="135" y="63"/>
                  <a:pt x="135" y="63"/>
                  <a:pt x="135" y="63"/>
                </a:cubicBezTo>
                <a:cubicBezTo>
                  <a:pt x="127" y="75"/>
                  <a:pt x="118" y="94"/>
                  <a:pt x="113" y="118"/>
                </a:cubicBezTo>
                <a:cubicBezTo>
                  <a:pt x="93" y="88"/>
                  <a:pt x="72" y="50"/>
                  <a:pt x="52" y="1"/>
                </a:cubicBezTo>
                <a:cubicBezTo>
                  <a:pt x="51" y="1"/>
                  <a:pt x="51" y="1"/>
                  <a:pt x="50" y="0"/>
                </a:cubicBezTo>
                <a:cubicBezTo>
                  <a:pt x="46" y="1"/>
                  <a:pt x="46" y="1"/>
                  <a:pt x="46" y="1"/>
                </a:cubicBezTo>
                <a:cubicBezTo>
                  <a:pt x="49" y="17"/>
                  <a:pt x="74" y="91"/>
                  <a:pt x="74" y="91"/>
                </a:cubicBezTo>
                <a:cubicBezTo>
                  <a:pt x="74" y="91"/>
                  <a:pt x="74" y="91"/>
                  <a:pt x="74" y="91"/>
                </a:cubicBezTo>
                <a:cubicBezTo>
                  <a:pt x="91" y="132"/>
                  <a:pt x="115" y="175"/>
                  <a:pt x="149" y="208"/>
                </a:cubicBezTo>
                <a:cubicBezTo>
                  <a:pt x="149" y="208"/>
                  <a:pt x="89" y="222"/>
                  <a:pt x="3" y="195"/>
                </a:cubicBezTo>
                <a:cubicBezTo>
                  <a:pt x="3" y="196"/>
                  <a:pt x="3" y="196"/>
                  <a:pt x="3" y="196"/>
                </a:cubicBezTo>
                <a:cubicBezTo>
                  <a:pt x="0" y="201"/>
                  <a:pt x="0" y="201"/>
                  <a:pt x="0" y="201"/>
                </a:cubicBezTo>
                <a:cubicBezTo>
                  <a:pt x="37" y="218"/>
                  <a:pt x="97" y="238"/>
                  <a:pt x="172" y="237"/>
                </a:cubicBezTo>
                <a:cubicBezTo>
                  <a:pt x="178" y="238"/>
                  <a:pt x="187" y="243"/>
                  <a:pt x="197" y="254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1000">
                <a:schemeClr val="bg1">
                  <a:alpha val="0"/>
                </a:schemeClr>
              </a:gs>
              <a:gs pos="0">
                <a:schemeClr val="bg1">
                  <a:alpha val="64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lt1"/>
              </a:solidFill>
            </a:endParaRPr>
          </a:p>
        </p:txBody>
      </p:sp>
      <p:sp>
        <p:nvSpPr>
          <p:cNvPr id="36" name="Freeform 35"/>
          <p:cNvSpPr/>
          <p:nvPr/>
        </p:nvSpPr>
        <p:spPr bwMode="auto">
          <a:xfrm rot="4567797">
            <a:off x="2909156" y="3321781"/>
            <a:ext cx="1779314" cy="1931746"/>
          </a:xfrm>
          <a:custGeom>
            <a:avLst/>
            <a:gdLst>
              <a:gd name="T0" fmla="*/ 1068 w 1069"/>
              <a:gd name="T1" fmla="*/ 123 h 1161"/>
              <a:gd name="T2" fmla="*/ 1066 w 1069"/>
              <a:gd name="T3" fmla="*/ 46 h 1161"/>
              <a:gd name="T4" fmla="*/ 250 w 1069"/>
              <a:gd name="T5" fmla="*/ 295 h 1161"/>
              <a:gd name="T6" fmla="*/ 0 w 1069"/>
              <a:gd name="T7" fmla="*/ 1026 h 1161"/>
              <a:gd name="T8" fmla="*/ 2 w 1069"/>
              <a:gd name="T9" fmla="*/ 1114 h 1161"/>
              <a:gd name="T10" fmla="*/ 818 w 1069"/>
              <a:gd name="T11" fmla="*/ 866 h 1161"/>
              <a:gd name="T12" fmla="*/ 944 w 1069"/>
              <a:gd name="T13" fmla="*/ 692 h 1161"/>
              <a:gd name="T14" fmla="*/ 994 w 1069"/>
              <a:gd name="T15" fmla="*/ 579 h 1161"/>
              <a:gd name="T16" fmla="*/ 1068 w 1069"/>
              <a:gd name="T17" fmla="*/ 123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9" h="1161">
                <a:moveTo>
                  <a:pt x="1068" y="123"/>
                </a:moveTo>
                <a:cubicBezTo>
                  <a:pt x="1068" y="75"/>
                  <a:pt x="1066" y="46"/>
                  <a:pt x="1066" y="46"/>
                </a:cubicBezTo>
                <a:cubicBezTo>
                  <a:pt x="1066" y="46"/>
                  <a:pt x="544" y="0"/>
                  <a:pt x="250" y="295"/>
                </a:cubicBezTo>
                <a:cubicBezTo>
                  <a:pt x="31" y="516"/>
                  <a:pt x="1" y="864"/>
                  <a:pt x="0" y="1026"/>
                </a:cubicBezTo>
                <a:cubicBezTo>
                  <a:pt x="0" y="1081"/>
                  <a:pt x="2" y="1114"/>
                  <a:pt x="2" y="1114"/>
                </a:cubicBezTo>
                <a:cubicBezTo>
                  <a:pt x="2" y="1114"/>
                  <a:pt x="525" y="1161"/>
                  <a:pt x="818" y="866"/>
                </a:cubicBezTo>
                <a:cubicBezTo>
                  <a:pt x="870" y="814"/>
                  <a:pt x="911" y="754"/>
                  <a:pt x="944" y="692"/>
                </a:cubicBezTo>
                <a:cubicBezTo>
                  <a:pt x="963" y="655"/>
                  <a:pt x="980" y="617"/>
                  <a:pt x="994" y="579"/>
                </a:cubicBezTo>
                <a:cubicBezTo>
                  <a:pt x="1058" y="402"/>
                  <a:pt x="1069" y="222"/>
                  <a:pt x="1068" y="123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64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lt1"/>
              </a:solidFill>
            </a:endParaRPr>
          </a:p>
        </p:txBody>
      </p:sp>
      <p:sp>
        <p:nvSpPr>
          <p:cNvPr id="37" name="Freeform 36"/>
          <p:cNvSpPr/>
          <p:nvPr/>
        </p:nvSpPr>
        <p:spPr bwMode="auto">
          <a:xfrm rot="7742864">
            <a:off x="4193765" y="2270312"/>
            <a:ext cx="1779314" cy="1931746"/>
          </a:xfrm>
          <a:custGeom>
            <a:avLst/>
            <a:gdLst>
              <a:gd name="T0" fmla="*/ 1068 w 1069"/>
              <a:gd name="T1" fmla="*/ 123 h 1161"/>
              <a:gd name="T2" fmla="*/ 1066 w 1069"/>
              <a:gd name="T3" fmla="*/ 46 h 1161"/>
              <a:gd name="T4" fmla="*/ 250 w 1069"/>
              <a:gd name="T5" fmla="*/ 295 h 1161"/>
              <a:gd name="T6" fmla="*/ 0 w 1069"/>
              <a:gd name="T7" fmla="*/ 1026 h 1161"/>
              <a:gd name="T8" fmla="*/ 2 w 1069"/>
              <a:gd name="T9" fmla="*/ 1114 h 1161"/>
              <a:gd name="T10" fmla="*/ 818 w 1069"/>
              <a:gd name="T11" fmla="*/ 866 h 1161"/>
              <a:gd name="T12" fmla="*/ 944 w 1069"/>
              <a:gd name="T13" fmla="*/ 692 h 1161"/>
              <a:gd name="T14" fmla="*/ 994 w 1069"/>
              <a:gd name="T15" fmla="*/ 579 h 1161"/>
              <a:gd name="T16" fmla="*/ 1068 w 1069"/>
              <a:gd name="T17" fmla="*/ 123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9" h="1161">
                <a:moveTo>
                  <a:pt x="1068" y="123"/>
                </a:moveTo>
                <a:cubicBezTo>
                  <a:pt x="1068" y="75"/>
                  <a:pt x="1066" y="46"/>
                  <a:pt x="1066" y="46"/>
                </a:cubicBezTo>
                <a:cubicBezTo>
                  <a:pt x="1066" y="46"/>
                  <a:pt x="544" y="0"/>
                  <a:pt x="250" y="295"/>
                </a:cubicBezTo>
                <a:cubicBezTo>
                  <a:pt x="31" y="516"/>
                  <a:pt x="1" y="864"/>
                  <a:pt x="0" y="1026"/>
                </a:cubicBezTo>
                <a:cubicBezTo>
                  <a:pt x="0" y="1081"/>
                  <a:pt x="2" y="1114"/>
                  <a:pt x="2" y="1114"/>
                </a:cubicBezTo>
                <a:cubicBezTo>
                  <a:pt x="2" y="1114"/>
                  <a:pt x="525" y="1161"/>
                  <a:pt x="818" y="866"/>
                </a:cubicBezTo>
                <a:cubicBezTo>
                  <a:pt x="870" y="814"/>
                  <a:pt x="911" y="754"/>
                  <a:pt x="944" y="692"/>
                </a:cubicBezTo>
                <a:cubicBezTo>
                  <a:pt x="963" y="655"/>
                  <a:pt x="980" y="617"/>
                  <a:pt x="994" y="579"/>
                </a:cubicBezTo>
                <a:cubicBezTo>
                  <a:pt x="1058" y="402"/>
                  <a:pt x="1069" y="222"/>
                  <a:pt x="1068" y="123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64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lt1"/>
              </a:solidFill>
            </a:endParaRPr>
          </a:p>
        </p:txBody>
      </p:sp>
      <p:sp>
        <p:nvSpPr>
          <p:cNvPr id="38" name="Freeform 37"/>
          <p:cNvSpPr/>
          <p:nvPr/>
        </p:nvSpPr>
        <p:spPr bwMode="auto">
          <a:xfrm rot="9355996">
            <a:off x="5645677" y="2310552"/>
            <a:ext cx="1779314" cy="1931746"/>
          </a:xfrm>
          <a:custGeom>
            <a:avLst/>
            <a:gdLst>
              <a:gd name="T0" fmla="*/ 1068 w 1069"/>
              <a:gd name="T1" fmla="*/ 123 h 1161"/>
              <a:gd name="T2" fmla="*/ 1066 w 1069"/>
              <a:gd name="T3" fmla="*/ 46 h 1161"/>
              <a:gd name="T4" fmla="*/ 250 w 1069"/>
              <a:gd name="T5" fmla="*/ 295 h 1161"/>
              <a:gd name="T6" fmla="*/ 0 w 1069"/>
              <a:gd name="T7" fmla="*/ 1026 h 1161"/>
              <a:gd name="T8" fmla="*/ 2 w 1069"/>
              <a:gd name="T9" fmla="*/ 1114 h 1161"/>
              <a:gd name="T10" fmla="*/ 818 w 1069"/>
              <a:gd name="T11" fmla="*/ 866 h 1161"/>
              <a:gd name="T12" fmla="*/ 944 w 1069"/>
              <a:gd name="T13" fmla="*/ 692 h 1161"/>
              <a:gd name="T14" fmla="*/ 994 w 1069"/>
              <a:gd name="T15" fmla="*/ 579 h 1161"/>
              <a:gd name="T16" fmla="*/ 1068 w 1069"/>
              <a:gd name="T17" fmla="*/ 123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9" h="1161">
                <a:moveTo>
                  <a:pt x="1068" y="123"/>
                </a:moveTo>
                <a:cubicBezTo>
                  <a:pt x="1068" y="75"/>
                  <a:pt x="1066" y="46"/>
                  <a:pt x="1066" y="46"/>
                </a:cubicBezTo>
                <a:cubicBezTo>
                  <a:pt x="1066" y="46"/>
                  <a:pt x="544" y="0"/>
                  <a:pt x="250" y="295"/>
                </a:cubicBezTo>
                <a:cubicBezTo>
                  <a:pt x="31" y="516"/>
                  <a:pt x="1" y="864"/>
                  <a:pt x="0" y="1026"/>
                </a:cubicBezTo>
                <a:cubicBezTo>
                  <a:pt x="0" y="1081"/>
                  <a:pt x="2" y="1114"/>
                  <a:pt x="2" y="1114"/>
                </a:cubicBezTo>
                <a:cubicBezTo>
                  <a:pt x="2" y="1114"/>
                  <a:pt x="525" y="1161"/>
                  <a:pt x="818" y="866"/>
                </a:cubicBezTo>
                <a:cubicBezTo>
                  <a:pt x="870" y="814"/>
                  <a:pt x="911" y="754"/>
                  <a:pt x="944" y="692"/>
                </a:cubicBezTo>
                <a:cubicBezTo>
                  <a:pt x="963" y="655"/>
                  <a:pt x="980" y="617"/>
                  <a:pt x="994" y="579"/>
                </a:cubicBezTo>
                <a:cubicBezTo>
                  <a:pt x="1058" y="402"/>
                  <a:pt x="1069" y="222"/>
                  <a:pt x="1068" y="123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64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lt1"/>
              </a:solidFill>
            </a:endParaRPr>
          </a:p>
        </p:txBody>
      </p:sp>
      <p:sp>
        <p:nvSpPr>
          <p:cNvPr id="39" name="Freeform 38"/>
          <p:cNvSpPr/>
          <p:nvPr/>
        </p:nvSpPr>
        <p:spPr bwMode="auto">
          <a:xfrm rot="10800000">
            <a:off x="6997886" y="2795589"/>
            <a:ext cx="1779314" cy="1931746"/>
          </a:xfrm>
          <a:custGeom>
            <a:avLst/>
            <a:gdLst>
              <a:gd name="T0" fmla="*/ 1068 w 1069"/>
              <a:gd name="T1" fmla="*/ 123 h 1161"/>
              <a:gd name="T2" fmla="*/ 1066 w 1069"/>
              <a:gd name="T3" fmla="*/ 46 h 1161"/>
              <a:gd name="T4" fmla="*/ 250 w 1069"/>
              <a:gd name="T5" fmla="*/ 295 h 1161"/>
              <a:gd name="T6" fmla="*/ 0 w 1069"/>
              <a:gd name="T7" fmla="*/ 1026 h 1161"/>
              <a:gd name="T8" fmla="*/ 2 w 1069"/>
              <a:gd name="T9" fmla="*/ 1114 h 1161"/>
              <a:gd name="T10" fmla="*/ 818 w 1069"/>
              <a:gd name="T11" fmla="*/ 866 h 1161"/>
              <a:gd name="T12" fmla="*/ 944 w 1069"/>
              <a:gd name="T13" fmla="*/ 692 h 1161"/>
              <a:gd name="T14" fmla="*/ 994 w 1069"/>
              <a:gd name="T15" fmla="*/ 579 h 1161"/>
              <a:gd name="T16" fmla="*/ 1068 w 1069"/>
              <a:gd name="T17" fmla="*/ 123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9" h="1161">
                <a:moveTo>
                  <a:pt x="1068" y="123"/>
                </a:moveTo>
                <a:cubicBezTo>
                  <a:pt x="1068" y="75"/>
                  <a:pt x="1066" y="46"/>
                  <a:pt x="1066" y="46"/>
                </a:cubicBezTo>
                <a:cubicBezTo>
                  <a:pt x="1066" y="46"/>
                  <a:pt x="544" y="0"/>
                  <a:pt x="250" y="295"/>
                </a:cubicBezTo>
                <a:cubicBezTo>
                  <a:pt x="31" y="516"/>
                  <a:pt x="1" y="864"/>
                  <a:pt x="0" y="1026"/>
                </a:cubicBezTo>
                <a:cubicBezTo>
                  <a:pt x="0" y="1081"/>
                  <a:pt x="2" y="1114"/>
                  <a:pt x="2" y="1114"/>
                </a:cubicBezTo>
                <a:cubicBezTo>
                  <a:pt x="2" y="1114"/>
                  <a:pt x="525" y="1161"/>
                  <a:pt x="818" y="866"/>
                </a:cubicBezTo>
                <a:cubicBezTo>
                  <a:pt x="870" y="814"/>
                  <a:pt x="911" y="754"/>
                  <a:pt x="944" y="692"/>
                </a:cubicBezTo>
                <a:cubicBezTo>
                  <a:pt x="963" y="655"/>
                  <a:pt x="980" y="617"/>
                  <a:pt x="994" y="579"/>
                </a:cubicBezTo>
                <a:cubicBezTo>
                  <a:pt x="1058" y="402"/>
                  <a:pt x="1069" y="222"/>
                  <a:pt x="1068" y="123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64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lt1"/>
              </a:solidFill>
            </a:endParaRPr>
          </a:p>
        </p:txBody>
      </p:sp>
      <p:sp>
        <p:nvSpPr>
          <p:cNvPr id="40" name="Freeform 39"/>
          <p:cNvSpPr/>
          <p:nvPr/>
        </p:nvSpPr>
        <p:spPr bwMode="auto">
          <a:xfrm rot="5696320">
            <a:off x="4431098" y="3789553"/>
            <a:ext cx="1062926" cy="1153985"/>
          </a:xfrm>
          <a:custGeom>
            <a:avLst/>
            <a:gdLst>
              <a:gd name="T0" fmla="*/ 1068 w 1069"/>
              <a:gd name="T1" fmla="*/ 123 h 1161"/>
              <a:gd name="T2" fmla="*/ 1066 w 1069"/>
              <a:gd name="T3" fmla="*/ 46 h 1161"/>
              <a:gd name="T4" fmla="*/ 250 w 1069"/>
              <a:gd name="T5" fmla="*/ 295 h 1161"/>
              <a:gd name="T6" fmla="*/ 0 w 1069"/>
              <a:gd name="T7" fmla="*/ 1026 h 1161"/>
              <a:gd name="T8" fmla="*/ 2 w 1069"/>
              <a:gd name="T9" fmla="*/ 1114 h 1161"/>
              <a:gd name="T10" fmla="*/ 818 w 1069"/>
              <a:gd name="T11" fmla="*/ 866 h 1161"/>
              <a:gd name="T12" fmla="*/ 944 w 1069"/>
              <a:gd name="T13" fmla="*/ 692 h 1161"/>
              <a:gd name="T14" fmla="*/ 994 w 1069"/>
              <a:gd name="T15" fmla="*/ 579 h 1161"/>
              <a:gd name="T16" fmla="*/ 1068 w 1069"/>
              <a:gd name="T17" fmla="*/ 123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9" h="1161">
                <a:moveTo>
                  <a:pt x="1068" y="123"/>
                </a:moveTo>
                <a:cubicBezTo>
                  <a:pt x="1068" y="75"/>
                  <a:pt x="1066" y="46"/>
                  <a:pt x="1066" y="46"/>
                </a:cubicBezTo>
                <a:cubicBezTo>
                  <a:pt x="1066" y="46"/>
                  <a:pt x="544" y="0"/>
                  <a:pt x="250" y="295"/>
                </a:cubicBezTo>
                <a:cubicBezTo>
                  <a:pt x="31" y="516"/>
                  <a:pt x="1" y="864"/>
                  <a:pt x="0" y="1026"/>
                </a:cubicBezTo>
                <a:cubicBezTo>
                  <a:pt x="0" y="1081"/>
                  <a:pt x="2" y="1114"/>
                  <a:pt x="2" y="1114"/>
                </a:cubicBezTo>
                <a:cubicBezTo>
                  <a:pt x="2" y="1114"/>
                  <a:pt x="525" y="1161"/>
                  <a:pt x="818" y="866"/>
                </a:cubicBezTo>
                <a:cubicBezTo>
                  <a:pt x="870" y="814"/>
                  <a:pt x="911" y="754"/>
                  <a:pt x="944" y="692"/>
                </a:cubicBezTo>
                <a:cubicBezTo>
                  <a:pt x="963" y="655"/>
                  <a:pt x="980" y="617"/>
                  <a:pt x="994" y="579"/>
                </a:cubicBezTo>
                <a:cubicBezTo>
                  <a:pt x="1058" y="402"/>
                  <a:pt x="1069" y="222"/>
                  <a:pt x="1068" y="123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64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lt1"/>
              </a:solidFill>
            </a:endParaRPr>
          </a:p>
        </p:txBody>
      </p:sp>
      <p:sp>
        <p:nvSpPr>
          <p:cNvPr id="41" name="Freeform 40"/>
          <p:cNvSpPr/>
          <p:nvPr/>
        </p:nvSpPr>
        <p:spPr bwMode="auto">
          <a:xfrm rot="8492870">
            <a:off x="5551676" y="2395677"/>
            <a:ext cx="748353" cy="812463"/>
          </a:xfrm>
          <a:custGeom>
            <a:avLst/>
            <a:gdLst>
              <a:gd name="T0" fmla="*/ 1068 w 1069"/>
              <a:gd name="T1" fmla="*/ 123 h 1161"/>
              <a:gd name="T2" fmla="*/ 1066 w 1069"/>
              <a:gd name="T3" fmla="*/ 46 h 1161"/>
              <a:gd name="T4" fmla="*/ 250 w 1069"/>
              <a:gd name="T5" fmla="*/ 295 h 1161"/>
              <a:gd name="T6" fmla="*/ 0 w 1069"/>
              <a:gd name="T7" fmla="*/ 1026 h 1161"/>
              <a:gd name="T8" fmla="*/ 2 w 1069"/>
              <a:gd name="T9" fmla="*/ 1114 h 1161"/>
              <a:gd name="T10" fmla="*/ 818 w 1069"/>
              <a:gd name="T11" fmla="*/ 866 h 1161"/>
              <a:gd name="T12" fmla="*/ 944 w 1069"/>
              <a:gd name="T13" fmla="*/ 692 h 1161"/>
              <a:gd name="T14" fmla="*/ 994 w 1069"/>
              <a:gd name="T15" fmla="*/ 579 h 1161"/>
              <a:gd name="T16" fmla="*/ 1068 w 1069"/>
              <a:gd name="T17" fmla="*/ 123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9" h="1161">
                <a:moveTo>
                  <a:pt x="1068" y="123"/>
                </a:moveTo>
                <a:cubicBezTo>
                  <a:pt x="1068" y="75"/>
                  <a:pt x="1066" y="46"/>
                  <a:pt x="1066" y="46"/>
                </a:cubicBezTo>
                <a:cubicBezTo>
                  <a:pt x="1066" y="46"/>
                  <a:pt x="544" y="0"/>
                  <a:pt x="250" y="295"/>
                </a:cubicBezTo>
                <a:cubicBezTo>
                  <a:pt x="31" y="516"/>
                  <a:pt x="1" y="864"/>
                  <a:pt x="0" y="1026"/>
                </a:cubicBezTo>
                <a:cubicBezTo>
                  <a:pt x="0" y="1081"/>
                  <a:pt x="2" y="1114"/>
                  <a:pt x="2" y="1114"/>
                </a:cubicBezTo>
                <a:cubicBezTo>
                  <a:pt x="2" y="1114"/>
                  <a:pt x="525" y="1161"/>
                  <a:pt x="818" y="866"/>
                </a:cubicBezTo>
                <a:cubicBezTo>
                  <a:pt x="870" y="814"/>
                  <a:pt x="911" y="754"/>
                  <a:pt x="944" y="692"/>
                </a:cubicBezTo>
                <a:cubicBezTo>
                  <a:pt x="963" y="655"/>
                  <a:pt x="980" y="617"/>
                  <a:pt x="994" y="579"/>
                </a:cubicBezTo>
                <a:cubicBezTo>
                  <a:pt x="1058" y="402"/>
                  <a:pt x="1069" y="222"/>
                  <a:pt x="1068" y="123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64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lt1"/>
              </a:solidFill>
            </a:endParaRPr>
          </a:p>
        </p:txBody>
      </p:sp>
      <p:sp>
        <p:nvSpPr>
          <p:cNvPr id="42" name="Freeform 41"/>
          <p:cNvSpPr/>
          <p:nvPr/>
        </p:nvSpPr>
        <p:spPr bwMode="auto">
          <a:xfrm rot="10051992">
            <a:off x="7052337" y="2635094"/>
            <a:ext cx="748353" cy="812463"/>
          </a:xfrm>
          <a:custGeom>
            <a:avLst/>
            <a:gdLst>
              <a:gd name="T0" fmla="*/ 1068 w 1069"/>
              <a:gd name="T1" fmla="*/ 123 h 1161"/>
              <a:gd name="T2" fmla="*/ 1066 w 1069"/>
              <a:gd name="T3" fmla="*/ 46 h 1161"/>
              <a:gd name="T4" fmla="*/ 250 w 1069"/>
              <a:gd name="T5" fmla="*/ 295 h 1161"/>
              <a:gd name="T6" fmla="*/ 0 w 1069"/>
              <a:gd name="T7" fmla="*/ 1026 h 1161"/>
              <a:gd name="T8" fmla="*/ 2 w 1069"/>
              <a:gd name="T9" fmla="*/ 1114 h 1161"/>
              <a:gd name="T10" fmla="*/ 818 w 1069"/>
              <a:gd name="T11" fmla="*/ 866 h 1161"/>
              <a:gd name="T12" fmla="*/ 944 w 1069"/>
              <a:gd name="T13" fmla="*/ 692 h 1161"/>
              <a:gd name="T14" fmla="*/ 994 w 1069"/>
              <a:gd name="T15" fmla="*/ 579 h 1161"/>
              <a:gd name="T16" fmla="*/ 1068 w 1069"/>
              <a:gd name="T17" fmla="*/ 123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9" h="1161">
                <a:moveTo>
                  <a:pt x="1068" y="123"/>
                </a:moveTo>
                <a:cubicBezTo>
                  <a:pt x="1068" y="75"/>
                  <a:pt x="1066" y="46"/>
                  <a:pt x="1066" y="46"/>
                </a:cubicBezTo>
                <a:cubicBezTo>
                  <a:pt x="1066" y="46"/>
                  <a:pt x="544" y="0"/>
                  <a:pt x="250" y="295"/>
                </a:cubicBezTo>
                <a:cubicBezTo>
                  <a:pt x="31" y="516"/>
                  <a:pt x="1" y="864"/>
                  <a:pt x="0" y="1026"/>
                </a:cubicBezTo>
                <a:cubicBezTo>
                  <a:pt x="0" y="1081"/>
                  <a:pt x="2" y="1114"/>
                  <a:pt x="2" y="1114"/>
                </a:cubicBezTo>
                <a:cubicBezTo>
                  <a:pt x="2" y="1114"/>
                  <a:pt x="525" y="1161"/>
                  <a:pt x="818" y="866"/>
                </a:cubicBezTo>
                <a:cubicBezTo>
                  <a:pt x="870" y="814"/>
                  <a:pt x="911" y="754"/>
                  <a:pt x="944" y="692"/>
                </a:cubicBezTo>
                <a:cubicBezTo>
                  <a:pt x="963" y="655"/>
                  <a:pt x="980" y="617"/>
                  <a:pt x="994" y="579"/>
                </a:cubicBezTo>
                <a:cubicBezTo>
                  <a:pt x="1058" y="402"/>
                  <a:pt x="1069" y="222"/>
                  <a:pt x="1068" y="123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64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lt1"/>
              </a:solidFill>
            </a:endParaRPr>
          </a:p>
        </p:txBody>
      </p:sp>
      <p:sp>
        <p:nvSpPr>
          <p:cNvPr id="43" name="Freeform 42"/>
          <p:cNvSpPr/>
          <p:nvPr/>
        </p:nvSpPr>
        <p:spPr bwMode="auto">
          <a:xfrm rot="13144547">
            <a:off x="6796317" y="4174735"/>
            <a:ext cx="1062926" cy="1153985"/>
          </a:xfrm>
          <a:custGeom>
            <a:avLst/>
            <a:gdLst>
              <a:gd name="T0" fmla="*/ 1068 w 1069"/>
              <a:gd name="T1" fmla="*/ 123 h 1161"/>
              <a:gd name="T2" fmla="*/ 1066 w 1069"/>
              <a:gd name="T3" fmla="*/ 46 h 1161"/>
              <a:gd name="T4" fmla="*/ 250 w 1069"/>
              <a:gd name="T5" fmla="*/ 295 h 1161"/>
              <a:gd name="T6" fmla="*/ 0 w 1069"/>
              <a:gd name="T7" fmla="*/ 1026 h 1161"/>
              <a:gd name="T8" fmla="*/ 2 w 1069"/>
              <a:gd name="T9" fmla="*/ 1114 h 1161"/>
              <a:gd name="T10" fmla="*/ 818 w 1069"/>
              <a:gd name="T11" fmla="*/ 866 h 1161"/>
              <a:gd name="T12" fmla="*/ 944 w 1069"/>
              <a:gd name="T13" fmla="*/ 692 h 1161"/>
              <a:gd name="T14" fmla="*/ 994 w 1069"/>
              <a:gd name="T15" fmla="*/ 579 h 1161"/>
              <a:gd name="T16" fmla="*/ 1068 w 1069"/>
              <a:gd name="T17" fmla="*/ 123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9" h="1161">
                <a:moveTo>
                  <a:pt x="1068" y="123"/>
                </a:moveTo>
                <a:cubicBezTo>
                  <a:pt x="1068" y="75"/>
                  <a:pt x="1066" y="46"/>
                  <a:pt x="1066" y="46"/>
                </a:cubicBezTo>
                <a:cubicBezTo>
                  <a:pt x="1066" y="46"/>
                  <a:pt x="544" y="0"/>
                  <a:pt x="250" y="295"/>
                </a:cubicBezTo>
                <a:cubicBezTo>
                  <a:pt x="31" y="516"/>
                  <a:pt x="1" y="864"/>
                  <a:pt x="0" y="1026"/>
                </a:cubicBezTo>
                <a:cubicBezTo>
                  <a:pt x="0" y="1081"/>
                  <a:pt x="2" y="1114"/>
                  <a:pt x="2" y="1114"/>
                </a:cubicBezTo>
                <a:cubicBezTo>
                  <a:pt x="2" y="1114"/>
                  <a:pt x="525" y="1161"/>
                  <a:pt x="818" y="866"/>
                </a:cubicBezTo>
                <a:cubicBezTo>
                  <a:pt x="870" y="814"/>
                  <a:pt x="911" y="754"/>
                  <a:pt x="944" y="692"/>
                </a:cubicBezTo>
                <a:cubicBezTo>
                  <a:pt x="963" y="655"/>
                  <a:pt x="980" y="617"/>
                  <a:pt x="994" y="579"/>
                </a:cubicBezTo>
                <a:cubicBezTo>
                  <a:pt x="1058" y="402"/>
                  <a:pt x="1069" y="222"/>
                  <a:pt x="1068" y="123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64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lt1"/>
              </a:solidFill>
            </a:endParaRPr>
          </a:p>
        </p:txBody>
      </p:sp>
      <p:sp>
        <p:nvSpPr>
          <p:cNvPr id="44" name="Freeform 43"/>
          <p:cNvSpPr/>
          <p:nvPr/>
        </p:nvSpPr>
        <p:spPr bwMode="auto">
          <a:xfrm rot="5080426">
            <a:off x="3427527" y="2873754"/>
            <a:ext cx="809832" cy="879208"/>
          </a:xfrm>
          <a:custGeom>
            <a:avLst/>
            <a:gdLst>
              <a:gd name="T0" fmla="*/ 1068 w 1069"/>
              <a:gd name="T1" fmla="*/ 123 h 1161"/>
              <a:gd name="T2" fmla="*/ 1066 w 1069"/>
              <a:gd name="T3" fmla="*/ 46 h 1161"/>
              <a:gd name="T4" fmla="*/ 250 w 1069"/>
              <a:gd name="T5" fmla="*/ 295 h 1161"/>
              <a:gd name="T6" fmla="*/ 0 w 1069"/>
              <a:gd name="T7" fmla="*/ 1026 h 1161"/>
              <a:gd name="T8" fmla="*/ 2 w 1069"/>
              <a:gd name="T9" fmla="*/ 1114 h 1161"/>
              <a:gd name="T10" fmla="*/ 818 w 1069"/>
              <a:gd name="T11" fmla="*/ 866 h 1161"/>
              <a:gd name="T12" fmla="*/ 944 w 1069"/>
              <a:gd name="T13" fmla="*/ 692 h 1161"/>
              <a:gd name="T14" fmla="*/ 994 w 1069"/>
              <a:gd name="T15" fmla="*/ 579 h 1161"/>
              <a:gd name="T16" fmla="*/ 1068 w 1069"/>
              <a:gd name="T17" fmla="*/ 123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9" h="1161">
                <a:moveTo>
                  <a:pt x="1068" y="123"/>
                </a:moveTo>
                <a:cubicBezTo>
                  <a:pt x="1068" y="75"/>
                  <a:pt x="1066" y="46"/>
                  <a:pt x="1066" y="46"/>
                </a:cubicBezTo>
                <a:cubicBezTo>
                  <a:pt x="1066" y="46"/>
                  <a:pt x="544" y="0"/>
                  <a:pt x="250" y="295"/>
                </a:cubicBezTo>
                <a:cubicBezTo>
                  <a:pt x="31" y="516"/>
                  <a:pt x="1" y="864"/>
                  <a:pt x="0" y="1026"/>
                </a:cubicBezTo>
                <a:cubicBezTo>
                  <a:pt x="0" y="1081"/>
                  <a:pt x="2" y="1114"/>
                  <a:pt x="2" y="1114"/>
                </a:cubicBezTo>
                <a:cubicBezTo>
                  <a:pt x="2" y="1114"/>
                  <a:pt x="525" y="1161"/>
                  <a:pt x="818" y="866"/>
                </a:cubicBezTo>
                <a:cubicBezTo>
                  <a:pt x="870" y="814"/>
                  <a:pt x="911" y="754"/>
                  <a:pt x="944" y="692"/>
                </a:cubicBezTo>
                <a:cubicBezTo>
                  <a:pt x="963" y="655"/>
                  <a:pt x="980" y="617"/>
                  <a:pt x="994" y="579"/>
                </a:cubicBezTo>
                <a:cubicBezTo>
                  <a:pt x="1058" y="402"/>
                  <a:pt x="1069" y="222"/>
                  <a:pt x="1068" y="123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64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lt1"/>
              </a:solidFill>
            </a:endParaRPr>
          </a:p>
        </p:txBody>
      </p:sp>
      <p:sp>
        <p:nvSpPr>
          <p:cNvPr id="45" name="Freeform 44"/>
          <p:cNvSpPr/>
          <p:nvPr/>
        </p:nvSpPr>
        <p:spPr bwMode="auto">
          <a:xfrm rot="8176420">
            <a:off x="3944882" y="2647281"/>
            <a:ext cx="782039" cy="879208"/>
          </a:xfrm>
          <a:custGeom>
            <a:avLst/>
            <a:gdLst>
              <a:gd name="T0" fmla="*/ 1068 w 1069"/>
              <a:gd name="T1" fmla="*/ 123 h 1161"/>
              <a:gd name="T2" fmla="*/ 1066 w 1069"/>
              <a:gd name="T3" fmla="*/ 46 h 1161"/>
              <a:gd name="T4" fmla="*/ 250 w 1069"/>
              <a:gd name="T5" fmla="*/ 295 h 1161"/>
              <a:gd name="T6" fmla="*/ 0 w 1069"/>
              <a:gd name="T7" fmla="*/ 1026 h 1161"/>
              <a:gd name="T8" fmla="*/ 2 w 1069"/>
              <a:gd name="T9" fmla="*/ 1114 h 1161"/>
              <a:gd name="T10" fmla="*/ 818 w 1069"/>
              <a:gd name="T11" fmla="*/ 866 h 1161"/>
              <a:gd name="T12" fmla="*/ 944 w 1069"/>
              <a:gd name="T13" fmla="*/ 692 h 1161"/>
              <a:gd name="T14" fmla="*/ 994 w 1069"/>
              <a:gd name="T15" fmla="*/ 579 h 1161"/>
              <a:gd name="T16" fmla="*/ 1068 w 1069"/>
              <a:gd name="T17" fmla="*/ 123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9" h="1161">
                <a:moveTo>
                  <a:pt x="1068" y="123"/>
                </a:moveTo>
                <a:cubicBezTo>
                  <a:pt x="1068" y="75"/>
                  <a:pt x="1066" y="46"/>
                  <a:pt x="1066" y="46"/>
                </a:cubicBezTo>
                <a:cubicBezTo>
                  <a:pt x="1066" y="46"/>
                  <a:pt x="544" y="0"/>
                  <a:pt x="250" y="295"/>
                </a:cubicBezTo>
                <a:cubicBezTo>
                  <a:pt x="31" y="516"/>
                  <a:pt x="1" y="864"/>
                  <a:pt x="0" y="1026"/>
                </a:cubicBezTo>
                <a:cubicBezTo>
                  <a:pt x="0" y="1081"/>
                  <a:pt x="2" y="1114"/>
                  <a:pt x="2" y="1114"/>
                </a:cubicBezTo>
                <a:cubicBezTo>
                  <a:pt x="2" y="1114"/>
                  <a:pt x="525" y="1161"/>
                  <a:pt x="818" y="866"/>
                </a:cubicBezTo>
                <a:cubicBezTo>
                  <a:pt x="870" y="814"/>
                  <a:pt x="911" y="754"/>
                  <a:pt x="944" y="692"/>
                </a:cubicBezTo>
                <a:cubicBezTo>
                  <a:pt x="963" y="655"/>
                  <a:pt x="980" y="617"/>
                  <a:pt x="994" y="579"/>
                </a:cubicBezTo>
                <a:cubicBezTo>
                  <a:pt x="1058" y="402"/>
                  <a:pt x="1069" y="222"/>
                  <a:pt x="1068" y="123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64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lt1"/>
              </a:solidFill>
            </a:endParaRPr>
          </a:p>
        </p:txBody>
      </p:sp>
      <p:sp>
        <p:nvSpPr>
          <p:cNvPr id="46" name="Freeform 45"/>
          <p:cNvSpPr/>
          <p:nvPr/>
        </p:nvSpPr>
        <p:spPr bwMode="auto">
          <a:xfrm rot="8492870">
            <a:off x="5458337" y="3524409"/>
            <a:ext cx="748353" cy="812463"/>
          </a:xfrm>
          <a:custGeom>
            <a:avLst/>
            <a:gdLst>
              <a:gd name="T0" fmla="*/ 1068 w 1069"/>
              <a:gd name="T1" fmla="*/ 123 h 1161"/>
              <a:gd name="T2" fmla="*/ 1066 w 1069"/>
              <a:gd name="T3" fmla="*/ 46 h 1161"/>
              <a:gd name="T4" fmla="*/ 250 w 1069"/>
              <a:gd name="T5" fmla="*/ 295 h 1161"/>
              <a:gd name="T6" fmla="*/ 0 w 1069"/>
              <a:gd name="T7" fmla="*/ 1026 h 1161"/>
              <a:gd name="T8" fmla="*/ 2 w 1069"/>
              <a:gd name="T9" fmla="*/ 1114 h 1161"/>
              <a:gd name="T10" fmla="*/ 818 w 1069"/>
              <a:gd name="T11" fmla="*/ 866 h 1161"/>
              <a:gd name="T12" fmla="*/ 944 w 1069"/>
              <a:gd name="T13" fmla="*/ 692 h 1161"/>
              <a:gd name="T14" fmla="*/ 994 w 1069"/>
              <a:gd name="T15" fmla="*/ 579 h 1161"/>
              <a:gd name="T16" fmla="*/ 1068 w 1069"/>
              <a:gd name="T17" fmla="*/ 123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9" h="1161">
                <a:moveTo>
                  <a:pt x="1068" y="123"/>
                </a:moveTo>
                <a:cubicBezTo>
                  <a:pt x="1068" y="75"/>
                  <a:pt x="1066" y="46"/>
                  <a:pt x="1066" y="46"/>
                </a:cubicBezTo>
                <a:cubicBezTo>
                  <a:pt x="1066" y="46"/>
                  <a:pt x="544" y="0"/>
                  <a:pt x="250" y="295"/>
                </a:cubicBezTo>
                <a:cubicBezTo>
                  <a:pt x="31" y="516"/>
                  <a:pt x="1" y="864"/>
                  <a:pt x="0" y="1026"/>
                </a:cubicBezTo>
                <a:cubicBezTo>
                  <a:pt x="0" y="1081"/>
                  <a:pt x="2" y="1114"/>
                  <a:pt x="2" y="1114"/>
                </a:cubicBezTo>
                <a:cubicBezTo>
                  <a:pt x="2" y="1114"/>
                  <a:pt x="525" y="1161"/>
                  <a:pt x="818" y="866"/>
                </a:cubicBezTo>
                <a:cubicBezTo>
                  <a:pt x="870" y="814"/>
                  <a:pt x="911" y="754"/>
                  <a:pt x="944" y="692"/>
                </a:cubicBezTo>
                <a:cubicBezTo>
                  <a:pt x="963" y="655"/>
                  <a:pt x="980" y="617"/>
                  <a:pt x="994" y="579"/>
                </a:cubicBezTo>
                <a:cubicBezTo>
                  <a:pt x="1058" y="402"/>
                  <a:pt x="1069" y="222"/>
                  <a:pt x="1068" y="123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64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lt1"/>
              </a:solidFill>
            </a:endParaRPr>
          </a:p>
        </p:txBody>
      </p:sp>
      <p:sp>
        <p:nvSpPr>
          <p:cNvPr id="47" name="Freeform 46"/>
          <p:cNvSpPr/>
          <p:nvPr/>
        </p:nvSpPr>
        <p:spPr bwMode="auto">
          <a:xfrm rot="10051992">
            <a:off x="6360444" y="4045878"/>
            <a:ext cx="748353" cy="812463"/>
          </a:xfrm>
          <a:custGeom>
            <a:avLst/>
            <a:gdLst>
              <a:gd name="T0" fmla="*/ 1068 w 1069"/>
              <a:gd name="T1" fmla="*/ 123 h 1161"/>
              <a:gd name="T2" fmla="*/ 1066 w 1069"/>
              <a:gd name="T3" fmla="*/ 46 h 1161"/>
              <a:gd name="T4" fmla="*/ 250 w 1069"/>
              <a:gd name="T5" fmla="*/ 295 h 1161"/>
              <a:gd name="T6" fmla="*/ 0 w 1069"/>
              <a:gd name="T7" fmla="*/ 1026 h 1161"/>
              <a:gd name="T8" fmla="*/ 2 w 1069"/>
              <a:gd name="T9" fmla="*/ 1114 h 1161"/>
              <a:gd name="T10" fmla="*/ 818 w 1069"/>
              <a:gd name="T11" fmla="*/ 866 h 1161"/>
              <a:gd name="T12" fmla="*/ 944 w 1069"/>
              <a:gd name="T13" fmla="*/ 692 h 1161"/>
              <a:gd name="T14" fmla="*/ 994 w 1069"/>
              <a:gd name="T15" fmla="*/ 579 h 1161"/>
              <a:gd name="T16" fmla="*/ 1068 w 1069"/>
              <a:gd name="T17" fmla="*/ 123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9" h="1161">
                <a:moveTo>
                  <a:pt x="1068" y="123"/>
                </a:moveTo>
                <a:cubicBezTo>
                  <a:pt x="1068" y="75"/>
                  <a:pt x="1066" y="46"/>
                  <a:pt x="1066" y="46"/>
                </a:cubicBezTo>
                <a:cubicBezTo>
                  <a:pt x="1066" y="46"/>
                  <a:pt x="544" y="0"/>
                  <a:pt x="250" y="295"/>
                </a:cubicBezTo>
                <a:cubicBezTo>
                  <a:pt x="31" y="516"/>
                  <a:pt x="1" y="864"/>
                  <a:pt x="0" y="1026"/>
                </a:cubicBezTo>
                <a:cubicBezTo>
                  <a:pt x="0" y="1081"/>
                  <a:pt x="2" y="1114"/>
                  <a:pt x="2" y="1114"/>
                </a:cubicBezTo>
                <a:cubicBezTo>
                  <a:pt x="2" y="1114"/>
                  <a:pt x="525" y="1161"/>
                  <a:pt x="818" y="866"/>
                </a:cubicBezTo>
                <a:cubicBezTo>
                  <a:pt x="870" y="814"/>
                  <a:pt x="911" y="754"/>
                  <a:pt x="944" y="692"/>
                </a:cubicBezTo>
                <a:cubicBezTo>
                  <a:pt x="963" y="655"/>
                  <a:pt x="980" y="617"/>
                  <a:pt x="994" y="579"/>
                </a:cubicBezTo>
                <a:cubicBezTo>
                  <a:pt x="1058" y="402"/>
                  <a:pt x="1069" y="222"/>
                  <a:pt x="1068" y="123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64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lt1"/>
              </a:solidFill>
            </a:endParaRPr>
          </a:p>
        </p:txBody>
      </p:sp>
      <p:sp>
        <p:nvSpPr>
          <p:cNvPr id="48" name="Freeform 47"/>
          <p:cNvSpPr/>
          <p:nvPr/>
        </p:nvSpPr>
        <p:spPr bwMode="auto">
          <a:xfrm rot="11618841">
            <a:off x="8144763" y="3483350"/>
            <a:ext cx="748353" cy="812463"/>
          </a:xfrm>
          <a:custGeom>
            <a:avLst/>
            <a:gdLst>
              <a:gd name="T0" fmla="*/ 1068 w 1069"/>
              <a:gd name="T1" fmla="*/ 123 h 1161"/>
              <a:gd name="T2" fmla="*/ 1066 w 1069"/>
              <a:gd name="T3" fmla="*/ 46 h 1161"/>
              <a:gd name="T4" fmla="*/ 250 w 1069"/>
              <a:gd name="T5" fmla="*/ 295 h 1161"/>
              <a:gd name="T6" fmla="*/ 0 w 1069"/>
              <a:gd name="T7" fmla="*/ 1026 h 1161"/>
              <a:gd name="T8" fmla="*/ 2 w 1069"/>
              <a:gd name="T9" fmla="*/ 1114 h 1161"/>
              <a:gd name="T10" fmla="*/ 818 w 1069"/>
              <a:gd name="T11" fmla="*/ 866 h 1161"/>
              <a:gd name="T12" fmla="*/ 944 w 1069"/>
              <a:gd name="T13" fmla="*/ 692 h 1161"/>
              <a:gd name="T14" fmla="*/ 994 w 1069"/>
              <a:gd name="T15" fmla="*/ 579 h 1161"/>
              <a:gd name="T16" fmla="*/ 1068 w 1069"/>
              <a:gd name="T17" fmla="*/ 123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9" h="1161">
                <a:moveTo>
                  <a:pt x="1068" y="123"/>
                </a:moveTo>
                <a:cubicBezTo>
                  <a:pt x="1068" y="75"/>
                  <a:pt x="1066" y="46"/>
                  <a:pt x="1066" y="46"/>
                </a:cubicBezTo>
                <a:cubicBezTo>
                  <a:pt x="1066" y="46"/>
                  <a:pt x="544" y="0"/>
                  <a:pt x="250" y="295"/>
                </a:cubicBezTo>
                <a:cubicBezTo>
                  <a:pt x="31" y="516"/>
                  <a:pt x="1" y="864"/>
                  <a:pt x="0" y="1026"/>
                </a:cubicBezTo>
                <a:cubicBezTo>
                  <a:pt x="0" y="1081"/>
                  <a:pt x="2" y="1114"/>
                  <a:pt x="2" y="1114"/>
                </a:cubicBezTo>
                <a:cubicBezTo>
                  <a:pt x="2" y="1114"/>
                  <a:pt x="525" y="1161"/>
                  <a:pt x="818" y="866"/>
                </a:cubicBezTo>
                <a:cubicBezTo>
                  <a:pt x="870" y="814"/>
                  <a:pt x="911" y="754"/>
                  <a:pt x="944" y="692"/>
                </a:cubicBezTo>
                <a:cubicBezTo>
                  <a:pt x="963" y="655"/>
                  <a:pt x="980" y="617"/>
                  <a:pt x="994" y="579"/>
                </a:cubicBezTo>
                <a:cubicBezTo>
                  <a:pt x="1058" y="402"/>
                  <a:pt x="1069" y="222"/>
                  <a:pt x="1068" y="123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64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lt1"/>
              </a:solidFill>
            </a:endParaRPr>
          </a:p>
        </p:txBody>
      </p:sp>
      <p:sp>
        <p:nvSpPr>
          <p:cNvPr id="65" name="AutoShape 84"/>
          <p:cNvSpPr/>
          <p:nvPr/>
        </p:nvSpPr>
        <p:spPr bwMode="auto">
          <a:xfrm>
            <a:off x="4843436" y="2968348"/>
            <a:ext cx="499867" cy="48938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48" tIns="19048" rIns="19048" bIns="19048" anchor="ctr"/>
          <a:lstStyle/>
          <a:p>
            <a:pPr defTabSz="170815">
              <a:defRPr/>
            </a:pPr>
            <a:endParaRPr lang="es-ES" sz="105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Gill Sans" charset="0"/>
              <a:sym typeface="Gill Sans" charset="0"/>
            </a:endParaRPr>
          </a:p>
        </p:txBody>
      </p:sp>
      <p:sp>
        <p:nvSpPr>
          <p:cNvPr id="87" name="AutoShape 15"/>
          <p:cNvSpPr/>
          <p:nvPr/>
        </p:nvSpPr>
        <p:spPr bwMode="auto">
          <a:xfrm>
            <a:off x="7645979" y="3559324"/>
            <a:ext cx="438817" cy="427899"/>
          </a:xfrm>
          <a:custGeom>
            <a:avLst/>
            <a:gdLst>
              <a:gd name="T0" fmla="+- 0 10782 53"/>
              <a:gd name="T1" fmla="*/ T0 w 21459"/>
              <a:gd name="T2" fmla="+- 0 10819 39"/>
              <a:gd name="T3" fmla="*/ 10819 h 21561"/>
              <a:gd name="T4" fmla="+- 0 10782 53"/>
              <a:gd name="T5" fmla="*/ T4 w 21459"/>
              <a:gd name="T6" fmla="+- 0 10819 39"/>
              <a:gd name="T7" fmla="*/ 10819 h 21561"/>
              <a:gd name="T8" fmla="+- 0 10782 53"/>
              <a:gd name="T9" fmla="*/ T8 w 21459"/>
              <a:gd name="T10" fmla="+- 0 10819 39"/>
              <a:gd name="T11" fmla="*/ 10819 h 21561"/>
              <a:gd name="T12" fmla="+- 0 10782 53"/>
              <a:gd name="T13" fmla="*/ T12 w 21459"/>
              <a:gd name="T14" fmla="+- 0 10819 39"/>
              <a:gd name="T15" fmla="*/ 10819 h 215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59" h="21561">
                <a:moveTo>
                  <a:pt x="20359" y="4319"/>
                </a:moveTo>
                <a:cubicBezTo>
                  <a:pt x="20703" y="4451"/>
                  <a:pt x="20960" y="4653"/>
                  <a:pt x="21125" y="4923"/>
                </a:cubicBezTo>
                <a:cubicBezTo>
                  <a:pt x="21468" y="5418"/>
                  <a:pt x="21546" y="6025"/>
                  <a:pt x="21363" y="6735"/>
                </a:cubicBezTo>
                <a:lnTo>
                  <a:pt x="17812" y="19432"/>
                </a:lnTo>
                <a:cubicBezTo>
                  <a:pt x="17663" y="20051"/>
                  <a:pt x="17338" y="20561"/>
                  <a:pt x="16840" y="20960"/>
                </a:cubicBezTo>
                <a:cubicBezTo>
                  <a:pt x="16342" y="21361"/>
                  <a:pt x="15810" y="21560"/>
                  <a:pt x="15242" y="21560"/>
                </a:cubicBezTo>
                <a:lnTo>
                  <a:pt x="3374" y="21560"/>
                </a:lnTo>
                <a:cubicBezTo>
                  <a:pt x="3031" y="21560"/>
                  <a:pt x="2698" y="21496"/>
                  <a:pt x="2378" y="21358"/>
                </a:cubicBezTo>
                <a:cubicBezTo>
                  <a:pt x="2056" y="21223"/>
                  <a:pt x="1747" y="21042"/>
                  <a:pt x="1456" y="20810"/>
                </a:cubicBezTo>
                <a:cubicBezTo>
                  <a:pt x="1162" y="20581"/>
                  <a:pt x="906" y="20312"/>
                  <a:pt x="683" y="19998"/>
                </a:cubicBezTo>
                <a:cubicBezTo>
                  <a:pt x="463" y="19685"/>
                  <a:pt x="287" y="19345"/>
                  <a:pt x="161" y="18978"/>
                </a:cubicBezTo>
                <a:cubicBezTo>
                  <a:pt x="-46" y="18345"/>
                  <a:pt x="-53" y="17750"/>
                  <a:pt x="138" y="17199"/>
                </a:cubicBezTo>
                <a:cubicBezTo>
                  <a:pt x="156" y="17049"/>
                  <a:pt x="172" y="16900"/>
                  <a:pt x="188" y="16759"/>
                </a:cubicBezTo>
                <a:cubicBezTo>
                  <a:pt x="206" y="16613"/>
                  <a:pt x="222" y="16449"/>
                  <a:pt x="237" y="16273"/>
                </a:cubicBezTo>
                <a:cubicBezTo>
                  <a:pt x="237" y="16179"/>
                  <a:pt x="222" y="16082"/>
                  <a:pt x="188" y="15985"/>
                </a:cubicBezTo>
                <a:cubicBezTo>
                  <a:pt x="156" y="15889"/>
                  <a:pt x="146" y="15792"/>
                  <a:pt x="161" y="15695"/>
                </a:cubicBezTo>
                <a:cubicBezTo>
                  <a:pt x="180" y="15549"/>
                  <a:pt x="245" y="15402"/>
                  <a:pt x="358" y="15256"/>
                </a:cubicBezTo>
                <a:cubicBezTo>
                  <a:pt x="471" y="15109"/>
                  <a:pt x="578" y="14942"/>
                  <a:pt x="678" y="14757"/>
                </a:cubicBezTo>
                <a:cubicBezTo>
                  <a:pt x="872" y="14411"/>
                  <a:pt x="1060" y="13986"/>
                  <a:pt x="1249" y="13485"/>
                </a:cubicBezTo>
                <a:cubicBezTo>
                  <a:pt x="1438" y="12987"/>
                  <a:pt x="1574" y="12553"/>
                  <a:pt x="1655" y="12190"/>
                </a:cubicBezTo>
                <a:cubicBezTo>
                  <a:pt x="1689" y="12040"/>
                  <a:pt x="1686" y="11896"/>
                  <a:pt x="1642" y="11762"/>
                </a:cubicBezTo>
                <a:cubicBezTo>
                  <a:pt x="1603" y="11627"/>
                  <a:pt x="1597" y="11504"/>
                  <a:pt x="1631" y="11389"/>
                </a:cubicBezTo>
                <a:cubicBezTo>
                  <a:pt x="1665" y="11240"/>
                  <a:pt x="1734" y="11111"/>
                  <a:pt x="1838" y="11005"/>
                </a:cubicBezTo>
                <a:cubicBezTo>
                  <a:pt x="1943" y="10897"/>
                  <a:pt x="2027" y="10788"/>
                  <a:pt x="2095" y="10671"/>
                </a:cubicBezTo>
                <a:cubicBezTo>
                  <a:pt x="2179" y="10507"/>
                  <a:pt x="2268" y="10308"/>
                  <a:pt x="2365" y="10082"/>
                </a:cubicBezTo>
                <a:cubicBezTo>
                  <a:pt x="2459" y="9859"/>
                  <a:pt x="2551" y="9628"/>
                  <a:pt x="2635" y="9390"/>
                </a:cubicBezTo>
                <a:cubicBezTo>
                  <a:pt x="2719" y="9150"/>
                  <a:pt x="2784" y="8918"/>
                  <a:pt x="2837" y="8690"/>
                </a:cubicBezTo>
                <a:cubicBezTo>
                  <a:pt x="2887" y="8461"/>
                  <a:pt x="2918" y="8271"/>
                  <a:pt x="2936" y="8118"/>
                </a:cubicBezTo>
                <a:cubicBezTo>
                  <a:pt x="2952" y="7972"/>
                  <a:pt x="2944" y="7816"/>
                  <a:pt x="2910" y="7655"/>
                </a:cubicBezTo>
                <a:cubicBezTo>
                  <a:pt x="2876" y="7497"/>
                  <a:pt x="2876" y="7365"/>
                  <a:pt x="2910" y="7248"/>
                </a:cubicBezTo>
                <a:cubicBezTo>
                  <a:pt x="2960" y="7101"/>
                  <a:pt x="3046" y="6978"/>
                  <a:pt x="3167" y="6878"/>
                </a:cubicBezTo>
                <a:cubicBezTo>
                  <a:pt x="3288" y="6778"/>
                  <a:pt x="3390" y="6664"/>
                  <a:pt x="3476" y="6532"/>
                </a:cubicBezTo>
                <a:cubicBezTo>
                  <a:pt x="3557" y="6421"/>
                  <a:pt x="3649" y="6263"/>
                  <a:pt x="3746" y="6049"/>
                </a:cubicBezTo>
                <a:cubicBezTo>
                  <a:pt x="3840" y="5841"/>
                  <a:pt x="3937" y="5609"/>
                  <a:pt x="4034" y="5354"/>
                </a:cubicBezTo>
                <a:cubicBezTo>
                  <a:pt x="4129" y="5102"/>
                  <a:pt x="4210" y="4856"/>
                  <a:pt x="4278" y="4618"/>
                </a:cubicBezTo>
                <a:cubicBezTo>
                  <a:pt x="4344" y="4381"/>
                  <a:pt x="4385" y="4170"/>
                  <a:pt x="4404" y="3979"/>
                </a:cubicBezTo>
                <a:cubicBezTo>
                  <a:pt x="4420" y="3868"/>
                  <a:pt x="4404" y="3754"/>
                  <a:pt x="4354" y="3636"/>
                </a:cubicBezTo>
                <a:cubicBezTo>
                  <a:pt x="4304" y="3519"/>
                  <a:pt x="4294" y="3390"/>
                  <a:pt x="4328" y="3249"/>
                </a:cubicBezTo>
                <a:cubicBezTo>
                  <a:pt x="4362" y="3120"/>
                  <a:pt x="4438" y="2980"/>
                  <a:pt x="4561" y="2836"/>
                </a:cubicBezTo>
                <a:cubicBezTo>
                  <a:pt x="4682" y="2692"/>
                  <a:pt x="4792" y="2543"/>
                  <a:pt x="4894" y="2393"/>
                </a:cubicBezTo>
                <a:cubicBezTo>
                  <a:pt x="5025" y="2159"/>
                  <a:pt x="5145" y="1886"/>
                  <a:pt x="5250" y="1573"/>
                </a:cubicBezTo>
                <a:cubicBezTo>
                  <a:pt x="5355" y="1262"/>
                  <a:pt x="5481" y="975"/>
                  <a:pt x="5625" y="717"/>
                </a:cubicBezTo>
                <a:cubicBezTo>
                  <a:pt x="5772" y="462"/>
                  <a:pt x="5966" y="259"/>
                  <a:pt x="6204" y="116"/>
                </a:cubicBezTo>
                <a:cubicBezTo>
                  <a:pt x="6440" y="-31"/>
                  <a:pt x="6767" y="-39"/>
                  <a:pt x="7176" y="92"/>
                </a:cubicBezTo>
                <a:lnTo>
                  <a:pt x="7150" y="151"/>
                </a:lnTo>
                <a:cubicBezTo>
                  <a:pt x="7409" y="54"/>
                  <a:pt x="7635" y="10"/>
                  <a:pt x="7829" y="10"/>
                </a:cubicBezTo>
                <a:lnTo>
                  <a:pt x="17613" y="10"/>
                </a:lnTo>
                <a:cubicBezTo>
                  <a:pt x="18266" y="10"/>
                  <a:pt x="18764" y="277"/>
                  <a:pt x="19107" y="805"/>
                </a:cubicBezTo>
                <a:cubicBezTo>
                  <a:pt x="19448" y="1303"/>
                  <a:pt x="19524" y="1904"/>
                  <a:pt x="19330" y="2616"/>
                </a:cubicBezTo>
                <a:lnTo>
                  <a:pt x="15782" y="15329"/>
                </a:lnTo>
                <a:cubicBezTo>
                  <a:pt x="15630" y="15918"/>
                  <a:pt x="15307" y="16419"/>
                  <a:pt x="14809" y="16829"/>
                </a:cubicBezTo>
                <a:cubicBezTo>
                  <a:pt x="14312" y="17243"/>
                  <a:pt x="13782" y="17448"/>
                  <a:pt x="13221" y="17448"/>
                </a:cubicBezTo>
                <a:lnTo>
                  <a:pt x="2019" y="17448"/>
                </a:lnTo>
                <a:cubicBezTo>
                  <a:pt x="1935" y="17448"/>
                  <a:pt x="1852" y="17460"/>
                  <a:pt x="1762" y="17477"/>
                </a:cubicBezTo>
                <a:cubicBezTo>
                  <a:pt x="1676" y="17495"/>
                  <a:pt x="1597" y="17551"/>
                  <a:pt x="1529" y="17644"/>
                </a:cubicBezTo>
                <a:cubicBezTo>
                  <a:pt x="1430" y="17832"/>
                  <a:pt x="1430" y="18096"/>
                  <a:pt x="1529" y="18430"/>
                </a:cubicBezTo>
                <a:cubicBezTo>
                  <a:pt x="1665" y="18834"/>
                  <a:pt x="1914" y="19186"/>
                  <a:pt x="2284" y="19488"/>
                </a:cubicBezTo>
                <a:cubicBezTo>
                  <a:pt x="2651" y="19796"/>
                  <a:pt x="3015" y="19945"/>
                  <a:pt x="3374" y="19945"/>
                </a:cubicBezTo>
                <a:lnTo>
                  <a:pt x="15242" y="19945"/>
                </a:lnTo>
                <a:cubicBezTo>
                  <a:pt x="15485" y="19945"/>
                  <a:pt x="15724" y="19846"/>
                  <a:pt x="15962" y="19643"/>
                </a:cubicBezTo>
                <a:cubicBezTo>
                  <a:pt x="16201" y="19444"/>
                  <a:pt x="16358" y="19221"/>
                  <a:pt x="16434" y="18975"/>
                </a:cubicBezTo>
                <a:lnTo>
                  <a:pt x="20310" y="5128"/>
                </a:lnTo>
                <a:cubicBezTo>
                  <a:pt x="20344" y="4979"/>
                  <a:pt x="20365" y="4841"/>
                  <a:pt x="20373" y="4715"/>
                </a:cubicBezTo>
                <a:cubicBezTo>
                  <a:pt x="20378" y="4592"/>
                  <a:pt x="20373" y="4460"/>
                  <a:pt x="20359" y="4319"/>
                </a:cubicBezTo>
                <a:moveTo>
                  <a:pt x="6285" y="8083"/>
                </a:moveTo>
                <a:cubicBezTo>
                  <a:pt x="6201" y="8446"/>
                  <a:pt x="6311" y="8628"/>
                  <a:pt x="6610" y="8628"/>
                </a:cubicBezTo>
                <a:lnTo>
                  <a:pt x="14325" y="8628"/>
                </a:lnTo>
                <a:cubicBezTo>
                  <a:pt x="14461" y="8628"/>
                  <a:pt x="14587" y="8578"/>
                  <a:pt x="14707" y="8473"/>
                </a:cubicBezTo>
                <a:cubicBezTo>
                  <a:pt x="14830" y="8370"/>
                  <a:pt x="14906" y="8238"/>
                  <a:pt x="14940" y="8083"/>
                </a:cubicBezTo>
                <a:lnTo>
                  <a:pt x="15242" y="7028"/>
                </a:lnTo>
                <a:cubicBezTo>
                  <a:pt x="15276" y="6881"/>
                  <a:pt x="15263" y="6752"/>
                  <a:pt x="15205" y="6641"/>
                </a:cubicBezTo>
                <a:cubicBezTo>
                  <a:pt x="15145" y="6535"/>
                  <a:pt x="15051" y="6483"/>
                  <a:pt x="14914" y="6483"/>
                </a:cubicBezTo>
                <a:lnTo>
                  <a:pt x="7202" y="6483"/>
                </a:lnTo>
                <a:cubicBezTo>
                  <a:pt x="7066" y="6483"/>
                  <a:pt x="6935" y="6532"/>
                  <a:pt x="6807" y="6638"/>
                </a:cubicBezTo>
                <a:cubicBezTo>
                  <a:pt x="6676" y="6740"/>
                  <a:pt x="6594" y="6869"/>
                  <a:pt x="6560" y="7028"/>
                </a:cubicBezTo>
                <a:lnTo>
                  <a:pt x="6285" y="8083"/>
                </a:lnTo>
                <a:close/>
                <a:moveTo>
                  <a:pt x="7150" y="4867"/>
                </a:moveTo>
                <a:cubicBezTo>
                  <a:pt x="7116" y="5017"/>
                  <a:pt x="7132" y="5140"/>
                  <a:pt x="7195" y="5240"/>
                </a:cubicBezTo>
                <a:cubicBezTo>
                  <a:pt x="7257" y="5336"/>
                  <a:pt x="7354" y="5386"/>
                  <a:pt x="7488" y="5386"/>
                </a:cubicBezTo>
                <a:lnTo>
                  <a:pt x="15192" y="5386"/>
                </a:lnTo>
                <a:cubicBezTo>
                  <a:pt x="15326" y="5386"/>
                  <a:pt x="15451" y="5336"/>
                  <a:pt x="15575" y="5240"/>
                </a:cubicBezTo>
                <a:cubicBezTo>
                  <a:pt x="15695" y="5140"/>
                  <a:pt x="15784" y="5017"/>
                  <a:pt x="15845" y="4867"/>
                </a:cubicBezTo>
                <a:lnTo>
                  <a:pt x="16120" y="3771"/>
                </a:lnTo>
                <a:cubicBezTo>
                  <a:pt x="16154" y="3622"/>
                  <a:pt x="16141" y="3493"/>
                  <a:pt x="16083" y="3387"/>
                </a:cubicBezTo>
                <a:cubicBezTo>
                  <a:pt x="16023" y="3279"/>
                  <a:pt x="15923" y="3223"/>
                  <a:pt x="15782" y="3223"/>
                </a:cubicBezTo>
                <a:lnTo>
                  <a:pt x="8078" y="3223"/>
                </a:lnTo>
                <a:cubicBezTo>
                  <a:pt x="7944" y="3223"/>
                  <a:pt x="7818" y="3279"/>
                  <a:pt x="7695" y="3387"/>
                </a:cubicBezTo>
                <a:cubicBezTo>
                  <a:pt x="7575" y="3493"/>
                  <a:pt x="7488" y="3622"/>
                  <a:pt x="7438" y="3771"/>
                </a:cubicBezTo>
                <a:lnTo>
                  <a:pt x="7150" y="48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48" tIns="19048" rIns="19048" bIns="19048" anchor="ctr"/>
          <a:lstStyle/>
          <a:p>
            <a:pPr defTabSz="170815">
              <a:defRPr/>
            </a:pPr>
            <a:endParaRPr lang="es-ES" sz="105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Gill Sans" charset="0"/>
              <a:sym typeface="Gill Sans" charset="0"/>
            </a:endParaRPr>
          </a:p>
        </p:txBody>
      </p:sp>
      <p:sp>
        <p:nvSpPr>
          <p:cNvPr id="88" name="AutoShape 44"/>
          <p:cNvSpPr/>
          <p:nvPr/>
        </p:nvSpPr>
        <p:spPr bwMode="auto">
          <a:xfrm>
            <a:off x="6321998" y="3035000"/>
            <a:ext cx="385016" cy="41463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48" tIns="19048" rIns="19048" bIns="19048" anchor="ctr"/>
          <a:lstStyle/>
          <a:p>
            <a:pPr defTabSz="170815">
              <a:defRPr/>
            </a:pPr>
            <a:endParaRPr lang="es-ES" sz="105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Gill Sans" charset="0"/>
              <a:sym typeface="Gill Sans" charset="0"/>
            </a:endParaRPr>
          </a:p>
        </p:txBody>
      </p:sp>
      <p:sp>
        <p:nvSpPr>
          <p:cNvPr id="89" name="AutoShape 92"/>
          <p:cNvSpPr/>
          <p:nvPr/>
        </p:nvSpPr>
        <p:spPr bwMode="auto">
          <a:xfrm>
            <a:off x="3470350" y="3986132"/>
            <a:ext cx="614677" cy="5149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287" y="12517"/>
                </a:moveTo>
                <a:cubicBezTo>
                  <a:pt x="14687" y="12517"/>
                  <a:pt x="15037" y="12647"/>
                  <a:pt x="15346" y="12910"/>
                </a:cubicBezTo>
                <a:lnTo>
                  <a:pt x="20700" y="17164"/>
                </a:lnTo>
                <a:cubicBezTo>
                  <a:pt x="20976" y="17407"/>
                  <a:pt x="21197" y="17703"/>
                  <a:pt x="21357" y="18051"/>
                </a:cubicBezTo>
                <a:cubicBezTo>
                  <a:pt x="21517" y="18398"/>
                  <a:pt x="21599" y="18779"/>
                  <a:pt x="21599" y="19191"/>
                </a:cubicBezTo>
                <a:cubicBezTo>
                  <a:pt x="21599" y="19860"/>
                  <a:pt x="21402" y="20428"/>
                  <a:pt x="21006" y="20896"/>
                </a:cubicBezTo>
                <a:cubicBezTo>
                  <a:pt x="20613" y="21365"/>
                  <a:pt x="20143" y="21599"/>
                  <a:pt x="19594" y="21599"/>
                </a:cubicBezTo>
                <a:cubicBezTo>
                  <a:pt x="19182" y="21599"/>
                  <a:pt x="18810" y="21458"/>
                  <a:pt x="18478" y="21179"/>
                </a:cubicBezTo>
                <a:lnTo>
                  <a:pt x="13128" y="16924"/>
                </a:lnTo>
                <a:cubicBezTo>
                  <a:pt x="12599" y="16498"/>
                  <a:pt x="12319" y="15908"/>
                  <a:pt x="12281" y="15154"/>
                </a:cubicBezTo>
                <a:lnTo>
                  <a:pt x="9713" y="13096"/>
                </a:lnTo>
                <a:lnTo>
                  <a:pt x="8518" y="15233"/>
                </a:lnTo>
                <a:cubicBezTo>
                  <a:pt x="8412" y="15411"/>
                  <a:pt x="8273" y="15504"/>
                  <a:pt x="8101" y="15504"/>
                </a:cubicBezTo>
                <a:cubicBezTo>
                  <a:pt x="7995" y="15504"/>
                  <a:pt x="7901" y="15468"/>
                  <a:pt x="7819" y="15397"/>
                </a:cubicBezTo>
                <a:cubicBezTo>
                  <a:pt x="8233" y="15747"/>
                  <a:pt x="8445" y="16199"/>
                  <a:pt x="8452" y="16746"/>
                </a:cubicBezTo>
                <a:cubicBezTo>
                  <a:pt x="8452" y="16972"/>
                  <a:pt x="8412" y="17187"/>
                  <a:pt x="8334" y="17390"/>
                </a:cubicBezTo>
                <a:cubicBezTo>
                  <a:pt x="8254" y="17591"/>
                  <a:pt x="8150" y="17777"/>
                  <a:pt x="8016" y="17944"/>
                </a:cubicBezTo>
                <a:cubicBezTo>
                  <a:pt x="7884" y="18107"/>
                  <a:pt x="7736" y="18240"/>
                  <a:pt x="7567" y="18342"/>
                </a:cubicBezTo>
                <a:cubicBezTo>
                  <a:pt x="7395" y="18440"/>
                  <a:pt x="7221" y="18488"/>
                  <a:pt x="7042" y="18488"/>
                </a:cubicBezTo>
                <a:cubicBezTo>
                  <a:pt x="6781" y="18488"/>
                  <a:pt x="6545" y="18409"/>
                  <a:pt x="6343" y="18246"/>
                </a:cubicBezTo>
                <a:lnTo>
                  <a:pt x="550" y="13627"/>
                </a:lnTo>
                <a:cubicBezTo>
                  <a:pt x="183" y="13328"/>
                  <a:pt x="0" y="12915"/>
                  <a:pt x="0" y="12379"/>
                </a:cubicBezTo>
                <a:cubicBezTo>
                  <a:pt x="0" y="11939"/>
                  <a:pt x="136" y="11529"/>
                  <a:pt x="416" y="11151"/>
                </a:cubicBezTo>
                <a:cubicBezTo>
                  <a:pt x="694" y="10773"/>
                  <a:pt x="1023" y="10581"/>
                  <a:pt x="1407" y="10581"/>
                </a:cubicBezTo>
                <a:cubicBezTo>
                  <a:pt x="1673" y="10581"/>
                  <a:pt x="1925" y="10682"/>
                  <a:pt x="2174" y="10880"/>
                </a:cubicBezTo>
                <a:cubicBezTo>
                  <a:pt x="2024" y="10756"/>
                  <a:pt x="1944" y="10586"/>
                  <a:pt x="1939" y="10380"/>
                </a:cubicBezTo>
                <a:cubicBezTo>
                  <a:pt x="1939" y="10310"/>
                  <a:pt x="1967" y="10202"/>
                  <a:pt x="2026" y="10058"/>
                </a:cubicBezTo>
                <a:lnTo>
                  <a:pt x="5792" y="3271"/>
                </a:lnTo>
                <a:cubicBezTo>
                  <a:pt x="5898" y="3094"/>
                  <a:pt x="6034" y="2998"/>
                  <a:pt x="6209" y="2989"/>
                </a:cubicBezTo>
                <a:cubicBezTo>
                  <a:pt x="6329" y="2989"/>
                  <a:pt x="6418" y="3029"/>
                  <a:pt x="6479" y="3111"/>
                </a:cubicBezTo>
                <a:cubicBezTo>
                  <a:pt x="6293" y="2947"/>
                  <a:pt x="6140" y="2755"/>
                  <a:pt x="6027" y="2529"/>
                </a:cubicBezTo>
                <a:cubicBezTo>
                  <a:pt x="5914" y="2303"/>
                  <a:pt x="5860" y="2052"/>
                  <a:pt x="5860" y="1770"/>
                </a:cubicBezTo>
                <a:cubicBezTo>
                  <a:pt x="5860" y="1329"/>
                  <a:pt x="6001" y="926"/>
                  <a:pt x="6289" y="556"/>
                </a:cubicBezTo>
                <a:cubicBezTo>
                  <a:pt x="6573" y="189"/>
                  <a:pt x="6898" y="0"/>
                  <a:pt x="7268" y="0"/>
                </a:cubicBezTo>
                <a:cubicBezTo>
                  <a:pt x="7515" y="0"/>
                  <a:pt x="7750" y="90"/>
                  <a:pt x="7964" y="259"/>
                </a:cubicBezTo>
                <a:lnTo>
                  <a:pt x="13757" y="4881"/>
                </a:lnTo>
                <a:cubicBezTo>
                  <a:pt x="13931" y="5025"/>
                  <a:pt x="14065" y="5205"/>
                  <a:pt x="14162" y="5426"/>
                </a:cubicBezTo>
                <a:cubicBezTo>
                  <a:pt x="14258" y="5646"/>
                  <a:pt x="14310" y="5889"/>
                  <a:pt x="14310" y="6151"/>
                </a:cubicBezTo>
                <a:cubicBezTo>
                  <a:pt x="14310" y="6374"/>
                  <a:pt x="14270" y="6594"/>
                  <a:pt x="14190" y="6806"/>
                </a:cubicBezTo>
                <a:cubicBezTo>
                  <a:pt x="14112" y="7021"/>
                  <a:pt x="14014" y="7204"/>
                  <a:pt x="13891" y="7368"/>
                </a:cubicBezTo>
                <a:cubicBezTo>
                  <a:pt x="13771" y="7529"/>
                  <a:pt x="13623" y="7662"/>
                  <a:pt x="13442" y="7763"/>
                </a:cubicBezTo>
                <a:cubicBezTo>
                  <a:pt x="13260" y="7871"/>
                  <a:pt x="13081" y="7921"/>
                  <a:pt x="12900" y="7921"/>
                </a:cubicBezTo>
                <a:cubicBezTo>
                  <a:pt x="12655" y="7921"/>
                  <a:pt x="12397" y="7820"/>
                  <a:pt x="12135" y="7611"/>
                </a:cubicBezTo>
                <a:cubicBezTo>
                  <a:pt x="12284" y="7738"/>
                  <a:pt x="12366" y="7902"/>
                  <a:pt x="12373" y="8111"/>
                </a:cubicBezTo>
                <a:cubicBezTo>
                  <a:pt x="12373" y="8238"/>
                  <a:pt x="12342" y="8348"/>
                  <a:pt x="12281" y="8449"/>
                </a:cubicBezTo>
                <a:lnTo>
                  <a:pt x="11100" y="10581"/>
                </a:lnTo>
                <a:lnTo>
                  <a:pt x="13656" y="12625"/>
                </a:lnTo>
                <a:cubicBezTo>
                  <a:pt x="13762" y="12588"/>
                  <a:pt x="13865" y="12563"/>
                  <a:pt x="13971" y="12546"/>
                </a:cubicBezTo>
                <a:cubicBezTo>
                  <a:pt x="14077" y="12526"/>
                  <a:pt x="14183" y="12517"/>
                  <a:pt x="14287" y="1251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48" tIns="19048" rIns="19048" bIns="19048" anchor="ctr"/>
          <a:lstStyle/>
          <a:p>
            <a:pPr defTabSz="170815">
              <a:defRPr/>
            </a:pPr>
            <a:endParaRPr lang="es-ES" sz="105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Gill Sans" charset="0"/>
              <a:sym typeface="Gill Sans" charset="0"/>
            </a:endParaRPr>
          </a:p>
        </p:txBody>
      </p:sp>
      <p:grpSp>
        <p:nvGrpSpPr>
          <p:cNvPr id="99" name="Group 98"/>
          <p:cNvGrpSpPr/>
          <p:nvPr/>
        </p:nvGrpSpPr>
        <p:grpSpPr>
          <a:xfrm>
            <a:off x="1122708" y="4653385"/>
            <a:ext cx="2286751" cy="1126155"/>
            <a:chOff x="780768" y="2992185"/>
            <a:chExt cx="1715063" cy="844727"/>
          </a:xfrm>
        </p:grpSpPr>
        <p:sp>
          <p:nvSpPr>
            <p:cNvPr id="100" name="TextBox 99"/>
            <p:cNvSpPr txBox="1"/>
            <p:nvPr/>
          </p:nvSpPr>
          <p:spPr>
            <a:xfrm>
              <a:off x="838200" y="2992185"/>
              <a:ext cx="1600200" cy="2539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在此添加你的标题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780768" y="3318119"/>
              <a:ext cx="1715063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indent="-609600"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单击此处编辑您要的内容，建议您在展示时采用微软雅黑字体</a:t>
              </a:r>
              <a:endParaRPr 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endParaRPr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1916261" y="2036124"/>
            <a:ext cx="2624653" cy="326432"/>
            <a:chOff x="1848067" y="2697524"/>
            <a:chExt cx="2311184" cy="316190"/>
          </a:xfrm>
        </p:grpSpPr>
        <p:cxnSp>
          <p:nvCxnSpPr>
            <p:cNvPr id="103" name="Straight Connector 102"/>
            <p:cNvCxnSpPr/>
            <p:nvPr/>
          </p:nvCxnSpPr>
          <p:spPr>
            <a:xfrm flipH="1" flipV="1">
              <a:off x="3661285" y="2697524"/>
              <a:ext cx="497966" cy="3161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/>
            <p:cNvCxnSpPr/>
            <p:nvPr/>
          </p:nvCxnSpPr>
          <p:spPr>
            <a:xfrm flipH="1">
              <a:off x="1848067" y="2697524"/>
              <a:ext cx="1813219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5" name="Group 104"/>
          <p:cNvGrpSpPr/>
          <p:nvPr/>
        </p:nvGrpSpPr>
        <p:grpSpPr>
          <a:xfrm>
            <a:off x="1854780" y="1658762"/>
            <a:ext cx="2270680" cy="1137008"/>
            <a:chOff x="735390" y="2992185"/>
            <a:chExt cx="1703010" cy="852868"/>
          </a:xfrm>
        </p:grpSpPr>
        <p:sp>
          <p:nvSpPr>
            <p:cNvPr id="106" name="TextBox 105"/>
            <p:cNvSpPr txBox="1"/>
            <p:nvPr/>
          </p:nvSpPr>
          <p:spPr>
            <a:xfrm>
              <a:off x="838200" y="2992185"/>
              <a:ext cx="1600200" cy="2539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在此添加你的标题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735390" y="3326260"/>
              <a:ext cx="1656899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indent="-609600"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单击此处编辑您要的内容，建议您在展示时采用微软雅黑字体</a:t>
              </a:r>
              <a:endParaRPr 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endParaRP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7261591" y="2047738"/>
            <a:ext cx="2941094" cy="254580"/>
            <a:chOff x="7528087" y="2680840"/>
            <a:chExt cx="2061939" cy="316190"/>
          </a:xfrm>
        </p:grpSpPr>
        <p:cxnSp>
          <p:nvCxnSpPr>
            <p:cNvPr id="109" name="Straight Connector 108"/>
            <p:cNvCxnSpPr/>
            <p:nvPr/>
          </p:nvCxnSpPr>
          <p:spPr>
            <a:xfrm flipV="1">
              <a:off x="7528087" y="2680840"/>
              <a:ext cx="497966" cy="3161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/>
            <p:cNvCxnSpPr/>
            <p:nvPr/>
          </p:nvCxnSpPr>
          <p:spPr>
            <a:xfrm>
              <a:off x="8026053" y="2680840"/>
              <a:ext cx="156397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1" name="Group 110"/>
          <p:cNvGrpSpPr/>
          <p:nvPr/>
        </p:nvGrpSpPr>
        <p:grpSpPr>
          <a:xfrm>
            <a:off x="8077090" y="1634495"/>
            <a:ext cx="2292451" cy="1137008"/>
            <a:chOff x="838200" y="2992185"/>
            <a:chExt cx="1719338" cy="852868"/>
          </a:xfrm>
        </p:grpSpPr>
        <p:sp>
          <p:nvSpPr>
            <p:cNvPr id="112" name="TextBox 111"/>
            <p:cNvSpPr txBox="1"/>
            <p:nvPr/>
          </p:nvSpPr>
          <p:spPr>
            <a:xfrm>
              <a:off x="838200" y="2992185"/>
              <a:ext cx="1600200" cy="2539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在此添加你的标题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838200" y="3326260"/>
              <a:ext cx="1719338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indent="-609600"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单击此处编辑您要的内容，建议您在展示时采用微软雅黑字体</a:t>
              </a:r>
              <a:endParaRPr 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endParaRPr>
            </a:p>
          </p:txBody>
        </p:sp>
      </p:grpSp>
      <p:grpSp>
        <p:nvGrpSpPr>
          <p:cNvPr id="114" name="Group 113"/>
          <p:cNvGrpSpPr/>
          <p:nvPr/>
        </p:nvGrpSpPr>
        <p:grpSpPr>
          <a:xfrm flipV="1">
            <a:off x="8290356" y="4414244"/>
            <a:ext cx="2673722" cy="433224"/>
            <a:chOff x="7495444" y="2680840"/>
            <a:chExt cx="2061939" cy="316190"/>
          </a:xfrm>
        </p:grpSpPr>
        <p:cxnSp>
          <p:nvCxnSpPr>
            <p:cNvPr id="115" name="Straight Connector 114"/>
            <p:cNvCxnSpPr/>
            <p:nvPr/>
          </p:nvCxnSpPr>
          <p:spPr>
            <a:xfrm flipV="1">
              <a:off x="7495444" y="2680840"/>
              <a:ext cx="497966" cy="3161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/>
            <p:cNvCxnSpPr/>
            <p:nvPr/>
          </p:nvCxnSpPr>
          <p:spPr>
            <a:xfrm>
              <a:off x="7993410" y="2680840"/>
              <a:ext cx="156397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7" name="Group 116"/>
          <p:cNvGrpSpPr/>
          <p:nvPr/>
        </p:nvGrpSpPr>
        <p:grpSpPr>
          <a:xfrm>
            <a:off x="8845189" y="4448334"/>
            <a:ext cx="2224103" cy="1137008"/>
            <a:chOff x="838200" y="2992185"/>
            <a:chExt cx="1668077" cy="852868"/>
          </a:xfrm>
        </p:grpSpPr>
        <p:sp>
          <p:nvSpPr>
            <p:cNvPr id="118" name="TextBox 117"/>
            <p:cNvSpPr txBox="1"/>
            <p:nvPr/>
          </p:nvSpPr>
          <p:spPr>
            <a:xfrm>
              <a:off x="838200" y="2992185"/>
              <a:ext cx="1600200" cy="2539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在此添加你的标题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838200" y="3326260"/>
              <a:ext cx="1668077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indent="-609600"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单击此处编辑您要的内容，建议您在展示时采用微软雅黑字体</a:t>
              </a:r>
              <a:endParaRPr 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endParaRPr>
            </a:p>
          </p:txBody>
        </p:sp>
      </p:grpSp>
      <p:sp>
        <p:nvSpPr>
          <p:cNvPr id="49" name="TextBox 5"/>
          <p:cNvSpPr txBox="1"/>
          <p:nvPr/>
        </p:nvSpPr>
        <p:spPr>
          <a:xfrm>
            <a:off x="69112" y="118667"/>
            <a:ext cx="3081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工作规划展望</a:t>
            </a:r>
            <a:endParaRPr lang="zh-CN" altLang="en-US" sz="28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5093358" y="5715197"/>
            <a:ext cx="64633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rPr>
              <a:t>减少</a:t>
            </a:r>
            <a:endParaRPr lang="en-US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lear Sans" panose="020B05030302020203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240900" y="4167209"/>
            <a:ext cx="1154112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rPr>
              <a:t>旋转</a:t>
            </a:r>
            <a:endParaRPr lang="en-US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lear Sans" panose="020B05030302020203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195136" y="1824168"/>
            <a:ext cx="18284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rPr>
              <a:t>传输</a:t>
            </a:r>
            <a:endParaRPr lang="en-US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lear Sans" panose="020B0503030202020304" pitchFamily="34" charset="0"/>
            </a:endParaRPr>
          </a:p>
        </p:txBody>
      </p:sp>
      <p:grpSp>
        <p:nvGrpSpPr>
          <p:cNvPr id="33" name="Group 6"/>
          <p:cNvGrpSpPr/>
          <p:nvPr/>
        </p:nvGrpSpPr>
        <p:grpSpPr bwMode="auto">
          <a:xfrm>
            <a:off x="2075553" y="1904642"/>
            <a:ext cx="3975100" cy="4179887"/>
            <a:chOff x="1634528" y="1937974"/>
            <a:chExt cx="3076139" cy="3268387"/>
          </a:xfrm>
        </p:grpSpPr>
        <p:sp>
          <p:nvSpPr>
            <p:cNvPr id="37" name="Freeform 36"/>
            <p:cNvSpPr/>
            <p:nvPr/>
          </p:nvSpPr>
          <p:spPr>
            <a:xfrm>
              <a:off x="2781938" y="3376660"/>
              <a:ext cx="1614236" cy="1613712"/>
            </a:xfrm>
            <a:custGeom>
              <a:avLst/>
              <a:gdLst>
                <a:gd name="connsiteX0" fmla="*/ 1145880 w 1614360"/>
                <a:gd name="connsiteY0" fmla="*/ 257391 h 1614360"/>
                <a:gd name="connsiteX1" fmla="*/ 1271451 w 1614360"/>
                <a:gd name="connsiteY1" fmla="*/ 152018 h 1614360"/>
                <a:gd name="connsiteX2" fmla="*/ 1371768 w 1614360"/>
                <a:gd name="connsiteY2" fmla="*/ 236194 h 1614360"/>
                <a:gd name="connsiteX3" fmla="*/ 1289802 w 1614360"/>
                <a:gd name="connsiteY3" fmla="*/ 378156 h 1614360"/>
                <a:gd name="connsiteX4" fmla="*/ 1420037 w 1614360"/>
                <a:gd name="connsiteY4" fmla="*/ 603729 h 1614360"/>
                <a:gd name="connsiteX5" fmla="*/ 1583962 w 1614360"/>
                <a:gd name="connsiteY5" fmla="*/ 603725 h 1614360"/>
                <a:gd name="connsiteX6" fmla="*/ 1606702 w 1614360"/>
                <a:gd name="connsiteY6" fmla="*/ 732690 h 1614360"/>
                <a:gd name="connsiteX7" fmla="*/ 1452661 w 1614360"/>
                <a:gd name="connsiteY7" fmla="*/ 788752 h 1614360"/>
                <a:gd name="connsiteX8" fmla="*/ 1407431 w 1614360"/>
                <a:gd name="connsiteY8" fmla="*/ 1045264 h 1614360"/>
                <a:gd name="connsiteX9" fmla="*/ 1533008 w 1614360"/>
                <a:gd name="connsiteY9" fmla="*/ 1150630 h 1614360"/>
                <a:gd name="connsiteX10" fmla="*/ 1467531 w 1614360"/>
                <a:gd name="connsiteY10" fmla="*/ 1264040 h 1614360"/>
                <a:gd name="connsiteX11" fmla="*/ 1313492 w 1614360"/>
                <a:gd name="connsiteY11" fmla="*/ 1207971 h 1614360"/>
                <a:gd name="connsiteX12" fmla="*/ 1113961 w 1614360"/>
                <a:gd name="connsiteY12" fmla="*/ 1375397 h 1614360"/>
                <a:gd name="connsiteX13" fmla="*/ 1142431 w 1614360"/>
                <a:gd name="connsiteY13" fmla="*/ 1536831 h 1614360"/>
                <a:gd name="connsiteX14" fmla="*/ 1019374 w 1614360"/>
                <a:gd name="connsiteY14" fmla="*/ 1581621 h 1614360"/>
                <a:gd name="connsiteX15" fmla="*/ 937415 w 1614360"/>
                <a:gd name="connsiteY15" fmla="*/ 1439655 h 1614360"/>
                <a:gd name="connsiteX16" fmla="*/ 676946 w 1614360"/>
                <a:gd name="connsiteY16" fmla="*/ 1439655 h 1614360"/>
                <a:gd name="connsiteX17" fmla="*/ 594986 w 1614360"/>
                <a:gd name="connsiteY17" fmla="*/ 1581621 h 1614360"/>
                <a:gd name="connsiteX18" fmla="*/ 471929 w 1614360"/>
                <a:gd name="connsiteY18" fmla="*/ 1536831 h 1614360"/>
                <a:gd name="connsiteX19" fmla="*/ 500399 w 1614360"/>
                <a:gd name="connsiteY19" fmla="*/ 1375397 h 1614360"/>
                <a:gd name="connsiteX20" fmla="*/ 300868 w 1614360"/>
                <a:gd name="connsiteY20" fmla="*/ 1207971 h 1614360"/>
                <a:gd name="connsiteX21" fmla="*/ 146829 w 1614360"/>
                <a:gd name="connsiteY21" fmla="*/ 1264040 h 1614360"/>
                <a:gd name="connsiteX22" fmla="*/ 81352 w 1614360"/>
                <a:gd name="connsiteY22" fmla="*/ 1150630 h 1614360"/>
                <a:gd name="connsiteX23" fmla="*/ 206929 w 1614360"/>
                <a:gd name="connsiteY23" fmla="*/ 1045264 h 1614360"/>
                <a:gd name="connsiteX24" fmla="*/ 161699 w 1614360"/>
                <a:gd name="connsiteY24" fmla="*/ 788752 h 1614360"/>
                <a:gd name="connsiteX25" fmla="*/ 7658 w 1614360"/>
                <a:gd name="connsiteY25" fmla="*/ 732690 h 1614360"/>
                <a:gd name="connsiteX26" fmla="*/ 30398 w 1614360"/>
                <a:gd name="connsiteY26" fmla="*/ 603725 h 1614360"/>
                <a:gd name="connsiteX27" fmla="*/ 194324 w 1614360"/>
                <a:gd name="connsiteY27" fmla="*/ 603729 h 1614360"/>
                <a:gd name="connsiteX28" fmla="*/ 324559 w 1614360"/>
                <a:gd name="connsiteY28" fmla="*/ 378156 h 1614360"/>
                <a:gd name="connsiteX29" fmla="*/ 242592 w 1614360"/>
                <a:gd name="connsiteY29" fmla="*/ 236194 h 1614360"/>
                <a:gd name="connsiteX30" fmla="*/ 342909 w 1614360"/>
                <a:gd name="connsiteY30" fmla="*/ 152018 h 1614360"/>
                <a:gd name="connsiteX31" fmla="*/ 468480 w 1614360"/>
                <a:gd name="connsiteY31" fmla="*/ 257391 h 1614360"/>
                <a:gd name="connsiteX32" fmla="*/ 713241 w 1614360"/>
                <a:gd name="connsiteY32" fmla="*/ 168305 h 1614360"/>
                <a:gd name="connsiteX33" fmla="*/ 741703 w 1614360"/>
                <a:gd name="connsiteY33" fmla="*/ 6869 h 1614360"/>
                <a:gd name="connsiteX34" fmla="*/ 872657 w 1614360"/>
                <a:gd name="connsiteY34" fmla="*/ 6869 h 1614360"/>
                <a:gd name="connsiteX35" fmla="*/ 901119 w 1614360"/>
                <a:gd name="connsiteY35" fmla="*/ 168305 h 1614360"/>
                <a:gd name="connsiteX36" fmla="*/ 1145880 w 1614360"/>
                <a:gd name="connsiteY36" fmla="*/ 257391 h 161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614360" h="1614360">
                  <a:moveTo>
                    <a:pt x="1145880" y="257391"/>
                  </a:moveTo>
                  <a:lnTo>
                    <a:pt x="1271451" y="152018"/>
                  </a:lnTo>
                  <a:lnTo>
                    <a:pt x="1371768" y="236194"/>
                  </a:lnTo>
                  <a:lnTo>
                    <a:pt x="1289802" y="378156"/>
                  </a:lnTo>
                  <a:cubicBezTo>
                    <a:pt x="1348085" y="443720"/>
                    <a:pt x="1392398" y="520472"/>
                    <a:pt x="1420037" y="603729"/>
                  </a:cubicBezTo>
                  <a:lnTo>
                    <a:pt x="1583962" y="603725"/>
                  </a:lnTo>
                  <a:lnTo>
                    <a:pt x="1606702" y="732690"/>
                  </a:lnTo>
                  <a:lnTo>
                    <a:pt x="1452661" y="788752"/>
                  </a:lnTo>
                  <a:cubicBezTo>
                    <a:pt x="1455164" y="876441"/>
                    <a:pt x="1439775" y="963720"/>
                    <a:pt x="1407431" y="1045264"/>
                  </a:cubicBezTo>
                  <a:lnTo>
                    <a:pt x="1533008" y="1150630"/>
                  </a:lnTo>
                  <a:lnTo>
                    <a:pt x="1467531" y="1264040"/>
                  </a:lnTo>
                  <a:lnTo>
                    <a:pt x="1313492" y="1207971"/>
                  </a:lnTo>
                  <a:cubicBezTo>
                    <a:pt x="1259045" y="1276754"/>
                    <a:pt x="1191153" y="1333721"/>
                    <a:pt x="1113961" y="1375397"/>
                  </a:cubicBezTo>
                  <a:lnTo>
                    <a:pt x="1142431" y="1536831"/>
                  </a:lnTo>
                  <a:lnTo>
                    <a:pt x="1019374" y="1581621"/>
                  </a:lnTo>
                  <a:lnTo>
                    <a:pt x="937415" y="1439655"/>
                  </a:lnTo>
                  <a:cubicBezTo>
                    <a:pt x="851493" y="1457347"/>
                    <a:pt x="762867" y="1457347"/>
                    <a:pt x="676946" y="1439655"/>
                  </a:cubicBezTo>
                  <a:lnTo>
                    <a:pt x="594986" y="1581621"/>
                  </a:lnTo>
                  <a:lnTo>
                    <a:pt x="471929" y="1536831"/>
                  </a:lnTo>
                  <a:lnTo>
                    <a:pt x="500399" y="1375397"/>
                  </a:lnTo>
                  <a:cubicBezTo>
                    <a:pt x="423207" y="1333721"/>
                    <a:pt x="355315" y="1276753"/>
                    <a:pt x="300868" y="1207971"/>
                  </a:cubicBezTo>
                  <a:lnTo>
                    <a:pt x="146829" y="1264040"/>
                  </a:lnTo>
                  <a:lnTo>
                    <a:pt x="81352" y="1150630"/>
                  </a:lnTo>
                  <a:lnTo>
                    <a:pt x="206929" y="1045264"/>
                  </a:lnTo>
                  <a:cubicBezTo>
                    <a:pt x="174585" y="963720"/>
                    <a:pt x="159196" y="876441"/>
                    <a:pt x="161699" y="788752"/>
                  </a:cubicBezTo>
                  <a:lnTo>
                    <a:pt x="7658" y="732690"/>
                  </a:lnTo>
                  <a:lnTo>
                    <a:pt x="30398" y="603725"/>
                  </a:lnTo>
                  <a:lnTo>
                    <a:pt x="194324" y="603729"/>
                  </a:lnTo>
                  <a:cubicBezTo>
                    <a:pt x="221963" y="520472"/>
                    <a:pt x="266276" y="443720"/>
                    <a:pt x="324559" y="378156"/>
                  </a:cubicBezTo>
                  <a:lnTo>
                    <a:pt x="242592" y="236194"/>
                  </a:lnTo>
                  <a:lnTo>
                    <a:pt x="342909" y="152018"/>
                  </a:lnTo>
                  <a:lnTo>
                    <a:pt x="468480" y="257391"/>
                  </a:lnTo>
                  <a:cubicBezTo>
                    <a:pt x="543169" y="211379"/>
                    <a:pt x="626450" y="181067"/>
                    <a:pt x="713241" y="168305"/>
                  </a:cubicBezTo>
                  <a:lnTo>
                    <a:pt x="741703" y="6869"/>
                  </a:lnTo>
                  <a:lnTo>
                    <a:pt x="872657" y="6869"/>
                  </a:lnTo>
                  <a:lnTo>
                    <a:pt x="901119" y="168305"/>
                  </a:lnTo>
                  <a:cubicBezTo>
                    <a:pt x="987910" y="181067"/>
                    <a:pt x="1071191" y="211378"/>
                    <a:pt x="1145880" y="257391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72000">
                  <a:schemeClr val="bg1">
                    <a:alpha val="0"/>
                  </a:schemeClr>
                </a:gs>
                <a:gs pos="0">
                  <a:schemeClr val="bg1">
                    <a:alpha val="37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endParaRPr>
            </a:p>
          </p:txBody>
        </p:sp>
        <p:sp>
          <p:nvSpPr>
            <p:cNvPr id="38" name="Freeform 37"/>
            <p:cNvSpPr/>
            <p:nvPr/>
          </p:nvSpPr>
          <p:spPr>
            <a:xfrm>
              <a:off x="1842142" y="2994334"/>
              <a:ext cx="1174436" cy="1174286"/>
            </a:xfrm>
            <a:custGeom>
              <a:avLst/>
              <a:gdLst>
                <a:gd name="connsiteX0" fmla="*/ 878502 w 1174080"/>
                <a:gd name="connsiteY0" fmla="*/ 297365 h 1174080"/>
                <a:gd name="connsiteX1" fmla="*/ 1051718 w 1174080"/>
                <a:gd name="connsiteY1" fmla="*/ 245160 h 1174080"/>
                <a:gd name="connsiteX2" fmla="*/ 1115456 w 1174080"/>
                <a:gd name="connsiteY2" fmla="*/ 355557 h 1174080"/>
                <a:gd name="connsiteX3" fmla="*/ 983637 w 1174080"/>
                <a:gd name="connsiteY3" fmla="*/ 479464 h 1174080"/>
                <a:gd name="connsiteX4" fmla="*/ 983637 w 1174080"/>
                <a:gd name="connsiteY4" fmla="*/ 694615 h 1174080"/>
                <a:gd name="connsiteX5" fmla="*/ 1115456 w 1174080"/>
                <a:gd name="connsiteY5" fmla="*/ 818523 h 1174080"/>
                <a:gd name="connsiteX6" fmla="*/ 1051718 w 1174080"/>
                <a:gd name="connsiteY6" fmla="*/ 928920 h 1174080"/>
                <a:gd name="connsiteX7" fmla="*/ 878502 w 1174080"/>
                <a:gd name="connsiteY7" fmla="*/ 876715 h 1174080"/>
                <a:gd name="connsiteX8" fmla="*/ 692175 w 1174080"/>
                <a:gd name="connsiteY8" fmla="*/ 984291 h 1174080"/>
                <a:gd name="connsiteX9" fmla="*/ 650777 w 1174080"/>
                <a:gd name="connsiteY9" fmla="*/ 1160403 h 1174080"/>
                <a:gd name="connsiteX10" fmla="*/ 523303 w 1174080"/>
                <a:gd name="connsiteY10" fmla="*/ 1160403 h 1174080"/>
                <a:gd name="connsiteX11" fmla="*/ 481905 w 1174080"/>
                <a:gd name="connsiteY11" fmla="*/ 984291 h 1174080"/>
                <a:gd name="connsiteX12" fmla="*/ 295578 w 1174080"/>
                <a:gd name="connsiteY12" fmla="*/ 876715 h 1174080"/>
                <a:gd name="connsiteX13" fmla="*/ 122362 w 1174080"/>
                <a:gd name="connsiteY13" fmla="*/ 928920 h 1174080"/>
                <a:gd name="connsiteX14" fmla="*/ 58624 w 1174080"/>
                <a:gd name="connsiteY14" fmla="*/ 818523 h 1174080"/>
                <a:gd name="connsiteX15" fmla="*/ 190443 w 1174080"/>
                <a:gd name="connsiteY15" fmla="*/ 694616 h 1174080"/>
                <a:gd name="connsiteX16" fmla="*/ 190443 w 1174080"/>
                <a:gd name="connsiteY16" fmla="*/ 479465 h 1174080"/>
                <a:gd name="connsiteX17" fmla="*/ 58624 w 1174080"/>
                <a:gd name="connsiteY17" fmla="*/ 355557 h 1174080"/>
                <a:gd name="connsiteX18" fmla="*/ 122362 w 1174080"/>
                <a:gd name="connsiteY18" fmla="*/ 245160 h 1174080"/>
                <a:gd name="connsiteX19" fmla="*/ 295578 w 1174080"/>
                <a:gd name="connsiteY19" fmla="*/ 297365 h 1174080"/>
                <a:gd name="connsiteX20" fmla="*/ 481905 w 1174080"/>
                <a:gd name="connsiteY20" fmla="*/ 189789 h 1174080"/>
                <a:gd name="connsiteX21" fmla="*/ 523303 w 1174080"/>
                <a:gd name="connsiteY21" fmla="*/ 13677 h 1174080"/>
                <a:gd name="connsiteX22" fmla="*/ 650777 w 1174080"/>
                <a:gd name="connsiteY22" fmla="*/ 13677 h 1174080"/>
                <a:gd name="connsiteX23" fmla="*/ 692175 w 1174080"/>
                <a:gd name="connsiteY23" fmla="*/ 189789 h 1174080"/>
                <a:gd name="connsiteX24" fmla="*/ 878502 w 1174080"/>
                <a:gd name="connsiteY24" fmla="*/ 297365 h 1174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74080" h="1174080">
                  <a:moveTo>
                    <a:pt x="878502" y="297365"/>
                  </a:moveTo>
                  <a:lnTo>
                    <a:pt x="1051718" y="245160"/>
                  </a:lnTo>
                  <a:lnTo>
                    <a:pt x="1115456" y="355557"/>
                  </a:lnTo>
                  <a:lnTo>
                    <a:pt x="983637" y="479464"/>
                  </a:lnTo>
                  <a:cubicBezTo>
                    <a:pt x="1002745" y="549908"/>
                    <a:pt x="1002745" y="624171"/>
                    <a:pt x="983637" y="694615"/>
                  </a:cubicBezTo>
                  <a:lnTo>
                    <a:pt x="1115456" y="818523"/>
                  </a:lnTo>
                  <a:lnTo>
                    <a:pt x="1051718" y="928920"/>
                  </a:lnTo>
                  <a:lnTo>
                    <a:pt x="878502" y="876715"/>
                  </a:lnTo>
                  <a:cubicBezTo>
                    <a:pt x="827049" y="928485"/>
                    <a:pt x="762736" y="965616"/>
                    <a:pt x="692175" y="984291"/>
                  </a:cubicBezTo>
                  <a:lnTo>
                    <a:pt x="650777" y="1160403"/>
                  </a:lnTo>
                  <a:lnTo>
                    <a:pt x="523303" y="1160403"/>
                  </a:lnTo>
                  <a:lnTo>
                    <a:pt x="481905" y="984291"/>
                  </a:lnTo>
                  <a:cubicBezTo>
                    <a:pt x="411344" y="965617"/>
                    <a:pt x="347031" y="928485"/>
                    <a:pt x="295578" y="876715"/>
                  </a:cubicBezTo>
                  <a:lnTo>
                    <a:pt x="122362" y="928920"/>
                  </a:lnTo>
                  <a:lnTo>
                    <a:pt x="58624" y="818523"/>
                  </a:lnTo>
                  <a:lnTo>
                    <a:pt x="190443" y="694616"/>
                  </a:lnTo>
                  <a:cubicBezTo>
                    <a:pt x="171335" y="624172"/>
                    <a:pt x="171335" y="549909"/>
                    <a:pt x="190443" y="479465"/>
                  </a:cubicBezTo>
                  <a:lnTo>
                    <a:pt x="58624" y="355557"/>
                  </a:lnTo>
                  <a:lnTo>
                    <a:pt x="122362" y="245160"/>
                  </a:lnTo>
                  <a:lnTo>
                    <a:pt x="295578" y="297365"/>
                  </a:lnTo>
                  <a:cubicBezTo>
                    <a:pt x="347031" y="245595"/>
                    <a:pt x="411344" y="208464"/>
                    <a:pt x="481905" y="189789"/>
                  </a:cubicBezTo>
                  <a:lnTo>
                    <a:pt x="523303" y="13677"/>
                  </a:lnTo>
                  <a:lnTo>
                    <a:pt x="650777" y="13677"/>
                  </a:lnTo>
                  <a:lnTo>
                    <a:pt x="692175" y="189789"/>
                  </a:lnTo>
                  <a:cubicBezTo>
                    <a:pt x="762736" y="208463"/>
                    <a:pt x="827049" y="245595"/>
                    <a:pt x="878502" y="297365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72000">
                  <a:schemeClr val="bg1">
                    <a:alpha val="0"/>
                  </a:schemeClr>
                </a:gs>
                <a:gs pos="0">
                  <a:schemeClr val="bg1">
                    <a:alpha val="37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endParaRPr>
            </a:p>
          </p:txBody>
        </p:sp>
        <p:sp>
          <p:nvSpPr>
            <p:cNvPr id="39" name="Freeform 38"/>
            <p:cNvSpPr/>
            <p:nvPr/>
          </p:nvSpPr>
          <p:spPr>
            <a:xfrm>
              <a:off x="2370393" y="2054658"/>
              <a:ext cx="1409078" cy="1408894"/>
            </a:xfrm>
            <a:custGeom>
              <a:avLst/>
              <a:gdLst>
                <a:gd name="connsiteX0" fmla="*/ 860753 w 1150359"/>
                <a:gd name="connsiteY0" fmla="*/ 291357 h 1150359"/>
                <a:gd name="connsiteX1" fmla="*/ 1030470 w 1150359"/>
                <a:gd name="connsiteY1" fmla="*/ 240207 h 1150359"/>
                <a:gd name="connsiteX2" fmla="*/ 1092919 w 1150359"/>
                <a:gd name="connsiteY2" fmla="*/ 348373 h 1150359"/>
                <a:gd name="connsiteX3" fmla="*/ 963764 w 1150359"/>
                <a:gd name="connsiteY3" fmla="*/ 469777 h 1150359"/>
                <a:gd name="connsiteX4" fmla="*/ 963764 w 1150359"/>
                <a:gd name="connsiteY4" fmla="*/ 680582 h 1150359"/>
                <a:gd name="connsiteX5" fmla="*/ 1092919 w 1150359"/>
                <a:gd name="connsiteY5" fmla="*/ 801986 h 1150359"/>
                <a:gd name="connsiteX6" fmla="*/ 1030470 w 1150359"/>
                <a:gd name="connsiteY6" fmla="*/ 910152 h 1150359"/>
                <a:gd name="connsiteX7" fmla="*/ 860753 w 1150359"/>
                <a:gd name="connsiteY7" fmla="*/ 859002 h 1150359"/>
                <a:gd name="connsiteX8" fmla="*/ 678191 w 1150359"/>
                <a:gd name="connsiteY8" fmla="*/ 964404 h 1150359"/>
                <a:gd name="connsiteX9" fmla="*/ 637629 w 1150359"/>
                <a:gd name="connsiteY9" fmla="*/ 1136958 h 1150359"/>
                <a:gd name="connsiteX10" fmla="*/ 512730 w 1150359"/>
                <a:gd name="connsiteY10" fmla="*/ 1136958 h 1150359"/>
                <a:gd name="connsiteX11" fmla="*/ 472168 w 1150359"/>
                <a:gd name="connsiteY11" fmla="*/ 964405 h 1150359"/>
                <a:gd name="connsiteX12" fmla="*/ 289606 w 1150359"/>
                <a:gd name="connsiteY12" fmla="*/ 859003 h 1150359"/>
                <a:gd name="connsiteX13" fmla="*/ 119889 w 1150359"/>
                <a:gd name="connsiteY13" fmla="*/ 910152 h 1150359"/>
                <a:gd name="connsiteX14" fmla="*/ 57440 w 1150359"/>
                <a:gd name="connsiteY14" fmla="*/ 801986 h 1150359"/>
                <a:gd name="connsiteX15" fmla="*/ 186595 w 1150359"/>
                <a:gd name="connsiteY15" fmla="*/ 680582 h 1150359"/>
                <a:gd name="connsiteX16" fmla="*/ 186595 w 1150359"/>
                <a:gd name="connsiteY16" fmla="*/ 469777 h 1150359"/>
                <a:gd name="connsiteX17" fmla="*/ 57440 w 1150359"/>
                <a:gd name="connsiteY17" fmla="*/ 348373 h 1150359"/>
                <a:gd name="connsiteX18" fmla="*/ 119889 w 1150359"/>
                <a:gd name="connsiteY18" fmla="*/ 240207 h 1150359"/>
                <a:gd name="connsiteX19" fmla="*/ 289606 w 1150359"/>
                <a:gd name="connsiteY19" fmla="*/ 291357 h 1150359"/>
                <a:gd name="connsiteX20" fmla="*/ 472168 w 1150359"/>
                <a:gd name="connsiteY20" fmla="*/ 185955 h 1150359"/>
                <a:gd name="connsiteX21" fmla="*/ 512730 w 1150359"/>
                <a:gd name="connsiteY21" fmla="*/ 13401 h 1150359"/>
                <a:gd name="connsiteX22" fmla="*/ 637629 w 1150359"/>
                <a:gd name="connsiteY22" fmla="*/ 13401 h 1150359"/>
                <a:gd name="connsiteX23" fmla="*/ 678191 w 1150359"/>
                <a:gd name="connsiteY23" fmla="*/ 185954 h 1150359"/>
                <a:gd name="connsiteX24" fmla="*/ 860753 w 1150359"/>
                <a:gd name="connsiteY24" fmla="*/ 291356 h 1150359"/>
                <a:gd name="connsiteX25" fmla="*/ 860753 w 1150359"/>
                <a:gd name="connsiteY25" fmla="*/ 291357 h 115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50359" h="1150359">
                  <a:moveTo>
                    <a:pt x="740425" y="290987"/>
                  </a:moveTo>
                  <a:lnTo>
                    <a:pt x="863468" y="214781"/>
                  </a:lnTo>
                  <a:lnTo>
                    <a:pt x="935578" y="286892"/>
                  </a:lnTo>
                  <a:lnTo>
                    <a:pt x="859372" y="409934"/>
                  </a:lnTo>
                  <a:cubicBezTo>
                    <a:pt x="888724" y="460412"/>
                    <a:pt x="904100" y="517798"/>
                    <a:pt x="903920" y="576190"/>
                  </a:cubicBezTo>
                  <a:lnTo>
                    <a:pt x="1031437" y="644645"/>
                  </a:lnTo>
                  <a:lnTo>
                    <a:pt x="1005044" y="743150"/>
                  </a:lnTo>
                  <a:lnTo>
                    <a:pt x="860383" y="738674"/>
                  </a:lnTo>
                  <a:cubicBezTo>
                    <a:pt x="831343" y="789333"/>
                    <a:pt x="789333" y="831342"/>
                    <a:pt x="738675" y="860382"/>
                  </a:cubicBezTo>
                  <a:lnTo>
                    <a:pt x="743150" y="1005043"/>
                  </a:lnTo>
                  <a:lnTo>
                    <a:pt x="644645" y="1031437"/>
                  </a:lnTo>
                  <a:lnTo>
                    <a:pt x="576190" y="903921"/>
                  </a:lnTo>
                  <a:cubicBezTo>
                    <a:pt x="517798" y="904100"/>
                    <a:pt x="460413" y="888724"/>
                    <a:pt x="409934" y="859373"/>
                  </a:cubicBezTo>
                  <a:lnTo>
                    <a:pt x="286891" y="935578"/>
                  </a:lnTo>
                  <a:lnTo>
                    <a:pt x="214781" y="863467"/>
                  </a:lnTo>
                  <a:lnTo>
                    <a:pt x="290987" y="740425"/>
                  </a:lnTo>
                  <a:cubicBezTo>
                    <a:pt x="261635" y="689947"/>
                    <a:pt x="246259" y="632561"/>
                    <a:pt x="246439" y="574169"/>
                  </a:cubicBezTo>
                  <a:lnTo>
                    <a:pt x="118922" y="505714"/>
                  </a:lnTo>
                  <a:lnTo>
                    <a:pt x="145315" y="407209"/>
                  </a:lnTo>
                  <a:lnTo>
                    <a:pt x="289976" y="411685"/>
                  </a:lnTo>
                  <a:cubicBezTo>
                    <a:pt x="319016" y="361026"/>
                    <a:pt x="361026" y="319017"/>
                    <a:pt x="411684" y="289977"/>
                  </a:cubicBezTo>
                  <a:lnTo>
                    <a:pt x="407209" y="145316"/>
                  </a:lnTo>
                  <a:lnTo>
                    <a:pt x="505714" y="118922"/>
                  </a:lnTo>
                  <a:lnTo>
                    <a:pt x="574169" y="246438"/>
                  </a:lnTo>
                  <a:cubicBezTo>
                    <a:pt x="632561" y="246259"/>
                    <a:pt x="689946" y="261635"/>
                    <a:pt x="740425" y="290986"/>
                  </a:cubicBezTo>
                  <a:lnTo>
                    <a:pt x="740425" y="290987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72000">
                  <a:schemeClr val="bg1">
                    <a:alpha val="0"/>
                  </a:schemeClr>
                </a:gs>
                <a:gs pos="0">
                  <a:schemeClr val="bg1">
                    <a:alpha val="37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endParaRPr>
            </a:p>
          </p:txBody>
        </p:sp>
        <p:sp>
          <p:nvSpPr>
            <p:cNvPr id="40" name="Circular Arrow 39"/>
            <p:cNvSpPr/>
            <p:nvPr/>
          </p:nvSpPr>
          <p:spPr>
            <a:xfrm>
              <a:off x="2644347" y="3139569"/>
              <a:ext cx="2066320" cy="2066792"/>
            </a:xfrm>
            <a:prstGeom prst="circularArrow">
              <a:avLst>
                <a:gd name="adj1" fmla="val 4687"/>
                <a:gd name="adj2" fmla="val 299029"/>
                <a:gd name="adj3" fmla="val 2475988"/>
                <a:gd name="adj4" fmla="val 15950712"/>
                <a:gd name="adj5" fmla="val 5469"/>
              </a:avLst>
            </a:prstGeom>
            <a:gradFill>
              <a:gsLst>
                <a:gs pos="100000">
                  <a:schemeClr val="bg1">
                    <a:alpha val="0"/>
                  </a:schemeClr>
                </a:gs>
                <a:gs pos="72000">
                  <a:schemeClr val="bg1">
                    <a:alpha val="0"/>
                  </a:schemeClr>
                </a:gs>
                <a:gs pos="0">
                  <a:schemeClr val="bg1">
                    <a:alpha val="37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Shape 40"/>
            <p:cNvSpPr/>
            <p:nvPr/>
          </p:nvSpPr>
          <p:spPr>
            <a:xfrm>
              <a:off x="1634528" y="2739865"/>
              <a:ext cx="1501215" cy="1501993"/>
            </a:xfrm>
            <a:prstGeom prst="leftCircularArrow">
              <a:avLst>
                <a:gd name="adj1" fmla="val 6452"/>
                <a:gd name="adj2" fmla="val 429999"/>
                <a:gd name="adj3" fmla="val 10489124"/>
                <a:gd name="adj4" fmla="val 14837806"/>
                <a:gd name="adj5" fmla="val 7527"/>
              </a:avLst>
            </a:prstGeom>
            <a:gradFill>
              <a:gsLst>
                <a:gs pos="100000">
                  <a:schemeClr val="bg1">
                    <a:alpha val="0"/>
                  </a:schemeClr>
                </a:gs>
                <a:gs pos="72000">
                  <a:schemeClr val="bg1">
                    <a:alpha val="0"/>
                  </a:schemeClr>
                </a:gs>
                <a:gs pos="0">
                  <a:schemeClr val="bg1">
                    <a:alpha val="37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2" name="Circular Arrow 41"/>
            <p:cNvSpPr/>
            <p:nvPr/>
          </p:nvSpPr>
          <p:spPr>
            <a:xfrm>
              <a:off x="2234031" y="1937974"/>
              <a:ext cx="1619150" cy="1618677"/>
            </a:xfrm>
            <a:prstGeom prst="circularArrow">
              <a:avLst>
                <a:gd name="adj1" fmla="val 5984"/>
                <a:gd name="adj2" fmla="val 394124"/>
                <a:gd name="adj3" fmla="val 13313824"/>
                <a:gd name="adj4" fmla="val 10508221"/>
                <a:gd name="adj5" fmla="val 6981"/>
              </a:avLst>
            </a:prstGeom>
            <a:gradFill>
              <a:gsLst>
                <a:gs pos="100000">
                  <a:schemeClr val="bg1">
                    <a:alpha val="0"/>
                  </a:schemeClr>
                </a:gs>
                <a:gs pos="72000">
                  <a:schemeClr val="bg1">
                    <a:alpha val="0"/>
                  </a:schemeClr>
                </a:gs>
                <a:gs pos="0">
                  <a:schemeClr val="bg1">
                    <a:alpha val="37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grpSp>
        <p:nvGrpSpPr>
          <p:cNvPr id="72" name="Group 71"/>
          <p:cNvGrpSpPr/>
          <p:nvPr/>
        </p:nvGrpSpPr>
        <p:grpSpPr>
          <a:xfrm>
            <a:off x="7995926" y="2311909"/>
            <a:ext cx="2955174" cy="903974"/>
            <a:chOff x="1603804" y="2264101"/>
            <a:chExt cx="2955174" cy="903974"/>
          </a:xfrm>
        </p:grpSpPr>
        <p:sp>
          <p:nvSpPr>
            <p:cNvPr id="73" name="Text Placeholder 2"/>
            <p:cNvSpPr txBox="1"/>
            <p:nvPr/>
          </p:nvSpPr>
          <p:spPr>
            <a:xfrm>
              <a:off x="1603804" y="2264101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lear Sans" panose="020B0503030202020304" pitchFamily="34" charset="0"/>
                </a:rPr>
                <a:t>标题  </a:t>
              </a:r>
              <a:r>
                <a:rPr lang="en-GB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lear Sans" panose="020B0503030202020304" pitchFamily="34" charset="0"/>
                </a:rPr>
                <a:t> 01</a:t>
              </a:r>
              <a:endParaRPr lang="en-GB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1679271" y="2559832"/>
              <a:ext cx="2879707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单击此处编辑您要的内容，建议您在展示时用微软雅黑字体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7995926" y="3437442"/>
            <a:ext cx="2955174" cy="903974"/>
            <a:chOff x="1603804" y="2264101"/>
            <a:chExt cx="2955174" cy="903974"/>
          </a:xfrm>
        </p:grpSpPr>
        <p:sp>
          <p:nvSpPr>
            <p:cNvPr id="76" name="Text Placeholder 2"/>
            <p:cNvSpPr txBox="1"/>
            <p:nvPr/>
          </p:nvSpPr>
          <p:spPr>
            <a:xfrm>
              <a:off x="1603804" y="2264101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lear Sans" panose="020B0503030202020304" pitchFamily="34" charset="0"/>
                </a:rPr>
                <a:t>标题  </a:t>
              </a:r>
              <a:r>
                <a:rPr lang="en-GB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lear Sans" panose="020B0503030202020304" pitchFamily="34" charset="0"/>
                </a:rPr>
                <a:t>02</a:t>
              </a:r>
              <a:endParaRPr lang="en-GB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1679271" y="2559832"/>
              <a:ext cx="2879707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单击此处编辑您要的内容，建议您在展示时用微软雅黑字体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7995926" y="4627961"/>
            <a:ext cx="2955174" cy="903974"/>
            <a:chOff x="1603804" y="2264101"/>
            <a:chExt cx="2955174" cy="903974"/>
          </a:xfrm>
        </p:grpSpPr>
        <p:sp>
          <p:nvSpPr>
            <p:cNvPr id="79" name="Text Placeholder 2"/>
            <p:cNvSpPr txBox="1"/>
            <p:nvPr/>
          </p:nvSpPr>
          <p:spPr>
            <a:xfrm>
              <a:off x="1603804" y="2264101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lear Sans" panose="020B0503030202020304" pitchFamily="34" charset="0"/>
                </a:rPr>
                <a:t>标题  </a:t>
              </a:r>
              <a:r>
                <a:rPr lang="en-GB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lear Sans" panose="020B0503030202020304" pitchFamily="34" charset="0"/>
                </a:rPr>
                <a:t>03</a:t>
              </a:r>
              <a:endParaRPr lang="en-GB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679271" y="2559832"/>
              <a:ext cx="2879707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单击此处编辑您要的内容，建议您在展示时用微软雅黑字体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Group 43"/>
          <p:cNvGrpSpPr/>
          <p:nvPr/>
        </p:nvGrpSpPr>
        <p:grpSpPr bwMode="auto">
          <a:xfrm>
            <a:off x="6679726" y="2436956"/>
            <a:ext cx="912924" cy="724380"/>
            <a:chOff x="838200" y="1910004"/>
            <a:chExt cx="1152938" cy="914400"/>
          </a:xfrm>
          <a:solidFill>
            <a:srgbClr val="92D01E"/>
          </a:solidFill>
        </p:grpSpPr>
        <p:sp>
          <p:nvSpPr>
            <p:cNvPr id="47" name="Rectangle 46"/>
            <p:cNvSpPr/>
            <p:nvPr/>
          </p:nvSpPr>
          <p:spPr>
            <a:xfrm>
              <a:off x="838200" y="1910991"/>
              <a:ext cx="914218" cy="913794"/>
            </a:xfrm>
            <a:prstGeom prst="rect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72000">
                  <a:schemeClr val="bg1">
                    <a:alpha val="0"/>
                  </a:schemeClr>
                </a:gs>
                <a:gs pos="0">
                  <a:schemeClr val="bg1">
                    <a:alpha val="37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endParaRPr>
            </a:p>
          </p:txBody>
        </p:sp>
        <p:sp>
          <p:nvSpPr>
            <p:cNvPr id="48" name="Isosceles Triangle 47"/>
            <p:cNvSpPr/>
            <p:nvPr/>
          </p:nvSpPr>
          <p:spPr>
            <a:xfrm flipV="1">
              <a:off x="1752418" y="1910991"/>
              <a:ext cx="238580" cy="258507"/>
            </a:xfrm>
            <a:prstGeom prst="triangle">
              <a:avLst>
                <a:gd name="adj" fmla="val 0"/>
              </a:avLst>
            </a:prstGeom>
            <a:gradFill>
              <a:gsLst>
                <a:gs pos="100000">
                  <a:schemeClr val="bg1">
                    <a:alpha val="0"/>
                  </a:schemeClr>
                </a:gs>
                <a:gs pos="72000">
                  <a:schemeClr val="bg1">
                    <a:alpha val="0"/>
                  </a:schemeClr>
                </a:gs>
                <a:gs pos="0">
                  <a:schemeClr val="bg1">
                    <a:alpha val="37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endParaRPr>
            </a:p>
          </p:txBody>
        </p:sp>
      </p:grpSp>
      <p:sp>
        <p:nvSpPr>
          <p:cNvPr id="81" name="Text Box 10"/>
          <p:cNvSpPr txBox="1">
            <a:spLocks noChangeArrowheads="1"/>
          </p:cNvSpPr>
          <p:nvPr/>
        </p:nvSpPr>
        <p:spPr bwMode="auto">
          <a:xfrm>
            <a:off x="6679727" y="2539405"/>
            <a:ext cx="723900" cy="4924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rPr>
              <a:t>1</a:t>
            </a:r>
            <a:endParaRPr 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lear Sans" panose="020B0503030202020304" pitchFamily="34" charset="0"/>
            </a:endParaRPr>
          </a:p>
        </p:txBody>
      </p:sp>
      <p:grpSp>
        <p:nvGrpSpPr>
          <p:cNvPr id="50" name="Group 49"/>
          <p:cNvGrpSpPr/>
          <p:nvPr/>
        </p:nvGrpSpPr>
        <p:grpSpPr bwMode="auto">
          <a:xfrm>
            <a:off x="6679726" y="3562490"/>
            <a:ext cx="912924" cy="724379"/>
            <a:chOff x="838200" y="1910004"/>
            <a:chExt cx="1152938" cy="914400"/>
          </a:xfrm>
        </p:grpSpPr>
        <p:sp>
          <p:nvSpPr>
            <p:cNvPr id="53" name="Rectangle 52"/>
            <p:cNvSpPr/>
            <p:nvPr/>
          </p:nvSpPr>
          <p:spPr>
            <a:xfrm>
              <a:off x="838200" y="1910991"/>
              <a:ext cx="914218" cy="913794"/>
            </a:xfrm>
            <a:prstGeom prst="rect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72000">
                  <a:schemeClr val="bg1">
                    <a:alpha val="0"/>
                  </a:schemeClr>
                </a:gs>
                <a:gs pos="0">
                  <a:schemeClr val="bg1">
                    <a:alpha val="37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endParaRPr>
            </a:p>
          </p:txBody>
        </p:sp>
        <p:sp>
          <p:nvSpPr>
            <p:cNvPr id="54" name="Isosceles Triangle 53"/>
            <p:cNvSpPr/>
            <p:nvPr/>
          </p:nvSpPr>
          <p:spPr>
            <a:xfrm flipV="1">
              <a:off x="1752418" y="1910991"/>
              <a:ext cx="238580" cy="258508"/>
            </a:xfrm>
            <a:prstGeom prst="triangle">
              <a:avLst>
                <a:gd name="adj" fmla="val 0"/>
              </a:avLst>
            </a:prstGeom>
            <a:gradFill>
              <a:gsLst>
                <a:gs pos="100000">
                  <a:schemeClr val="bg1">
                    <a:alpha val="0"/>
                  </a:schemeClr>
                </a:gs>
                <a:gs pos="72000">
                  <a:schemeClr val="bg1">
                    <a:alpha val="0"/>
                  </a:schemeClr>
                </a:gs>
                <a:gs pos="0">
                  <a:schemeClr val="bg1">
                    <a:alpha val="37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endParaRPr>
            </a:p>
          </p:txBody>
        </p:sp>
      </p:grpSp>
      <p:sp>
        <p:nvSpPr>
          <p:cNvPr id="82" name="Text Box 10"/>
          <p:cNvSpPr txBox="1">
            <a:spLocks noChangeArrowheads="1"/>
          </p:cNvSpPr>
          <p:nvPr/>
        </p:nvSpPr>
        <p:spPr bwMode="auto">
          <a:xfrm>
            <a:off x="6679727" y="3675049"/>
            <a:ext cx="723900" cy="4924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rPr>
              <a:t>2</a:t>
            </a:r>
            <a:endParaRPr 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lear Sans" panose="020B0503030202020304" pitchFamily="34" charset="0"/>
            </a:endParaRPr>
          </a:p>
        </p:txBody>
      </p:sp>
      <p:sp>
        <p:nvSpPr>
          <p:cNvPr id="56" name="Rectangle 55"/>
          <p:cNvSpPr/>
          <p:nvPr/>
        </p:nvSpPr>
        <p:spPr bwMode="auto">
          <a:xfrm>
            <a:off x="6679726" y="4752316"/>
            <a:ext cx="723900" cy="723901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lear Sans" panose="020B0503030202020304" pitchFamily="34" charset="0"/>
            </a:endParaRPr>
          </a:p>
        </p:txBody>
      </p:sp>
      <p:sp>
        <p:nvSpPr>
          <p:cNvPr id="57" name="Isosceles Triangle 56"/>
          <p:cNvSpPr/>
          <p:nvPr/>
        </p:nvSpPr>
        <p:spPr bwMode="auto">
          <a:xfrm flipV="1">
            <a:off x="7403626" y="4752316"/>
            <a:ext cx="188913" cy="204787"/>
          </a:xfrm>
          <a:prstGeom prst="triangle">
            <a:avLst>
              <a:gd name="adj" fmla="val 0"/>
            </a:avLst>
          </a:pr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lear Sans" panose="020B0503030202020304" pitchFamily="34" charset="0"/>
            </a:endParaRPr>
          </a:p>
        </p:txBody>
      </p:sp>
      <p:sp>
        <p:nvSpPr>
          <p:cNvPr id="83" name="Text Box 10"/>
          <p:cNvSpPr txBox="1">
            <a:spLocks noChangeArrowheads="1"/>
          </p:cNvSpPr>
          <p:nvPr/>
        </p:nvSpPr>
        <p:spPr bwMode="auto">
          <a:xfrm>
            <a:off x="6679727" y="4866295"/>
            <a:ext cx="723900" cy="4924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rPr>
              <a:t>3</a:t>
            </a:r>
            <a:endParaRPr 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lear Sans" panose="020B0503030202020304" pitchFamily="34" charset="0"/>
            </a:endParaRPr>
          </a:p>
        </p:txBody>
      </p:sp>
      <p:sp>
        <p:nvSpPr>
          <p:cNvPr id="35" name="TextBox 5"/>
          <p:cNvSpPr txBox="1"/>
          <p:nvPr/>
        </p:nvSpPr>
        <p:spPr>
          <a:xfrm>
            <a:off x="69112" y="118667"/>
            <a:ext cx="3081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工作规划展望</a:t>
            </a:r>
            <a:endParaRPr lang="zh-CN" altLang="en-US" sz="28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862521" y="2215357"/>
            <a:ext cx="3535680" cy="3535680"/>
            <a:chOff x="2089153" y="2191048"/>
            <a:chExt cx="3535680" cy="3535680"/>
          </a:xfrm>
        </p:grpSpPr>
        <p:sp>
          <p:nvSpPr>
            <p:cNvPr id="3" name="Block Arc 2"/>
            <p:cNvSpPr/>
            <p:nvPr/>
          </p:nvSpPr>
          <p:spPr>
            <a:xfrm flipH="1">
              <a:off x="2089153" y="2191048"/>
              <a:ext cx="3535680" cy="3535680"/>
            </a:xfrm>
            <a:prstGeom prst="blockArc">
              <a:avLst>
                <a:gd name="adj1" fmla="val 21059829"/>
                <a:gd name="adj2" fmla="val 16202892"/>
                <a:gd name="adj3" fmla="val 4205"/>
              </a:avLst>
            </a:prstGeom>
            <a:gradFill>
              <a:gsLst>
                <a:gs pos="100000">
                  <a:schemeClr val="bg1">
                    <a:alpha val="0"/>
                  </a:schemeClr>
                </a:gs>
                <a:gs pos="72000">
                  <a:schemeClr val="bg1">
                    <a:alpha val="0"/>
                  </a:schemeClr>
                </a:gs>
                <a:gs pos="0">
                  <a:schemeClr val="bg1">
                    <a:alpha val="37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endParaRPr>
            </a:p>
          </p:txBody>
        </p:sp>
        <p:sp>
          <p:nvSpPr>
            <p:cNvPr id="4" name="Block Arc 3"/>
            <p:cNvSpPr/>
            <p:nvPr/>
          </p:nvSpPr>
          <p:spPr>
            <a:xfrm flipH="1">
              <a:off x="2336001" y="2437896"/>
              <a:ext cx="3041984" cy="3041984"/>
            </a:xfrm>
            <a:prstGeom prst="blockArc">
              <a:avLst>
                <a:gd name="adj1" fmla="val 19090874"/>
                <a:gd name="adj2" fmla="val 16202949"/>
                <a:gd name="adj3" fmla="val 5085"/>
              </a:avLst>
            </a:prstGeom>
            <a:gradFill>
              <a:gsLst>
                <a:gs pos="100000">
                  <a:schemeClr val="bg1">
                    <a:alpha val="0"/>
                  </a:schemeClr>
                </a:gs>
                <a:gs pos="72000">
                  <a:schemeClr val="bg1">
                    <a:alpha val="0"/>
                  </a:schemeClr>
                </a:gs>
                <a:gs pos="0">
                  <a:schemeClr val="bg1">
                    <a:alpha val="37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endParaRPr>
            </a:p>
          </p:txBody>
        </p:sp>
        <p:sp>
          <p:nvSpPr>
            <p:cNvPr id="5" name="Block Arc 4"/>
            <p:cNvSpPr/>
            <p:nvPr/>
          </p:nvSpPr>
          <p:spPr>
            <a:xfrm flipH="1">
              <a:off x="2581522" y="2683417"/>
              <a:ext cx="2550942" cy="2550942"/>
            </a:xfrm>
            <a:prstGeom prst="blockArc">
              <a:avLst>
                <a:gd name="adj1" fmla="val 1896788"/>
                <a:gd name="adj2" fmla="val 16212231"/>
                <a:gd name="adj3" fmla="val 6142"/>
              </a:avLst>
            </a:prstGeom>
            <a:gradFill>
              <a:gsLst>
                <a:gs pos="100000">
                  <a:schemeClr val="bg1">
                    <a:alpha val="0"/>
                  </a:schemeClr>
                </a:gs>
                <a:gs pos="72000">
                  <a:schemeClr val="bg1">
                    <a:alpha val="0"/>
                  </a:schemeClr>
                </a:gs>
                <a:gs pos="0">
                  <a:schemeClr val="bg1">
                    <a:alpha val="37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endParaRPr>
            </a:p>
          </p:txBody>
        </p:sp>
        <p:sp>
          <p:nvSpPr>
            <p:cNvPr id="6" name="Block Arc 5"/>
            <p:cNvSpPr/>
            <p:nvPr/>
          </p:nvSpPr>
          <p:spPr>
            <a:xfrm flipH="1">
              <a:off x="2847343" y="2949238"/>
              <a:ext cx="2019300" cy="2019300"/>
            </a:xfrm>
            <a:prstGeom prst="blockArc">
              <a:avLst>
                <a:gd name="adj1" fmla="val 594200"/>
                <a:gd name="adj2" fmla="val 16212547"/>
                <a:gd name="adj3" fmla="val 7246"/>
              </a:avLst>
            </a:prstGeom>
            <a:gradFill>
              <a:gsLst>
                <a:gs pos="100000">
                  <a:schemeClr val="bg1">
                    <a:alpha val="0"/>
                  </a:schemeClr>
                </a:gs>
                <a:gs pos="72000">
                  <a:schemeClr val="bg1">
                    <a:alpha val="0"/>
                  </a:schemeClr>
                </a:gs>
                <a:gs pos="0">
                  <a:schemeClr val="bg1">
                    <a:alpha val="37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endParaRPr>
            </a:p>
          </p:txBody>
        </p:sp>
        <p:sp>
          <p:nvSpPr>
            <p:cNvPr id="7" name="Block Arc 6"/>
            <p:cNvSpPr/>
            <p:nvPr/>
          </p:nvSpPr>
          <p:spPr>
            <a:xfrm flipH="1">
              <a:off x="3094993" y="3196888"/>
              <a:ext cx="1524000" cy="1524000"/>
            </a:xfrm>
            <a:prstGeom prst="blockArc">
              <a:avLst>
                <a:gd name="adj1" fmla="val 4096636"/>
                <a:gd name="adj2" fmla="val 16213195"/>
                <a:gd name="adj3" fmla="val 9346"/>
              </a:avLst>
            </a:prstGeom>
            <a:gradFill>
              <a:gsLst>
                <a:gs pos="100000">
                  <a:schemeClr val="bg1">
                    <a:alpha val="0"/>
                  </a:schemeClr>
                </a:gs>
                <a:gs pos="72000">
                  <a:schemeClr val="bg1">
                    <a:alpha val="0"/>
                  </a:schemeClr>
                </a:gs>
                <a:gs pos="0">
                  <a:schemeClr val="bg1">
                    <a:alpha val="37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endParaRPr>
            </a:p>
          </p:txBody>
        </p:sp>
      </p:grpSp>
      <p:sp>
        <p:nvSpPr>
          <p:cNvPr id="8" name="Rectangle 7"/>
          <p:cNvSpPr/>
          <p:nvPr/>
        </p:nvSpPr>
        <p:spPr>
          <a:xfrm>
            <a:off x="3085297" y="3160351"/>
            <a:ext cx="51648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  <a:endParaRPr 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86901" y="2890964"/>
            <a:ext cx="51648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endParaRPr 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085297" y="2645335"/>
            <a:ext cx="51648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086901" y="2390236"/>
            <a:ext cx="51648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086901" y="2118826"/>
            <a:ext cx="51648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70%</a:t>
            </a:r>
            <a:endParaRPr 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Elbow Connector 12"/>
          <p:cNvCxnSpPr/>
          <p:nvPr/>
        </p:nvCxnSpPr>
        <p:spPr>
          <a:xfrm flipV="1">
            <a:off x="5222502" y="2212570"/>
            <a:ext cx="1267694" cy="1245786"/>
          </a:xfrm>
          <a:prstGeom prst="bentConnector3">
            <a:avLst>
              <a:gd name="adj1" fmla="val 39566"/>
            </a:avLst>
          </a:prstGeom>
          <a:ln w="12700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lbow Connector 13"/>
          <p:cNvCxnSpPr/>
          <p:nvPr/>
        </p:nvCxnSpPr>
        <p:spPr>
          <a:xfrm flipV="1">
            <a:off x="5072573" y="3084897"/>
            <a:ext cx="1425572" cy="671774"/>
          </a:xfrm>
          <a:prstGeom prst="bentConnector3">
            <a:avLst>
              <a:gd name="adj1" fmla="val 60085"/>
            </a:avLst>
          </a:prstGeom>
          <a:ln w="12700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14"/>
          <p:cNvCxnSpPr/>
          <p:nvPr/>
        </p:nvCxnSpPr>
        <p:spPr>
          <a:xfrm>
            <a:off x="4531984" y="4247299"/>
            <a:ext cx="1958213" cy="576613"/>
          </a:xfrm>
          <a:prstGeom prst="bentConnector3">
            <a:avLst>
              <a:gd name="adj1" fmla="val 71732"/>
            </a:avLst>
          </a:prstGeom>
          <a:ln w="12700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15"/>
          <p:cNvCxnSpPr/>
          <p:nvPr/>
        </p:nvCxnSpPr>
        <p:spPr>
          <a:xfrm>
            <a:off x="4100035" y="4531018"/>
            <a:ext cx="2418012" cy="1260510"/>
          </a:xfrm>
          <a:prstGeom prst="bentConnector3">
            <a:avLst>
              <a:gd name="adj1" fmla="val 66411"/>
            </a:avLst>
          </a:prstGeom>
          <a:ln w="12700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802278" y="3980363"/>
            <a:ext cx="1708304" cy="78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/>
        </p:nvGrpSpPr>
        <p:grpSpPr>
          <a:xfrm>
            <a:off x="7605707" y="1817914"/>
            <a:ext cx="2723771" cy="928791"/>
            <a:chOff x="8666438" y="2414139"/>
            <a:chExt cx="2296820" cy="928791"/>
          </a:xfrm>
        </p:grpSpPr>
        <p:sp>
          <p:nvSpPr>
            <p:cNvPr id="19" name="TextBox 18"/>
            <p:cNvSpPr txBox="1"/>
            <p:nvPr/>
          </p:nvSpPr>
          <p:spPr>
            <a:xfrm>
              <a:off x="8666438" y="2414139"/>
              <a:ext cx="153989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在此添加你的标题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8689522" y="2642354"/>
              <a:ext cx="2273736" cy="700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单击此处编辑您要的内容，建议您在展示时用微软雅黑字体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621937" y="2702630"/>
            <a:ext cx="2704525" cy="1011782"/>
            <a:chOff x="8682667" y="2412324"/>
            <a:chExt cx="2280591" cy="1011782"/>
          </a:xfrm>
        </p:grpSpPr>
        <p:sp>
          <p:nvSpPr>
            <p:cNvPr id="22" name="TextBox 21"/>
            <p:cNvSpPr txBox="1"/>
            <p:nvPr/>
          </p:nvSpPr>
          <p:spPr>
            <a:xfrm>
              <a:off x="8682667" y="2412324"/>
              <a:ext cx="153989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在此添加你的标题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8689522" y="2642354"/>
              <a:ext cx="2273736" cy="7817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单击此处编辑您要的内容，建议您在展示时用微软雅黑字体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Bef>
                  <a:spcPct val="20000"/>
                </a:spcBef>
                <a:defRPr/>
              </a:pPr>
              <a:endParaRPr 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7605707" y="3550405"/>
            <a:ext cx="2723772" cy="1016981"/>
            <a:chOff x="8666437" y="2407125"/>
            <a:chExt cx="2296821" cy="1016981"/>
          </a:xfrm>
        </p:grpSpPr>
        <p:sp>
          <p:nvSpPr>
            <p:cNvPr id="25" name="TextBox 24"/>
            <p:cNvSpPr txBox="1"/>
            <p:nvPr/>
          </p:nvSpPr>
          <p:spPr>
            <a:xfrm>
              <a:off x="8666437" y="2407125"/>
              <a:ext cx="153989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在此添加你的标题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689522" y="2642354"/>
              <a:ext cx="2273736" cy="7817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单击此处编辑您要的内容，建议您在展示时用微软雅黑字体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Bef>
                  <a:spcPct val="20000"/>
                </a:spcBef>
                <a:defRPr/>
              </a:pP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7605707" y="4427593"/>
            <a:ext cx="2723771" cy="1012001"/>
            <a:chOff x="8666438" y="2412105"/>
            <a:chExt cx="2296820" cy="1012001"/>
          </a:xfrm>
        </p:grpSpPr>
        <p:sp>
          <p:nvSpPr>
            <p:cNvPr id="28" name="TextBox 27"/>
            <p:cNvSpPr txBox="1"/>
            <p:nvPr/>
          </p:nvSpPr>
          <p:spPr>
            <a:xfrm>
              <a:off x="8666438" y="2412105"/>
              <a:ext cx="153989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在此添加你的标题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689522" y="2642354"/>
              <a:ext cx="2273736" cy="7817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单击此处编辑您要的内容，建议您在展示时用微软雅黑字体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Bef>
                  <a:spcPct val="20000"/>
                </a:spcBef>
                <a:defRPr/>
              </a:pP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7621937" y="5303744"/>
            <a:ext cx="2704525" cy="1011782"/>
            <a:chOff x="8682667" y="2412324"/>
            <a:chExt cx="2280591" cy="1011782"/>
          </a:xfrm>
        </p:grpSpPr>
        <p:sp>
          <p:nvSpPr>
            <p:cNvPr id="31" name="TextBox 30"/>
            <p:cNvSpPr txBox="1"/>
            <p:nvPr/>
          </p:nvSpPr>
          <p:spPr>
            <a:xfrm>
              <a:off x="8682667" y="2412324"/>
              <a:ext cx="153989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在此添加你的标题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8689522" y="2642354"/>
              <a:ext cx="2273736" cy="7817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单击此处编辑您要的内容，建议您在展示时用微软雅黑字体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Bef>
                  <a:spcPct val="20000"/>
                </a:spcBef>
                <a:defRPr/>
              </a:pP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5" name="Oval 94"/>
          <p:cNvSpPr/>
          <p:nvPr/>
        </p:nvSpPr>
        <p:spPr>
          <a:xfrm>
            <a:off x="6715982" y="4531019"/>
            <a:ext cx="585787" cy="585787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lear Sans" panose="020B0503030202020304" pitchFamily="34" charset="0"/>
            </a:endParaRPr>
          </a:p>
        </p:txBody>
      </p:sp>
      <p:sp>
        <p:nvSpPr>
          <p:cNvPr id="112" name="Shape 940"/>
          <p:cNvSpPr/>
          <p:nvPr/>
        </p:nvSpPr>
        <p:spPr>
          <a:xfrm>
            <a:off x="6829920" y="4689024"/>
            <a:ext cx="366818" cy="2443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7" h="21600" extrusionOk="0">
                <a:moveTo>
                  <a:pt x="18847" y="15749"/>
                </a:moveTo>
                <a:lnTo>
                  <a:pt x="2701" y="15749"/>
                </a:lnTo>
                <a:lnTo>
                  <a:pt x="2701" y="1346"/>
                </a:lnTo>
                <a:lnTo>
                  <a:pt x="18847" y="1346"/>
                </a:lnTo>
                <a:cubicBezTo>
                  <a:pt x="18847" y="1346"/>
                  <a:pt x="18847" y="15749"/>
                  <a:pt x="18847" y="15749"/>
                </a:cubicBezTo>
                <a:close/>
                <a:moveTo>
                  <a:pt x="0" y="20510"/>
                </a:moveTo>
                <a:cubicBezTo>
                  <a:pt x="0" y="20510"/>
                  <a:pt x="-26" y="21600"/>
                  <a:pt x="1603" y="21600"/>
                </a:cubicBezTo>
                <a:cubicBezTo>
                  <a:pt x="2568" y="21600"/>
                  <a:pt x="6216" y="21600"/>
                  <a:pt x="9032" y="21600"/>
                </a:cubicBezTo>
                <a:cubicBezTo>
                  <a:pt x="9032" y="21600"/>
                  <a:pt x="10576" y="21600"/>
                  <a:pt x="12515" y="21600"/>
                </a:cubicBezTo>
                <a:cubicBezTo>
                  <a:pt x="15331" y="21600"/>
                  <a:pt x="18979" y="21600"/>
                  <a:pt x="19943" y="21600"/>
                </a:cubicBezTo>
                <a:cubicBezTo>
                  <a:pt x="21574" y="21600"/>
                  <a:pt x="21547" y="20510"/>
                  <a:pt x="21547" y="20510"/>
                </a:cubicBezTo>
                <a:lnTo>
                  <a:pt x="19418" y="16436"/>
                </a:lnTo>
                <a:cubicBezTo>
                  <a:pt x="19512" y="16224"/>
                  <a:pt x="19569" y="15977"/>
                  <a:pt x="19569" y="15711"/>
                </a:cubicBezTo>
                <a:lnTo>
                  <a:pt x="19569" y="1384"/>
                </a:lnTo>
                <a:cubicBezTo>
                  <a:pt x="19569" y="621"/>
                  <a:pt x="19123" y="0"/>
                  <a:pt x="18571" y="0"/>
                </a:cubicBezTo>
                <a:lnTo>
                  <a:pt x="2977" y="0"/>
                </a:lnTo>
                <a:cubicBezTo>
                  <a:pt x="2425" y="0"/>
                  <a:pt x="1979" y="621"/>
                  <a:pt x="1979" y="1384"/>
                </a:cubicBezTo>
                <a:lnTo>
                  <a:pt x="1979" y="15711"/>
                </a:lnTo>
                <a:cubicBezTo>
                  <a:pt x="1979" y="15978"/>
                  <a:pt x="2035" y="16224"/>
                  <a:pt x="2129" y="16436"/>
                </a:cubicBezTo>
                <a:cubicBezTo>
                  <a:pt x="2129" y="16436"/>
                  <a:pt x="0" y="20510"/>
                  <a:pt x="0" y="2051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6715982" y="2792004"/>
            <a:ext cx="585787" cy="585787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lear Sans" panose="020B0503030202020304" pitchFamily="34" charset="0"/>
            </a:endParaRPr>
          </a:p>
        </p:txBody>
      </p:sp>
      <p:sp>
        <p:nvSpPr>
          <p:cNvPr id="113" name="AutoShape 8"/>
          <p:cNvSpPr/>
          <p:nvPr/>
        </p:nvSpPr>
        <p:spPr bwMode="auto">
          <a:xfrm>
            <a:off x="6897176" y="2925854"/>
            <a:ext cx="222316" cy="304514"/>
          </a:xfrm>
          <a:custGeom>
            <a:avLst/>
            <a:gdLst>
              <a:gd name="T0" fmla="*/ 21600 w 21600"/>
              <a:gd name="T1" fmla="*/ 1825 h 21600"/>
              <a:gd name="T2" fmla="*/ 18155 w 21600"/>
              <a:gd name="T3" fmla="*/ 0 h 21600"/>
              <a:gd name="T4" fmla="*/ 3445 w 21600"/>
              <a:gd name="T5" fmla="*/ 0 h 21600"/>
              <a:gd name="T6" fmla="*/ 0 w 21600"/>
              <a:gd name="T7" fmla="*/ 1825 h 21600"/>
              <a:gd name="T8" fmla="*/ 0 w 21600"/>
              <a:gd name="T9" fmla="*/ 19775 h 21600"/>
              <a:gd name="T10" fmla="*/ 3445 w 21600"/>
              <a:gd name="T11" fmla="*/ 21600 h 21600"/>
              <a:gd name="T12" fmla="*/ 18155 w 21600"/>
              <a:gd name="T13" fmla="*/ 21600 h 21600"/>
              <a:gd name="T14" fmla="*/ 21600 w 21600"/>
              <a:gd name="T15" fmla="*/ 19775 h 21600"/>
              <a:gd name="T16" fmla="*/ 21600 w 21600"/>
              <a:gd name="T17" fmla="*/ 1825 h 21600"/>
              <a:gd name="T18" fmla="*/ 8984 w 21600"/>
              <a:gd name="T19" fmla="*/ 493 h 21600"/>
              <a:gd name="T20" fmla="*/ 12848 w 21600"/>
              <a:gd name="T21" fmla="*/ 493 h 21600"/>
              <a:gd name="T22" fmla="*/ 13128 w 21600"/>
              <a:gd name="T23" fmla="*/ 641 h 21600"/>
              <a:gd name="T24" fmla="*/ 12848 w 21600"/>
              <a:gd name="T25" fmla="*/ 789 h 21600"/>
              <a:gd name="T26" fmla="*/ 8984 w 21600"/>
              <a:gd name="T27" fmla="*/ 789 h 21600"/>
              <a:gd name="T28" fmla="*/ 8752 w 21600"/>
              <a:gd name="T29" fmla="*/ 641 h 21600"/>
              <a:gd name="T30" fmla="*/ 8984 w 21600"/>
              <a:gd name="T31" fmla="*/ 493 h 21600"/>
              <a:gd name="T32" fmla="*/ 12429 w 21600"/>
              <a:gd name="T33" fmla="*/ 20910 h 21600"/>
              <a:gd name="T34" fmla="*/ 9357 w 21600"/>
              <a:gd name="T35" fmla="*/ 20910 h 21600"/>
              <a:gd name="T36" fmla="*/ 8566 w 21600"/>
              <a:gd name="T37" fmla="*/ 20515 h 21600"/>
              <a:gd name="T38" fmla="*/ 9357 w 21600"/>
              <a:gd name="T39" fmla="*/ 20121 h 21600"/>
              <a:gd name="T40" fmla="*/ 12429 w 21600"/>
              <a:gd name="T41" fmla="*/ 20121 h 21600"/>
              <a:gd name="T42" fmla="*/ 13267 w 21600"/>
              <a:gd name="T43" fmla="*/ 20515 h 21600"/>
              <a:gd name="T44" fmla="*/ 12429 w 21600"/>
              <a:gd name="T45" fmla="*/ 20910 h 21600"/>
              <a:gd name="T46" fmla="*/ 20483 w 21600"/>
              <a:gd name="T47" fmla="*/ 19726 h 21600"/>
              <a:gd name="T48" fmla="*/ 1303 w 21600"/>
              <a:gd name="T49" fmla="*/ 19726 h 21600"/>
              <a:gd name="T50" fmla="*/ 1303 w 21600"/>
              <a:gd name="T51" fmla="*/ 1874 h 21600"/>
              <a:gd name="T52" fmla="*/ 20483 w 21600"/>
              <a:gd name="T53" fmla="*/ 1874 h 21600"/>
              <a:gd name="T54" fmla="*/ 20483 w 21600"/>
              <a:gd name="T55" fmla="*/ 19726 h 21600"/>
              <a:gd name="T56" fmla="*/ 20483 w 21600"/>
              <a:gd name="T57" fmla="*/ 1972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1600" h="21600">
                <a:moveTo>
                  <a:pt x="21600" y="1825"/>
                </a:moveTo>
                <a:cubicBezTo>
                  <a:pt x="21600" y="814"/>
                  <a:pt x="20064" y="0"/>
                  <a:pt x="18155" y="0"/>
                </a:cubicBezTo>
                <a:cubicBezTo>
                  <a:pt x="3445" y="0"/>
                  <a:pt x="3445" y="0"/>
                  <a:pt x="3445" y="0"/>
                </a:cubicBezTo>
                <a:cubicBezTo>
                  <a:pt x="1536" y="0"/>
                  <a:pt x="0" y="814"/>
                  <a:pt x="0" y="1825"/>
                </a:cubicBezTo>
                <a:cubicBezTo>
                  <a:pt x="0" y="19775"/>
                  <a:pt x="0" y="19775"/>
                  <a:pt x="0" y="19775"/>
                </a:cubicBezTo>
                <a:cubicBezTo>
                  <a:pt x="0" y="20786"/>
                  <a:pt x="1536" y="21600"/>
                  <a:pt x="3445" y="21600"/>
                </a:cubicBezTo>
                <a:cubicBezTo>
                  <a:pt x="18155" y="21600"/>
                  <a:pt x="18155" y="21600"/>
                  <a:pt x="18155" y="21600"/>
                </a:cubicBezTo>
                <a:cubicBezTo>
                  <a:pt x="20064" y="21600"/>
                  <a:pt x="21600" y="20786"/>
                  <a:pt x="21600" y="19775"/>
                </a:cubicBezTo>
                <a:lnTo>
                  <a:pt x="21600" y="1825"/>
                </a:lnTo>
                <a:close/>
                <a:moveTo>
                  <a:pt x="8984" y="493"/>
                </a:moveTo>
                <a:cubicBezTo>
                  <a:pt x="12848" y="493"/>
                  <a:pt x="12848" y="493"/>
                  <a:pt x="12848" y="493"/>
                </a:cubicBezTo>
                <a:cubicBezTo>
                  <a:pt x="12988" y="493"/>
                  <a:pt x="13128" y="567"/>
                  <a:pt x="13128" y="641"/>
                </a:cubicBezTo>
                <a:cubicBezTo>
                  <a:pt x="13128" y="715"/>
                  <a:pt x="12988" y="789"/>
                  <a:pt x="12848" y="789"/>
                </a:cubicBezTo>
                <a:cubicBezTo>
                  <a:pt x="8984" y="789"/>
                  <a:pt x="8984" y="789"/>
                  <a:pt x="8984" y="789"/>
                </a:cubicBezTo>
                <a:cubicBezTo>
                  <a:pt x="8845" y="789"/>
                  <a:pt x="8752" y="715"/>
                  <a:pt x="8752" y="641"/>
                </a:cubicBezTo>
                <a:cubicBezTo>
                  <a:pt x="8752" y="567"/>
                  <a:pt x="8845" y="493"/>
                  <a:pt x="8984" y="493"/>
                </a:cubicBezTo>
                <a:close/>
                <a:moveTo>
                  <a:pt x="12429" y="20910"/>
                </a:moveTo>
                <a:cubicBezTo>
                  <a:pt x="9357" y="20910"/>
                  <a:pt x="9357" y="20910"/>
                  <a:pt x="9357" y="20910"/>
                </a:cubicBezTo>
                <a:cubicBezTo>
                  <a:pt x="8891" y="20910"/>
                  <a:pt x="8566" y="20762"/>
                  <a:pt x="8566" y="20515"/>
                </a:cubicBezTo>
                <a:cubicBezTo>
                  <a:pt x="8566" y="20269"/>
                  <a:pt x="8891" y="20121"/>
                  <a:pt x="9357" y="20121"/>
                </a:cubicBezTo>
                <a:cubicBezTo>
                  <a:pt x="12429" y="20121"/>
                  <a:pt x="12429" y="20121"/>
                  <a:pt x="12429" y="20121"/>
                </a:cubicBezTo>
                <a:cubicBezTo>
                  <a:pt x="12895" y="20121"/>
                  <a:pt x="13267" y="20269"/>
                  <a:pt x="13267" y="20515"/>
                </a:cubicBezTo>
                <a:cubicBezTo>
                  <a:pt x="13267" y="20762"/>
                  <a:pt x="12895" y="20910"/>
                  <a:pt x="12429" y="20910"/>
                </a:cubicBezTo>
                <a:close/>
                <a:moveTo>
                  <a:pt x="20483" y="19726"/>
                </a:moveTo>
                <a:cubicBezTo>
                  <a:pt x="1303" y="19726"/>
                  <a:pt x="1303" y="19726"/>
                  <a:pt x="1303" y="19726"/>
                </a:cubicBezTo>
                <a:cubicBezTo>
                  <a:pt x="1303" y="1874"/>
                  <a:pt x="1303" y="1874"/>
                  <a:pt x="1303" y="1874"/>
                </a:cubicBezTo>
                <a:cubicBezTo>
                  <a:pt x="20483" y="1874"/>
                  <a:pt x="20483" y="1874"/>
                  <a:pt x="20483" y="1874"/>
                </a:cubicBezTo>
                <a:lnTo>
                  <a:pt x="20483" y="19726"/>
                </a:lnTo>
                <a:close/>
                <a:moveTo>
                  <a:pt x="20483" y="19726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6715982" y="3661512"/>
            <a:ext cx="585787" cy="585787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lear Sans" panose="020B0503030202020304" pitchFamily="34" charset="0"/>
            </a:endParaRPr>
          </a:p>
        </p:txBody>
      </p:sp>
      <p:sp>
        <p:nvSpPr>
          <p:cNvPr id="114" name="Freeform 63"/>
          <p:cNvSpPr/>
          <p:nvPr/>
        </p:nvSpPr>
        <p:spPr bwMode="auto">
          <a:xfrm>
            <a:off x="6802069" y="3878040"/>
            <a:ext cx="408116" cy="129217"/>
          </a:xfrm>
          <a:custGeom>
            <a:avLst/>
            <a:gdLst>
              <a:gd name="T0" fmla="*/ 618 w 723"/>
              <a:gd name="T1" fmla="*/ 132 h 227"/>
              <a:gd name="T2" fmla="*/ 611 w 723"/>
              <a:gd name="T3" fmla="*/ 115 h 227"/>
              <a:gd name="T4" fmla="*/ 560 w 723"/>
              <a:gd name="T5" fmla="*/ 21 h 227"/>
              <a:gd name="T6" fmla="*/ 526 w 723"/>
              <a:gd name="T7" fmla="*/ 1 h 227"/>
              <a:gd name="T8" fmla="*/ 491 w 723"/>
              <a:gd name="T9" fmla="*/ 0 h 227"/>
              <a:gd name="T10" fmla="*/ 456 w 723"/>
              <a:gd name="T11" fmla="*/ 21 h 227"/>
              <a:gd name="T12" fmla="*/ 439 w 723"/>
              <a:gd name="T13" fmla="*/ 52 h 227"/>
              <a:gd name="T14" fmla="*/ 445 w 723"/>
              <a:gd name="T15" fmla="*/ 61 h 227"/>
              <a:gd name="T16" fmla="*/ 464 w 723"/>
              <a:gd name="T17" fmla="*/ 25 h 227"/>
              <a:gd name="T18" fmla="*/ 491 w 723"/>
              <a:gd name="T19" fmla="*/ 8 h 227"/>
              <a:gd name="T20" fmla="*/ 517 w 723"/>
              <a:gd name="T21" fmla="*/ 25 h 227"/>
              <a:gd name="T22" fmla="*/ 568 w 723"/>
              <a:gd name="T23" fmla="*/ 118 h 227"/>
              <a:gd name="T24" fmla="*/ 572 w 723"/>
              <a:gd name="T25" fmla="*/ 156 h 227"/>
              <a:gd name="T26" fmla="*/ 542 w 723"/>
              <a:gd name="T27" fmla="*/ 169 h 227"/>
              <a:gd name="T28" fmla="*/ 457 w 723"/>
              <a:gd name="T29" fmla="*/ 169 h 227"/>
              <a:gd name="T30" fmla="*/ 467 w 723"/>
              <a:gd name="T31" fmla="*/ 159 h 227"/>
              <a:gd name="T32" fmla="*/ 464 w 723"/>
              <a:gd name="T33" fmla="*/ 115 h 227"/>
              <a:gd name="T34" fmla="*/ 428 w 723"/>
              <a:gd name="T35" fmla="*/ 48 h 227"/>
              <a:gd name="T36" fmla="*/ 413 w 723"/>
              <a:gd name="T37" fmla="*/ 21 h 227"/>
              <a:gd name="T38" fmla="*/ 379 w 723"/>
              <a:gd name="T39" fmla="*/ 1 h 227"/>
              <a:gd name="T40" fmla="*/ 344 w 723"/>
              <a:gd name="T41" fmla="*/ 0 h 227"/>
              <a:gd name="T42" fmla="*/ 310 w 723"/>
              <a:gd name="T43" fmla="*/ 21 h 227"/>
              <a:gd name="T44" fmla="*/ 293 w 723"/>
              <a:gd name="T45" fmla="*/ 51 h 227"/>
              <a:gd name="T46" fmla="*/ 298 w 723"/>
              <a:gd name="T47" fmla="*/ 61 h 227"/>
              <a:gd name="T48" fmla="*/ 318 w 723"/>
              <a:gd name="T49" fmla="*/ 25 h 227"/>
              <a:gd name="T50" fmla="*/ 344 w 723"/>
              <a:gd name="T51" fmla="*/ 8 h 227"/>
              <a:gd name="T52" fmla="*/ 371 w 723"/>
              <a:gd name="T53" fmla="*/ 25 h 227"/>
              <a:gd name="T54" fmla="*/ 422 w 723"/>
              <a:gd name="T55" fmla="*/ 118 h 227"/>
              <a:gd name="T56" fmla="*/ 425 w 723"/>
              <a:gd name="T57" fmla="*/ 156 h 227"/>
              <a:gd name="T58" fmla="*/ 395 w 723"/>
              <a:gd name="T59" fmla="*/ 169 h 227"/>
              <a:gd name="T60" fmla="*/ 311 w 723"/>
              <a:gd name="T61" fmla="*/ 169 h 227"/>
              <a:gd name="T62" fmla="*/ 321 w 723"/>
              <a:gd name="T63" fmla="*/ 159 h 227"/>
              <a:gd name="T64" fmla="*/ 317 w 723"/>
              <a:gd name="T65" fmla="*/ 115 h 227"/>
              <a:gd name="T66" fmla="*/ 266 w 723"/>
              <a:gd name="T67" fmla="*/ 21 h 227"/>
              <a:gd name="T68" fmla="*/ 232 w 723"/>
              <a:gd name="T69" fmla="*/ 1 h 227"/>
              <a:gd name="T70" fmla="*/ 198 w 723"/>
              <a:gd name="T71" fmla="*/ 0 h 227"/>
              <a:gd name="T72" fmla="*/ 163 w 723"/>
              <a:gd name="T73" fmla="*/ 21 h 227"/>
              <a:gd name="T74" fmla="*/ 112 w 723"/>
              <a:gd name="T75" fmla="*/ 115 h 227"/>
              <a:gd name="T76" fmla="*/ 108 w 723"/>
              <a:gd name="T77" fmla="*/ 122 h 227"/>
              <a:gd name="T78" fmla="*/ 119 w 723"/>
              <a:gd name="T79" fmla="*/ 120 h 227"/>
              <a:gd name="T80" fmla="*/ 120 w 723"/>
              <a:gd name="T81" fmla="*/ 118 h 227"/>
              <a:gd name="T82" fmla="*/ 171 w 723"/>
              <a:gd name="T83" fmla="*/ 25 h 227"/>
              <a:gd name="T84" fmla="*/ 198 w 723"/>
              <a:gd name="T85" fmla="*/ 8 h 227"/>
              <a:gd name="T86" fmla="*/ 224 w 723"/>
              <a:gd name="T87" fmla="*/ 25 h 227"/>
              <a:gd name="T88" fmla="*/ 275 w 723"/>
              <a:gd name="T89" fmla="*/ 118 h 227"/>
              <a:gd name="T90" fmla="*/ 279 w 723"/>
              <a:gd name="T91" fmla="*/ 156 h 227"/>
              <a:gd name="T92" fmla="*/ 249 w 723"/>
              <a:gd name="T93" fmla="*/ 169 h 227"/>
              <a:gd name="T94" fmla="*/ 147 w 723"/>
              <a:gd name="T95" fmla="*/ 169 h 227"/>
              <a:gd name="T96" fmla="*/ 116 w 723"/>
              <a:gd name="T97" fmla="*/ 156 h 227"/>
              <a:gd name="T98" fmla="*/ 115 w 723"/>
              <a:gd name="T99" fmla="*/ 130 h 227"/>
              <a:gd name="T100" fmla="*/ 105 w 723"/>
              <a:gd name="T101" fmla="*/ 132 h 227"/>
              <a:gd name="T102" fmla="*/ 0 w 723"/>
              <a:gd name="T103" fmla="*/ 177 h 227"/>
              <a:gd name="T104" fmla="*/ 238 w 723"/>
              <a:gd name="T105" fmla="*/ 227 h 227"/>
              <a:gd name="T106" fmla="*/ 485 w 723"/>
              <a:gd name="T107" fmla="*/ 227 h 227"/>
              <a:gd name="T108" fmla="*/ 723 w 723"/>
              <a:gd name="T109" fmla="*/ 177 h 227"/>
              <a:gd name="T110" fmla="*/ 618 w 723"/>
              <a:gd name="T111" fmla="*/ 132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23" h="227">
                <a:moveTo>
                  <a:pt x="618" y="132"/>
                </a:moveTo>
                <a:cubicBezTo>
                  <a:pt x="616" y="126"/>
                  <a:pt x="613" y="120"/>
                  <a:pt x="611" y="115"/>
                </a:cubicBezTo>
                <a:cubicBezTo>
                  <a:pt x="560" y="21"/>
                  <a:pt x="560" y="21"/>
                  <a:pt x="560" y="21"/>
                </a:cubicBezTo>
                <a:cubicBezTo>
                  <a:pt x="553" y="9"/>
                  <a:pt x="540" y="1"/>
                  <a:pt x="526" y="1"/>
                </a:cubicBezTo>
                <a:cubicBezTo>
                  <a:pt x="526" y="1"/>
                  <a:pt x="503" y="0"/>
                  <a:pt x="491" y="0"/>
                </a:cubicBezTo>
                <a:cubicBezTo>
                  <a:pt x="476" y="0"/>
                  <a:pt x="463" y="8"/>
                  <a:pt x="456" y="21"/>
                </a:cubicBezTo>
                <a:cubicBezTo>
                  <a:pt x="439" y="52"/>
                  <a:pt x="439" y="52"/>
                  <a:pt x="439" y="52"/>
                </a:cubicBezTo>
                <a:cubicBezTo>
                  <a:pt x="445" y="61"/>
                  <a:pt x="445" y="61"/>
                  <a:pt x="445" y="61"/>
                </a:cubicBezTo>
                <a:cubicBezTo>
                  <a:pt x="464" y="25"/>
                  <a:pt x="464" y="25"/>
                  <a:pt x="464" y="25"/>
                </a:cubicBezTo>
                <a:cubicBezTo>
                  <a:pt x="470" y="15"/>
                  <a:pt x="480" y="8"/>
                  <a:pt x="491" y="8"/>
                </a:cubicBezTo>
                <a:cubicBezTo>
                  <a:pt x="502" y="8"/>
                  <a:pt x="512" y="15"/>
                  <a:pt x="517" y="25"/>
                </a:cubicBezTo>
                <a:cubicBezTo>
                  <a:pt x="568" y="118"/>
                  <a:pt x="568" y="118"/>
                  <a:pt x="568" y="118"/>
                </a:cubicBezTo>
                <a:cubicBezTo>
                  <a:pt x="574" y="129"/>
                  <a:pt x="580" y="144"/>
                  <a:pt x="572" y="156"/>
                </a:cubicBezTo>
                <a:cubicBezTo>
                  <a:pt x="564" y="168"/>
                  <a:pt x="548" y="169"/>
                  <a:pt x="542" y="169"/>
                </a:cubicBezTo>
                <a:cubicBezTo>
                  <a:pt x="457" y="169"/>
                  <a:pt x="457" y="169"/>
                  <a:pt x="457" y="169"/>
                </a:cubicBezTo>
                <a:cubicBezTo>
                  <a:pt x="461" y="166"/>
                  <a:pt x="465" y="163"/>
                  <a:pt x="467" y="159"/>
                </a:cubicBezTo>
                <a:cubicBezTo>
                  <a:pt x="478" y="144"/>
                  <a:pt x="470" y="127"/>
                  <a:pt x="464" y="115"/>
                </a:cubicBezTo>
                <a:cubicBezTo>
                  <a:pt x="428" y="48"/>
                  <a:pt x="428" y="48"/>
                  <a:pt x="428" y="48"/>
                </a:cubicBezTo>
                <a:cubicBezTo>
                  <a:pt x="413" y="21"/>
                  <a:pt x="413" y="21"/>
                  <a:pt x="413" y="21"/>
                </a:cubicBezTo>
                <a:cubicBezTo>
                  <a:pt x="406" y="9"/>
                  <a:pt x="393" y="1"/>
                  <a:pt x="379" y="1"/>
                </a:cubicBezTo>
                <a:cubicBezTo>
                  <a:pt x="379" y="1"/>
                  <a:pt x="347" y="0"/>
                  <a:pt x="344" y="0"/>
                </a:cubicBezTo>
                <a:cubicBezTo>
                  <a:pt x="330" y="0"/>
                  <a:pt x="317" y="8"/>
                  <a:pt x="310" y="21"/>
                </a:cubicBezTo>
                <a:cubicBezTo>
                  <a:pt x="293" y="51"/>
                  <a:pt x="293" y="51"/>
                  <a:pt x="293" y="51"/>
                </a:cubicBezTo>
                <a:cubicBezTo>
                  <a:pt x="298" y="61"/>
                  <a:pt x="298" y="61"/>
                  <a:pt x="298" y="61"/>
                </a:cubicBezTo>
                <a:cubicBezTo>
                  <a:pt x="318" y="25"/>
                  <a:pt x="318" y="25"/>
                  <a:pt x="318" y="25"/>
                </a:cubicBezTo>
                <a:cubicBezTo>
                  <a:pt x="323" y="15"/>
                  <a:pt x="333" y="8"/>
                  <a:pt x="344" y="8"/>
                </a:cubicBezTo>
                <a:cubicBezTo>
                  <a:pt x="355" y="8"/>
                  <a:pt x="365" y="15"/>
                  <a:pt x="371" y="25"/>
                </a:cubicBezTo>
                <a:cubicBezTo>
                  <a:pt x="422" y="118"/>
                  <a:pt x="422" y="118"/>
                  <a:pt x="422" y="118"/>
                </a:cubicBezTo>
                <a:cubicBezTo>
                  <a:pt x="427" y="129"/>
                  <a:pt x="434" y="144"/>
                  <a:pt x="425" y="156"/>
                </a:cubicBezTo>
                <a:cubicBezTo>
                  <a:pt x="417" y="168"/>
                  <a:pt x="402" y="169"/>
                  <a:pt x="395" y="169"/>
                </a:cubicBezTo>
                <a:cubicBezTo>
                  <a:pt x="311" y="169"/>
                  <a:pt x="311" y="169"/>
                  <a:pt x="311" y="169"/>
                </a:cubicBezTo>
                <a:cubicBezTo>
                  <a:pt x="315" y="166"/>
                  <a:pt x="318" y="163"/>
                  <a:pt x="321" y="159"/>
                </a:cubicBezTo>
                <a:cubicBezTo>
                  <a:pt x="331" y="144"/>
                  <a:pt x="324" y="127"/>
                  <a:pt x="317" y="115"/>
                </a:cubicBezTo>
                <a:cubicBezTo>
                  <a:pt x="266" y="21"/>
                  <a:pt x="266" y="21"/>
                  <a:pt x="266" y="21"/>
                </a:cubicBezTo>
                <a:cubicBezTo>
                  <a:pt x="260" y="9"/>
                  <a:pt x="246" y="1"/>
                  <a:pt x="232" y="1"/>
                </a:cubicBezTo>
                <a:cubicBezTo>
                  <a:pt x="232" y="1"/>
                  <a:pt x="200" y="0"/>
                  <a:pt x="198" y="0"/>
                </a:cubicBezTo>
                <a:cubicBezTo>
                  <a:pt x="183" y="0"/>
                  <a:pt x="170" y="8"/>
                  <a:pt x="163" y="2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1" y="117"/>
                  <a:pt x="109" y="119"/>
                  <a:pt x="108" y="122"/>
                </a:cubicBezTo>
                <a:cubicBezTo>
                  <a:pt x="111" y="121"/>
                  <a:pt x="115" y="121"/>
                  <a:pt x="119" y="120"/>
                </a:cubicBezTo>
                <a:cubicBezTo>
                  <a:pt x="119" y="120"/>
                  <a:pt x="120" y="119"/>
                  <a:pt x="120" y="118"/>
                </a:cubicBezTo>
                <a:cubicBezTo>
                  <a:pt x="171" y="25"/>
                  <a:pt x="171" y="25"/>
                  <a:pt x="171" y="25"/>
                </a:cubicBezTo>
                <a:cubicBezTo>
                  <a:pt x="177" y="15"/>
                  <a:pt x="187" y="8"/>
                  <a:pt x="198" y="8"/>
                </a:cubicBezTo>
                <a:cubicBezTo>
                  <a:pt x="208" y="8"/>
                  <a:pt x="219" y="15"/>
                  <a:pt x="224" y="25"/>
                </a:cubicBezTo>
                <a:cubicBezTo>
                  <a:pt x="275" y="118"/>
                  <a:pt x="275" y="118"/>
                  <a:pt x="275" y="118"/>
                </a:cubicBezTo>
                <a:cubicBezTo>
                  <a:pt x="281" y="129"/>
                  <a:pt x="287" y="144"/>
                  <a:pt x="279" y="156"/>
                </a:cubicBezTo>
                <a:cubicBezTo>
                  <a:pt x="270" y="168"/>
                  <a:pt x="255" y="169"/>
                  <a:pt x="249" y="169"/>
                </a:cubicBezTo>
                <a:cubicBezTo>
                  <a:pt x="147" y="169"/>
                  <a:pt x="147" y="169"/>
                  <a:pt x="147" y="169"/>
                </a:cubicBezTo>
                <a:cubicBezTo>
                  <a:pt x="140" y="169"/>
                  <a:pt x="125" y="168"/>
                  <a:pt x="116" y="156"/>
                </a:cubicBezTo>
                <a:cubicBezTo>
                  <a:pt x="111" y="147"/>
                  <a:pt x="112" y="138"/>
                  <a:pt x="115" y="130"/>
                </a:cubicBezTo>
                <a:cubicBezTo>
                  <a:pt x="112" y="130"/>
                  <a:pt x="106" y="132"/>
                  <a:pt x="105" y="132"/>
                </a:cubicBezTo>
                <a:cubicBezTo>
                  <a:pt x="42" y="151"/>
                  <a:pt x="0" y="177"/>
                  <a:pt x="0" y="177"/>
                </a:cubicBezTo>
                <a:cubicBezTo>
                  <a:pt x="0" y="177"/>
                  <a:pt x="107" y="227"/>
                  <a:pt x="238" y="227"/>
                </a:cubicBezTo>
                <a:cubicBezTo>
                  <a:pt x="485" y="227"/>
                  <a:pt x="485" y="227"/>
                  <a:pt x="485" y="227"/>
                </a:cubicBezTo>
                <a:cubicBezTo>
                  <a:pt x="617" y="227"/>
                  <a:pt x="723" y="177"/>
                  <a:pt x="723" y="177"/>
                </a:cubicBezTo>
                <a:cubicBezTo>
                  <a:pt x="723" y="177"/>
                  <a:pt x="681" y="151"/>
                  <a:pt x="618" y="1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6715982" y="1922496"/>
            <a:ext cx="585787" cy="585787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lear Sans" panose="020B0503030202020304" pitchFamily="34" charset="0"/>
            </a:endParaRPr>
          </a:p>
        </p:txBody>
      </p:sp>
      <p:sp>
        <p:nvSpPr>
          <p:cNvPr id="115" name="Shape 731"/>
          <p:cNvSpPr/>
          <p:nvPr/>
        </p:nvSpPr>
        <p:spPr>
          <a:xfrm>
            <a:off x="6897176" y="2080923"/>
            <a:ext cx="207389" cy="2607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9" y="0"/>
                </a:moveTo>
                <a:cubicBezTo>
                  <a:pt x="4836" y="0"/>
                  <a:pt x="0" y="1447"/>
                  <a:pt x="0" y="3231"/>
                </a:cubicBezTo>
                <a:lnTo>
                  <a:pt x="0" y="4776"/>
                </a:lnTo>
                <a:cubicBezTo>
                  <a:pt x="0" y="6669"/>
                  <a:pt x="4836" y="8203"/>
                  <a:pt x="10799" y="8203"/>
                </a:cubicBezTo>
                <a:cubicBezTo>
                  <a:pt x="16764" y="8203"/>
                  <a:pt x="21600" y="6669"/>
                  <a:pt x="21600" y="4776"/>
                </a:cubicBezTo>
                <a:lnTo>
                  <a:pt x="21600" y="3231"/>
                </a:lnTo>
                <a:cubicBezTo>
                  <a:pt x="21600" y="1447"/>
                  <a:pt x="16764" y="0"/>
                  <a:pt x="10799" y="0"/>
                </a:cubicBezTo>
                <a:close/>
                <a:moveTo>
                  <a:pt x="21195" y="8008"/>
                </a:moveTo>
                <a:cubicBezTo>
                  <a:pt x="19915" y="9488"/>
                  <a:pt x="15746" y="10572"/>
                  <a:pt x="10799" y="10572"/>
                </a:cubicBezTo>
                <a:cubicBezTo>
                  <a:pt x="5856" y="10572"/>
                  <a:pt x="1685" y="9488"/>
                  <a:pt x="405" y="8008"/>
                </a:cubicBezTo>
                <a:cubicBezTo>
                  <a:pt x="141" y="7702"/>
                  <a:pt x="0" y="7868"/>
                  <a:pt x="0" y="8007"/>
                </a:cubicBezTo>
                <a:cubicBezTo>
                  <a:pt x="0" y="8144"/>
                  <a:pt x="0" y="10898"/>
                  <a:pt x="0" y="10898"/>
                </a:cubicBezTo>
                <a:cubicBezTo>
                  <a:pt x="0" y="13061"/>
                  <a:pt x="4836" y="14814"/>
                  <a:pt x="10799" y="14814"/>
                </a:cubicBezTo>
                <a:cubicBezTo>
                  <a:pt x="16764" y="14814"/>
                  <a:pt x="21600" y="13061"/>
                  <a:pt x="21600" y="10898"/>
                </a:cubicBezTo>
                <a:cubicBezTo>
                  <a:pt x="21600" y="10898"/>
                  <a:pt x="21600" y="8144"/>
                  <a:pt x="21600" y="8007"/>
                </a:cubicBezTo>
                <a:cubicBezTo>
                  <a:pt x="21600" y="7868"/>
                  <a:pt x="21459" y="7702"/>
                  <a:pt x="21195" y="8008"/>
                </a:cubicBezTo>
                <a:close/>
                <a:moveTo>
                  <a:pt x="21176" y="14285"/>
                </a:moveTo>
                <a:cubicBezTo>
                  <a:pt x="19876" y="15959"/>
                  <a:pt x="15722" y="17184"/>
                  <a:pt x="10799" y="17184"/>
                </a:cubicBezTo>
                <a:cubicBezTo>
                  <a:pt x="5878" y="17184"/>
                  <a:pt x="1724" y="15959"/>
                  <a:pt x="424" y="14285"/>
                </a:cubicBezTo>
                <a:cubicBezTo>
                  <a:pt x="147" y="13932"/>
                  <a:pt x="0" y="14121"/>
                  <a:pt x="0" y="14297"/>
                </a:cubicBezTo>
                <a:cubicBezTo>
                  <a:pt x="0" y="14472"/>
                  <a:pt x="0" y="16754"/>
                  <a:pt x="0" y="16754"/>
                </a:cubicBezTo>
                <a:cubicBezTo>
                  <a:pt x="0" y="19133"/>
                  <a:pt x="4836" y="21600"/>
                  <a:pt x="10799" y="21600"/>
                </a:cubicBezTo>
                <a:cubicBezTo>
                  <a:pt x="16764" y="21600"/>
                  <a:pt x="21600" y="19133"/>
                  <a:pt x="21600" y="16754"/>
                </a:cubicBezTo>
                <a:cubicBezTo>
                  <a:pt x="21600" y="16754"/>
                  <a:pt x="21600" y="14472"/>
                  <a:pt x="21600" y="14297"/>
                </a:cubicBezTo>
                <a:cubicBezTo>
                  <a:pt x="21600" y="14121"/>
                  <a:pt x="21453" y="13932"/>
                  <a:pt x="21176" y="14285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6715982" y="5400527"/>
            <a:ext cx="585787" cy="585787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lear Sans" panose="020B0503030202020304" pitchFamily="34" charset="0"/>
            </a:endParaRPr>
          </a:p>
        </p:txBody>
      </p:sp>
      <p:grpSp>
        <p:nvGrpSpPr>
          <p:cNvPr id="116" name="Group 115"/>
          <p:cNvGrpSpPr/>
          <p:nvPr/>
        </p:nvGrpSpPr>
        <p:grpSpPr>
          <a:xfrm>
            <a:off x="6836768" y="5533774"/>
            <a:ext cx="343132" cy="287339"/>
            <a:chOff x="5099051" y="3930651"/>
            <a:chExt cx="390525" cy="327025"/>
          </a:xfrm>
          <a:solidFill>
            <a:schemeClr val="bg1"/>
          </a:solidFill>
        </p:grpSpPr>
        <p:sp>
          <p:nvSpPr>
            <p:cNvPr id="117" name="Freeform 103"/>
            <p:cNvSpPr/>
            <p:nvPr/>
          </p:nvSpPr>
          <p:spPr bwMode="auto">
            <a:xfrm>
              <a:off x="5165726" y="4027488"/>
              <a:ext cx="255588" cy="230188"/>
            </a:xfrm>
            <a:custGeom>
              <a:avLst/>
              <a:gdLst>
                <a:gd name="T0" fmla="*/ 0 w 161"/>
                <a:gd name="T1" fmla="*/ 62 h 145"/>
                <a:gd name="T2" fmla="*/ 0 w 161"/>
                <a:gd name="T3" fmla="*/ 145 h 145"/>
                <a:gd name="T4" fmla="*/ 31 w 161"/>
                <a:gd name="T5" fmla="*/ 145 h 145"/>
                <a:gd name="T6" fmla="*/ 130 w 161"/>
                <a:gd name="T7" fmla="*/ 145 h 145"/>
                <a:gd name="T8" fmla="*/ 161 w 161"/>
                <a:gd name="T9" fmla="*/ 145 h 145"/>
                <a:gd name="T10" fmla="*/ 161 w 161"/>
                <a:gd name="T11" fmla="*/ 62 h 145"/>
                <a:gd name="T12" fmla="*/ 81 w 161"/>
                <a:gd name="T13" fmla="*/ 0 h 145"/>
                <a:gd name="T14" fmla="*/ 0 w 161"/>
                <a:gd name="T15" fmla="*/ 6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45">
                  <a:moveTo>
                    <a:pt x="0" y="62"/>
                  </a:moveTo>
                  <a:lnTo>
                    <a:pt x="0" y="145"/>
                  </a:lnTo>
                  <a:lnTo>
                    <a:pt x="31" y="145"/>
                  </a:lnTo>
                  <a:lnTo>
                    <a:pt x="130" y="145"/>
                  </a:lnTo>
                  <a:lnTo>
                    <a:pt x="161" y="145"/>
                  </a:lnTo>
                  <a:lnTo>
                    <a:pt x="161" y="62"/>
                  </a:lnTo>
                  <a:lnTo>
                    <a:pt x="81" y="0"/>
                  </a:lnTo>
                  <a:lnTo>
                    <a:pt x="0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Freeform 104"/>
            <p:cNvSpPr/>
            <p:nvPr/>
          </p:nvSpPr>
          <p:spPr bwMode="auto">
            <a:xfrm>
              <a:off x="5099051" y="3930651"/>
              <a:ext cx="390525" cy="195263"/>
            </a:xfrm>
            <a:custGeom>
              <a:avLst/>
              <a:gdLst>
                <a:gd name="T0" fmla="*/ 225 w 246"/>
                <a:gd name="T1" fmla="*/ 80 h 123"/>
                <a:gd name="T2" fmla="*/ 225 w 246"/>
                <a:gd name="T3" fmla="*/ 21 h 123"/>
                <a:gd name="T4" fmla="*/ 182 w 246"/>
                <a:gd name="T5" fmla="*/ 21 h 123"/>
                <a:gd name="T6" fmla="*/ 182 w 246"/>
                <a:gd name="T7" fmla="*/ 47 h 123"/>
                <a:gd name="T8" fmla="*/ 123 w 246"/>
                <a:gd name="T9" fmla="*/ 0 h 123"/>
                <a:gd name="T10" fmla="*/ 123 w 246"/>
                <a:gd name="T11" fmla="*/ 0 h 123"/>
                <a:gd name="T12" fmla="*/ 123 w 246"/>
                <a:gd name="T13" fmla="*/ 0 h 123"/>
                <a:gd name="T14" fmla="*/ 123 w 246"/>
                <a:gd name="T15" fmla="*/ 0 h 123"/>
                <a:gd name="T16" fmla="*/ 123 w 246"/>
                <a:gd name="T17" fmla="*/ 0 h 123"/>
                <a:gd name="T18" fmla="*/ 0 w 246"/>
                <a:gd name="T19" fmla="*/ 97 h 123"/>
                <a:gd name="T20" fmla="*/ 21 w 246"/>
                <a:gd name="T21" fmla="*/ 123 h 123"/>
                <a:gd name="T22" fmla="*/ 123 w 246"/>
                <a:gd name="T23" fmla="*/ 42 h 123"/>
                <a:gd name="T24" fmla="*/ 225 w 246"/>
                <a:gd name="T25" fmla="*/ 123 h 123"/>
                <a:gd name="T26" fmla="*/ 246 w 246"/>
                <a:gd name="T27" fmla="*/ 97 h 123"/>
                <a:gd name="T28" fmla="*/ 225 w 246"/>
                <a:gd name="T29" fmla="*/ 8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6" h="123">
                  <a:moveTo>
                    <a:pt x="225" y="80"/>
                  </a:moveTo>
                  <a:lnTo>
                    <a:pt x="225" y="21"/>
                  </a:lnTo>
                  <a:lnTo>
                    <a:pt x="182" y="21"/>
                  </a:lnTo>
                  <a:lnTo>
                    <a:pt x="182" y="47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0" y="97"/>
                  </a:lnTo>
                  <a:lnTo>
                    <a:pt x="21" y="123"/>
                  </a:lnTo>
                  <a:lnTo>
                    <a:pt x="123" y="42"/>
                  </a:lnTo>
                  <a:lnTo>
                    <a:pt x="225" y="123"/>
                  </a:lnTo>
                  <a:lnTo>
                    <a:pt x="246" y="97"/>
                  </a:lnTo>
                  <a:lnTo>
                    <a:pt x="225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0" name="TextBox 5"/>
          <p:cNvSpPr txBox="1"/>
          <p:nvPr/>
        </p:nvSpPr>
        <p:spPr>
          <a:xfrm>
            <a:off x="69112" y="118667"/>
            <a:ext cx="3081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工作规划展望</a:t>
            </a:r>
            <a:endParaRPr lang="zh-CN" altLang="en-US" sz="28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14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016500" y="231490"/>
            <a:ext cx="2159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Segoe UI Light" panose="020B0502040204020203" pitchFamily="34" charset="0"/>
              </a:rPr>
              <a:t>CONTENTS</a:t>
            </a:r>
            <a:endParaRPr lang="zh-CN" altLang="en-US" sz="32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768353" y="780479"/>
            <a:ext cx="2655295" cy="0"/>
          </a:xfrm>
          <a:prstGeom prst="line">
            <a:avLst/>
          </a:prstGeom>
          <a:ln w="9525">
            <a:gradFill flip="none" rotWithShape="1">
              <a:gsLst>
                <a:gs pos="80000">
                  <a:srgbClr val="D8210D">
                    <a:alpha val="0"/>
                  </a:srgbClr>
                </a:gs>
                <a:gs pos="50000">
                  <a:schemeClr val="bg1"/>
                </a:gs>
                <a:gs pos="2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44663" y="2465846"/>
            <a:ext cx="2165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zh-CN" altLang="en-US" sz="32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1851499" y="2155321"/>
            <a:ext cx="157347" cy="314869"/>
          </a:xfrm>
          <a:prstGeom prst="line">
            <a:avLst/>
          </a:prstGeom>
          <a:ln w="19050"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370073" y="3050402"/>
            <a:ext cx="157347" cy="314869"/>
          </a:xfrm>
          <a:prstGeom prst="line">
            <a:avLst/>
          </a:prstGeom>
          <a:ln w="19050"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5"/>
          <p:cNvSpPr txBox="1"/>
          <p:nvPr/>
        </p:nvSpPr>
        <p:spPr>
          <a:xfrm>
            <a:off x="2762765" y="2465627"/>
            <a:ext cx="30814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本年工作回顾</a:t>
            </a:r>
            <a:endParaRPr lang="zh-CN" altLang="en-US" sz="32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628591" y="2597848"/>
            <a:ext cx="0" cy="359957"/>
          </a:xfrm>
          <a:prstGeom prst="line">
            <a:avLst/>
          </a:prstGeom>
          <a:ln w="19050">
            <a:gradFill>
              <a:gsLst>
                <a:gs pos="0">
                  <a:srgbClr val="CB1B45"/>
                </a:gs>
                <a:gs pos="100000">
                  <a:schemeClr val="accent1">
                    <a:tint val="44500"/>
                    <a:satMod val="160000"/>
                    <a:alpha val="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4"/>
          <p:cNvSpPr txBox="1"/>
          <p:nvPr/>
        </p:nvSpPr>
        <p:spPr>
          <a:xfrm>
            <a:off x="6347752" y="2465846"/>
            <a:ext cx="2165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zh-CN" altLang="en-US" sz="32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7754588" y="2155321"/>
            <a:ext cx="157347" cy="314869"/>
          </a:xfrm>
          <a:prstGeom prst="line">
            <a:avLst/>
          </a:prstGeom>
          <a:ln w="19050"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7273162" y="3050402"/>
            <a:ext cx="157347" cy="314869"/>
          </a:xfrm>
          <a:prstGeom prst="line">
            <a:avLst/>
          </a:prstGeom>
          <a:ln w="19050"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5"/>
          <p:cNvSpPr txBox="1"/>
          <p:nvPr/>
        </p:nvSpPr>
        <p:spPr>
          <a:xfrm>
            <a:off x="8665854" y="2465627"/>
            <a:ext cx="30814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取得成就汇报</a:t>
            </a:r>
            <a:endParaRPr lang="zh-CN" altLang="en-US" sz="32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8531680" y="2597848"/>
            <a:ext cx="0" cy="359957"/>
          </a:xfrm>
          <a:prstGeom prst="line">
            <a:avLst/>
          </a:prstGeom>
          <a:ln w="19050">
            <a:gradFill>
              <a:gsLst>
                <a:gs pos="0">
                  <a:srgbClr val="CB1B45"/>
                </a:gs>
                <a:gs pos="100000">
                  <a:schemeClr val="accent1">
                    <a:tint val="44500"/>
                    <a:satMod val="160000"/>
                    <a:alpha val="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4"/>
          <p:cNvSpPr txBox="1"/>
          <p:nvPr/>
        </p:nvSpPr>
        <p:spPr>
          <a:xfrm>
            <a:off x="444663" y="4434825"/>
            <a:ext cx="2165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zh-CN" altLang="en-US" sz="32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1851499" y="4124300"/>
            <a:ext cx="157347" cy="314869"/>
          </a:xfrm>
          <a:prstGeom prst="line">
            <a:avLst/>
          </a:prstGeom>
          <a:ln w="19050"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1370073" y="5019381"/>
            <a:ext cx="157347" cy="314869"/>
          </a:xfrm>
          <a:prstGeom prst="line">
            <a:avLst/>
          </a:prstGeom>
          <a:ln w="19050"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5"/>
          <p:cNvSpPr txBox="1"/>
          <p:nvPr/>
        </p:nvSpPr>
        <p:spPr>
          <a:xfrm>
            <a:off x="2762765" y="4434606"/>
            <a:ext cx="30814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存在问题分析</a:t>
            </a:r>
            <a:endParaRPr lang="zh-CN" altLang="en-US" sz="32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628591" y="4566827"/>
            <a:ext cx="0" cy="359957"/>
          </a:xfrm>
          <a:prstGeom prst="line">
            <a:avLst/>
          </a:prstGeom>
          <a:ln w="19050">
            <a:gradFill>
              <a:gsLst>
                <a:gs pos="0">
                  <a:srgbClr val="CB1B45"/>
                </a:gs>
                <a:gs pos="100000">
                  <a:schemeClr val="accent1">
                    <a:tint val="44500"/>
                    <a:satMod val="160000"/>
                    <a:alpha val="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4"/>
          <p:cNvSpPr txBox="1"/>
          <p:nvPr/>
        </p:nvSpPr>
        <p:spPr>
          <a:xfrm>
            <a:off x="6347752" y="4434825"/>
            <a:ext cx="2165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endParaRPr lang="zh-CN" altLang="en-US" sz="32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7754588" y="4124300"/>
            <a:ext cx="157347" cy="314869"/>
          </a:xfrm>
          <a:prstGeom prst="line">
            <a:avLst/>
          </a:prstGeom>
          <a:ln w="19050"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7273162" y="5019381"/>
            <a:ext cx="157347" cy="314869"/>
          </a:xfrm>
          <a:prstGeom prst="line">
            <a:avLst/>
          </a:prstGeom>
          <a:ln w="19050"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5"/>
          <p:cNvSpPr txBox="1"/>
          <p:nvPr/>
        </p:nvSpPr>
        <p:spPr>
          <a:xfrm>
            <a:off x="8665854" y="4434606"/>
            <a:ext cx="30814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工作规划展望</a:t>
            </a:r>
            <a:endParaRPr lang="zh-CN" altLang="en-US" sz="32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8531680" y="4566827"/>
            <a:ext cx="0" cy="359957"/>
          </a:xfrm>
          <a:prstGeom prst="line">
            <a:avLst/>
          </a:prstGeom>
          <a:ln w="19050">
            <a:gradFill>
              <a:gsLst>
                <a:gs pos="0">
                  <a:srgbClr val="CB1B45"/>
                </a:gs>
                <a:gs pos="100000">
                  <a:schemeClr val="accent1">
                    <a:tint val="44500"/>
                    <a:satMod val="160000"/>
                    <a:alpha val="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6" name="Freeform 78"/>
          <p:cNvSpPr/>
          <p:nvPr/>
        </p:nvSpPr>
        <p:spPr bwMode="auto">
          <a:xfrm>
            <a:off x="3533187" y="3423627"/>
            <a:ext cx="2277533" cy="2275417"/>
          </a:xfrm>
          <a:custGeom>
            <a:avLst/>
            <a:gdLst/>
            <a:ahLst/>
            <a:cxnLst>
              <a:cxn ang="0">
                <a:pos x="399" y="216"/>
              </a:cxn>
              <a:cxn ang="0">
                <a:pos x="472" y="181"/>
              </a:cxn>
              <a:cxn ang="0">
                <a:pos x="433" y="88"/>
              </a:cxn>
              <a:cxn ang="0">
                <a:pos x="601" y="88"/>
              </a:cxn>
              <a:cxn ang="0">
                <a:pos x="563" y="181"/>
              </a:cxn>
              <a:cxn ang="0">
                <a:pos x="636" y="216"/>
              </a:cxn>
              <a:cxn ang="0">
                <a:pos x="819" y="216"/>
              </a:cxn>
              <a:cxn ang="0">
                <a:pos x="819" y="399"/>
              </a:cxn>
              <a:cxn ang="0">
                <a:pos x="784" y="472"/>
              </a:cxn>
              <a:cxn ang="0">
                <a:pos x="691" y="434"/>
              </a:cxn>
              <a:cxn ang="0">
                <a:pos x="691" y="602"/>
              </a:cxn>
              <a:cxn ang="0">
                <a:pos x="784" y="563"/>
              </a:cxn>
              <a:cxn ang="0">
                <a:pos x="819" y="636"/>
              </a:cxn>
              <a:cxn ang="0">
                <a:pos x="819" y="819"/>
              </a:cxn>
              <a:cxn ang="0">
                <a:pos x="636" y="819"/>
              </a:cxn>
              <a:cxn ang="0">
                <a:pos x="563" y="784"/>
              </a:cxn>
              <a:cxn ang="0">
                <a:pos x="601" y="691"/>
              </a:cxn>
              <a:cxn ang="0">
                <a:pos x="433" y="691"/>
              </a:cxn>
              <a:cxn ang="0">
                <a:pos x="472" y="784"/>
              </a:cxn>
              <a:cxn ang="0">
                <a:pos x="399" y="819"/>
              </a:cxn>
              <a:cxn ang="0">
                <a:pos x="216" y="819"/>
              </a:cxn>
              <a:cxn ang="0">
                <a:pos x="216" y="636"/>
              </a:cxn>
              <a:cxn ang="0">
                <a:pos x="180" y="563"/>
              </a:cxn>
              <a:cxn ang="0">
                <a:pos x="88" y="602"/>
              </a:cxn>
              <a:cxn ang="0">
                <a:pos x="88" y="434"/>
              </a:cxn>
              <a:cxn ang="0">
                <a:pos x="180" y="472"/>
              </a:cxn>
              <a:cxn ang="0">
                <a:pos x="216" y="399"/>
              </a:cxn>
              <a:cxn ang="0">
                <a:pos x="216" y="216"/>
              </a:cxn>
              <a:cxn ang="0">
                <a:pos x="399" y="216"/>
              </a:cxn>
            </a:cxnLst>
            <a:rect l="0" t="0" r="r" b="b"/>
            <a:pathLst>
              <a:path w="819" h="819">
                <a:moveTo>
                  <a:pt x="399" y="216"/>
                </a:moveTo>
                <a:cubicBezTo>
                  <a:pt x="465" y="216"/>
                  <a:pt x="480" y="200"/>
                  <a:pt x="472" y="181"/>
                </a:cubicBezTo>
                <a:cubicBezTo>
                  <a:pt x="455" y="144"/>
                  <a:pt x="425" y="139"/>
                  <a:pt x="433" y="88"/>
                </a:cubicBezTo>
                <a:cubicBezTo>
                  <a:pt x="447" y="0"/>
                  <a:pt x="588" y="0"/>
                  <a:pt x="601" y="88"/>
                </a:cubicBezTo>
                <a:cubicBezTo>
                  <a:pt x="609" y="139"/>
                  <a:pt x="580" y="144"/>
                  <a:pt x="563" y="181"/>
                </a:cubicBezTo>
                <a:cubicBezTo>
                  <a:pt x="554" y="200"/>
                  <a:pt x="570" y="216"/>
                  <a:pt x="636" y="216"/>
                </a:cubicBezTo>
                <a:cubicBezTo>
                  <a:pt x="819" y="216"/>
                  <a:pt x="819" y="216"/>
                  <a:pt x="819" y="216"/>
                </a:cubicBezTo>
                <a:cubicBezTo>
                  <a:pt x="819" y="399"/>
                  <a:pt x="819" y="399"/>
                  <a:pt x="819" y="399"/>
                </a:cubicBezTo>
                <a:cubicBezTo>
                  <a:pt x="819" y="465"/>
                  <a:pt x="803" y="481"/>
                  <a:pt x="784" y="472"/>
                </a:cubicBezTo>
                <a:cubicBezTo>
                  <a:pt x="747" y="455"/>
                  <a:pt x="742" y="426"/>
                  <a:pt x="691" y="434"/>
                </a:cubicBezTo>
                <a:cubicBezTo>
                  <a:pt x="603" y="447"/>
                  <a:pt x="603" y="588"/>
                  <a:pt x="691" y="602"/>
                </a:cubicBezTo>
                <a:cubicBezTo>
                  <a:pt x="742" y="610"/>
                  <a:pt x="747" y="580"/>
                  <a:pt x="784" y="563"/>
                </a:cubicBezTo>
                <a:cubicBezTo>
                  <a:pt x="803" y="555"/>
                  <a:pt x="819" y="570"/>
                  <a:pt x="819" y="636"/>
                </a:cubicBezTo>
                <a:cubicBezTo>
                  <a:pt x="819" y="819"/>
                  <a:pt x="819" y="819"/>
                  <a:pt x="819" y="819"/>
                </a:cubicBezTo>
                <a:cubicBezTo>
                  <a:pt x="636" y="819"/>
                  <a:pt x="636" y="819"/>
                  <a:pt x="636" y="819"/>
                </a:cubicBezTo>
                <a:cubicBezTo>
                  <a:pt x="570" y="819"/>
                  <a:pt x="554" y="803"/>
                  <a:pt x="563" y="784"/>
                </a:cubicBezTo>
                <a:cubicBezTo>
                  <a:pt x="580" y="747"/>
                  <a:pt x="609" y="743"/>
                  <a:pt x="601" y="691"/>
                </a:cubicBezTo>
                <a:cubicBezTo>
                  <a:pt x="588" y="603"/>
                  <a:pt x="447" y="603"/>
                  <a:pt x="433" y="691"/>
                </a:cubicBezTo>
                <a:cubicBezTo>
                  <a:pt x="425" y="743"/>
                  <a:pt x="455" y="747"/>
                  <a:pt x="472" y="784"/>
                </a:cubicBezTo>
                <a:cubicBezTo>
                  <a:pt x="480" y="803"/>
                  <a:pt x="465" y="819"/>
                  <a:pt x="399" y="819"/>
                </a:cubicBezTo>
                <a:cubicBezTo>
                  <a:pt x="216" y="819"/>
                  <a:pt x="216" y="819"/>
                  <a:pt x="216" y="819"/>
                </a:cubicBezTo>
                <a:cubicBezTo>
                  <a:pt x="216" y="636"/>
                  <a:pt x="216" y="636"/>
                  <a:pt x="216" y="636"/>
                </a:cubicBezTo>
                <a:cubicBezTo>
                  <a:pt x="216" y="570"/>
                  <a:pt x="200" y="555"/>
                  <a:pt x="180" y="563"/>
                </a:cubicBezTo>
                <a:cubicBezTo>
                  <a:pt x="144" y="580"/>
                  <a:pt x="139" y="610"/>
                  <a:pt x="88" y="602"/>
                </a:cubicBezTo>
                <a:cubicBezTo>
                  <a:pt x="0" y="588"/>
                  <a:pt x="0" y="447"/>
                  <a:pt x="88" y="434"/>
                </a:cubicBezTo>
                <a:cubicBezTo>
                  <a:pt x="139" y="426"/>
                  <a:pt x="144" y="455"/>
                  <a:pt x="180" y="472"/>
                </a:cubicBezTo>
                <a:cubicBezTo>
                  <a:pt x="200" y="481"/>
                  <a:pt x="216" y="465"/>
                  <a:pt x="216" y="399"/>
                </a:cubicBezTo>
                <a:cubicBezTo>
                  <a:pt x="216" y="216"/>
                  <a:pt x="216" y="216"/>
                  <a:pt x="216" y="216"/>
                </a:cubicBezTo>
                <a:lnTo>
                  <a:pt x="399" y="216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lear Sans" panose="020B0503030202020304" pitchFamily="34" charset="0"/>
            </a:endParaRPr>
          </a:p>
        </p:txBody>
      </p:sp>
      <p:sp>
        <p:nvSpPr>
          <p:cNvPr id="2124" name="Freeform 76"/>
          <p:cNvSpPr/>
          <p:nvPr/>
        </p:nvSpPr>
        <p:spPr bwMode="auto">
          <a:xfrm>
            <a:off x="5810720" y="2348361"/>
            <a:ext cx="2277533" cy="2275417"/>
          </a:xfrm>
          <a:custGeom>
            <a:avLst/>
            <a:gdLst/>
            <a:ahLst/>
            <a:cxnLst>
              <a:cxn ang="0">
                <a:pos x="183" y="603"/>
              </a:cxn>
              <a:cxn ang="0">
                <a:pos x="256" y="638"/>
              </a:cxn>
              <a:cxn ang="0">
                <a:pos x="218" y="731"/>
              </a:cxn>
              <a:cxn ang="0">
                <a:pos x="386" y="731"/>
              </a:cxn>
              <a:cxn ang="0">
                <a:pos x="347" y="638"/>
              </a:cxn>
              <a:cxn ang="0">
                <a:pos x="420" y="603"/>
              </a:cxn>
              <a:cxn ang="0">
                <a:pos x="603" y="603"/>
              </a:cxn>
              <a:cxn ang="0">
                <a:pos x="603" y="420"/>
              </a:cxn>
              <a:cxn ang="0">
                <a:pos x="639" y="347"/>
              </a:cxn>
              <a:cxn ang="0">
                <a:pos x="731" y="385"/>
              </a:cxn>
              <a:cxn ang="0">
                <a:pos x="731" y="217"/>
              </a:cxn>
              <a:cxn ang="0">
                <a:pos x="639" y="256"/>
              </a:cxn>
              <a:cxn ang="0">
                <a:pos x="603" y="183"/>
              </a:cxn>
              <a:cxn ang="0">
                <a:pos x="603" y="0"/>
              </a:cxn>
              <a:cxn ang="0">
                <a:pos x="420" y="0"/>
              </a:cxn>
              <a:cxn ang="0">
                <a:pos x="347" y="35"/>
              </a:cxn>
              <a:cxn ang="0">
                <a:pos x="386" y="128"/>
              </a:cxn>
              <a:cxn ang="0">
                <a:pos x="218" y="128"/>
              </a:cxn>
              <a:cxn ang="0">
                <a:pos x="256" y="35"/>
              </a:cxn>
              <a:cxn ang="0">
                <a:pos x="183" y="0"/>
              </a:cxn>
              <a:cxn ang="0">
                <a:pos x="0" y="0"/>
              </a:cxn>
              <a:cxn ang="0">
                <a:pos x="0" y="183"/>
              </a:cxn>
              <a:cxn ang="0">
                <a:pos x="35" y="256"/>
              </a:cxn>
              <a:cxn ang="0">
                <a:pos x="128" y="217"/>
              </a:cxn>
              <a:cxn ang="0">
                <a:pos x="128" y="385"/>
              </a:cxn>
              <a:cxn ang="0">
                <a:pos x="35" y="347"/>
              </a:cxn>
              <a:cxn ang="0">
                <a:pos x="0" y="420"/>
              </a:cxn>
              <a:cxn ang="0">
                <a:pos x="0" y="603"/>
              </a:cxn>
              <a:cxn ang="0">
                <a:pos x="183" y="603"/>
              </a:cxn>
            </a:cxnLst>
            <a:rect l="0" t="0" r="r" b="b"/>
            <a:pathLst>
              <a:path w="819" h="819">
                <a:moveTo>
                  <a:pt x="183" y="603"/>
                </a:moveTo>
                <a:cubicBezTo>
                  <a:pt x="249" y="603"/>
                  <a:pt x="265" y="619"/>
                  <a:pt x="256" y="638"/>
                </a:cubicBezTo>
                <a:cubicBezTo>
                  <a:pt x="239" y="675"/>
                  <a:pt x="210" y="680"/>
                  <a:pt x="218" y="731"/>
                </a:cubicBezTo>
                <a:cubicBezTo>
                  <a:pt x="231" y="819"/>
                  <a:pt x="372" y="819"/>
                  <a:pt x="386" y="731"/>
                </a:cubicBezTo>
                <a:cubicBezTo>
                  <a:pt x="394" y="680"/>
                  <a:pt x="364" y="675"/>
                  <a:pt x="347" y="638"/>
                </a:cubicBezTo>
                <a:cubicBezTo>
                  <a:pt x="339" y="619"/>
                  <a:pt x="354" y="603"/>
                  <a:pt x="420" y="603"/>
                </a:cubicBezTo>
                <a:cubicBezTo>
                  <a:pt x="603" y="603"/>
                  <a:pt x="603" y="603"/>
                  <a:pt x="603" y="603"/>
                </a:cubicBezTo>
                <a:cubicBezTo>
                  <a:pt x="603" y="420"/>
                  <a:pt x="603" y="420"/>
                  <a:pt x="603" y="420"/>
                </a:cubicBezTo>
                <a:cubicBezTo>
                  <a:pt x="603" y="354"/>
                  <a:pt x="619" y="338"/>
                  <a:pt x="639" y="347"/>
                </a:cubicBezTo>
                <a:cubicBezTo>
                  <a:pt x="675" y="364"/>
                  <a:pt x="680" y="393"/>
                  <a:pt x="731" y="385"/>
                </a:cubicBezTo>
                <a:cubicBezTo>
                  <a:pt x="819" y="372"/>
                  <a:pt x="819" y="231"/>
                  <a:pt x="731" y="217"/>
                </a:cubicBezTo>
                <a:cubicBezTo>
                  <a:pt x="680" y="209"/>
                  <a:pt x="675" y="239"/>
                  <a:pt x="639" y="256"/>
                </a:cubicBezTo>
                <a:cubicBezTo>
                  <a:pt x="619" y="264"/>
                  <a:pt x="603" y="249"/>
                  <a:pt x="603" y="183"/>
                </a:cubicBezTo>
                <a:cubicBezTo>
                  <a:pt x="603" y="0"/>
                  <a:pt x="603" y="0"/>
                  <a:pt x="603" y="0"/>
                </a:cubicBezTo>
                <a:cubicBezTo>
                  <a:pt x="420" y="0"/>
                  <a:pt x="420" y="0"/>
                  <a:pt x="420" y="0"/>
                </a:cubicBezTo>
                <a:cubicBezTo>
                  <a:pt x="354" y="0"/>
                  <a:pt x="339" y="16"/>
                  <a:pt x="347" y="35"/>
                </a:cubicBezTo>
                <a:cubicBezTo>
                  <a:pt x="364" y="72"/>
                  <a:pt x="394" y="76"/>
                  <a:pt x="386" y="128"/>
                </a:cubicBezTo>
                <a:cubicBezTo>
                  <a:pt x="372" y="216"/>
                  <a:pt x="231" y="216"/>
                  <a:pt x="218" y="128"/>
                </a:cubicBezTo>
                <a:cubicBezTo>
                  <a:pt x="210" y="76"/>
                  <a:pt x="239" y="72"/>
                  <a:pt x="256" y="35"/>
                </a:cubicBezTo>
                <a:cubicBezTo>
                  <a:pt x="265" y="16"/>
                  <a:pt x="249" y="0"/>
                  <a:pt x="18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249"/>
                  <a:pt x="16" y="264"/>
                  <a:pt x="35" y="256"/>
                </a:cubicBezTo>
                <a:cubicBezTo>
                  <a:pt x="72" y="239"/>
                  <a:pt x="77" y="209"/>
                  <a:pt x="128" y="217"/>
                </a:cubicBezTo>
                <a:cubicBezTo>
                  <a:pt x="216" y="231"/>
                  <a:pt x="216" y="372"/>
                  <a:pt x="128" y="385"/>
                </a:cubicBezTo>
                <a:cubicBezTo>
                  <a:pt x="77" y="393"/>
                  <a:pt x="72" y="364"/>
                  <a:pt x="35" y="347"/>
                </a:cubicBezTo>
                <a:cubicBezTo>
                  <a:pt x="16" y="338"/>
                  <a:pt x="0" y="354"/>
                  <a:pt x="0" y="420"/>
                </a:cubicBezTo>
                <a:cubicBezTo>
                  <a:pt x="0" y="603"/>
                  <a:pt x="0" y="603"/>
                  <a:pt x="0" y="603"/>
                </a:cubicBezTo>
                <a:lnTo>
                  <a:pt x="183" y="603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lear Sans" panose="020B0503030202020304" pitchFamily="34" charset="0"/>
            </a:endParaRPr>
          </a:p>
        </p:txBody>
      </p:sp>
      <p:sp>
        <p:nvSpPr>
          <p:cNvPr id="2125" name="Freeform 77"/>
          <p:cNvSpPr/>
          <p:nvPr/>
        </p:nvSpPr>
        <p:spPr bwMode="auto">
          <a:xfrm>
            <a:off x="4134320" y="1747227"/>
            <a:ext cx="2277533" cy="2275417"/>
          </a:xfrm>
          <a:custGeom>
            <a:avLst/>
            <a:gdLst/>
            <a:ahLst/>
            <a:cxnLst>
              <a:cxn ang="0">
                <a:pos x="183" y="216"/>
              </a:cxn>
              <a:cxn ang="0">
                <a:pos x="256" y="180"/>
              </a:cxn>
              <a:cxn ang="0">
                <a:pos x="217" y="88"/>
              </a:cxn>
              <a:cxn ang="0">
                <a:pos x="385" y="88"/>
              </a:cxn>
              <a:cxn ang="0">
                <a:pos x="347" y="180"/>
              </a:cxn>
              <a:cxn ang="0">
                <a:pos x="420" y="216"/>
              </a:cxn>
              <a:cxn ang="0">
                <a:pos x="603" y="216"/>
              </a:cxn>
              <a:cxn ang="0">
                <a:pos x="603" y="399"/>
              </a:cxn>
              <a:cxn ang="0">
                <a:pos x="638" y="472"/>
              </a:cxn>
              <a:cxn ang="0">
                <a:pos x="731" y="433"/>
              </a:cxn>
              <a:cxn ang="0">
                <a:pos x="731" y="601"/>
              </a:cxn>
              <a:cxn ang="0">
                <a:pos x="638" y="563"/>
              </a:cxn>
              <a:cxn ang="0">
                <a:pos x="603" y="636"/>
              </a:cxn>
              <a:cxn ang="0">
                <a:pos x="603" y="819"/>
              </a:cxn>
              <a:cxn ang="0">
                <a:pos x="420" y="819"/>
              </a:cxn>
              <a:cxn ang="0">
                <a:pos x="347" y="784"/>
              </a:cxn>
              <a:cxn ang="0">
                <a:pos x="385" y="691"/>
              </a:cxn>
              <a:cxn ang="0">
                <a:pos x="217" y="691"/>
              </a:cxn>
              <a:cxn ang="0">
                <a:pos x="256" y="784"/>
              </a:cxn>
              <a:cxn ang="0">
                <a:pos x="183" y="819"/>
              </a:cxn>
              <a:cxn ang="0">
                <a:pos x="0" y="819"/>
              </a:cxn>
              <a:cxn ang="0">
                <a:pos x="0" y="636"/>
              </a:cxn>
              <a:cxn ang="0">
                <a:pos x="35" y="563"/>
              </a:cxn>
              <a:cxn ang="0">
                <a:pos x="128" y="601"/>
              </a:cxn>
              <a:cxn ang="0">
                <a:pos x="128" y="433"/>
              </a:cxn>
              <a:cxn ang="0">
                <a:pos x="35" y="472"/>
              </a:cxn>
              <a:cxn ang="0">
                <a:pos x="0" y="399"/>
              </a:cxn>
              <a:cxn ang="0">
                <a:pos x="0" y="216"/>
              </a:cxn>
              <a:cxn ang="0">
                <a:pos x="183" y="216"/>
              </a:cxn>
            </a:cxnLst>
            <a:rect l="0" t="0" r="r" b="b"/>
            <a:pathLst>
              <a:path w="819" h="819">
                <a:moveTo>
                  <a:pt x="183" y="216"/>
                </a:moveTo>
                <a:cubicBezTo>
                  <a:pt x="249" y="216"/>
                  <a:pt x="264" y="200"/>
                  <a:pt x="256" y="180"/>
                </a:cubicBezTo>
                <a:cubicBezTo>
                  <a:pt x="239" y="144"/>
                  <a:pt x="209" y="139"/>
                  <a:pt x="217" y="88"/>
                </a:cubicBezTo>
                <a:cubicBezTo>
                  <a:pt x="231" y="0"/>
                  <a:pt x="372" y="0"/>
                  <a:pt x="385" y="88"/>
                </a:cubicBezTo>
                <a:cubicBezTo>
                  <a:pt x="393" y="139"/>
                  <a:pt x="364" y="144"/>
                  <a:pt x="347" y="180"/>
                </a:cubicBezTo>
                <a:cubicBezTo>
                  <a:pt x="338" y="200"/>
                  <a:pt x="354" y="216"/>
                  <a:pt x="420" y="216"/>
                </a:cubicBezTo>
                <a:cubicBezTo>
                  <a:pt x="603" y="216"/>
                  <a:pt x="603" y="216"/>
                  <a:pt x="603" y="216"/>
                </a:cubicBezTo>
                <a:cubicBezTo>
                  <a:pt x="603" y="399"/>
                  <a:pt x="603" y="399"/>
                  <a:pt x="603" y="399"/>
                </a:cubicBezTo>
                <a:cubicBezTo>
                  <a:pt x="603" y="465"/>
                  <a:pt x="619" y="480"/>
                  <a:pt x="638" y="472"/>
                </a:cubicBezTo>
                <a:cubicBezTo>
                  <a:pt x="675" y="455"/>
                  <a:pt x="680" y="425"/>
                  <a:pt x="731" y="433"/>
                </a:cubicBezTo>
                <a:cubicBezTo>
                  <a:pt x="819" y="447"/>
                  <a:pt x="819" y="588"/>
                  <a:pt x="731" y="601"/>
                </a:cubicBezTo>
                <a:cubicBezTo>
                  <a:pt x="680" y="609"/>
                  <a:pt x="675" y="580"/>
                  <a:pt x="638" y="563"/>
                </a:cubicBezTo>
                <a:cubicBezTo>
                  <a:pt x="619" y="554"/>
                  <a:pt x="603" y="570"/>
                  <a:pt x="603" y="636"/>
                </a:cubicBezTo>
                <a:cubicBezTo>
                  <a:pt x="603" y="819"/>
                  <a:pt x="603" y="819"/>
                  <a:pt x="603" y="819"/>
                </a:cubicBezTo>
                <a:cubicBezTo>
                  <a:pt x="420" y="819"/>
                  <a:pt x="420" y="819"/>
                  <a:pt x="420" y="819"/>
                </a:cubicBezTo>
                <a:cubicBezTo>
                  <a:pt x="354" y="819"/>
                  <a:pt x="338" y="803"/>
                  <a:pt x="347" y="784"/>
                </a:cubicBezTo>
                <a:cubicBezTo>
                  <a:pt x="364" y="747"/>
                  <a:pt x="393" y="742"/>
                  <a:pt x="385" y="691"/>
                </a:cubicBezTo>
                <a:cubicBezTo>
                  <a:pt x="372" y="603"/>
                  <a:pt x="231" y="603"/>
                  <a:pt x="217" y="691"/>
                </a:cubicBezTo>
                <a:cubicBezTo>
                  <a:pt x="209" y="742"/>
                  <a:pt x="239" y="747"/>
                  <a:pt x="256" y="784"/>
                </a:cubicBezTo>
                <a:cubicBezTo>
                  <a:pt x="264" y="803"/>
                  <a:pt x="249" y="819"/>
                  <a:pt x="183" y="819"/>
                </a:cubicBezTo>
                <a:cubicBezTo>
                  <a:pt x="0" y="819"/>
                  <a:pt x="0" y="819"/>
                  <a:pt x="0" y="819"/>
                </a:cubicBezTo>
                <a:cubicBezTo>
                  <a:pt x="0" y="636"/>
                  <a:pt x="0" y="636"/>
                  <a:pt x="0" y="636"/>
                </a:cubicBezTo>
                <a:cubicBezTo>
                  <a:pt x="0" y="570"/>
                  <a:pt x="16" y="554"/>
                  <a:pt x="35" y="563"/>
                </a:cubicBezTo>
                <a:cubicBezTo>
                  <a:pt x="72" y="580"/>
                  <a:pt x="76" y="609"/>
                  <a:pt x="128" y="601"/>
                </a:cubicBezTo>
                <a:cubicBezTo>
                  <a:pt x="216" y="588"/>
                  <a:pt x="216" y="447"/>
                  <a:pt x="128" y="433"/>
                </a:cubicBezTo>
                <a:cubicBezTo>
                  <a:pt x="76" y="425"/>
                  <a:pt x="72" y="455"/>
                  <a:pt x="35" y="472"/>
                </a:cubicBezTo>
                <a:cubicBezTo>
                  <a:pt x="16" y="480"/>
                  <a:pt x="0" y="465"/>
                  <a:pt x="0" y="399"/>
                </a:cubicBezTo>
                <a:cubicBezTo>
                  <a:pt x="0" y="216"/>
                  <a:pt x="0" y="216"/>
                  <a:pt x="0" y="216"/>
                </a:cubicBezTo>
                <a:lnTo>
                  <a:pt x="183" y="216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lear Sans" panose="020B0503030202020304" pitchFamily="34" charset="0"/>
            </a:endParaRPr>
          </a:p>
        </p:txBody>
      </p:sp>
      <p:sp>
        <p:nvSpPr>
          <p:cNvPr id="2127" name="Freeform 79"/>
          <p:cNvSpPr/>
          <p:nvPr/>
        </p:nvSpPr>
        <p:spPr bwMode="auto">
          <a:xfrm>
            <a:off x="5209587" y="4022644"/>
            <a:ext cx="2277533" cy="2277533"/>
          </a:xfrm>
          <a:custGeom>
            <a:avLst/>
            <a:gdLst/>
            <a:ahLst/>
            <a:cxnLst>
              <a:cxn ang="0">
                <a:pos x="216" y="420"/>
              </a:cxn>
              <a:cxn ang="0">
                <a:pos x="181" y="347"/>
              </a:cxn>
              <a:cxn ang="0">
                <a:pos x="88" y="386"/>
              </a:cxn>
              <a:cxn ang="0">
                <a:pos x="88" y="218"/>
              </a:cxn>
              <a:cxn ang="0">
                <a:pos x="181" y="256"/>
              </a:cxn>
              <a:cxn ang="0">
                <a:pos x="216" y="183"/>
              </a:cxn>
              <a:cxn ang="0">
                <a:pos x="216" y="0"/>
              </a:cxn>
              <a:cxn ang="0">
                <a:pos x="399" y="0"/>
              </a:cxn>
              <a:cxn ang="0">
                <a:pos x="472" y="35"/>
              </a:cxn>
              <a:cxn ang="0">
                <a:pos x="434" y="128"/>
              </a:cxn>
              <a:cxn ang="0">
                <a:pos x="602" y="128"/>
              </a:cxn>
              <a:cxn ang="0">
                <a:pos x="563" y="35"/>
              </a:cxn>
              <a:cxn ang="0">
                <a:pos x="636" y="0"/>
              </a:cxn>
              <a:cxn ang="0">
                <a:pos x="819" y="0"/>
              </a:cxn>
              <a:cxn ang="0">
                <a:pos x="819" y="183"/>
              </a:cxn>
              <a:cxn ang="0">
                <a:pos x="784" y="256"/>
              </a:cxn>
              <a:cxn ang="0">
                <a:pos x="691" y="218"/>
              </a:cxn>
              <a:cxn ang="0">
                <a:pos x="691" y="386"/>
              </a:cxn>
              <a:cxn ang="0">
                <a:pos x="784" y="347"/>
              </a:cxn>
              <a:cxn ang="0">
                <a:pos x="819" y="420"/>
              </a:cxn>
              <a:cxn ang="0">
                <a:pos x="819" y="603"/>
              </a:cxn>
              <a:cxn ang="0">
                <a:pos x="636" y="603"/>
              </a:cxn>
              <a:cxn ang="0">
                <a:pos x="563" y="639"/>
              </a:cxn>
              <a:cxn ang="0">
                <a:pos x="602" y="731"/>
              </a:cxn>
              <a:cxn ang="0">
                <a:pos x="434" y="731"/>
              </a:cxn>
              <a:cxn ang="0">
                <a:pos x="472" y="639"/>
              </a:cxn>
              <a:cxn ang="0">
                <a:pos x="399" y="603"/>
              </a:cxn>
              <a:cxn ang="0">
                <a:pos x="216" y="603"/>
              </a:cxn>
              <a:cxn ang="0">
                <a:pos x="216" y="420"/>
              </a:cxn>
            </a:cxnLst>
            <a:rect l="0" t="0" r="r" b="b"/>
            <a:pathLst>
              <a:path w="819" h="819">
                <a:moveTo>
                  <a:pt x="216" y="420"/>
                </a:moveTo>
                <a:cubicBezTo>
                  <a:pt x="216" y="354"/>
                  <a:pt x="200" y="339"/>
                  <a:pt x="181" y="347"/>
                </a:cubicBezTo>
                <a:cubicBezTo>
                  <a:pt x="144" y="364"/>
                  <a:pt x="139" y="394"/>
                  <a:pt x="88" y="386"/>
                </a:cubicBezTo>
                <a:cubicBezTo>
                  <a:pt x="0" y="372"/>
                  <a:pt x="0" y="231"/>
                  <a:pt x="88" y="218"/>
                </a:cubicBezTo>
                <a:cubicBezTo>
                  <a:pt x="139" y="210"/>
                  <a:pt x="144" y="239"/>
                  <a:pt x="181" y="256"/>
                </a:cubicBezTo>
                <a:cubicBezTo>
                  <a:pt x="200" y="265"/>
                  <a:pt x="216" y="249"/>
                  <a:pt x="216" y="183"/>
                </a:cubicBezTo>
                <a:cubicBezTo>
                  <a:pt x="216" y="0"/>
                  <a:pt x="216" y="0"/>
                  <a:pt x="216" y="0"/>
                </a:cubicBezTo>
                <a:cubicBezTo>
                  <a:pt x="399" y="0"/>
                  <a:pt x="399" y="0"/>
                  <a:pt x="399" y="0"/>
                </a:cubicBezTo>
                <a:cubicBezTo>
                  <a:pt x="465" y="0"/>
                  <a:pt x="481" y="16"/>
                  <a:pt x="472" y="35"/>
                </a:cubicBezTo>
                <a:cubicBezTo>
                  <a:pt x="455" y="72"/>
                  <a:pt x="426" y="77"/>
                  <a:pt x="434" y="128"/>
                </a:cubicBezTo>
                <a:cubicBezTo>
                  <a:pt x="447" y="216"/>
                  <a:pt x="588" y="216"/>
                  <a:pt x="602" y="128"/>
                </a:cubicBezTo>
                <a:cubicBezTo>
                  <a:pt x="610" y="77"/>
                  <a:pt x="580" y="72"/>
                  <a:pt x="563" y="35"/>
                </a:cubicBezTo>
                <a:cubicBezTo>
                  <a:pt x="555" y="16"/>
                  <a:pt x="570" y="0"/>
                  <a:pt x="636" y="0"/>
                </a:cubicBezTo>
                <a:cubicBezTo>
                  <a:pt x="819" y="0"/>
                  <a:pt x="819" y="0"/>
                  <a:pt x="819" y="0"/>
                </a:cubicBezTo>
                <a:cubicBezTo>
                  <a:pt x="819" y="183"/>
                  <a:pt x="819" y="183"/>
                  <a:pt x="819" y="183"/>
                </a:cubicBezTo>
                <a:cubicBezTo>
                  <a:pt x="819" y="249"/>
                  <a:pt x="803" y="265"/>
                  <a:pt x="784" y="256"/>
                </a:cubicBezTo>
                <a:cubicBezTo>
                  <a:pt x="747" y="239"/>
                  <a:pt x="743" y="210"/>
                  <a:pt x="691" y="218"/>
                </a:cubicBezTo>
                <a:cubicBezTo>
                  <a:pt x="603" y="231"/>
                  <a:pt x="603" y="372"/>
                  <a:pt x="691" y="386"/>
                </a:cubicBezTo>
                <a:cubicBezTo>
                  <a:pt x="743" y="394"/>
                  <a:pt x="747" y="364"/>
                  <a:pt x="784" y="347"/>
                </a:cubicBezTo>
                <a:cubicBezTo>
                  <a:pt x="803" y="339"/>
                  <a:pt x="819" y="354"/>
                  <a:pt x="819" y="420"/>
                </a:cubicBezTo>
                <a:cubicBezTo>
                  <a:pt x="819" y="603"/>
                  <a:pt x="819" y="603"/>
                  <a:pt x="819" y="603"/>
                </a:cubicBezTo>
                <a:cubicBezTo>
                  <a:pt x="636" y="603"/>
                  <a:pt x="636" y="603"/>
                  <a:pt x="636" y="603"/>
                </a:cubicBezTo>
                <a:cubicBezTo>
                  <a:pt x="570" y="603"/>
                  <a:pt x="555" y="619"/>
                  <a:pt x="563" y="639"/>
                </a:cubicBezTo>
                <a:cubicBezTo>
                  <a:pt x="580" y="675"/>
                  <a:pt x="610" y="680"/>
                  <a:pt x="602" y="731"/>
                </a:cubicBezTo>
                <a:cubicBezTo>
                  <a:pt x="588" y="819"/>
                  <a:pt x="447" y="819"/>
                  <a:pt x="434" y="731"/>
                </a:cubicBezTo>
                <a:cubicBezTo>
                  <a:pt x="426" y="680"/>
                  <a:pt x="455" y="675"/>
                  <a:pt x="472" y="639"/>
                </a:cubicBezTo>
                <a:cubicBezTo>
                  <a:pt x="481" y="619"/>
                  <a:pt x="465" y="603"/>
                  <a:pt x="399" y="603"/>
                </a:cubicBezTo>
                <a:cubicBezTo>
                  <a:pt x="216" y="603"/>
                  <a:pt x="216" y="603"/>
                  <a:pt x="216" y="603"/>
                </a:cubicBezTo>
                <a:lnTo>
                  <a:pt x="216" y="420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lear Sans" panose="020B0503030202020304" pitchFamily="34" charset="0"/>
            </a:endParaRPr>
          </a:p>
        </p:txBody>
      </p:sp>
      <p:sp>
        <p:nvSpPr>
          <p:cNvPr id="92" name="Text Placeholder 3"/>
          <p:cNvSpPr txBox="1"/>
          <p:nvPr/>
        </p:nvSpPr>
        <p:spPr>
          <a:xfrm>
            <a:off x="4750832" y="2917489"/>
            <a:ext cx="506550" cy="49244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Text Placeholder 3"/>
          <p:cNvSpPr txBox="1"/>
          <p:nvPr/>
        </p:nvSpPr>
        <p:spPr>
          <a:xfrm>
            <a:off x="4737626" y="4528068"/>
            <a:ext cx="506550" cy="49244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Text Placeholder 3"/>
          <p:cNvSpPr txBox="1"/>
          <p:nvPr/>
        </p:nvSpPr>
        <p:spPr>
          <a:xfrm>
            <a:off x="6350360" y="4650824"/>
            <a:ext cx="506550" cy="49244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Text Placeholder 3"/>
          <p:cNvSpPr txBox="1"/>
          <p:nvPr/>
        </p:nvSpPr>
        <p:spPr>
          <a:xfrm>
            <a:off x="6417780" y="2999504"/>
            <a:ext cx="506550" cy="49244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990195" y="2567524"/>
            <a:ext cx="2874305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sz="13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97"/>
          <p:cNvSpPr txBox="1"/>
          <p:nvPr/>
        </p:nvSpPr>
        <p:spPr>
          <a:xfrm>
            <a:off x="990195" y="2999318"/>
            <a:ext cx="2677388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97"/>
          <p:cNvSpPr txBox="1"/>
          <p:nvPr/>
        </p:nvSpPr>
        <p:spPr>
          <a:xfrm>
            <a:off x="990195" y="4579015"/>
            <a:ext cx="2874305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sz="13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97"/>
          <p:cNvSpPr txBox="1"/>
          <p:nvPr/>
        </p:nvSpPr>
        <p:spPr>
          <a:xfrm>
            <a:off x="990195" y="5010809"/>
            <a:ext cx="2677388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97"/>
          <p:cNvSpPr txBox="1"/>
          <p:nvPr/>
        </p:nvSpPr>
        <p:spPr>
          <a:xfrm>
            <a:off x="8327500" y="4579015"/>
            <a:ext cx="2874305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sz="13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97"/>
          <p:cNvSpPr txBox="1"/>
          <p:nvPr/>
        </p:nvSpPr>
        <p:spPr>
          <a:xfrm>
            <a:off x="8327500" y="5010809"/>
            <a:ext cx="2730410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97"/>
          <p:cNvSpPr txBox="1"/>
          <p:nvPr/>
        </p:nvSpPr>
        <p:spPr>
          <a:xfrm>
            <a:off x="8327500" y="2567524"/>
            <a:ext cx="2874305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sz="13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97"/>
          <p:cNvSpPr txBox="1"/>
          <p:nvPr/>
        </p:nvSpPr>
        <p:spPr>
          <a:xfrm>
            <a:off x="8327500" y="2999318"/>
            <a:ext cx="2730410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5"/>
          <p:cNvSpPr txBox="1"/>
          <p:nvPr/>
        </p:nvSpPr>
        <p:spPr>
          <a:xfrm>
            <a:off x="69112" y="118667"/>
            <a:ext cx="3081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工作规划展望</a:t>
            </a:r>
            <a:endParaRPr lang="zh-CN" altLang="en-US" sz="28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Elbow Connector 1"/>
          <p:cNvCxnSpPr/>
          <p:nvPr/>
        </p:nvCxnSpPr>
        <p:spPr>
          <a:xfrm rot="5400000" flipH="1" flipV="1">
            <a:off x="2969759" y="2979131"/>
            <a:ext cx="239384" cy="2653619"/>
          </a:xfrm>
          <a:prstGeom prst="bentConnector2">
            <a:avLst/>
          </a:prstGeom>
          <a:ln>
            <a:solidFill>
              <a:schemeClr val="bg1"/>
            </a:solidFill>
            <a:headEnd type="oval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1832091" y="1673237"/>
            <a:ext cx="3820657" cy="606225"/>
            <a:chOff x="687602" y="840984"/>
            <a:chExt cx="3554105" cy="682225"/>
          </a:xfrm>
          <a:effectLst/>
        </p:grpSpPr>
        <p:cxnSp>
          <p:nvCxnSpPr>
            <p:cNvPr id="4" name="Straight Connector 3"/>
            <p:cNvCxnSpPr/>
            <p:nvPr/>
          </p:nvCxnSpPr>
          <p:spPr>
            <a:xfrm flipV="1">
              <a:off x="4231411" y="840984"/>
              <a:ext cx="0" cy="459861"/>
            </a:xfrm>
            <a:prstGeom prst="line">
              <a:avLst/>
            </a:prstGeom>
            <a:ln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 flipH="1">
              <a:off x="687602" y="853440"/>
              <a:ext cx="3554105" cy="0"/>
            </a:xfrm>
            <a:prstGeom prst="line">
              <a:avLst/>
            </a:prstGeom>
            <a:ln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697641" y="840984"/>
              <a:ext cx="0" cy="682225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/>
          <p:cNvGrpSpPr/>
          <p:nvPr/>
        </p:nvGrpSpPr>
        <p:grpSpPr>
          <a:xfrm>
            <a:off x="7735086" y="1848880"/>
            <a:ext cx="2501232" cy="1432427"/>
            <a:chOff x="7661892" y="1982230"/>
            <a:chExt cx="2501232" cy="143242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7661892" y="3401802"/>
              <a:ext cx="281570" cy="0"/>
            </a:xfrm>
            <a:prstGeom prst="line">
              <a:avLst/>
            </a:prstGeom>
            <a:ln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V="1">
              <a:off x="7940049" y="1982971"/>
              <a:ext cx="0" cy="1431686"/>
            </a:xfrm>
            <a:prstGeom prst="line">
              <a:avLst/>
            </a:prstGeom>
            <a:ln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7933223" y="1995874"/>
              <a:ext cx="2229901" cy="0"/>
            </a:xfrm>
            <a:prstGeom prst="line">
              <a:avLst/>
            </a:prstGeom>
            <a:ln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V="1">
              <a:off x="10154722" y="1982230"/>
              <a:ext cx="0" cy="273800"/>
            </a:xfrm>
            <a:prstGeom prst="line">
              <a:avLst/>
            </a:prstGeom>
            <a:ln>
              <a:solidFill>
                <a:schemeClr val="bg1"/>
              </a:solidFill>
              <a:headEnd type="oval" w="med" len="med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/>
          <p:cNvGrpSpPr/>
          <p:nvPr/>
        </p:nvGrpSpPr>
        <p:grpSpPr>
          <a:xfrm>
            <a:off x="6523318" y="3982565"/>
            <a:ext cx="3658298" cy="1899044"/>
            <a:chOff x="6496424" y="4011740"/>
            <a:chExt cx="3658298" cy="1899044"/>
          </a:xfrm>
        </p:grpSpPr>
        <p:cxnSp>
          <p:nvCxnSpPr>
            <p:cNvPr id="13" name="Straight Connector 12"/>
            <p:cNvCxnSpPr/>
            <p:nvPr/>
          </p:nvCxnSpPr>
          <p:spPr>
            <a:xfrm>
              <a:off x="6496424" y="5871209"/>
              <a:ext cx="1309384" cy="0"/>
            </a:xfrm>
            <a:prstGeom prst="line">
              <a:avLst/>
            </a:prstGeom>
            <a:ln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V="1">
              <a:off x="6496424" y="5450469"/>
              <a:ext cx="0" cy="432276"/>
            </a:xfrm>
            <a:prstGeom prst="line">
              <a:avLst/>
            </a:prstGeom>
            <a:ln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V="1">
              <a:off x="7812187" y="4061998"/>
              <a:ext cx="0" cy="1848786"/>
            </a:xfrm>
            <a:prstGeom prst="line">
              <a:avLst/>
            </a:prstGeom>
            <a:ln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V="1">
              <a:off x="7807868" y="4026764"/>
              <a:ext cx="2346853" cy="47601"/>
            </a:xfrm>
            <a:prstGeom prst="line">
              <a:avLst/>
            </a:prstGeom>
            <a:ln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flipV="1">
              <a:off x="10154722" y="4011740"/>
              <a:ext cx="0" cy="432276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Group 47"/>
          <p:cNvGrpSpPr/>
          <p:nvPr/>
        </p:nvGrpSpPr>
        <p:grpSpPr>
          <a:xfrm>
            <a:off x="903289" y="2493546"/>
            <a:ext cx="2955174" cy="947516"/>
            <a:chOff x="1603804" y="2220559"/>
            <a:chExt cx="2955174" cy="947516"/>
          </a:xfrm>
        </p:grpSpPr>
        <p:sp>
          <p:nvSpPr>
            <p:cNvPr id="49" name="Text Placeholder 2"/>
            <p:cNvSpPr txBox="1"/>
            <p:nvPr/>
          </p:nvSpPr>
          <p:spPr>
            <a:xfrm>
              <a:off x="1603804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l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在此添加你的标题</a:t>
              </a:r>
              <a:endParaRPr lang="en-US" altLang="zh-CN" sz="21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1679271" y="2559832"/>
              <a:ext cx="2879707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单击此处编辑您要的内容，建议您在展示时用微软雅黑字体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903289" y="4629216"/>
            <a:ext cx="2955174" cy="947516"/>
            <a:chOff x="1603804" y="2220559"/>
            <a:chExt cx="2955174" cy="947516"/>
          </a:xfrm>
        </p:grpSpPr>
        <p:sp>
          <p:nvSpPr>
            <p:cNvPr id="52" name="Text Placeholder 2"/>
            <p:cNvSpPr txBox="1"/>
            <p:nvPr/>
          </p:nvSpPr>
          <p:spPr>
            <a:xfrm>
              <a:off x="1603804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l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在此添加你的标题</a:t>
              </a:r>
              <a:endParaRPr lang="en-US" altLang="zh-CN" sz="21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1679271" y="2559832"/>
              <a:ext cx="2879707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单击此处编辑您要的内容，建议您在展示时用微软雅黑字体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8198546" y="4538545"/>
            <a:ext cx="2959965" cy="947516"/>
            <a:chOff x="1679271" y="2220559"/>
            <a:chExt cx="2959965" cy="947516"/>
          </a:xfrm>
        </p:grpSpPr>
        <p:sp>
          <p:nvSpPr>
            <p:cNvPr id="55" name="Text Placeholder 2"/>
            <p:cNvSpPr txBox="1"/>
            <p:nvPr/>
          </p:nvSpPr>
          <p:spPr>
            <a:xfrm>
              <a:off x="2625776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在此添加你的标题</a:t>
              </a:r>
              <a:endParaRPr lang="en-US" altLang="zh-CN" sz="21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1679271" y="2559832"/>
              <a:ext cx="2879707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单击此处编辑您要的内容，建议您在展示时用微软雅黑字体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8198546" y="2348368"/>
            <a:ext cx="2959965" cy="947516"/>
            <a:chOff x="1679271" y="2220559"/>
            <a:chExt cx="2959965" cy="947516"/>
          </a:xfrm>
        </p:grpSpPr>
        <p:sp>
          <p:nvSpPr>
            <p:cNvPr id="58" name="Text Placeholder 2"/>
            <p:cNvSpPr txBox="1"/>
            <p:nvPr/>
          </p:nvSpPr>
          <p:spPr>
            <a:xfrm>
              <a:off x="2625776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在此添加你的标题</a:t>
              </a:r>
              <a:endParaRPr lang="en-US" altLang="zh-CN" sz="21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1679271" y="2559832"/>
              <a:ext cx="2879707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单击此处编辑您要的内容，建议您在展示时用微软雅黑字体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266588" y="1928705"/>
            <a:ext cx="3641651" cy="3641446"/>
            <a:chOff x="4239694" y="2062055"/>
            <a:chExt cx="3641651" cy="3641446"/>
          </a:xfrm>
        </p:grpSpPr>
        <p:sp>
          <p:nvSpPr>
            <p:cNvPr id="41" name="Freeform 3"/>
            <p:cNvSpPr>
              <a:spLocks noChangeArrowheads="1"/>
            </p:cNvSpPr>
            <p:nvPr/>
          </p:nvSpPr>
          <p:spPr bwMode="auto">
            <a:xfrm rot="13978264">
              <a:off x="4253123" y="3386157"/>
              <a:ext cx="1860057" cy="1886915"/>
            </a:xfrm>
            <a:custGeom>
              <a:avLst/>
              <a:gdLst>
                <a:gd name="T0" fmla="*/ 3563 w 10688"/>
                <a:gd name="T1" fmla="*/ 7062 h 10844"/>
                <a:gd name="T2" fmla="*/ 3563 w 10688"/>
                <a:gd name="T3" fmla="*/ 7062 h 10844"/>
                <a:gd name="T4" fmla="*/ 4563 w 10688"/>
                <a:gd name="T5" fmla="*/ 10749 h 10844"/>
                <a:gd name="T6" fmla="*/ 7937 w 10688"/>
                <a:gd name="T7" fmla="*/ 9812 h 10844"/>
                <a:gd name="T8" fmla="*/ 9062 w 10688"/>
                <a:gd name="T9" fmla="*/ 2782 h 10844"/>
                <a:gd name="T10" fmla="*/ 2032 w 10688"/>
                <a:gd name="T11" fmla="*/ 1626 h 10844"/>
                <a:gd name="T12" fmla="*/ 0 w 10688"/>
                <a:gd name="T13" fmla="*/ 4907 h 10844"/>
                <a:gd name="T14" fmla="*/ 3563 w 10688"/>
                <a:gd name="T15" fmla="*/ 7062 h 10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88" h="10844">
                  <a:moveTo>
                    <a:pt x="3563" y="7062"/>
                  </a:moveTo>
                  <a:lnTo>
                    <a:pt x="3563" y="7062"/>
                  </a:lnTo>
                  <a:cubicBezTo>
                    <a:pt x="4375" y="8187"/>
                    <a:pt x="4688" y="9500"/>
                    <a:pt x="4563" y="10749"/>
                  </a:cubicBezTo>
                  <a:cubicBezTo>
                    <a:pt x="5718" y="10843"/>
                    <a:pt x="6906" y="10562"/>
                    <a:pt x="7937" y="9812"/>
                  </a:cubicBezTo>
                  <a:cubicBezTo>
                    <a:pt x="10187" y="8187"/>
                    <a:pt x="10687" y="5032"/>
                    <a:pt x="9062" y="2782"/>
                  </a:cubicBezTo>
                  <a:cubicBezTo>
                    <a:pt x="7437" y="500"/>
                    <a:pt x="4282" y="0"/>
                    <a:pt x="2032" y="1626"/>
                  </a:cubicBezTo>
                  <a:cubicBezTo>
                    <a:pt x="907" y="2438"/>
                    <a:pt x="219" y="3657"/>
                    <a:pt x="0" y="4907"/>
                  </a:cubicBezTo>
                  <a:cubicBezTo>
                    <a:pt x="1375" y="5126"/>
                    <a:pt x="2688" y="5843"/>
                    <a:pt x="3563" y="7062"/>
                  </a:cubicBezTo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72000">
                  <a:schemeClr val="bg1">
                    <a:alpha val="0"/>
                  </a:schemeClr>
                </a:gs>
                <a:gs pos="0">
                  <a:schemeClr val="bg1">
                    <a:alpha val="37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endParaRPr>
            </a:p>
          </p:txBody>
        </p:sp>
        <p:sp>
          <p:nvSpPr>
            <p:cNvPr id="39" name="Freeform 3"/>
            <p:cNvSpPr>
              <a:spLocks noChangeArrowheads="1"/>
            </p:cNvSpPr>
            <p:nvPr/>
          </p:nvSpPr>
          <p:spPr bwMode="auto">
            <a:xfrm rot="3202081">
              <a:off x="6007859" y="2501714"/>
              <a:ext cx="1860057" cy="1886915"/>
            </a:xfrm>
            <a:custGeom>
              <a:avLst/>
              <a:gdLst>
                <a:gd name="T0" fmla="*/ 3563 w 10688"/>
                <a:gd name="T1" fmla="*/ 7062 h 10844"/>
                <a:gd name="T2" fmla="*/ 3563 w 10688"/>
                <a:gd name="T3" fmla="*/ 7062 h 10844"/>
                <a:gd name="T4" fmla="*/ 4563 w 10688"/>
                <a:gd name="T5" fmla="*/ 10749 h 10844"/>
                <a:gd name="T6" fmla="*/ 7937 w 10688"/>
                <a:gd name="T7" fmla="*/ 9812 h 10844"/>
                <a:gd name="T8" fmla="*/ 9062 w 10688"/>
                <a:gd name="T9" fmla="*/ 2782 h 10844"/>
                <a:gd name="T10" fmla="*/ 2032 w 10688"/>
                <a:gd name="T11" fmla="*/ 1626 h 10844"/>
                <a:gd name="T12" fmla="*/ 0 w 10688"/>
                <a:gd name="T13" fmla="*/ 4907 h 10844"/>
                <a:gd name="T14" fmla="*/ 3563 w 10688"/>
                <a:gd name="T15" fmla="*/ 7062 h 10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88" h="10844">
                  <a:moveTo>
                    <a:pt x="3563" y="7062"/>
                  </a:moveTo>
                  <a:lnTo>
                    <a:pt x="3563" y="7062"/>
                  </a:lnTo>
                  <a:cubicBezTo>
                    <a:pt x="4375" y="8187"/>
                    <a:pt x="4688" y="9500"/>
                    <a:pt x="4563" y="10749"/>
                  </a:cubicBezTo>
                  <a:cubicBezTo>
                    <a:pt x="5718" y="10843"/>
                    <a:pt x="6906" y="10562"/>
                    <a:pt x="7937" y="9812"/>
                  </a:cubicBezTo>
                  <a:cubicBezTo>
                    <a:pt x="10187" y="8187"/>
                    <a:pt x="10687" y="5032"/>
                    <a:pt x="9062" y="2782"/>
                  </a:cubicBezTo>
                  <a:cubicBezTo>
                    <a:pt x="7437" y="500"/>
                    <a:pt x="4282" y="0"/>
                    <a:pt x="2032" y="1626"/>
                  </a:cubicBezTo>
                  <a:cubicBezTo>
                    <a:pt x="907" y="2438"/>
                    <a:pt x="219" y="3657"/>
                    <a:pt x="0" y="4907"/>
                  </a:cubicBezTo>
                  <a:cubicBezTo>
                    <a:pt x="1375" y="5126"/>
                    <a:pt x="2688" y="5843"/>
                    <a:pt x="3563" y="7062"/>
                  </a:cubicBezTo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72000">
                  <a:schemeClr val="bg1">
                    <a:alpha val="0"/>
                  </a:schemeClr>
                </a:gs>
                <a:gs pos="0">
                  <a:schemeClr val="bg1">
                    <a:alpha val="37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endParaRPr>
            </a:p>
          </p:txBody>
        </p:sp>
        <p:sp>
          <p:nvSpPr>
            <p:cNvPr id="37" name="Freeform 3"/>
            <p:cNvSpPr>
              <a:spLocks noChangeArrowheads="1"/>
            </p:cNvSpPr>
            <p:nvPr/>
          </p:nvSpPr>
          <p:spPr bwMode="auto">
            <a:xfrm rot="19397468">
              <a:off x="4695101" y="2062055"/>
              <a:ext cx="1860057" cy="1886915"/>
            </a:xfrm>
            <a:custGeom>
              <a:avLst/>
              <a:gdLst>
                <a:gd name="T0" fmla="*/ 3563 w 10688"/>
                <a:gd name="T1" fmla="*/ 7062 h 10844"/>
                <a:gd name="T2" fmla="*/ 3563 w 10688"/>
                <a:gd name="T3" fmla="*/ 7062 h 10844"/>
                <a:gd name="T4" fmla="*/ 4563 w 10688"/>
                <a:gd name="T5" fmla="*/ 10749 h 10844"/>
                <a:gd name="T6" fmla="*/ 7937 w 10688"/>
                <a:gd name="T7" fmla="*/ 9812 h 10844"/>
                <a:gd name="T8" fmla="*/ 9062 w 10688"/>
                <a:gd name="T9" fmla="*/ 2782 h 10844"/>
                <a:gd name="T10" fmla="*/ 2032 w 10688"/>
                <a:gd name="T11" fmla="*/ 1626 h 10844"/>
                <a:gd name="T12" fmla="*/ 0 w 10688"/>
                <a:gd name="T13" fmla="*/ 4907 h 10844"/>
                <a:gd name="T14" fmla="*/ 3563 w 10688"/>
                <a:gd name="T15" fmla="*/ 7062 h 10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88" h="10844">
                  <a:moveTo>
                    <a:pt x="3563" y="7062"/>
                  </a:moveTo>
                  <a:lnTo>
                    <a:pt x="3563" y="7062"/>
                  </a:lnTo>
                  <a:cubicBezTo>
                    <a:pt x="4375" y="8187"/>
                    <a:pt x="4688" y="9500"/>
                    <a:pt x="4563" y="10749"/>
                  </a:cubicBezTo>
                  <a:cubicBezTo>
                    <a:pt x="5718" y="10843"/>
                    <a:pt x="6906" y="10562"/>
                    <a:pt x="7937" y="9812"/>
                  </a:cubicBezTo>
                  <a:cubicBezTo>
                    <a:pt x="10187" y="8187"/>
                    <a:pt x="10687" y="5032"/>
                    <a:pt x="9062" y="2782"/>
                  </a:cubicBezTo>
                  <a:cubicBezTo>
                    <a:pt x="7437" y="500"/>
                    <a:pt x="4282" y="0"/>
                    <a:pt x="2032" y="1626"/>
                  </a:cubicBezTo>
                  <a:cubicBezTo>
                    <a:pt x="907" y="2438"/>
                    <a:pt x="219" y="3657"/>
                    <a:pt x="0" y="4907"/>
                  </a:cubicBezTo>
                  <a:cubicBezTo>
                    <a:pt x="1375" y="5126"/>
                    <a:pt x="2688" y="5843"/>
                    <a:pt x="3563" y="7062"/>
                  </a:cubicBezTo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72000">
                  <a:schemeClr val="bg1">
                    <a:alpha val="0"/>
                  </a:schemeClr>
                </a:gs>
                <a:gs pos="0">
                  <a:schemeClr val="bg1">
                    <a:alpha val="37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endParaRPr>
            </a:p>
          </p:txBody>
        </p:sp>
        <p:sp>
          <p:nvSpPr>
            <p:cNvPr id="36" name="Freeform 35"/>
            <p:cNvSpPr>
              <a:spLocks noChangeArrowheads="1"/>
            </p:cNvSpPr>
            <p:nvPr/>
          </p:nvSpPr>
          <p:spPr bwMode="auto">
            <a:xfrm rot="8579122">
              <a:off x="5565189" y="3816586"/>
              <a:ext cx="1860057" cy="1886915"/>
            </a:xfrm>
            <a:custGeom>
              <a:avLst/>
              <a:gdLst>
                <a:gd name="T0" fmla="*/ 3563 w 10688"/>
                <a:gd name="T1" fmla="*/ 7062 h 10844"/>
                <a:gd name="T2" fmla="*/ 3563 w 10688"/>
                <a:gd name="T3" fmla="*/ 7062 h 10844"/>
                <a:gd name="T4" fmla="*/ 4563 w 10688"/>
                <a:gd name="T5" fmla="*/ 10749 h 10844"/>
                <a:gd name="T6" fmla="*/ 7937 w 10688"/>
                <a:gd name="T7" fmla="*/ 9812 h 10844"/>
                <a:gd name="T8" fmla="*/ 9062 w 10688"/>
                <a:gd name="T9" fmla="*/ 2782 h 10844"/>
                <a:gd name="T10" fmla="*/ 2032 w 10688"/>
                <a:gd name="T11" fmla="*/ 1626 h 10844"/>
                <a:gd name="T12" fmla="*/ 0 w 10688"/>
                <a:gd name="T13" fmla="*/ 4907 h 10844"/>
                <a:gd name="T14" fmla="*/ 3563 w 10688"/>
                <a:gd name="T15" fmla="*/ 7062 h 10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88" h="10844">
                  <a:moveTo>
                    <a:pt x="3563" y="7062"/>
                  </a:moveTo>
                  <a:lnTo>
                    <a:pt x="3563" y="7062"/>
                  </a:lnTo>
                  <a:cubicBezTo>
                    <a:pt x="4375" y="8187"/>
                    <a:pt x="4688" y="9500"/>
                    <a:pt x="4563" y="10749"/>
                  </a:cubicBezTo>
                  <a:cubicBezTo>
                    <a:pt x="5718" y="10843"/>
                    <a:pt x="6906" y="10562"/>
                    <a:pt x="7937" y="9812"/>
                  </a:cubicBezTo>
                  <a:cubicBezTo>
                    <a:pt x="10187" y="8187"/>
                    <a:pt x="10687" y="5032"/>
                    <a:pt x="9062" y="2782"/>
                  </a:cubicBezTo>
                  <a:cubicBezTo>
                    <a:pt x="7437" y="500"/>
                    <a:pt x="4282" y="0"/>
                    <a:pt x="2032" y="1626"/>
                  </a:cubicBezTo>
                  <a:cubicBezTo>
                    <a:pt x="907" y="2438"/>
                    <a:pt x="219" y="3657"/>
                    <a:pt x="0" y="4907"/>
                  </a:cubicBezTo>
                  <a:cubicBezTo>
                    <a:pt x="1375" y="5126"/>
                    <a:pt x="2688" y="5843"/>
                    <a:pt x="3563" y="7062"/>
                  </a:cubicBezTo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72000">
                  <a:schemeClr val="bg1">
                    <a:alpha val="0"/>
                  </a:schemeClr>
                </a:gs>
                <a:gs pos="0">
                  <a:schemeClr val="bg1">
                    <a:alpha val="37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endParaRPr>
            </a:p>
          </p:txBody>
        </p:sp>
      </p:grpSp>
      <p:sp>
        <p:nvSpPr>
          <p:cNvPr id="40" name="Freeform 11"/>
          <p:cNvSpPr>
            <a:spLocks noEditPoints="1"/>
          </p:cNvSpPr>
          <p:nvPr/>
        </p:nvSpPr>
        <p:spPr bwMode="auto">
          <a:xfrm>
            <a:off x="4845175" y="3947979"/>
            <a:ext cx="571344" cy="472924"/>
          </a:xfrm>
          <a:custGeom>
            <a:avLst/>
            <a:gdLst>
              <a:gd name="T0" fmla="*/ 260 w 287"/>
              <a:gd name="T1" fmla="*/ 78 h 237"/>
              <a:gd name="T2" fmla="*/ 244 w 287"/>
              <a:gd name="T3" fmla="*/ 94 h 237"/>
              <a:gd name="T4" fmla="*/ 260 w 287"/>
              <a:gd name="T5" fmla="*/ 111 h 237"/>
              <a:gd name="T6" fmla="*/ 277 w 287"/>
              <a:gd name="T7" fmla="*/ 94 h 237"/>
              <a:gd name="T8" fmla="*/ 260 w 287"/>
              <a:gd name="T9" fmla="*/ 78 h 237"/>
              <a:gd name="T10" fmla="*/ 27 w 287"/>
              <a:gd name="T11" fmla="*/ 78 h 237"/>
              <a:gd name="T12" fmla="*/ 11 w 287"/>
              <a:gd name="T13" fmla="*/ 94 h 237"/>
              <a:gd name="T14" fmla="*/ 27 w 287"/>
              <a:gd name="T15" fmla="*/ 111 h 237"/>
              <a:gd name="T16" fmla="*/ 43 w 287"/>
              <a:gd name="T17" fmla="*/ 94 h 237"/>
              <a:gd name="T18" fmla="*/ 27 w 287"/>
              <a:gd name="T19" fmla="*/ 78 h 237"/>
              <a:gd name="T20" fmla="*/ 212 w 287"/>
              <a:gd name="T21" fmla="*/ 49 h 237"/>
              <a:gd name="T22" fmla="*/ 188 w 287"/>
              <a:gd name="T23" fmla="*/ 73 h 237"/>
              <a:gd name="T24" fmla="*/ 212 w 287"/>
              <a:gd name="T25" fmla="*/ 97 h 237"/>
              <a:gd name="T26" fmla="*/ 236 w 287"/>
              <a:gd name="T27" fmla="*/ 73 h 237"/>
              <a:gd name="T28" fmla="*/ 212 w 287"/>
              <a:gd name="T29" fmla="*/ 49 h 237"/>
              <a:gd name="T30" fmla="*/ 287 w 287"/>
              <a:gd name="T31" fmla="*/ 196 h 237"/>
              <a:gd name="T32" fmla="*/ 259 w 287"/>
              <a:gd name="T33" fmla="*/ 196 h 237"/>
              <a:gd name="T34" fmla="*/ 259 w 287"/>
              <a:gd name="T35" fmla="*/ 145 h 237"/>
              <a:gd name="T36" fmla="*/ 253 w 287"/>
              <a:gd name="T37" fmla="*/ 121 h 237"/>
              <a:gd name="T38" fmla="*/ 260 w 287"/>
              <a:gd name="T39" fmla="*/ 120 h 237"/>
              <a:gd name="T40" fmla="*/ 287 w 287"/>
              <a:gd name="T41" fmla="*/ 147 h 237"/>
              <a:gd name="T42" fmla="*/ 287 w 287"/>
              <a:gd name="T43" fmla="*/ 196 h 237"/>
              <a:gd name="T44" fmla="*/ 75 w 287"/>
              <a:gd name="T45" fmla="*/ 49 h 237"/>
              <a:gd name="T46" fmla="*/ 51 w 287"/>
              <a:gd name="T47" fmla="*/ 73 h 237"/>
              <a:gd name="T48" fmla="*/ 75 w 287"/>
              <a:gd name="T49" fmla="*/ 97 h 237"/>
              <a:gd name="T50" fmla="*/ 99 w 287"/>
              <a:gd name="T51" fmla="*/ 73 h 237"/>
              <a:gd name="T52" fmla="*/ 75 w 287"/>
              <a:gd name="T53" fmla="*/ 49 h 237"/>
              <a:gd name="T54" fmla="*/ 27 w 287"/>
              <a:gd name="T55" fmla="*/ 120 h 237"/>
              <a:gd name="T56" fmla="*/ 34 w 287"/>
              <a:gd name="T57" fmla="*/ 121 h 237"/>
              <a:gd name="T58" fmla="*/ 28 w 287"/>
              <a:gd name="T59" fmla="*/ 145 h 237"/>
              <a:gd name="T60" fmla="*/ 28 w 287"/>
              <a:gd name="T61" fmla="*/ 196 h 237"/>
              <a:gd name="T62" fmla="*/ 0 w 287"/>
              <a:gd name="T63" fmla="*/ 196 h 237"/>
              <a:gd name="T64" fmla="*/ 0 w 287"/>
              <a:gd name="T65" fmla="*/ 147 h 237"/>
              <a:gd name="T66" fmla="*/ 27 w 287"/>
              <a:gd name="T67" fmla="*/ 120 h 237"/>
              <a:gd name="T68" fmla="*/ 144 w 287"/>
              <a:gd name="T69" fmla="*/ 0 h 237"/>
              <a:gd name="T70" fmla="*/ 108 w 287"/>
              <a:gd name="T71" fmla="*/ 36 h 237"/>
              <a:gd name="T72" fmla="*/ 144 w 287"/>
              <a:gd name="T73" fmla="*/ 72 h 237"/>
              <a:gd name="T74" fmla="*/ 179 w 287"/>
              <a:gd name="T75" fmla="*/ 36 h 237"/>
              <a:gd name="T76" fmla="*/ 144 w 287"/>
              <a:gd name="T77" fmla="*/ 0 h 237"/>
              <a:gd name="T78" fmla="*/ 251 w 287"/>
              <a:gd name="T79" fmla="*/ 214 h 237"/>
              <a:gd name="T80" fmla="*/ 208 w 287"/>
              <a:gd name="T81" fmla="*/ 214 h 237"/>
              <a:gd name="T82" fmla="*/ 208 w 287"/>
              <a:gd name="T83" fmla="*/ 137 h 237"/>
              <a:gd name="T84" fmla="*/ 201 w 287"/>
              <a:gd name="T85" fmla="*/ 108 h 237"/>
              <a:gd name="T86" fmla="*/ 212 w 287"/>
              <a:gd name="T87" fmla="*/ 106 h 237"/>
              <a:gd name="T88" fmla="*/ 251 w 287"/>
              <a:gd name="T89" fmla="*/ 145 h 237"/>
              <a:gd name="T90" fmla="*/ 251 w 287"/>
              <a:gd name="T91" fmla="*/ 214 h 237"/>
              <a:gd name="T92" fmla="*/ 79 w 287"/>
              <a:gd name="T93" fmla="*/ 137 h 237"/>
              <a:gd name="T94" fmla="*/ 79 w 287"/>
              <a:gd name="T95" fmla="*/ 214 h 237"/>
              <a:gd name="T96" fmla="*/ 37 w 287"/>
              <a:gd name="T97" fmla="*/ 214 h 237"/>
              <a:gd name="T98" fmla="*/ 37 w 287"/>
              <a:gd name="T99" fmla="*/ 145 h 237"/>
              <a:gd name="T100" fmla="*/ 75 w 287"/>
              <a:gd name="T101" fmla="*/ 106 h 237"/>
              <a:gd name="T102" fmla="*/ 86 w 287"/>
              <a:gd name="T103" fmla="*/ 108 h 237"/>
              <a:gd name="T104" fmla="*/ 79 w 287"/>
              <a:gd name="T105" fmla="*/ 137 h 237"/>
              <a:gd name="T106" fmla="*/ 88 w 287"/>
              <a:gd name="T107" fmla="*/ 237 h 237"/>
              <a:gd name="T108" fmla="*/ 200 w 287"/>
              <a:gd name="T109" fmla="*/ 237 h 237"/>
              <a:gd name="T110" fmla="*/ 200 w 287"/>
              <a:gd name="T111" fmla="*/ 137 h 237"/>
              <a:gd name="T112" fmla="*/ 144 w 287"/>
              <a:gd name="T113" fmla="*/ 81 h 237"/>
              <a:gd name="T114" fmla="*/ 88 w 287"/>
              <a:gd name="T115" fmla="*/ 137 h 237"/>
              <a:gd name="T116" fmla="*/ 88 w 287"/>
              <a:gd name="T117" fmla="*/ 237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7" h="237">
                <a:moveTo>
                  <a:pt x="260" y="78"/>
                </a:moveTo>
                <a:cubicBezTo>
                  <a:pt x="251" y="78"/>
                  <a:pt x="244" y="85"/>
                  <a:pt x="244" y="94"/>
                </a:cubicBezTo>
                <a:cubicBezTo>
                  <a:pt x="244" y="103"/>
                  <a:pt x="251" y="111"/>
                  <a:pt x="260" y="111"/>
                </a:cubicBezTo>
                <a:cubicBezTo>
                  <a:pt x="269" y="111"/>
                  <a:pt x="277" y="103"/>
                  <a:pt x="277" y="94"/>
                </a:cubicBezTo>
                <a:cubicBezTo>
                  <a:pt x="277" y="85"/>
                  <a:pt x="269" y="78"/>
                  <a:pt x="260" y="78"/>
                </a:cubicBezTo>
                <a:close/>
                <a:moveTo>
                  <a:pt x="27" y="78"/>
                </a:moveTo>
                <a:cubicBezTo>
                  <a:pt x="18" y="78"/>
                  <a:pt x="11" y="85"/>
                  <a:pt x="11" y="94"/>
                </a:cubicBezTo>
                <a:cubicBezTo>
                  <a:pt x="11" y="103"/>
                  <a:pt x="18" y="111"/>
                  <a:pt x="27" y="111"/>
                </a:cubicBezTo>
                <a:cubicBezTo>
                  <a:pt x="36" y="111"/>
                  <a:pt x="43" y="103"/>
                  <a:pt x="43" y="94"/>
                </a:cubicBezTo>
                <a:cubicBezTo>
                  <a:pt x="43" y="85"/>
                  <a:pt x="36" y="78"/>
                  <a:pt x="27" y="78"/>
                </a:cubicBezTo>
                <a:close/>
                <a:moveTo>
                  <a:pt x="212" y="49"/>
                </a:moveTo>
                <a:cubicBezTo>
                  <a:pt x="199" y="49"/>
                  <a:pt x="188" y="59"/>
                  <a:pt x="188" y="73"/>
                </a:cubicBezTo>
                <a:cubicBezTo>
                  <a:pt x="188" y="86"/>
                  <a:pt x="199" y="97"/>
                  <a:pt x="212" y="97"/>
                </a:cubicBezTo>
                <a:cubicBezTo>
                  <a:pt x="225" y="97"/>
                  <a:pt x="236" y="86"/>
                  <a:pt x="236" y="73"/>
                </a:cubicBezTo>
                <a:cubicBezTo>
                  <a:pt x="236" y="59"/>
                  <a:pt x="225" y="49"/>
                  <a:pt x="212" y="49"/>
                </a:cubicBezTo>
                <a:close/>
                <a:moveTo>
                  <a:pt x="287" y="196"/>
                </a:moveTo>
                <a:cubicBezTo>
                  <a:pt x="259" y="196"/>
                  <a:pt x="259" y="196"/>
                  <a:pt x="259" y="196"/>
                </a:cubicBezTo>
                <a:cubicBezTo>
                  <a:pt x="259" y="145"/>
                  <a:pt x="259" y="145"/>
                  <a:pt x="259" y="145"/>
                </a:cubicBezTo>
                <a:cubicBezTo>
                  <a:pt x="259" y="136"/>
                  <a:pt x="257" y="128"/>
                  <a:pt x="253" y="121"/>
                </a:cubicBezTo>
                <a:cubicBezTo>
                  <a:pt x="255" y="120"/>
                  <a:pt x="258" y="120"/>
                  <a:pt x="260" y="120"/>
                </a:cubicBezTo>
                <a:cubicBezTo>
                  <a:pt x="275" y="120"/>
                  <a:pt x="287" y="132"/>
                  <a:pt x="287" y="147"/>
                </a:cubicBezTo>
                <a:lnTo>
                  <a:pt x="287" y="196"/>
                </a:lnTo>
                <a:close/>
                <a:moveTo>
                  <a:pt x="75" y="49"/>
                </a:moveTo>
                <a:cubicBezTo>
                  <a:pt x="62" y="49"/>
                  <a:pt x="51" y="59"/>
                  <a:pt x="51" y="73"/>
                </a:cubicBezTo>
                <a:cubicBezTo>
                  <a:pt x="51" y="86"/>
                  <a:pt x="62" y="97"/>
                  <a:pt x="75" y="97"/>
                </a:cubicBezTo>
                <a:cubicBezTo>
                  <a:pt x="88" y="97"/>
                  <a:pt x="99" y="86"/>
                  <a:pt x="99" y="73"/>
                </a:cubicBezTo>
                <a:cubicBezTo>
                  <a:pt x="99" y="59"/>
                  <a:pt x="88" y="49"/>
                  <a:pt x="75" y="49"/>
                </a:cubicBezTo>
                <a:close/>
                <a:moveTo>
                  <a:pt x="27" y="120"/>
                </a:moveTo>
                <a:cubicBezTo>
                  <a:pt x="29" y="120"/>
                  <a:pt x="32" y="120"/>
                  <a:pt x="34" y="121"/>
                </a:cubicBezTo>
                <a:cubicBezTo>
                  <a:pt x="30" y="128"/>
                  <a:pt x="28" y="136"/>
                  <a:pt x="28" y="145"/>
                </a:cubicBezTo>
                <a:cubicBezTo>
                  <a:pt x="28" y="196"/>
                  <a:pt x="28" y="196"/>
                  <a:pt x="28" y="196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32"/>
                  <a:pt x="12" y="120"/>
                  <a:pt x="27" y="120"/>
                </a:cubicBezTo>
                <a:close/>
                <a:moveTo>
                  <a:pt x="144" y="0"/>
                </a:moveTo>
                <a:cubicBezTo>
                  <a:pt x="124" y="0"/>
                  <a:pt x="108" y="16"/>
                  <a:pt x="108" y="36"/>
                </a:cubicBezTo>
                <a:cubicBezTo>
                  <a:pt x="108" y="56"/>
                  <a:pt x="124" y="72"/>
                  <a:pt x="144" y="72"/>
                </a:cubicBezTo>
                <a:cubicBezTo>
                  <a:pt x="163" y="72"/>
                  <a:pt x="179" y="56"/>
                  <a:pt x="179" y="36"/>
                </a:cubicBezTo>
                <a:cubicBezTo>
                  <a:pt x="179" y="16"/>
                  <a:pt x="163" y="0"/>
                  <a:pt x="144" y="0"/>
                </a:cubicBezTo>
                <a:close/>
                <a:moveTo>
                  <a:pt x="251" y="214"/>
                </a:moveTo>
                <a:cubicBezTo>
                  <a:pt x="208" y="214"/>
                  <a:pt x="208" y="214"/>
                  <a:pt x="208" y="214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27"/>
                  <a:pt x="206" y="117"/>
                  <a:pt x="201" y="108"/>
                </a:cubicBezTo>
                <a:cubicBezTo>
                  <a:pt x="205" y="107"/>
                  <a:pt x="208" y="106"/>
                  <a:pt x="212" y="106"/>
                </a:cubicBezTo>
                <a:cubicBezTo>
                  <a:pt x="233" y="106"/>
                  <a:pt x="251" y="124"/>
                  <a:pt x="251" y="145"/>
                </a:cubicBezTo>
                <a:lnTo>
                  <a:pt x="251" y="214"/>
                </a:lnTo>
                <a:close/>
                <a:moveTo>
                  <a:pt x="79" y="137"/>
                </a:moveTo>
                <a:cubicBezTo>
                  <a:pt x="79" y="214"/>
                  <a:pt x="79" y="214"/>
                  <a:pt x="79" y="214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7" y="145"/>
                  <a:pt x="37" y="145"/>
                  <a:pt x="37" y="145"/>
                </a:cubicBezTo>
                <a:cubicBezTo>
                  <a:pt x="37" y="124"/>
                  <a:pt x="54" y="106"/>
                  <a:pt x="75" y="106"/>
                </a:cubicBezTo>
                <a:cubicBezTo>
                  <a:pt x="79" y="106"/>
                  <a:pt x="83" y="107"/>
                  <a:pt x="86" y="108"/>
                </a:cubicBezTo>
                <a:cubicBezTo>
                  <a:pt x="81" y="117"/>
                  <a:pt x="79" y="127"/>
                  <a:pt x="79" y="137"/>
                </a:cubicBezTo>
                <a:close/>
                <a:moveTo>
                  <a:pt x="88" y="237"/>
                </a:moveTo>
                <a:cubicBezTo>
                  <a:pt x="200" y="237"/>
                  <a:pt x="200" y="237"/>
                  <a:pt x="200" y="237"/>
                </a:cubicBezTo>
                <a:cubicBezTo>
                  <a:pt x="200" y="137"/>
                  <a:pt x="200" y="137"/>
                  <a:pt x="200" y="137"/>
                </a:cubicBezTo>
                <a:cubicBezTo>
                  <a:pt x="200" y="106"/>
                  <a:pt x="174" y="81"/>
                  <a:pt x="144" y="81"/>
                </a:cubicBezTo>
                <a:cubicBezTo>
                  <a:pt x="113" y="81"/>
                  <a:pt x="88" y="106"/>
                  <a:pt x="88" y="137"/>
                </a:cubicBezTo>
                <a:lnTo>
                  <a:pt x="88" y="2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Shape 719"/>
          <p:cNvSpPr/>
          <p:nvPr/>
        </p:nvSpPr>
        <p:spPr>
          <a:xfrm>
            <a:off x="6255015" y="4464163"/>
            <a:ext cx="536606" cy="4614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32" h="21446" extrusionOk="0">
                <a:moveTo>
                  <a:pt x="9262" y="7207"/>
                </a:moveTo>
                <a:lnTo>
                  <a:pt x="14475" y="11108"/>
                </a:lnTo>
                <a:cubicBezTo>
                  <a:pt x="14915" y="11436"/>
                  <a:pt x="15500" y="11301"/>
                  <a:pt x="15796" y="10800"/>
                </a:cubicBezTo>
                <a:lnTo>
                  <a:pt x="21160" y="1771"/>
                </a:lnTo>
                <a:cubicBezTo>
                  <a:pt x="21464" y="1257"/>
                  <a:pt x="21354" y="555"/>
                  <a:pt x="20913" y="200"/>
                </a:cubicBezTo>
                <a:cubicBezTo>
                  <a:pt x="20472" y="-154"/>
                  <a:pt x="19869" y="-26"/>
                  <a:pt x="19564" y="487"/>
                </a:cubicBezTo>
                <a:lnTo>
                  <a:pt x="14734" y="8618"/>
                </a:lnTo>
                <a:lnTo>
                  <a:pt x="9490" y="4694"/>
                </a:lnTo>
                <a:cubicBezTo>
                  <a:pt x="9273" y="4532"/>
                  <a:pt x="9010" y="4478"/>
                  <a:pt x="8757" y="4541"/>
                </a:cubicBezTo>
                <a:cubicBezTo>
                  <a:pt x="8505" y="4607"/>
                  <a:pt x="8285" y="4785"/>
                  <a:pt x="8147" y="5039"/>
                </a:cubicBezTo>
                <a:lnTo>
                  <a:pt x="152" y="19712"/>
                </a:lnTo>
                <a:cubicBezTo>
                  <a:pt x="-136" y="20237"/>
                  <a:pt x="-2" y="20936"/>
                  <a:pt x="450" y="21269"/>
                </a:cubicBezTo>
                <a:cubicBezTo>
                  <a:pt x="611" y="21389"/>
                  <a:pt x="791" y="21446"/>
                  <a:pt x="969" y="21446"/>
                </a:cubicBezTo>
                <a:cubicBezTo>
                  <a:pt x="1290" y="21446"/>
                  <a:pt x="1604" y="21260"/>
                  <a:pt x="1788" y="20921"/>
                </a:cubicBezTo>
                <a:cubicBezTo>
                  <a:pt x="1788" y="20921"/>
                  <a:pt x="9262" y="7207"/>
                  <a:pt x="9262" y="7207"/>
                </a:cubicBezTo>
                <a:close/>
                <a:moveTo>
                  <a:pt x="19712" y="12707"/>
                </a:moveTo>
                <a:lnTo>
                  <a:pt x="14952" y="17715"/>
                </a:lnTo>
                <a:lnTo>
                  <a:pt x="9355" y="12653"/>
                </a:lnTo>
                <a:cubicBezTo>
                  <a:pt x="9249" y="12556"/>
                  <a:pt x="9125" y="12487"/>
                  <a:pt x="8994" y="12450"/>
                </a:cubicBezTo>
                <a:lnTo>
                  <a:pt x="8249" y="12234"/>
                </a:lnTo>
                <a:lnTo>
                  <a:pt x="7154" y="14242"/>
                </a:lnTo>
                <a:lnTo>
                  <a:pt x="8327" y="14582"/>
                </a:lnTo>
                <a:lnTo>
                  <a:pt x="14404" y="20078"/>
                </a:lnTo>
                <a:cubicBezTo>
                  <a:pt x="14580" y="20237"/>
                  <a:pt x="14789" y="20317"/>
                  <a:pt x="14999" y="20317"/>
                </a:cubicBezTo>
                <a:cubicBezTo>
                  <a:pt x="15232" y="20317"/>
                  <a:pt x="15466" y="20218"/>
                  <a:pt x="15650" y="20026"/>
                </a:cubicBezTo>
                <a:lnTo>
                  <a:pt x="21012" y="14382"/>
                </a:lnTo>
                <a:cubicBezTo>
                  <a:pt x="21410" y="13963"/>
                  <a:pt x="21441" y="13250"/>
                  <a:pt x="21081" y="12788"/>
                </a:cubicBezTo>
                <a:cubicBezTo>
                  <a:pt x="20722" y="12325"/>
                  <a:pt x="20109" y="12289"/>
                  <a:pt x="19712" y="12707"/>
                </a:cubicBezTo>
                <a:close/>
                <a:moveTo>
                  <a:pt x="735" y="12382"/>
                </a:moveTo>
                <a:lnTo>
                  <a:pt x="2190" y="12804"/>
                </a:lnTo>
                <a:lnTo>
                  <a:pt x="3284" y="10795"/>
                </a:lnTo>
                <a:lnTo>
                  <a:pt x="1204" y="10192"/>
                </a:lnTo>
                <a:cubicBezTo>
                  <a:pt x="683" y="10040"/>
                  <a:pt x="158" y="10410"/>
                  <a:pt x="28" y="11015"/>
                </a:cubicBezTo>
                <a:cubicBezTo>
                  <a:pt x="-100" y="11620"/>
                  <a:pt x="216" y="12231"/>
                  <a:pt x="735" y="12382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Shape 1090"/>
          <p:cNvSpPr/>
          <p:nvPr/>
        </p:nvSpPr>
        <p:spPr>
          <a:xfrm>
            <a:off x="5403115" y="2570067"/>
            <a:ext cx="540523" cy="4591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64" y="14989"/>
                </a:moveTo>
                <a:lnTo>
                  <a:pt x="16300" y="14989"/>
                </a:lnTo>
                <a:cubicBezTo>
                  <a:pt x="14781" y="14989"/>
                  <a:pt x="13615" y="14098"/>
                  <a:pt x="12532" y="12778"/>
                </a:cubicBezTo>
                <a:cubicBezTo>
                  <a:pt x="12422" y="12943"/>
                  <a:pt x="12313" y="13112"/>
                  <a:pt x="12204" y="13283"/>
                </a:cubicBezTo>
                <a:cubicBezTo>
                  <a:pt x="11728" y="14021"/>
                  <a:pt x="11216" y="14811"/>
                  <a:pt x="10650" y="15592"/>
                </a:cubicBezTo>
                <a:cubicBezTo>
                  <a:pt x="12115" y="17276"/>
                  <a:pt x="13891" y="18547"/>
                  <a:pt x="16300" y="18547"/>
                </a:cubicBezTo>
                <a:lnTo>
                  <a:pt x="17064" y="18547"/>
                </a:lnTo>
                <a:lnTo>
                  <a:pt x="17064" y="21600"/>
                </a:lnTo>
                <a:lnTo>
                  <a:pt x="21600" y="17022"/>
                </a:lnTo>
                <a:lnTo>
                  <a:pt x="17064" y="12444"/>
                </a:lnTo>
                <a:cubicBezTo>
                  <a:pt x="17064" y="12444"/>
                  <a:pt x="17064" y="14989"/>
                  <a:pt x="17064" y="14989"/>
                </a:cubicBezTo>
                <a:close/>
                <a:moveTo>
                  <a:pt x="5844" y="8840"/>
                </a:moveTo>
                <a:cubicBezTo>
                  <a:pt x="6014" y="8580"/>
                  <a:pt x="6185" y="8316"/>
                  <a:pt x="6358" y="8047"/>
                </a:cubicBezTo>
                <a:cubicBezTo>
                  <a:pt x="6781" y="7394"/>
                  <a:pt x="7227" y="6705"/>
                  <a:pt x="7709" y="6019"/>
                </a:cubicBezTo>
                <a:cubicBezTo>
                  <a:pt x="6284" y="4449"/>
                  <a:pt x="4562" y="3290"/>
                  <a:pt x="2260" y="3290"/>
                </a:cubicBezTo>
                <a:lnTo>
                  <a:pt x="0" y="3290"/>
                </a:lnTo>
                <a:lnTo>
                  <a:pt x="0" y="6850"/>
                </a:lnTo>
                <a:lnTo>
                  <a:pt x="2260" y="6850"/>
                </a:lnTo>
                <a:cubicBezTo>
                  <a:pt x="3693" y="6850"/>
                  <a:pt x="4812" y="7643"/>
                  <a:pt x="5844" y="8840"/>
                </a:cubicBezTo>
                <a:close/>
                <a:moveTo>
                  <a:pt x="16300" y="6596"/>
                </a:moveTo>
                <a:lnTo>
                  <a:pt x="17064" y="6596"/>
                </a:lnTo>
                <a:lnTo>
                  <a:pt x="17064" y="9155"/>
                </a:lnTo>
                <a:lnTo>
                  <a:pt x="21600" y="4578"/>
                </a:lnTo>
                <a:lnTo>
                  <a:pt x="17064" y="0"/>
                </a:lnTo>
                <a:lnTo>
                  <a:pt x="17064" y="3036"/>
                </a:lnTo>
                <a:lnTo>
                  <a:pt x="16300" y="3036"/>
                </a:lnTo>
                <a:cubicBezTo>
                  <a:pt x="12312" y="3036"/>
                  <a:pt x="10062" y="6516"/>
                  <a:pt x="8077" y="9587"/>
                </a:cubicBezTo>
                <a:cubicBezTo>
                  <a:pt x="6293" y="12349"/>
                  <a:pt x="4752" y="14735"/>
                  <a:pt x="2260" y="14735"/>
                </a:cubicBezTo>
                <a:lnTo>
                  <a:pt x="0" y="14735"/>
                </a:lnTo>
                <a:lnTo>
                  <a:pt x="0" y="18293"/>
                </a:lnTo>
                <a:lnTo>
                  <a:pt x="2260" y="18293"/>
                </a:lnTo>
                <a:cubicBezTo>
                  <a:pt x="6250" y="18293"/>
                  <a:pt x="8500" y="14814"/>
                  <a:pt x="10485" y="11743"/>
                </a:cubicBezTo>
                <a:cubicBezTo>
                  <a:pt x="12269" y="8981"/>
                  <a:pt x="13810" y="6596"/>
                  <a:pt x="16300" y="6596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Shape 3659"/>
          <p:cNvSpPr/>
          <p:nvPr/>
        </p:nvSpPr>
        <p:spPr>
          <a:xfrm>
            <a:off x="6770425" y="3007602"/>
            <a:ext cx="607596" cy="5696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93" h="21440" extrusionOk="0">
                <a:moveTo>
                  <a:pt x="20097" y="14373"/>
                </a:moveTo>
                <a:lnTo>
                  <a:pt x="15990" y="12571"/>
                </a:lnTo>
                <a:lnTo>
                  <a:pt x="16463" y="14008"/>
                </a:lnTo>
                <a:cubicBezTo>
                  <a:pt x="16439" y="15532"/>
                  <a:pt x="13726" y="16745"/>
                  <a:pt x="10496" y="16745"/>
                </a:cubicBezTo>
                <a:cubicBezTo>
                  <a:pt x="7268" y="16745"/>
                  <a:pt x="4553" y="15532"/>
                  <a:pt x="4529" y="14008"/>
                </a:cubicBezTo>
                <a:lnTo>
                  <a:pt x="5002" y="12571"/>
                </a:lnTo>
                <a:lnTo>
                  <a:pt x="895" y="14373"/>
                </a:lnTo>
                <a:cubicBezTo>
                  <a:pt x="-255" y="14878"/>
                  <a:pt x="-304" y="15814"/>
                  <a:pt x="789" y="16451"/>
                </a:cubicBezTo>
                <a:lnTo>
                  <a:pt x="8511" y="20962"/>
                </a:lnTo>
                <a:cubicBezTo>
                  <a:pt x="9602" y="21600"/>
                  <a:pt x="11390" y="21600"/>
                  <a:pt x="12481" y="20962"/>
                </a:cubicBezTo>
                <a:lnTo>
                  <a:pt x="20205" y="16451"/>
                </a:lnTo>
                <a:cubicBezTo>
                  <a:pt x="21296" y="15814"/>
                  <a:pt x="21247" y="14878"/>
                  <a:pt x="20097" y="14373"/>
                </a:cubicBezTo>
                <a:close/>
                <a:moveTo>
                  <a:pt x="10496" y="5209"/>
                </a:moveTo>
                <a:cubicBezTo>
                  <a:pt x="11724" y="5209"/>
                  <a:pt x="12866" y="4796"/>
                  <a:pt x="13199" y="4152"/>
                </a:cubicBezTo>
                <a:cubicBezTo>
                  <a:pt x="12739" y="2744"/>
                  <a:pt x="12343" y="1535"/>
                  <a:pt x="12094" y="773"/>
                </a:cubicBezTo>
                <a:cubicBezTo>
                  <a:pt x="11927" y="264"/>
                  <a:pt x="11175" y="0"/>
                  <a:pt x="10496" y="0"/>
                </a:cubicBezTo>
                <a:cubicBezTo>
                  <a:pt x="9817" y="0"/>
                  <a:pt x="9065" y="264"/>
                  <a:pt x="8898" y="773"/>
                </a:cubicBezTo>
                <a:cubicBezTo>
                  <a:pt x="8649" y="1535"/>
                  <a:pt x="8253" y="2744"/>
                  <a:pt x="7792" y="4152"/>
                </a:cubicBezTo>
                <a:cubicBezTo>
                  <a:pt x="8126" y="4796"/>
                  <a:pt x="9268" y="5209"/>
                  <a:pt x="10496" y="5209"/>
                </a:cubicBezTo>
                <a:close/>
                <a:moveTo>
                  <a:pt x="10496" y="13197"/>
                </a:moveTo>
                <a:cubicBezTo>
                  <a:pt x="13109" y="13197"/>
                  <a:pt x="15296" y="12229"/>
                  <a:pt x="15429" y="10966"/>
                </a:cubicBezTo>
                <a:cubicBezTo>
                  <a:pt x="15041" y="9779"/>
                  <a:pt x="14617" y="8484"/>
                  <a:pt x="14201" y="7211"/>
                </a:cubicBezTo>
                <a:cubicBezTo>
                  <a:pt x="13911" y="8118"/>
                  <a:pt x="12316" y="8759"/>
                  <a:pt x="10496" y="8759"/>
                </a:cubicBezTo>
                <a:cubicBezTo>
                  <a:pt x="8678" y="8759"/>
                  <a:pt x="7081" y="8118"/>
                  <a:pt x="6791" y="7211"/>
                </a:cubicBezTo>
                <a:cubicBezTo>
                  <a:pt x="6375" y="8484"/>
                  <a:pt x="5951" y="9779"/>
                  <a:pt x="5563" y="10966"/>
                </a:cubicBezTo>
                <a:cubicBezTo>
                  <a:pt x="5696" y="12229"/>
                  <a:pt x="7883" y="13197"/>
                  <a:pt x="10496" y="13197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5"/>
          <p:cNvSpPr txBox="1"/>
          <p:nvPr/>
        </p:nvSpPr>
        <p:spPr>
          <a:xfrm>
            <a:off x="69112" y="118667"/>
            <a:ext cx="3081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工作规划展望</a:t>
            </a:r>
            <a:endParaRPr lang="zh-CN" altLang="en-US" sz="28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Tm="0">
    <p:pull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" name="Group 130"/>
          <p:cNvGrpSpPr/>
          <p:nvPr/>
        </p:nvGrpSpPr>
        <p:grpSpPr>
          <a:xfrm>
            <a:off x="1008115" y="4263186"/>
            <a:ext cx="9872663" cy="230188"/>
            <a:chOff x="1397000" y="1735138"/>
            <a:chExt cx="9872663" cy="230188"/>
          </a:xfrm>
        </p:grpSpPr>
        <p:sp>
          <p:nvSpPr>
            <p:cNvPr id="134" name="Rectangle 7"/>
            <p:cNvSpPr>
              <a:spLocks noChangeArrowheads="1"/>
            </p:cNvSpPr>
            <p:nvPr/>
          </p:nvSpPr>
          <p:spPr bwMode="auto">
            <a:xfrm>
              <a:off x="1614488" y="1839913"/>
              <a:ext cx="9437688" cy="20638"/>
            </a:xfrm>
            <a:prstGeom prst="rect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40000">
                  <a:schemeClr val="bg1">
                    <a:alpha val="0"/>
                  </a:schemeClr>
                </a:gs>
                <a:gs pos="0">
                  <a:schemeClr val="bg1">
                    <a:alpha val="64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36" name="Oval 9"/>
            <p:cNvSpPr>
              <a:spLocks noChangeArrowheads="1"/>
            </p:cNvSpPr>
            <p:nvPr/>
          </p:nvSpPr>
          <p:spPr bwMode="auto">
            <a:xfrm>
              <a:off x="1406525" y="1746251"/>
              <a:ext cx="207963" cy="207963"/>
            </a:xfrm>
            <a:prstGeom prst="ellipse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40000">
                  <a:schemeClr val="bg1">
                    <a:alpha val="0"/>
                  </a:schemeClr>
                </a:gs>
                <a:gs pos="0">
                  <a:schemeClr val="bg1">
                    <a:alpha val="64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37" name="Freeform 10"/>
            <p:cNvSpPr>
              <a:spLocks noEditPoints="1"/>
            </p:cNvSpPr>
            <p:nvPr/>
          </p:nvSpPr>
          <p:spPr bwMode="auto">
            <a:xfrm>
              <a:off x="1397000" y="1735138"/>
              <a:ext cx="228600" cy="230188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4 h 44"/>
                <a:gd name="T12" fmla="*/ 4 w 44"/>
                <a:gd name="T13" fmla="*/ 22 h 44"/>
                <a:gd name="T14" fmla="*/ 22 w 44"/>
                <a:gd name="T15" fmla="*/ 40 h 44"/>
                <a:gd name="T16" fmla="*/ 40 w 44"/>
                <a:gd name="T17" fmla="*/ 22 h 44"/>
                <a:gd name="T18" fmla="*/ 22 w 44"/>
                <a:gd name="T19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4"/>
                  </a:moveTo>
                  <a:cubicBezTo>
                    <a:pt x="12" y="4"/>
                    <a:pt x="4" y="12"/>
                    <a:pt x="4" y="22"/>
                  </a:cubicBezTo>
                  <a:cubicBezTo>
                    <a:pt x="4" y="32"/>
                    <a:pt x="12" y="40"/>
                    <a:pt x="22" y="40"/>
                  </a:cubicBezTo>
                  <a:cubicBezTo>
                    <a:pt x="32" y="40"/>
                    <a:pt x="40" y="32"/>
                    <a:pt x="40" y="22"/>
                  </a:cubicBezTo>
                  <a:cubicBezTo>
                    <a:pt x="40" y="12"/>
                    <a:pt x="32" y="4"/>
                    <a:pt x="22" y="4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40000">
                  <a:schemeClr val="bg1">
                    <a:alpha val="0"/>
                  </a:schemeClr>
                </a:gs>
                <a:gs pos="0">
                  <a:schemeClr val="bg1">
                    <a:alpha val="64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38" name="Oval 11"/>
            <p:cNvSpPr>
              <a:spLocks noChangeArrowheads="1"/>
            </p:cNvSpPr>
            <p:nvPr/>
          </p:nvSpPr>
          <p:spPr bwMode="auto">
            <a:xfrm>
              <a:off x="11052175" y="1746251"/>
              <a:ext cx="206375" cy="207963"/>
            </a:xfrm>
            <a:prstGeom prst="ellipse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40000">
                  <a:schemeClr val="bg1">
                    <a:alpha val="0"/>
                  </a:schemeClr>
                </a:gs>
                <a:gs pos="0">
                  <a:schemeClr val="bg1">
                    <a:alpha val="64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39" name="Freeform 12"/>
            <p:cNvSpPr>
              <a:spLocks noEditPoints="1"/>
            </p:cNvSpPr>
            <p:nvPr/>
          </p:nvSpPr>
          <p:spPr bwMode="auto">
            <a:xfrm>
              <a:off x="11041063" y="1735138"/>
              <a:ext cx="228600" cy="230188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4 h 44"/>
                <a:gd name="T12" fmla="*/ 4 w 44"/>
                <a:gd name="T13" fmla="*/ 22 h 44"/>
                <a:gd name="T14" fmla="*/ 22 w 44"/>
                <a:gd name="T15" fmla="*/ 40 h 44"/>
                <a:gd name="T16" fmla="*/ 40 w 44"/>
                <a:gd name="T17" fmla="*/ 22 h 44"/>
                <a:gd name="T18" fmla="*/ 22 w 44"/>
                <a:gd name="T19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4"/>
                  </a:moveTo>
                  <a:cubicBezTo>
                    <a:pt x="12" y="4"/>
                    <a:pt x="4" y="12"/>
                    <a:pt x="4" y="22"/>
                  </a:cubicBezTo>
                  <a:cubicBezTo>
                    <a:pt x="4" y="32"/>
                    <a:pt x="12" y="40"/>
                    <a:pt x="22" y="40"/>
                  </a:cubicBezTo>
                  <a:cubicBezTo>
                    <a:pt x="32" y="40"/>
                    <a:pt x="40" y="32"/>
                    <a:pt x="40" y="22"/>
                  </a:cubicBezTo>
                  <a:cubicBezTo>
                    <a:pt x="40" y="12"/>
                    <a:pt x="32" y="4"/>
                    <a:pt x="22" y="4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40000">
                  <a:schemeClr val="bg1">
                    <a:alpha val="0"/>
                  </a:schemeClr>
                </a:gs>
                <a:gs pos="0">
                  <a:schemeClr val="bg1">
                    <a:alpha val="64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41" name="Oval 14"/>
            <p:cNvSpPr>
              <a:spLocks noChangeArrowheads="1"/>
            </p:cNvSpPr>
            <p:nvPr/>
          </p:nvSpPr>
          <p:spPr bwMode="auto">
            <a:xfrm>
              <a:off x="3689350" y="1746251"/>
              <a:ext cx="206375" cy="207963"/>
            </a:xfrm>
            <a:prstGeom prst="ellipse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40000">
                  <a:schemeClr val="bg1">
                    <a:alpha val="0"/>
                  </a:schemeClr>
                </a:gs>
                <a:gs pos="0">
                  <a:schemeClr val="bg1">
                    <a:alpha val="64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46" name="Oval 19"/>
            <p:cNvSpPr>
              <a:spLocks noChangeArrowheads="1"/>
            </p:cNvSpPr>
            <p:nvPr/>
          </p:nvSpPr>
          <p:spPr bwMode="auto">
            <a:xfrm>
              <a:off x="6176963" y="1746251"/>
              <a:ext cx="207963" cy="207963"/>
            </a:xfrm>
            <a:prstGeom prst="ellipse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40000">
                  <a:schemeClr val="bg1">
                    <a:alpha val="0"/>
                  </a:schemeClr>
                </a:gs>
                <a:gs pos="0">
                  <a:schemeClr val="bg1">
                    <a:alpha val="64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52" name="Oval 270"/>
            <p:cNvSpPr>
              <a:spLocks noChangeArrowheads="1"/>
            </p:cNvSpPr>
            <p:nvPr/>
          </p:nvSpPr>
          <p:spPr bwMode="auto">
            <a:xfrm>
              <a:off x="8666163" y="1746251"/>
              <a:ext cx="207963" cy="207963"/>
            </a:xfrm>
            <a:prstGeom prst="ellipse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40000">
                  <a:schemeClr val="bg1">
                    <a:alpha val="0"/>
                  </a:schemeClr>
                </a:gs>
                <a:gs pos="0">
                  <a:schemeClr val="bg1">
                    <a:alpha val="64000"/>
                  </a:schemeClr>
                </a:gs>
              </a:gsLst>
              <a:lin ang="2700000" scaled="0"/>
            </a:gradFill>
            <a:ln w="9525">
              <a:gradFill>
                <a:gsLst>
                  <a:gs pos="39700">
                    <a:srgbClr val="FFFFFF">
                      <a:lumMod val="99000"/>
                      <a:alpha val="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6565073" y="2979930"/>
            <a:ext cx="2711543" cy="810399"/>
            <a:chOff x="8027893" y="2583618"/>
            <a:chExt cx="2711543" cy="810399"/>
          </a:xfrm>
        </p:grpSpPr>
        <p:sp>
          <p:nvSpPr>
            <p:cNvPr id="160" name="Text Placeholder 5"/>
            <p:cNvSpPr txBox="1"/>
            <p:nvPr/>
          </p:nvSpPr>
          <p:spPr>
            <a:xfrm>
              <a:off x="8041341" y="2846037"/>
              <a:ext cx="2698095" cy="54798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86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16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1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单击此处编辑您要的内容，建议您在展示时采用微软雅黑字体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. </a:t>
              </a:r>
              <a:endParaRPr lang="id-ID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8027893" y="2583618"/>
              <a:ext cx="221876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在此输入标题</a:t>
              </a:r>
              <a:endPara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2" name="TextBox 161"/>
          <p:cNvSpPr txBox="1"/>
          <p:nvPr/>
        </p:nvSpPr>
        <p:spPr>
          <a:xfrm>
            <a:off x="3006271" y="4560710"/>
            <a:ext cx="8397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r>
              <a:rPr lang="id-ID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</a:t>
            </a:r>
            <a:endParaRPr lang="id-ID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TextBox 162"/>
          <p:cNvSpPr txBox="1"/>
          <p:nvPr/>
        </p:nvSpPr>
        <p:spPr>
          <a:xfrm>
            <a:off x="701734" y="4555390"/>
            <a:ext cx="8397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 </a:t>
            </a:r>
            <a:r>
              <a:rPr lang="id-ID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id-ID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TextBox 163"/>
          <p:cNvSpPr txBox="1"/>
          <p:nvPr/>
        </p:nvSpPr>
        <p:spPr>
          <a:xfrm>
            <a:off x="7961372" y="4579576"/>
            <a:ext cx="8397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r>
              <a:rPr lang="id-ID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</a:t>
            </a:r>
            <a:endParaRPr lang="id-ID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TextBox 164"/>
          <p:cNvSpPr txBox="1"/>
          <p:nvPr/>
        </p:nvSpPr>
        <p:spPr>
          <a:xfrm>
            <a:off x="10346590" y="4579575"/>
            <a:ext cx="8397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r>
              <a:rPr lang="id-ID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</a:t>
            </a:r>
            <a:endParaRPr lang="id-ID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Shape 2733"/>
          <p:cNvSpPr/>
          <p:nvPr/>
        </p:nvSpPr>
        <p:spPr>
          <a:xfrm>
            <a:off x="5364224" y="1325373"/>
            <a:ext cx="1055670" cy="26601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364"/>
                </a:moveTo>
                <a:lnTo>
                  <a:pt x="2804" y="17041"/>
                </a:lnTo>
                <a:lnTo>
                  <a:pt x="9142" y="5518"/>
                </a:lnTo>
                <a:lnTo>
                  <a:pt x="9803" y="5724"/>
                </a:lnTo>
                <a:cubicBezTo>
                  <a:pt x="9859" y="5747"/>
                  <a:pt x="9925" y="5764"/>
                  <a:pt x="9991" y="5783"/>
                </a:cubicBezTo>
                <a:lnTo>
                  <a:pt x="10130" y="5826"/>
                </a:lnTo>
                <a:lnTo>
                  <a:pt x="10141" y="5820"/>
                </a:lnTo>
                <a:cubicBezTo>
                  <a:pt x="10339" y="5861"/>
                  <a:pt x="10555" y="5891"/>
                  <a:pt x="10800" y="5891"/>
                </a:cubicBezTo>
                <a:cubicBezTo>
                  <a:pt x="11045" y="5891"/>
                  <a:pt x="11261" y="5861"/>
                  <a:pt x="11459" y="5820"/>
                </a:cubicBezTo>
                <a:lnTo>
                  <a:pt x="11470" y="5826"/>
                </a:lnTo>
                <a:lnTo>
                  <a:pt x="11609" y="5783"/>
                </a:lnTo>
                <a:cubicBezTo>
                  <a:pt x="11675" y="5764"/>
                  <a:pt x="11741" y="5747"/>
                  <a:pt x="11797" y="5724"/>
                </a:cubicBezTo>
                <a:lnTo>
                  <a:pt x="12457" y="5518"/>
                </a:lnTo>
                <a:lnTo>
                  <a:pt x="14283" y="8836"/>
                </a:lnTo>
                <a:lnTo>
                  <a:pt x="10800" y="8836"/>
                </a:lnTo>
                <a:cubicBezTo>
                  <a:pt x="10054" y="8836"/>
                  <a:pt x="9450" y="9056"/>
                  <a:pt x="9450" y="9327"/>
                </a:cubicBezTo>
                <a:cubicBezTo>
                  <a:pt x="9450" y="9599"/>
                  <a:pt x="10054" y="9818"/>
                  <a:pt x="10800" y="9818"/>
                </a:cubicBezTo>
                <a:lnTo>
                  <a:pt x="14824" y="9818"/>
                </a:lnTo>
                <a:lnTo>
                  <a:pt x="18796" y="17041"/>
                </a:lnTo>
                <a:cubicBezTo>
                  <a:pt x="18796" y="17041"/>
                  <a:pt x="10800" y="20364"/>
                  <a:pt x="10800" y="20364"/>
                </a:cubicBezTo>
                <a:close/>
                <a:moveTo>
                  <a:pt x="2776" y="2264"/>
                </a:moveTo>
                <a:cubicBezTo>
                  <a:pt x="3291" y="1541"/>
                  <a:pt x="6683" y="982"/>
                  <a:pt x="10800" y="982"/>
                </a:cubicBezTo>
                <a:cubicBezTo>
                  <a:pt x="14917" y="982"/>
                  <a:pt x="18308" y="1541"/>
                  <a:pt x="18825" y="2264"/>
                </a:cubicBezTo>
                <a:lnTo>
                  <a:pt x="10800" y="4765"/>
                </a:lnTo>
                <a:cubicBezTo>
                  <a:pt x="10800" y="4765"/>
                  <a:pt x="2776" y="2264"/>
                  <a:pt x="2776" y="2264"/>
                </a:cubicBezTo>
                <a:close/>
                <a:moveTo>
                  <a:pt x="21551" y="17094"/>
                </a:moveTo>
                <a:lnTo>
                  <a:pt x="21578" y="17093"/>
                </a:lnTo>
                <a:lnTo>
                  <a:pt x="17575" y="9818"/>
                </a:lnTo>
                <a:lnTo>
                  <a:pt x="18900" y="9818"/>
                </a:lnTo>
                <a:cubicBezTo>
                  <a:pt x="19646" y="9818"/>
                  <a:pt x="20250" y="9599"/>
                  <a:pt x="20250" y="9327"/>
                </a:cubicBezTo>
                <a:cubicBezTo>
                  <a:pt x="20250" y="9056"/>
                  <a:pt x="19646" y="8836"/>
                  <a:pt x="18900" y="8836"/>
                </a:cubicBezTo>
                <a:lnTo>
                  <a:pt x="17036" y="8836"/>
                </a:lnTo>
                <a:lnTo>
                  <a:pt x="14828" y="4820"/>
                </a:lnTo>
                <a:lnTo>
                  <a:pt x="14801" y="4822"/>
                </a:lnTo>
                <a:cubicBezTo>
                  <a:pt x="14795" y="4812"/>
                  <a:pt x="14792" y="4803"/>
                  <a:pt x="14785" y="4793"/>
                </a:cubicBezTo>
                <a:lnTo>
                  <a:pt x="20920" y="2881"/>
                </a:lnTo>
                <a:lnTo>
                  <a:pt x="20909" y="2874"/>
                </a:lnTo>
                <a:cubicBezTo>
                  <a:pt x="21315" y="2789"/>
                  <a:pt x="21600" y="2637"/>
                  <a:pt x="21600" y="2455"/>
                </a:cubicBezTo>
                <a:cubicBezTo>
                  <a:pt x="21600" y="1099"/>
                  <a:pt x="16764" y="0"/>
                  <a:pt x="10800" y="0"/>
                </a:cubicBezTo>
                <a:cubicBezTo>
                  <a:pt x="4836" y="0"/>
                  <a:pt x="0" y="1099"/>
                  <a:pt x="0" y="2455"/>
                </a:cubicBezTo>
                <a:cubicBezTo>
                  <a:pt x="0" y="2637"/>
                  <a:pt x="285" y="2789"/>
                  <a:pt x="691" y="2874"/>
                </a:cubicBezTo>
                <a:lnTo>
                  <a:pt x="680" y="2881"/>
                </a:lnTo>
                <a:lnTo>
                  <a:pt x="6815" y="4793"/>
                </a:lnTo>
                <a:cubicBezTo>
                  <a:pt x="6808" y="4802"/>
                  <a:pt x="6805" y="4812"/>
                  <a:pt x="6799" y="4822"/>
                </a:cubicBezTo>
                <a:lnTo>
                  <a:pt x="6772" y="4820"/>
                </a:lnTo>
                <a:lnTo>
                  <a:pt x="22" y="17093"/>
                </a:lnTo>
                <a:lnTo>
                  <a:pt x="49" y="17094"/>
                </a:lnTo>
                <a:cubicBezTo>
                  <a:pt x="34" y="17123"/>
                  <a:pt x="0" y="17151"/>
                  <a:pt x="0" y="17182"/>
                </a:cubicBezTo>
                <a:cubicBezTo>
                  <a:pt x="0" y="17306"/>
                  <a:pt x="137" y="17416"/>
                  <a:pt x="345" y="17502"/>
                </a:cubicBezTo>
                <a:lnTo>
                  <a:pt x="335" y="17505"/>
                </a:lnTo>
                <a:lnTo>
                  <a:pt x="9785" y="21432"/>
                </a:lnTo>
                <a:lnTo>
                  <a:pt x="9795" y="21429"/>
                </a:lnTo>
                <a:cubicBezTo>
                  <a:pt x="10041" y="21532"/>
                  <a:pt x="10394" y="21600"/>
                  <a:pt x="10800" y="21600"/>
                </a:cubicBezTo>
                <a:cubicBezTo>
                  <a:pt x="11206" y="21600"/>
                  <a:pt x="11557" y="21532"/>
                  <a:pt x="11805" y="21429"/>
                </a:cubicBezTo>
                <a:lnTo>
                  <a:pt x="11815" y="21432"/>
                </a:lnTo>
                <a:lnTo>
                  <a:pt x="21265" y="17505"/>
                </a:lnTo>
                <a:lnTo>
                  <a:pt x="21255" y="17502"/>
                </a:lnTo>
                <a:cubicBezTo>
                  <a:pt x="21463" y="17416"/>
                  <a:pt x="21600" y="17306"/>
                  <a:pt x="21600" y="17182"/>
                </a:cubicBezTo>
                <a:cubicBezTo>
                  <a:pt x="21600" y="17151"/>
                  <a:pt x="21566" y="17123"/>
                  <a:pt x="21551" y="17094"/>
                </a:cubicBezTo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37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19" name="Rectangle 74"/>
          <p:cNvSpPr/>
          <p:nvPr/>
        </p:nvSpPr>
        <p:spPr>
          <a:xfrm>
            <a:off x="182606" y="5099521"/>
            <a:ext cx="18780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609600"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单击此处编辑您要的内容，建议您在展示时采用微软雅黑字体</a:t>
            </a:r>
            <a:endParaRPr lang="ms-MY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20" name="Rectangle 74"/>
          <p:cNvSpPr/>
          <p:nvPr/>
        </p:nvSpPr>
        <p:spPr>
          <a:xfrm>
            <a:off x="2464637" y="5099521"/>
            <a:ext cx="18780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609600"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单击此处编辑您要的内容，建议您在展示时采用微软雅黑字体</a:t>
            </a:r>
            <a:endParaRPr lang="ms-MY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22" name="Rectangle 74"/>
          <p:cNvSpPr/>
          <p:nvPr/>
        </p:nvSpPr>
        <p:spPr>
          <a:xfrm>
            <a:off x="4953044" y="5099521"/>
            <a:ext cx="18780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609600"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单击此处编辑您要的内容，建议您在展示时采用微软雅黑字体</a:t>
            </a:r>
            <a:endParaRPr lang="ms-MY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23" name="Rectangle 74"/>
          <p:cNvSpPr/>
          <p:nvPr/>
        </p:nvSpPr>
        <p:spPr>
          <a:xfrm>
            <a:off x="7442244" y="5099521"/>
            <a:ext cx="18780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609600"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单击此处编辑您要的内容，建议您在展示时采用微软雅黑字体</a:t>
            </a:r>
            <a:endParaRPr lang="ms-MY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24" name="Rectangle 74"/>
          <p:cNvSpPr/>
          <p:nvPr/>
        </p:nvSpPr>
        <p:spPr>
          <a:xfrm>
            <a:off x="9827462" y="5099521"/>
            <a:ext cx="18780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609600"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单击此处编辑您要的内容，建议您在展示时采用微软雅黑字体</a:t>
            </a:r>
            <a:endParaRPr lang="ms-MY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25" name="TextBox 5"/>
          <p:cNvSpPr txBox="1"/>
          <p:nvPr/>
        </p:nvSpPr>
        <p:spPr>
          <a:xfrm>
            <a:off x="69112" y="118667"/>
            <a:ext cx="3081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工作规划展望</a:t>
            </a:r>
            <a:endParaRPr lang="zh-CN" altLang="en-US" sz="28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652" y="-2667651"/>
            <a:ext cx="6856696" cy="12191999"/>
          </a:xfrm>
          <a:prstGeom prst="rect">
            <a:avLst/>
          </a:prstGeom>
        </p:spPr>
      </p:pic>
      <p:sp>
        <p:nvSpPr>
          <p:cNvPr id="62" name="矩形 6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5000">
                <a:schemeClr val="tx1">
                  <a:alpha val="41000"/>
                </a:schemeClr>
              </a:gs>
              <a:gs pos="95000">
                <a:schemeClr val="tx1">
                  <a:alpha val="0"/>
                </a:schemeClr>
              </a:gs>
              <a:gs pos="0">
                <a:schemeClr val="tx1">
                  <a:alpha val="0"/>
                </a:scheme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flipH="1" flipV="1">
            <a:off x="3598223" y="1001963"/>
            <a:ext cx="4950550" cy="4950550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33000"/>
                </a:schemeClr>
              </a:gs>
            </a:gsLst>
            <a:lin ang="2700000" scaled="0"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flipH="1" flipV="1">
            <a:off x="3598223" y="1001963"/>
            <a:ext cx="4950550" cy="4950550"/>
          </a:xfrm>
          <a:prstGeom prst="ellipse">
            <a:avLst/>
          </a:prstGeom>
          <a:noFill/>
          <a:ln w="9525">
            <a:gradFill flip="none" rotWithShape="1">
              <a:gsLst>
                <a:gs pos="22000">
                  <a:schemeClr val="bg1"/>
                </a:gs>
                <a:gs pos="35000">
                  <a:schemeClr val="bg1">
                    <a:alpha val="0"/>
                  </a:schemeClr>
                </a:gs>
                <a:gs pos="100000">
                  <a:srgbClr val="D8210D">
                    <a:alpha val="0"/>
                  </a:srgbClr>
                </a:gs>
              </a:gsLst>
              <a:lin ang="138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直接连接符 36"/>
          <p:cNvCxnSpPr/>
          <p:nvPr/>
        </p:nvCxnSpPr>
        <p:spPr>
          <a:xfrm>
            <a:off x="2293078" y="3612253"/>
            <a:ext cx="7560840" cy="0"/>
          </a:xfrm>
          <a:prstGeom prst="line">
            <a:avLst/>
          </a:prstGeom>
          <a:ln w="9525">
            <a:gradFill flip="none" rotWithShape="1">
              <a:gsLst>
                <a:gs pos="80000">
                  <a:srgbClr val="D8210D">
                    <a:alpha val="0"/>
                  </a:srgbClr>
                </a:gs>
                <a:gs pos="50000">
                  <a:schemeClr val="bg1"/>
                </a:gs>
                <a:gs pos="2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9"/>
          <p:cNvSpPr txBox="1"/>
          <p:nvPr/>
        </p:nvSpPr>
        <p:spPr>
          <a:xfrm>
            <a:off x="3871676" y="3657258"/>
            <a:ext cx="44036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 for listening</a:t>
            </a:r>
            <a:endParaRPr lang="zh-CN" altLang="en-US" sz="20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 flipV="1">
            <a:off x="7423648" y="905488"/>
            <a:ext cx="543007" cy="1086605"/>
          </a:xfrm>
          <a:prstGeom prst="line">
            <a:avLst/>
          </a:prstGeom>
          <a:ln w="19050"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V="1">
            <a:off x="3823248" y="5007408"/>
            <a:ext cx="250438" cy="501147"/>
          </a:xfrm>
          <a:prstGeom prst="line">
            <a:avLst/>
          </a:prstGeom>
          <a:ln w="19050"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V="1">
            <a:off x="6433538" y="4332333"/>
            <a:ext cx="382252" cy="764917"/>
          </a:xfrm>
          <a:prstGeom prst="line">
            <a:avLst/>
          </a:prstGeom>
          <a:ln w="19050"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V="1">
            <a:off x="2158063" y="1039750"/>
            <a:ext cx="1218082" cy="2437488"/>
          </a:xfrm>
          <a:prstGeom prst="line">
            <a:avLst/>
          </a:prstGeom>
          <a:ln w="19050"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V="1">
            <a:off x="9493878" y="3477238"/>
            <a:ext cx="540060" cy="1080708"/>
          </a:xfrm>
          <a:prstGeom prst="line">
            <a:avLst/>
          </a:prstGeom>
          <a:ln w="19050"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文本框 69"/>
          <p:cNvSpPr txBox="1"/>
          <p:nvPr/>
        </p:nvSpPr>
        <p:spPr>
          <a:xfrm>
            <a:off x="4999492" y="4714791"/>
            <a:ext cx="2193017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汇报人：小鹿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354010" y="2502736"/>
            <a:ext cx="34839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谢谢聆听</a:t>
            </a:r>
            <a:endParaRPr lang="zh-CN" altLang="en-US" sz="6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4491990" y="2991711"/>
            <a:ext cx="0" cy="188639"/>
          </a:xfrm>
          <a:prstGeom prst="line">
            <a:avLst/>
          </a:prstGeom>
          <a:ln w="19050">
            <a:solidFill>
              <a:srgbClr val="CB1B45"/>
            </a:solidFill>
            <a:headEnd type="oval" w="sm" len="sm"/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4632960" y="2821928"/>
            <a:ext cx="0" cy="188639"/>
          </a:xfrm>
          <a:prstGeom prst="line">
            <a:avLst/>
          </a:prstGeom>
          <a:ln w="19050">
            <a:solidFill>
              <a:srgbClr val="CB1B45"/>
            </a:solidFill>
            <a:headEnd type="oval" w="sm" len="sm"/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5052060" y="2910419"/>
            <a:ext cx="0" cy="188639"/>
          </a:xfrm>
          <a:prstGeom prst="line">
            <a:avLst/>
          </a:prstGeom>
          <a:ln w="19050">
            <a:solidFill>
              <a:srgbClr val="CB1B45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H="1">
            <a:off x="5044440" y="2670810"/>
            <a:ext cx="7620" cy="151118"/>
          </a:xfrm>
          <a:prstGeom prst="line">
            <a:avLst/>
          </a:prstGeom>
          <a:ln w="19050">
            <a:solidFill>
              <a:srgbClr val="CB1B45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5145364" y="2921012"/>
            <a:ext cx="0" cy="378448"/>
          </a:xfrm>
          <a:prstGeom prst="line">
            <a:avLst/>
          </a:prstGeom>
          <a:ln w="19050">
            <a:solidFill>
              <a:srgbClr val="CB1B45"/>
            </a:solidFill>
            <a:headEnd type="oval" w="sm" len="sm"/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4838700" y="2773942"/>
            <a:ext cx="0" cy="48916"/>
          </a:xfrm>
          <a:prstGeom prst="line">
            <a:avLst/>
          </a:prstGeom>
          <a:ln w="19050">
            <a:solidFill>
              <a:srgbClr val="CB1B45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4838700" y="2896554"/>
            <a:ext cx="0" cy="48916"/>
          </a:xfrm>
          <a:prstGeom prst="line">
            <a:avLst/>
          </a:prstGeom>
          <a:ln w="19050">
            <a:solidFill>
              <a:srgbClr val="CB1B45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4838700" y="3018474"/>
            <a:ext cx="0" cy="48916"/>
          </a:xfrm>
          <a:prstGeom prst="line">
            <a:avLst/>
          </a:prstGeom>
          <a:ln w="19050">
            <a:solidFill>
              <a:srgbClr val="CB1B45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4838700" y="3180350"/>
            <a:ext cx="0" cy="119110"/>
          </a:xfrm>
          <a:prstGeom prst="line">
            <a:avLst/>
          </a:prstGeom>
          <a:ln w="19050">
            <a:solidFill>
              <a:srgbClr val="CB1B45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5340350" y="2991711"/>
            <a:ext cx="0" cy="188639"/>
          </a:xfrm>
          <a:prstGeom prst="line">
            <a:avLst/>
          </a:prstGeom>
          <a:ln w="19050">
            <a:solidFill>
              <a:srgbClr val="CB1B45"/>
            </a:solidFill>
            <a:headEnd type="oval" w="sm" len="sm"/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5481320" y="2821928"/>
            <a:ext cx="0" cy="188639"/>
          </a:xfrm>
          <a:prstGeom prst="line">
            <a:avLst/>
          </a:prstGeom>
          <a:ln w="19050">
            <a:solidFill>
              <a:srgbClr val="CB1B45"/>
            </a:solidFill>
            <a:headEnd type="oval" w="sm" len="sm"/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5900420" y="2910419"/>
            <a:ext cx="0" cy="188639"/>
          </a:xfrm>
          <a:prstGeom prst="line">
            <a:avLst/>
          </a:prstGeom>
          <a:ln w="19050">
            <a:solidFill>
              <a:srgbClr val="CB1B45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>
            <a:off x="5892800" y="2670810"/>
            <a:ext cx="7620" cy="151118"/>
          </a:xfrm>
          <a:prstGeom prst="line">
            <a:avLst/>
          </a:prstGeom>
          <a:ln w="19050">
            <a:solidFill>
              <a:srgbClr val="CB1B45"/>
            </a:solidFill>
            <a:headEnd type="oval" w="sm" len="sm"/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5993724" y="2921012"/>
            <a:ext cx="0" cy="378448"/>
          </a:xfrm>
          <a:prstGeom prst="line">
            <a:avLst/>
          </a:prstGeom>
          <a:ln w="19050">
            <a:solidFill>
              <a:srgbClr val="CB1B45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5687060" y="2773942"/>
            <a:ext cx="0" cy="48916"/>
          </a:xfrm>
          <a:prstGeom prst="line">
            <a:avLst/>
          </a:prstGeom>
          <a:ln w="19050">
            <a:solidFill>
              <a:srgbClr val="CB1B45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5687060" y="2896554"/>
            <a:ext cx="0" cy="48916"/>
          </a:xfrm>
          <a:prstGeom prst="line">
            <a:avLst/>
          </a:prstGeom>
          <a:ln w="19050">
            <a:solidFill>
              <a:srgbClr val="CB1B45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5687060" y="3018474"/>
            <a:ext cx="0" cy="48916"/>
          </a:xfrm>
          <a:prstGeom prst="line">
            <a:avLst/>
          </a:prstGeom>
          <a:ln w="19050">
            <a:solidFill>
              <a:srgbClr val="CB1B45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5687060" y="3180350"/>
            <a:ext cx="0" cy="119110"/>
          </a:xfrm>
          <a:prstGeom prst="line">
            <a:avLst/>
          </a:prstGeom>
          <a:ln w="19050">
            <a:solidFill>
              <a:srgbClr val="CB1B45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6184900" y="2756831"/>
            <a:ext cx="0" cy="423519"/>
          </a:xfrm>
          <a:prstGeom prst="line">
            <a:avLst/>
          </a:prstGeom>
          <a:ln w="19050">
            <a:solidFill>
              <a:srgbClr val="CB1B45"/>
            </a:solidFill>
            <a:headEnd type="oval" w="sm" len="sm"/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6344920" y="2748281"/>
            <a:ext cx="0" cy="96519"/>
          </a:xfrm>
          <a:prstGeom prst="line">
            <a:avLst/>
          </a:prstGeom>
          <a:ln w="19050">
            <a:solidFill>
              <a:srgbClr val="CB1B45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6344920" y="2910419"/>
            <a:ext cx="0" cy="96519"/>
          </a:xfrm>
          <a:prstGeom prst="line">
            <a:avLst/>
          </a:prstGeom>
          <a:ln w="19050">
            <a:solidFill>
              <a:srgbClr val="CB1B45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6344920" y="3067390"/>
            <a:ext cx="0" cy="96519"/>
          </a:xfrm>
          <a:prstGeom prst="line">
            <a:avLst/>
          </a:prstGeom>
          <a:ln w="19050">
            <a:solidFill>
              <a:srgbClr val="CB1B45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6507480" y="3242310"/>
            <a:ext cx="196215" cy="138045"/>
          </a:xfrm>
          <a:prstGeom prst="line">
            <a:avLst/>
          </a:prstGeom>
          <a:ln w="19050">
            <a:solidFill>
              <a:srgbClr val="CB1B45"/>
            </a:solidFill>
            <a:headEnd type="oval" w="sm" len="sm"/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6592570" y="2910419"/>
            <a:ext cx="55880" cy="81292"/>
          </a:xfrm>
          <a:prstGeom prst="line">
            <a:avLst/>
          </a:prstGeom>
          <a:ln w="19050">
            <a:solidFill>
              <a:srgbClr val="CB1B45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 flipH="1">
            <a:off x="6630670" y="3099058"/>
            <a:ext cx="105410" cy="122906"/>
          </a:xfrm>
          <a:prstGeom prst="line">
            <a:avLst/>
          </a:prstGeom>
          <a:ln w="19050">
            <a:solidFill>
              <a:srgbClr val="CB1B45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7009765" y="2725682"/>
            <a:ext cx="0" cy="454668"/>
          </a:xfrm>
          <a:prstGeom prst="line">
            <a:avLst/>
          </a:prstGeom>
          <a:ln w="19050">
            <a:solidFill>
              <a:srgbClr val="CB1B45"/>
            </a:solidFill>
            <a:headEnd type="oval" w="sm" len="sm"/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>
            <a:off x="7189969" y="2773942"/>
            <a:ext cx="0" cy="325116"/>
          </a:xfrm>
          <a:prstGeom prst="line">
            <a:avLst/>
          </a:prstGeom>
          <a:ln w="19050">
            <a:solidFill>
              <a:srgbClr val="CB1B45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7189969" y="2782912"/>
            <a:ext cx="0" cy="325116"/>
          </a:xfrm>
          <a:prstGeom prst="line">
            <a:avLst/>
          </a:prstGeom>
          <a:ln w="19050">
            <a:solidFill>
              <a:srgbClr val="CB1B45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>
            <a:off x="7521439" y="3001351"/>
            <a:ext cx="0" cy="325116"/>
          </a:xfrm>
          <a:prstGeom prst="line">
            <a:avLst/>
          </a:prstGeom>
          <a:ln w="19050">
            <a:solidFill>
              <a:srgbClr val="CB1B45"/>
            </a:solidFill>
            <a:headEnd type="oval" w="sm" len="sm"/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 flipH="1" flipV="1">
            <a:off x="3620725" y="953725"/>
            <a:ext cx="4950550" cy="4950550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33000"/>
                </a:schemeClr>
              </a:gs>
            </a:gsLst>
            <a:lin ang="2700000" scaled="0"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 flipH="1" flipV="1">
            <a:off x="3620725" y="953725"/>
            <a:ext cx="4950550" cy="4950550"/>
          </a:xfrm>
          <a:prstGeom prst="ellipse">
            <a:avLst/>
          </a:prstGeom>
          <a:noFill/>
          <a:ln w="9525">
            <a:gradFill flip="none" rotWithShape="1">
              <a:gsLst>
                <a:gs pos="22000">
                  <a:schemeClr val="bg1"/>
                </a:gs>
                <a:gs pos="35000">
                  <a:schemeClr val="bg1">
                    <a:alpha val="0"/>
                  </a:schemeClr>
                </a:gs>
                <a:gs pos="100000">
                  <a:srgbClr val="D8210D">
                    <a:alpha val="0"/>
                  </a:srgbClr>
                </a:gs>
              </a:gsLst>
              <a:lin ang="138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6372014" y="2130314"/>
            <a:ext cx="157347" cy="314869"/>
          </a:xfrm>
          <a:prstGeom prst="line">
            <a:avLst/>
          </a:prstGeom>
          <a:ln w="19050"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5253980" y="4412817"/>
            <a:ext cx="157347" cy="314869"/>
          </a:xfrm>
          <a:prstGeom prst="line">
            <a:avLst/>
          </a:prstGeom>
          <a:ln w="19050"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559879" y="2559509"/>
            <a:ext cx="30722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zh-CN" altLang="en-US" sz="440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5"/>
          <p:cNvSpPr txBox="1"/>
          <p:nvPr/>
        </p:nvSpPr>
        <p:spPr>
          <a:xfrm>
            <a:off x="4555258" y="3543327"/>
            <a:ext cx="30814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本年工作回顾</a:t>
            </a:r>
            <a:endParaRPr lang="zh-CN" altLang="en-US" sz="32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4559879" y="3429000"/>
            <a:ext cx="3072242" cy="1"/>
          </a:xfrm>
          <a:prstGeom prst="line">
            <a:avLst/>
          </a:prstGeom>
          <a:ln w="19050">
            <a:gradFill>
              <a:gsLst>
                <a:gs pos="0">
                  <a:srgbClr val="CB1B45"/>
                </a:gs>
                <a:gs pos="100000">
                  <a:schemeClr val="accent1">
                    <a:tint val="44500"/>
                    <a:satMod val="16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59"/>
          <p:cNvSpPr/>
          <p:nvPr/>
        </p:nvSpPr>
        <p:spPr bwMode="auto">
          <a:xfrm>
            <a:off x="2237092" y="2704664"/>
            <a:ext cx="637365" cy="63627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50701" tIns="50701" rIns="50701" bIns="50701" anchor="ctr"/>
          <a:lstStyle/>
          <a:p>
            <a:pPr marL="0" marR="0" lvl="0" indent="0" defTabSz="6083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99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Oval 393"/>
          <p:cNvSpPr/>
          <p:nvPr/>
        </p:nvSpPr>
        <p:spPr>
          <a:xfrm>
            <a:off x="4005567" y="3923912"/>
            <a:ext cx="1672756" cy="1672756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38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Arial" panose="020B0604020202020204" pitchFamily="34" charset="0"/>
            </a:endParaRPr>
          </a:p>
        </p:txBody>
      </p:sp>
      <p:sp>
        <p:nvSpPr>
          <p:cNvPr id="39" name="AutoShape 29"/>
          <p:cNvSpPr/>
          <p:nvPr/>
        </p:nvSpPr>
        <p:spPr bwMode="auto">
          <a:xfrm>
            <a:off x="4523806" y="4472063"/>
            <a:ext cx="636278" cy="576456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50701" tIns="50701" rIns="50701" bIns="50701" anchor="ctr"/>
          <a:lstStyle/>
          <a:p>
            <a:pPr marL="0" marR="0" lvl="0" indent="0" defTabSz="6083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99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Oval 394"/>
          <p:cNvSpPr/>
          <p:nvPr/>
        </p:nvSpPr>
        <p:spPr>
          <a:xfrm>
            <a:off x="6474631" y="2186424"/>
            <a:ext cx="1672756" cy="1672756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38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Arial" panose="020B0604020202020204" pitchFamily="34" charset="0"/>
            </a:endParaRPr>
          </a:p>
        </p:txBody>
      </p:sp>
      <p:sp>
        <p:nvSpPr>
          <p:cNvPr id="45" name="AutoShape 46"/>
          <p:cNvSpPr/>
          <p:nvPr/>
        </p:nvSpPr>
        <p:spPr bwMode="auto">
          <a:xfrm>
            <a:off x="7011818" y="2723613"/>
            <a:ext cx="598381" cy="5983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4" y="17549"/>
                </a:moveTo>
                <a:cubicBezTo>
                  <a:pt x="15513" y="17549"/>
                  <a:pt x="14343" y="15612"/>
                  <a:pt x="13809" y="12825"/>
                </a:cubicBezTo>
                <a:lnTo>
                  <a:pt x="15524" y="12825"/>
                </a:lnTo>
                <a:cubicBezTo>
                  <a:pt x="17038" y="12825"/>
                  <a:pt x="18224" y="11343"/>
                  <a:pt x="18224" y="9450"/>
                </a:cubicBezTo>
                <a:cubicBezTo>
                  <a:pt x="18224" y="7558"/>
                  <a:pt x="17038" y="6075"/>
                  <a:pt x="15524" y="6075"/>
                </a:cubicBezTo>
                <a:lnTo>
                  <a:pt x="13809" y="6075"/>
                </a:lnTo>
                <a:cubicBezTo>
                  <a:pt x="14343" y="3289"/>
                  <a:pt x="15513" y="1350"/>
                  <a:pt x="16874" y="1350"/>
                </a:cubicBezTo>
                <a:cubicBezTo>
                  <a:pt x="18739" y="1350"/>
                  <a:pt x="20249" y="4976"/>
                  <a:pt x="20249" y="9450"/>
                </a:cubicBezTo>
                <a:cubicBezTo>
                  <a:pt x="20249" y="13923"/>
                  <a:pt x="18739" y="17549"/>
                  <a:pt x="16874" y="17549"/>
                </a:cubicBezTo>
                <a:moveTo>
                  <a:pt x="8926" y="11482"/>
                </a:moveTo>
                <a:lnTo>
                  <a:pt x="8774" y="11482"/>
                </a:lnTo>
                <a:lnTo>
                  <a:pt x="8774" y="11475"/>
                </a:lnTo>
                <a:cubicBezTo>
                  <a:pt x="8028" y="11475"/>
                  <a:pt x="7424" y="10569"/>
                  <a:pt x="7424" y="9450"/>
                </a:cubicBezTo>
                <a:cubicBezTo>
                  <a:pt x="7424" y="8332"/>
                  <a:pt x="8028" y="7425"/>
                  <a:pt x="8774" y="7425"/>
                </a:cubicBezTo>
                <a:lnTo>
                  <a:pt x="8926" y="7425"/>
                </a:lnTo>
                <a:cubicBezTo>
                  <a:pt x="10200" y="7425"/>
                  <a:pt x="11391" y="6924"/>
                  <a:pt x="12441" y="6063"/>
                </a:cubicBezTo>
                <a:cubicBezTo>
                  <a:pt x="12248" y="7149"/>
                  <a:pt x="12149" y="8300"/>
                  <a:pt x="12149" y="9450"/>
                </a:cubicBezTo>
                <a:cubicBezTo>
                  <a:pt x="12149" y="10603"/>
                  <a:pt x="12248" y="11758"/>
                  <a:pt x="12442" y="12846"/>
                </a:cubicBezTo>
                <a:cubicBezTo>
                  <a:pt x="11393" y="11983"/>
                  <a:pt x="10200" y="11482"/>
                  <a:pt x="8926" y="11482"/>
                </a:cubicBezTo>
                <a:moveTo>
                  <a:pt x="8096" y="20249"/>
                </a:moveTo>
                <a:lnTo>
                  <a:pt x="5396" y="20249"/>
                </a:lnTo>
                <a:lnTo>
                  <a:pt x="5396" y="14175"/>
                </a:lnTo>
                <a:cubicBezTo>
                  <a:pt x="5396" y="13683"/>
                  <a:pt x="5264" y="13223"/>
                  <a:pt x="5033" y="12825"/>
                </a:cubicBezTo>
                <a:lnTo>
                  <a:pt x="5505" y="12825"/>
                </a:lnTo>
                <a:lnTo>
                  <a:pt x="5505" y="12832"/>
                </a:lnTo>
                <a:lnTo>
                  <a:pt x="7535" y="12832"/>
                </a:lnTo>
                <a:cubicBezTo>
                  <a:pt x="7463" y="13042"/>
                  <a:pt x="7421" y="13265"/>
                  <a:pt x="7421" y="13500"/>
                </a:cubicBezTo>
                <a:lnTo>
                  <a:pt x="7421" y="18225"/>
                </a:lnTo>
                <a:cubicBezTo>
                  <a:pt x="7421" y="18874"/>
                  <a:pt x="7784" y="19307"/>
                  <a:pt x="8001" y="19565"/>
                </a:cubicBezTo>
                <a:cubicBezTo>
                  <a:pt x="8031" y="19601"/>
                  <a:pt x="8065" y="19638"/>
                  <a:pt x="8096" y="19677"/>
                </a:cubicBezTo>
                <a:cubicBezTo>
                  <a:pt x="8096" y="19677"/>
                  <a:pt x="8096" y="20249"/>
                  <a:pt x="8096" y="20249"/>
                </a:cubicBezTo>
                <a:close/>
                <a:moveTo>
                  <a:pt x="1349" y="9450"/>
                </a:moveTo>
                <a:cubicBezTo>
                  <a:pt x="1349" y="8332"/>
                  <a:pt x="1953" y="7425"/>
                  <a:pt x="2699" y="7425"/>
                </a:cubicBezTo>
                <a:lnTo>
                  <a:pt x="7434" y="7425"/>
                </a:lnTo>
                <a:cubicBezTo>
                  <a:pt x="7014" y="7916"/>
                  <a:pt x="6749" y="8631"/>
                  <a:pt x="6749" y="9450"/>
                </a:cubicBezTo>
                <a:cubicBezTo>
                  <a:pt x="6749" y="10270"/>
                  <a:pt x="7014" y="10984"/>
                  <a:pt x="7434" y="11475"/>
                </a:cubicBezTo>
                <a:lnTo>
                  <a:pt x="2699" y="11475"/>
                </a:lnTo>
                <a:cubicBezTo>
                  <a:pt x="1953" y="11475"/>
                  <a:pt x="1349" y="10569"/>
                  <a:pt x="1349" y="9450"/>
                </a:cubicBezTo>
                <a:moveTo>
                  <a:pt x="13499" y="9450"/>
                </a:moveTo>
                <a:cubicBezTo>
                  <a:pt x="13499" y="8749"/>
                  <a:pt x="13540" y="8073"/>
                  <a:pt x="13610" y="7425"/>
                </a:cubicBezTo>
                <a:lnTo>
                  <a:pt x="15524" y="7425"/>
                </a:lnTo>
                <a:cubicBezTo>
                  <a:pt x="16269" y="7425"/>
                  <a:pt x="16874" y="8332"/>
                  <a:pt x="16874" y="9450"/>
                </a:cubicBezTo>
                <a:cubicBezTo>
                  <a:pt x="16874" y="10569"/>
                  <a:pt x="16269" y="11475"/>
                  <a:pt x="15524" y="11475"/>
                </a:cubicBezTo>
                <a:lnTo>
                  <a:pt x="13610" y="11475"/>
                </a:lnTo>
                <a:cubicBezTo>
                  <a:pt x="13540" y="10826"/>
                  <a:pt x="13499" y="10151"/>
                  <a:pt x="13499" y="9450"/>
                </a:cubicBezTo>
                <a:moveTo>
                  <a:pt x="16874" y="0"/>
                </a:moveTo>
                <a:cubicBezTo>
                  <a:pt x="15489" y="0"/>
                  <a:pt x="14400" y="951"/>
                  <a:pt x="13618" y="2420"/>
                </a:cubicBezTo>
                <a:lnTo>
                  <a:pt x="13604" y="2412"/>
                </a:lnTo>
                <a:cubicBezTo>
                  <a:pt x="12469" y="4635"/>
                  <a:pt x="10778" y="6075"/>
                  <a:pt x="8926" y="6075"/>
                </a:cubicBezTo>
                <a:lnTo>
                  <a:pt x="8479" y="6075"/>
                </a:lnTo>
                <a:lnTo>
                  <a:pt x="5505" y="6075"/>
                </a:lnTo>
                <a:lnTo>
                  <a:pt x="2699" y="6075"/>
                </a:lnTo>
                <a:cubicBezTo>
                  <a:pt x="1185" y="6075"/>
                  <a:pt x="0" y="7558"/>
                  <a:pt x="0" y="9450"/>
                </a:cubicBezTo>
                <a:cubicBezTo>
                  <a:pt x="0" y="11343"/>
                  <a:pt x="1185" y="12825"/>
                  <a:pt x="2699" y="12825"/>
                </a:cubicBezTo>
                <a:cubicBezTo>
                  <a:pt x="3443" y="12827"/>
                  <a:pt x="4046" y="13430"/>
                  <a:pt x="4046" y="14175"/>
                </a:cubicBezTo>
                <a:lnTo>
                  <a:pt x="4046" y="20249"/>
                </a:lnTo>
                <a:cubicBezTo>
                  <a:pt x="4046" y="20996"/>
                  <a:pt x="4651" y="21599"/>
                  <a:pt x="5396" y="21599"/>
                </a:cubicBezTo>
                <a:lnTo>
                  <a:pt x="8096" y="21599"/>
                </a:lnTo>
                <a:cubicBezTo>
                  <a:pt x="8842" y="21599"/>
                  <a:pt x="9446" y="20996"/>
                  <a:pt x="9446" y="20249"/>
                </a:cubicBezTo>
                <a:lnTo>
                  <a:pt x="9446" y="19575"/>
                </a:lnTo>
                <a:cubicBezTo>
                  <a:pt x="9446" y="18900"/>
                  <a:pt x="8771" y="18598"/>
                  <a:pt x="8771" y="18225"/>
                </a:cubicBezTo>
                <a:lnTo>
                  <a:pt x="8771" y="13500"/>
                </a:lnTo>
                <a:cubicBezTo>
                  <a:pt x="8771" y="13484"/>
                  <a:pt x="8781" y="13473"/>
                  <a:pt x="8782" y="13458"/>
                </a:cubicBezTo>
                <a:cubicBezTo>
                  <a:pt x="8789" y="13361"/>
                  <a:pt x="8815" y="13271"/>
                  <a:pt x="8859" y="13191"/>
                </a:cubicBezTo>
                <a:cubicBezTo>
                  <a:pt x="8871" y="13169"/>
                  <a:pt x="8884" y="13151"/>
                  <a:pt x="8898" y="13132"/>
                </a:cubicBezTo>
                <a:cubicBezTo>
                  <a:pt x="8952" y="13051"/>
                  <a:pt x="9020" y="12985"/>
                  <a:pt x="9103" y="12934"/>
                </a:cubicBezTo>
                <a:cubicBezTo>
                  <a:pt x="9107" y="12931"/>
                  <a:pt x="9108" y="12927"/>
                  <a:pt x="9112" y="12925"/>
                </a:cubicBezTo>
                <a:cubicBezTo>
                  <a:pt x="9115" y="12925"/>
                  <a:pt x="9117" y="12922"/>
                  <a:pt x="9120" y="12922"/>
                </a:cubicBezTo>
                <a:cubicBezTo>
                  <a:pt x="9174" y="12892"/>
                  <a:pt x="9238" y="12885"/>
                  <a:pt x="9299" y="12868"/>
                </a:cubicBezTo>
                <a:cubicBezTo>
                  <a:pt x="11003" y="13049"/>
                  <a:pt x="12545" y="14424"/>
                  <a:pt x="13604" y="16495"/>
                </a:cubicBezTo>
                <a:lnTo>
                  <a:pt x="13621" y="16487"/>
                </a:lnTo>
                <a:cubicBezTo>
                  <a:pt x="14404" y="17950"/>
                  <a:pt x="15490" y="18900"/>
                  <a:pt x="16874" y="18900"/>
                </a:cubicBezTo>
                <a:cubicBezTo>
                  <a:pt x="19977" y="18900"/>
                  <a:pt x="21600" y="14145"/>
                  <a:pt x="21600" y="9450"/>
                </a:cubicBezTo>
                <a:cubicBezTo>
                  <a:pt x="21600" y="4754"/>
                  <a:pt x="19977" y="0"/>
                  <a:pt x="16874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50701" tIns="50701" rIns="50701" bIns="50701" anchor="ctr"/>
          <a:lstStyle/>
          <a:p>
            <a:pPr marL="0" marR="0" lvl="0" indent="0" defTabSz="6083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99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Oval 395"/>
          <p:cNvSpPr/>
          <p:nvPr/>
        </p:nvSpPr>
        <p:spPr>
          <a:xfrm>
            <a:off x="8760801" y="3923912"/>
            <a:ext cx="1672756" cy="1672756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38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Arial" panose="020B0604020202020204" pitchFamily="34" charset="0"/>
            </a:endParaRPr>
          </a:p>
        </p:txBody>
      </p:sp>
      <p:sp>
        <p:nvSpPr>
          <p:cNvPr id="52" name="AutoShape 126"/>
          <p:cNvSpPr/>
          <p:nvPr/>
        </p:nvSpPr>
        <p:spPr bwMode="auto">
          <a:xfrm>
            <a:off x="9279041" y="4442153"/>
            <a:ext cx="636275" cy="636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499" y="14850"/>
                </a:moveTo>
                <a:cubicBezTo>
                  <a:pt x="9772" y="14850"/>
                  <a:pt x="6749" y="11827"/>
                  <a:pt x="6749" y="8100"/>
                </a:cubicBezTo>
                <a:cubicBezTo>
                  <a:pt x="6749" y="4372"/>
                  <a:pt x="9772" y="1350"/>
                  <a:pt x="13499" y="1350"/>
                </a:cubicBezTo>
                <a:cubicBezTo>
                  <a:pt x="17227" y="1350"/>
                  <a:pt x="20249" y="4372"/>
                  <a:pt x="20249" y="8100"/>
                </a:cubicBezTo>
                <a:cubicBezTo>
                  <a:pt x="20249" y="11827"/>
                  <a:pt x="17227" y="14850"/>
                  <a:pt x="13499" y="14850"/>
                </a:cubicBezTo>
                <a:moveTo>
                  <a:pt x="3236" y="20042"/>
                </a:moveTo>
                <a:cubicBezTo>
                  <a:pt x="3019" y="20266"/>
                  <a:pt x="2718" y="20408"/>
                  <a:pt x="2382" y="20408"/>
                </a:cubicBezTo>
                <a:cubicBezTo>
                  <a:pt x="1724" y="20408"/>
                  <a:pt x="1191" y="19875"/>
                  <a:pt x="1191" y="19218"/>
                </a:cubicBezTo>
                <a:cubicBezTo>
                  <a:pt x="1191" y="18881"/>
                  <a:pt x="1332" y="18580"/>
                  <a:pt x="1557" y="18363"/>
                </a:cubicBezTo>
                <a:lnTo>
                  <a:pt x="1551" y="18358"/>
                </a:lnTo>
                <a:lnTo>
                  <a:pt x="6996" y="12913"/>
                </a:lnTo>
                <a:cubicBezTo>
                  <a:pt x="7472" y="13555"/>
                  <a:pt x="8039" y="14122"/>
                  <a:pt x="8680" y="14599"/>
                </a:cubicBezTo>
                <a:cubicBezTo>
                  <a:pt x="8680" y="14599"/>
                  <a:pt x="3236" y="20042"/>
                  <a:pt x="3236" y="20042"/>
                </a:cubicBezTo>
                <a:close/>
                <a:moveTo>
                  <a:pt x="13499" y="0"/>
                </a:moveTo>
                <a:cubicBezTo>
                  <a:pt x="9026" y="0"/>
                  <a:pt x="5399" y="3626"/>
                  <a:pt x="5399" y="8100"/>
                </a:cubicBezTo>
                <a:cubicBezTo>
                  <a:pt x="5399" y="9467"/>
                  <a:pt x="5742" y="10754"/>
                  <a:pt x="6341" y="11884"/>
                </a:cubicBezTo>
                <a:lnTo>
                  <a:pt x="709" y="17515"/>
                </a:lnTo>
                <a:lnTo>
                  <a:pt x="713" y="17520"/>
                </a:lnTo>
                <a:cubicBezTo>
                  <a:pt x="274" y="17953"/>
                  <a:pt x="0" y="18552"/>
                  <a:pt x="0" y="19218"/>
                </a:cubicBezTo>
                <a:cubicBezTo>
                  <a:pt x="0" y="20533"/>
                  <a:pt x="1066" y="21599"/>
                  <a:pt x="2382" y="21599"/>
                </a:cubicBezTo>
                <a:cubicBezTo>
                  <a:pt x="3047" y="21599"/>
                  <a:pt x="3647" y="21326"/>
                  <a:pt x="4079" y="20885"/>
                </a:cubicBezTo>
                <a:lnTo>
                  <a:pt x="4078" y="20884"/>
                </a:lnTo>
                <a:lnTo>
                  <a:pt x="9708" y="15255"/>
                </a:lnTo>
                <a:cubicBezTo>
                  <a:pt x="10839" y="15856"/>
                  <a:pt x="12128" y="16200"/>
                  <a:pt x="13499" y="16200"/>
                </a:cubicBezTo>
                <a:cubicBezTo>
                  <a:pt x="17973" y="16200"/>
                  <a:pt x="21600" y="12573"/>
                  <a:pt x="21600" y="8100"/>
                </a:cubicBezTo>
                <a:cubicBezTo>
                  <a:pt x="21600" y="3626"/>
                  <a:pt x="17973" y="0"/>
                  <a:pt x="13499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marL="0" marR="0" lvl="0" indent="0" defTabSz="6083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99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AutoShape 127"/>
          <p:cNvSpPr/>
          <p:nvPr/>
        </p:nvSpPr>
        <p:spPr bwMode="auto">
          <a:xfrm>
            <a:off x="9536813" y="4541130"/>
            <a:ext cx="150094" cy="14900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160" y="0"/>
                </a:moveTo>
                <a:cubicBezTo>
                  <a:pt x="9025" y="0"/>
                  <a:pt x="0" y="9025"/>
                  <a:pt x="0" y="20160"/>
                </a:cubicBezTo>
                <a:cubicBezTo>
                  <a:pt x="0" y="20954"/>
                  <a:pt x="644" y="21600"/>
                  <a:pt x="1440" y="21600"/>
                </a:cubicBezTo>
                <a:cubicBezTo>
                  <a:pt x="2235" y="21600"/>
                  <a:pt x="2880" y="20954"/>
                  <a:pt x="2880" y="20160"/>
                </a:cubicBezTo>
                <a:cubicBezTo>
                  <a:pt x="2880" y="10618"/>
                  <a:pt x="10617" y="2880"/>
                  <a:pt x="20160" y="2880"/>
                </a:cubicBezTo>
                <a:cubicBezTo>
                  <a:pt x="20955" y="2880"/>
                  <a:pt x="21599" y="2234"/>
                  <a:pt x="21599" y="1440"/>
                </a:cubicBezTo>
                <a:cubicBezTo>
                  <a:pt x="21599" y="645"/>
                  <a:pt x="20955" y="0"/>
                  <a:pt x="20160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marL="0" marR="0" lvl="0" indent="0" defTabSz="6083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99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1477936" y="4233804"/>
            <a:ext cx="210854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1819830" y="4600316"/>
            <a:ext cx="1424759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3787672" y="2107391"/>
            <a:ext cx="210854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4145651" y="2499303"/>
            <a:ext cx="1392588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13"/>
          <p:cNvSpPr txBox="1"/>
          <p:nvPr/>
        </p:nvSpPr>
        <p:spPr>
          <a:xfrm>
            <a:off x="6298783" y="4238376"/>
            <a:ext cx="210854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13"/>
          <p:cNvSpPr txBox="1"/>
          <p:nvPr/>
        </p:nvSpPr>
        <p:spPr>
          <a:xfrm>
            <a:off x="6632335" y="4630288"/>
            <a:ext cx="144144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13"/>
          <p:cNvSpPr txBox="1"/>
          <p:nvPr/>
        </p:nvSpPr>
        <p:spPr>
          <a:xfrm>
            <a:off x="8605517" y="2107391"/>
            <a:ext cx="210854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Box 13"/>
          <p:cNvSpPr txBox="1"/>
          <p:nvPr/>
        </p:nvSpPr>
        <p:spPr>
          <a:xfrm>
            <a:off x="8929801" y="2486603"/>
            <a:ext cx="1459978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Oval 392"/>
          <p:cNvSpPr/>
          <p:nvPr/>
        </p:nvSpPr>
        <p:spPr>
          <a:xfrm>
            <a:off x="1719396" y="2186424"/>
            <a:ext cx="1672756" cy="1672756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38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Arial" panose="020B0604020202020204" pitchFamily="34" charset="0"/>
            </a:endParaRPr>
          </a:p>
        </p:txBody>
      </p:sp>
      <p:sp>
        <p:nvSpPr>
          <p:cNvPr id="23" name="TextBox 5"/>
          <p:cNvSpPr txBox="1"/>
          <p:nvPr/>
        </p:nvSpPr>
        <p:spPr>
          <a:xfrm>
            <a:off x="69112" y="118667"/>
            <a:ext cx="3081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本年工作回顾</a:t>
            </a:r>
            <a:endParaRPr lang="zh-CN" altLang="en-US" sz="28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20"/>
          <p:cNvSpPr txBox="1"/>
          <p:nvPr/>
        </p:nvSpPr>
        <p:spPr>
          <a:xfrm>
            <a:off x="1631030" y="4451714"/>
            <a:ext cx="867681" cy="507696"/>
          </a:xfrm>
          <a:prstGeom prst="rect">
            <a:avLst/>
          </a:prstGeom>
        </p:spPr>
        <p:txBody>
          <a:bodyPr vert="horz" lIns="45714" tIns="22857" rIns="45714" bIns="22857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en-US" sz="3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/>
                <a:sym typeface="Arial" panose="020B0604020202020204" pitchFamily="34" charset="0"/>
              </a:rPr>
              <a:t>01 </a:t>
            </a:r>
            <a:endParaRPr lang="en-US" sz="3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 Light"/>
              <a:sym typeface="Arial" panose="020B0604020202020204" pitchFamily="34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2143530" y="2148964"/>
            <a:ext cx="2181014" cy="2180730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38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1798361" y="2027509"/>
            <a:ext cx="907293" cy="907175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38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5163267" y="2148964"/>
            <a:ext cx="2181014" cy="2180730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38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51" name="Oval 50"/>
          <p:cNvSpPr/>
          <p:nvPr/>
        </p:nvSpPr>
        <p:spPr>
          <a:xfrm>
            <a:off x="4818098" y="2027509"/>
            <a:ext cx="907293" cy="907175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38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53" name="Oval 52"/>
          <p:cNvSpPr/>
          <p:nvPr/>
        </p:nvSpPr>
        <p:spPr>
          <a:xfrm>
            <a:off x="8137328" y="2148964"/>
            <a:ext cx="2181014" cy="2180730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38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7792159" y="2027509"/>
            <a:ext cx="907293" cy="907175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38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56" name="Title 20"/>
          <p:cNvSpPr txBox="1"/>
          <p:nvPr/>
        </p:nvSpPr>
        <p:spPr>
          <a:xfrm>
            <a:off x="4703410" y="4443568"/>
            <a:ext cx="867681" cy="507698"/>
          </a:xfrm>
          <a:prstGeom prst="rect">
            <a:avLst/>
          </a:prstGeom>
        </p:spPr>
        <p:txBody>
          <a:bodyPr vert="horz" lIns="45714" tIns="22857" rIns="45714" bIns="22857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en-US" sz="3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/>
                <a:sym typeface="Arial" panose="020B0604020202020204" pitchFamily="34" charset="0"/>
              </a:rPr>
              <a:t>02 </a:t>
            </a:r>
            <a:endParaRPr lang="en-US" sz="3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 Light"/>
              <a:sym typeface="Arial" panose="020B0604020202020204" pitchFamily="34" charset="0"/>
            </a:endParaRPr>
          </a:p>
        </p:txBody>
      </p:sp>
      <p:sp>
        <p:nvSpPr>
          <p:cNvPr id="60" name="Title 20"/>
          <p:cNvSpPr txBox="1"/>
          <p:nvPr/>
        </p:nvSpPr>
        <p:spPr>
          <a:xfrm>
            <a:off x="7775334" y="4451714"/>
            <a:ext cx="867681" cy="507696"/>
          </a:xfrm>
          <a:prstGeom prst="rect">
            <a:avLst/>
          </a:prstGeom>
        </p:spPr>
        <p:txBody>
          <a:bodyPr vert="horz" lIns="45714" tIns="22857" rIns="45714" bIns="22857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en-US" sz="3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/>
                <a:sym typeface="Arial" panose="020B0604020202020204" pitchFamily="34" charset="0"/>
              </a:rPr>
              <a:t>03 </a:t>
            </a:r>
            <a:endParaRPr lang="en-US" sz="3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 Light"/>
              <a:sym typeface="Arial" panose="020B0604020202020204" pitchFamily="34" charset="0"/>
            </a:endParaRPr>
          </a:p>
        </p:txBody>
      </p:sp>
      <p:sp>
        <p:nvSpPr>
          <p:cNvPr id="29" name="Freeform 300"/>
          <p:cNvSpPr>
            <a:spLocks noChangeAspect="1" noChangeArrowheads="1"/>
          </p:cNvSpPr>
          <p:nvPr/>
        </p:nvSpPr>
        <p:spPr bwMode="auto">
          <a:xfrm>
            <a:off x="2024941" y="2231257"/>
            <a:ext cx="438559" cy="441129"/>
          </a:xfrm>
          <a:custGeom>
            <a:avLst/>
            <a:gdLst>
              <a:gd name="T0" fmla="*/ 1011 w 1472"/>
              <a:gd name="T1" fmla="*/ 0 h 1481"/>
              <a:gd name="T2" fmla="*/ 543 w 1472"/>
              <a:gd name="T3" fmla="*/ 468 h 1481"/>
              <a:gd name="T4" fmla="*/ 577 w 1472"/>
              <a:gd name="T5" fmla="*/ 635 h 1481"/>
              <a:gd name="T6" fmla="*/ 0 w 1472"/>
              <a:gd name="T7" fmla="*/ 1204 h 1481"/>
              <a:gd name="T8" fmla="*/ 0 w 1472"/>
              <a:gd name="T9" fmla="*/ 1480 h 1481"/>
              <a:gd name="T10" fmla="*/ 276 w 1472"/>
              <a:gd name="T11" fmla="*/ 1480 h 1481"/>
              <a:gd name="T12" fmla="*/ 276 w 1472"/>
              <a:gd name="T13" fmla="*/ 1313 h 1481"/>
              <a:gd name="T14" fmla="*/ 435 w 1472"/>
              <a:gd name="T15" fmla="*/ 1313 h 1481"/>
              <a:gd name="T16" fmla="*/ 435 w 1472"/>
              <a:gd name="T17" fmla="*/ 1154 h 1481"/>
              <a:gd name="T18" fmla="*/ 602 w 1472"/>
              <a:gd name="T19" fmla="*/ 1154 h 1481"/>
              <a:gd name="T20" fmla="*/ 844 w 1472"/>
              <a:gd name="T21" fmla="*/ 903 h 1481"/>
              <a:gd name="T22" fmla="*/ 1011 w 1472"/>
              <a:gd name="T23" fmla="*/ 928 h 1481"/>
              <a:gd name="T24" fmla="*/ 1471 w 1472"/>
              <a:gd name="T25" fmla="*/ 468 h 1481"/>
              <a:gd name="T26" fmla="*/ 1011 w 1472"/>
              <a:gd name="T27" fmla="*/ 0 h 1481"/>
              <a:gd name="T28" fmla="*/ 1145 w 1472"/>
              <a:gd name="T29" fmla="*/ 493 h 1481"/>
              <a:gd name="T30" fmla="*/ 986 w 1472"/>
              <a:gd name="T31" fmla="*/ 334 h 1481"/>
              <a:gd name="T32" fmla="*/ 1145 w 1472"/>
              <a:gd name="T33" fmla="*/ 167 h 1481"/>
              <a:gd name="T34" fmla="*/ 1312 w 1472"/>
              <a:gd name="T35" fmla="*/ 334 h 1481"/>
              <a:gd name="T36" fmla="*/ 1145 w 1472"/>
              <a:gd name="T37" fmla="*/ 493 h 1481"/>
              <a:gd name="T38" fmla="*/ 1145 w 1472"/>
              <a:gd name="T39" fmla="*/ 493 h 1481"/>
              <a:gd name="T40" fmla="*/ 1145 w 1472"/>
              <a:gd name="T41" fmla="*/ 493 h 1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72" h="1481">
                <a:moveTo>
                  <a:pt x="1011" y="0"/>
                </a:moveTo>
                <a:cubicBezTo>
                  <a:pt x="752" y="0"/>
                  <a:pt x="543" y="209"/>
                  <a:pt x="543" y="468"/>
                </a:cubicBezTo>
                <a:cubicBezTo>
                  <a:pt x="543" y="518"/>
                  <a:pt x="560" y="577"/>
                  <a:pt x="577" y="635"/>
                </a:cubicBezTo>
                <a:cubicBezTo>
                  <a:pt x="0" y="1204"/>
                  <a:pt x="0" y="1204"/>
                  <a:pt x="0" y="1204"/>
                </a:cubicBezTo>
                <a:cubicBezTo>
                  <a:pt x="0" y="1480"/>
                  <a:pt x="0" y="1480"/>
                  <a:pt x="0" y="1480"/>
                </a:cubicBezTo>
                <a:cubicBezTo>
                  <a:pt x="276" y="1480"/>
                  <a:pt x="276" y="1480"/>
                  <a:pt x="276" y="1480"/>
                </a:cubicBezTo>
                <a:cubicBezTo>
                  <a:pt x="276" y="1313"/>
                  <a:pt x="276" y="1313"/>
                  <a:pt x="276" y="1313"/>
                </a:cubicBezTo>
                <a:cubicBezTo>
                  <a:pt x="435" y="1313"/>
                  <a:pt x="435" y="1313"/>
                  <a:pt x="435" y="1313"/>
                </a:cubicBezTo>
                <a:cubicBezTo>
                  <a:pt x="435" y="1154"/>
                  <a:pt x="435" y="1154"/>
                  <a:pt x="435" y="1154"/>
                </a:cubicBezTo>
                <a:cubicBezTo>
                  <a:pt x="602" y="1154"/>
                  <a:pt x="602" y="1154"/>
                  <a:pt x="602" y="1154"/>
                </a:cubicBezTo>
                <a:cubicBezTo>
                  <a:pt x="844" y="903"/>
                  <a:pt x="844" y="903"/>
                  <a:pt x="844" y="903"/>
                </a:cubicBezTo>
                <a:cubicBezTo>
                  <a:pt x="895" y="920"/>
                  <a:pt x="953" y="928"/>
                  <a:pt x="1011" y="928"/>
                </a:cubicBezTo>
                <a:cubicBezTo>
                  <a:pt x="1271" y="928"/>
                  <a:pt x="1471" y="727"/>
                  <a:pt x="1471" y="468"/>
                </a:cubicBezTo>
                <a:cubicBezTo>
                  <a:pt x="1471" y="209"/>
                  <a:pt x="1271" y="0"/>
                  <a:pt x="1011" y="0"/>
                </a:cubicBezTo>
                <a:close/>
                <a:moveTo>
                  <a:pt x="1145" y="493"/>
                </a:moveTo>
                <a:cubicBezTo>
                  <a:pt x="1053" y="493"/>
                  <a:pt x="986" y="426"/>
                  <a:pt x="986" y="334"/>
                </a:cubicBezTo>
                <a:cubicBezTo>
                  <a:pt x="986" y="234"/>
                  <a:pt x="1053" y="167"/>
                  <a:pt x="1145" y="167"/>
                </a:cubicBezTo>
                <a:cubicBezTo>
                  <a:pt x="1237" y="167"/>
                  <a:pt x="1312" y="234"/>
                  <a:pt x="1312" y="334"/>
                </a:cubicBezTo>
                <a:cubicBezTo>
                  <a:pt x="1312" y="426"/>
                  <a:pt x="1237" y="493"/>
                  <a:pt x="1145" y="493"/>
                </a:cubicBezTo>
                <a:close/>
                <a:moveTo>
                  <a:pt x="1145" y="493"/>
                </a:moveTo>
                <a:lnTo>
                  <a:pt x="1145" y="4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2925">
              <a:defRPr/>
            </a:pPr>
            <a:endParaRPr lang="en-US" sz="215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Freeform 300"/>
          <p:cNvSpPr>
            <a:spLocks noChangeAspect="1" noChangeArrowheads="1"/>
          </p:cNvSpPr>
          <p:nvPr/>
        </p:nvSpPr>
        <p:spPr bwMode="auto">
          <a:xfrm>
            <a:off x="5036996" y="2231258"/>
            <a:ext cx="438559" cy="441129"/>
          </a:xfrm>
          <a:custGeom>
            <a:avLst/>
            <a:gdLst>
              <a:gd name="T0" fmla="*/ 1011 w 1472"/>
              <a:gd name="T1" fmla="*/ 0 h 1481"/>
              <a:gd name="T2" fmla="*/ 543 w 1472"/>
              <a:gd name="T3" fmla="*/ 468 h 1481"/>
              <a:gd name="T4" fmla="*/ 577 w 1472"/>
              <a:gd name="T5" fmla="*/ 635 h 1481"/>
              <a:gd name="T6" fmla="*/ 0 w 1472"/>
              <a:gd name="T7" fmla="*/ 1204 h 1481"/>
              <a:gd name="T8" fmla="*/ 0 w 1472"/>
              <a:gd name="T9" fmla="*/ 1480 h 1481"/>
              <a:gd name="T10" fmla="*/ 276 w 1472"/>
              <a:gd name="T11" fmla="*/ 1480 h 1481"/>
              <a:gd name="T12" fmla="*/ 276 w 1472"/>
              <a:gd name="T13" fmla="*/ 1313 h 1481"/>
              <a:gd name="T14" fmla="*/ 435 w 1472"/>
              <a:gd name="T15" fmla="*/ 1313 h 1481"/>
              <a:gd name="T16" fmla="*/ 435 w 1472"/>
              <a:gd name="T17" fmla="*/ 1154 h 1481"/>
              <a:gd name="T18" fmla="*/ 602 w 1472"/>
              <a:gd name="T19" fmla="*/ 1154 h 1481"/>
              <a:gd name="T20" fmla="*/ 844 w 1472"/>
              <a:gd name="T21" fmla="*/ 903 h 1481"/>
              <a:gd name="T22" fmla="*/ 1011 w 1472"/>
              <a:gd name="T23" fmla="*/ 928 h 1481"/>
              <a:gd name="T24" fmla="*/ 1471 w 1472"/>
              <a:gd name="T25" fmla="*/ 468 h 1481"/>
              <a:gd name="T26" fmla="*/ 1011 w 1472"/>
              <a:gd name="T27" fmla="*/ 0 h 1481"/>
              <a:gd name="T28" fmla="*/ 1145 w 1472"/>
              <a:gd name="T29" fmla="*/ 493 h 1481"/>
              <a:gd name="T30" fmla="*/ 986 w 1472"/>
              <a:gd name="T31" fmla="*/ 334 h 1481"/>
              <a:gd name="T32" fmla="*/ 1145 w 1472"/>
              <a:gd name="T33" fmla="*/ 167 h 1481"/>
              <a:gd name="T34" fmla="*/ 1312 w 1472"/>
              <a:gd name="T35" fmla="*/ 334 h 1481"/>
              <a:gd name="T36" fmla="*/ 1145 w 1472"/>
              <a:gd name="T37" fmla="*/ 493 h 1481"/>
              <a:gd name="T38" fmla="*/ 1145 w 1472"/>
              <a:gd name="T39" fmla="*/ 493 h 1481"/>
              <a:gd name="T40" fmla="*/ 1145 w 1472"/>
              <a:gd name="T41" fmla="*/ 493 h 1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72" h="1481">
                <a:moveTo>
                  <a:pt x="1011" y="0"/>
                </a:moveTo>
                <a:cubicBezTo>
                  <a:pt x="752" y="0"/>
                  <a:pt x="543" y="209"/>
                  <a:pt x="543" y="468"/>
                </a:cubicBezTo>
                <a:cubicBezTo>
                  <a:pt x="543" y="518"/>
                  <a:pt x="560" y="577"/>
                  <a:pt x="577" y="635"/>
                </a:cubicBezTo>
                <a:cubicBezTo>
                  <a:pt x="0" y="1204"/>
                  <a:pt x="0" y="1204"/>
                  <a:pt x="0" y="1204"/>
                </a:cubicBezTo>
                <a:cubicBezTo>
                  <a:pt x="0" y="1480"/>
                  <a:pt x="0" y="1480"/>
                  <a:pt x="0" y="1480"/>
                </a:cubicBezTo>
                <a:cubicBezTo>
                  <a:pt x="276" y="1480"/>
                  <a:pt x="276" y="1480"/>
                  <a:pt x="276" y="1480"/>
                </a:cubicBezTo>
                <a:cubicBezTo>
                  <a:pt x="276" y="1313"/>
                  <a:pt x="276" y="1313"/>
                  <a:pt x="276" y="1313"/>
                </a:cubicBezTo>
                <a:cubicBezTo>
                  <a:pt x="435" y="1313"/>
                  <a:pt x="435" y="1313"/>
                  <a:pt x="435" y="1313"/>
                </a:cubicBezTo>
                <a:cubicBezTo>
                  <a:pt x="435" y="1154"/>
                  <a:pt x="435" y="1154"/>
                  <a:pt x="435" y="1154"/>
                </a:cubicBezTo>
                <a:cubicBezTo>
                  <a:pt x="602" y="1154"/>
                  <a:pt x="602" y="1154"/>
                  <a:pt x="602" y="1154"/>
                </a:cubicBezTo>
                <a:cubicBezTo>
                  <a:pt x="844" y="903"/>
                  <a:pt x="844" y="903"/>
                  <a:pt x="844" y="903"/>
                </a:cubicBezTo>
                <a:cubicBezTo>
                  <a:pt x="895" y="920"/>
                  <a:pt x="953" y="928"/>
                  <a:pt x="1011" y="928"/>
                </a:cubicBezTo>
                <a:cubicBezTo>
                  <a:pt x="1271" y="928"/>
                  <a:pt x="1471" y="727"/>
                  <a:pt x="1471" y="468"/>
                </a:cubicBezTo>
                <a:cubicBezTo>
                  <a:pt x="1471" y="209"/>
                  <a:pt x="1271" y="0"/>
                  <a:pt x="1011" y="0"/>
                </a:cubicBezTo>
                <a:close/>
                <a:moveTo>
                  <a:pt x="1145" y="493"/>
                </a:moveTo>
                <a:cubicBezTo>
                  <a:pt x="1053" y="493"/>
                  <a:pt x="986" y="426"/>
                  <a:pt x="986" y="334"/>
                </a:cubicBezTo>
                <a:cubicBezTo>
                  <a:pt x="986" y="234"/>
                  <a:pt x="1053" y="167"/>
                  <a:pt x="1145" y="167"/>
                </a:cubicBezTo>
                <a:cubicBezTo>
                  <a:pt x="1237" y="167"/>
                  <a:pt x="1312" y="234"/>
                  <a:pt x="1312" y="334"/>
                </a:cubicBezTo>
                <a:cubicBezTo>
                  <a:pt x="1312" y="426"/>
                  <a:pt x="1237" y="493"/>
                  <a:pt x="1145" y="493"/>
                </a:cubicBezTo>
                <a:close/>
                <a:moveTo>
                  <a:pt x="1145" y="493"/>
                </a:moveTo>
                <a:lnTo>
                  <a:pt x="1145" y="4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2925">
              <a:defRPr/>
            </a:pPr>
            <a:endParaRPr lang="en-US" sz="215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Freeform 300"/>
          <p:cNvSpPr>
            <a:spLocks noChangeAspect="1" noChangeArrowheads="1"/>
          </p:cNvSpPr>
          <p:nvPr/>
        </p:nvSpPr>
        <p:spPr bwMode="auto">
          <a:xfrm>
            <a:off x="8012245" y="2218134"/>
            <a:ext cx="438559" cy="441129"/>
          </a:xfrm>
          <a:custGeom>
            <a:avLst/>
            <a:gdLst>
              <a:gd name="T0" fmla="*/ 1011 w 1472"/>
              <a:gd name="T1" fmla="*/ 0 h 1481"/>
              <a:gd name="T2" fmla="*/ 543 w 1472"/>
              <a:gd name="T3" fmla="*/ 468 h 1481"/>
              <a:gd name="T4" fmla="*/ 577 w 1472"/>
              <a:gd name="T5" fmla="*/ 635 h 1481"/>
              <a:gd name="T6" fmla="*/ 0 w 1472"/>
              <a:gd name="T7" fmla="*/ 1204 h 1481"/>
              <a:gd name="T8" fmla="*/ 0 w 1472"/>
              <a:gd name="T9" fmla="*/ 1480 h 1481"/>
              <a:gd name="T10" fmla="*/ 276 w 1472"/>
              <a:gd name="T11" fmla="*/ 1480 h 1481"/>
              <a:gd name="T12" fmla="*/ 276 w 1472"/>
              <a:gd name="T13" fmla="*/ 1313 h 1481"/>
              <a:gd name="T14" fmla="*/ 435 w 1472"/>
              <a:gd name="T15" fmla="*/ 1313 h 1481"/>
              <a:gd name="T16" fmla="*/ 435 w 1472"/>
              <a:gd name="T17" fmla="*/ 1154 h 1481"/>
              <a:gd name="T18" fmla="*/ 602 w 1472"/>
              <a:gd name="T19" fmla="*/ 1154 h 1481"/>
              <a:gd name="T20" fmla="*/ 844 w 1472"/>
              <a:gd name="T21" fmla="*/ 903 h 1481"/>
              <a:gd name="T22" fmla="*/ 1011 w 1472"/>
              <a:gd name="T23" fmla="*/ 928 h 1481"/>
              <a:gd name="T24" fmla="*/ 1471 w 1472"/>
              <a:gd name="T25" fmla="*/ 468 h 1481"/>
              <a:gd name="T26" fmla="*/ 1011 w 1472"/>
              <a:gd name="T27" fmla="*/ 0 h 1481"/>
              <a:gd name="T28" fmla="*/ 1145 w 1472"/>
              <a:gd name="T29" fmla="*/ 493 h 1481"/>
              <a:gd name="T30" fmla="*/ 986 w 1472"/>
              <a:gd name="T31" fmla="*/ 334 h 1481"/>
              <a:gd name="T32" fmla="*/ 1145 w 1472"/>
              <a:gd name="T33" fmla="*/ 167 h 1481"/>
              <a:gd name="T34" fmla="*/ 1312 w 1472"/>
              <a:gd name="T35" fmla="*/ 334 h 1481"/>
              <a:gd name="T36" fmla="*/ 1145 w 1472"/>
              <a:gd name="T37" fmla="*/ 493 h 1481"/>
              <a:gd name="T38" fmla="*/ 1145 w 1472"/>
              <a:gd name="T39" fmla="*/ 493 h 1481"/>
              <a:gd name="T40" fmla="*/ 1145 w 1472"/>
              <a:gd name="T41" fmla="*/ 493 h 1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72" h="1481">
                <a:moveTo>
                  <a:pt x="1011" y="0"/>
                </a:moveTo>
                <a:cubicBezTo>
                  <a:pt x="752" y="0"/>
                  <a:pt x="543" y="209"/>
                  <a:pt x="543" y="468"/>
                </a:cubicBezTo>
                <a:cubicBezTo>
                  <a:pt x="543" y="518"/>
                  <a:pt x="560" y="577"/>
                  <a:pt x="577" y="635"/>
                </a:cubicBezTo>
                <a:cubicBezTo>
                  <a:pt x="0" y="1204"/>
                  <a:pt x="0" y="1204"/>
                  <a:pt x="0" y="1204"/>
                </a:cubicBezTo>
                <a:cubicBezTo>
                  <a:pt x="0" y="1480"/>
                  <a:pt x="0" y="1480"/>
                  <a:pt x="0" y="1480"/>
                </a:cubicBezTo>
                <a:cubicBezTo>
                  <a:pt x="276" y="1480"/>
                  <a:pt x="276" y="1480"/>
                  <a:pt x="276" y="1480"/>
                </a:cubicBezTo>
                <a:cubicBezTo>
                  <a:pt x="276" y="1313"/>
                  <a:pt x="276" y="1313"/>
                  <a:pt x="276" y="1313"/>
                </a:cubicBezTo>
                <a:cubicBezTo>
                  <a:pt x="435" y="1313"/>
                  <a:pt x="435" y="1313"/>
                  <a:pt x="435" y="1313"/>
                </a:cubicBezTo>
                <a:cubicBezTo>
                  <a:pt x="435" y="1154"/>
                  <a:pt x="435" y="1154"/>
                  <a:pt x="435" y="1154"/>
                </a:cubicBezTo>
                <a:cubicBezTo>
                  <a:pt x="602" y="1154"/>
                  <a:pt x="602" y="1154"/>
                  <a:pt x="602" y="1154"/>
                </a:cubicBezTo>
                <a:cubicBezTo>
                  <a:pt x="844" y="903"/>
                  <a:pt x="844" y="903"/>
                  <a:pt x="844" y="903"/>
                </a:cubicBezTo>
                <a:cubicBezTo>
                  <a:pt x="895" y="920"/>
                  <a:pt x="953" y="928"/>
                  <a:pt x="1011" y="928"/>
                </a:cubicBezTo>
                <a:cubicBezTo>
                  <a:pt x="1271" y="928"/>
                  <a:pt x="1471" y="727"/>
                  <a:pt x="1471" y="468"/>
                </a:cubicBezTo>
                <a:cubicBezTo>
                  <a:pt x="1471" y="209"/>
                  <a:pt x="1271" y="0"/>
                  <a:pt x="1011" y="0"/>
                </a:cubicBezTo>
                <a:close/>
                <a:moveTo>
                  <a:pt x="1145" y="493"/>
                </a:moveTo>
                <a:cubicBezTo>
                  <a:pt x="1053" y="493"/>
                  <a:pt x="986" y="426"/>
                  <a:pt x="986" y="334"/>
                </a:cubicBezTo>
                <a:cubicBezTo>
                  <a:pt x="986" y="234"/>
                  <a:pt x="1053" y="167"/>
                  <a:pt x="1145" y="167"/>
                </a:cubicBezTo>
                <a:cubicBezTo>
                  <a:pt x="1237" y="167"/>
                  <a:pt x="1312" y="234"/>
                  <a:pt x="1312" y="334"/>
                </a:cubicBezTo>
                <a:cubicBezTo>
                  <a:pt x="1312" y="426"/>
                  <a:pt x="1237" y="493"/>
                  <a:pt x="1145" y="493"/>
                </a:cubicBezTo>
                <a:close/>
                <a:moveTo>
                  <a:pt x="1145" y="493"/>
                </a:moveTo>
                <a:lnTo>
                  <a:pt x="1145" y="4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2925">
              <a:defRPr/>
            </a:pPr>
            <a:endParaRPr lang="en-US" sz="215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2" name="Group 4688"/>
          <p:cNvGrpSpPr/>
          <p:nvPr/>
        </p:nvGrpSpPr>
        <p:grpSpPr bwMode="auto">
          <a:xfrm>
            <a:off x="2772708" y="2659648"/>
            <a:ext cx="1110605" cy="1055168"/>
            <a:chOff x="1835150" y="2800349"/>
            <a:chExt cx="382588" cy="363538"/>
          </a:xfrm>
          <a:solidFill>
            <a:schemeClr val="bg1"/>
          </a:solidFill>
        </p:grpSpPr>
        <p:sp>
          <p:nvSpPr>
            <p:cNvPr id="33" name="Freeform 291"/>
            <p:cNvSpPr>
              <a:spLocks noChangeArrowheads="1"/>
            </p:cNvSpPr>
            <p:nvPr/>
          </p:nvSpPr>
          <p:spPr bwMode="auto">
            <a:xfrm>
              <a:off x="1868488" y="3140074"/>
              <a:ext cx="271462" cy="23813"/>
            </a:xfrm>
            <a:custGeom>
              <a:avLst/>
              <a:gdLst>
                <a:gd name="T0" fmla="*/ 41 w 753"/>
                <a:gd name="T1" fmla="*/ 42 h 68"/>
                <a:gd name="T2" fmla="*/ 192 w 753"/>
                <a:gd name="T3" fmla="*/ 42 h 68"/>
                <a:gd name="T4" fmla="*/ 217 w 753"/>
                <a:gd name="T5" fmla="*/ 67 h 68"/>
                <a:gd name="T6" fmla="*/ 543 w 753"/>
                <a:gd name="T7" fmla="*/ 67 h 68"/>
                <a:gd name="T8" fmla="*/ 568 w 753"/>
                <a:gd name="T9" fmla="*/ 42 h 68"/>
                <a:gd name="T10" fmla="*/ 710 w 753"/>
                <a:gd name="T11" fmla="*/ 42 h 68"/>
                <a:gd name="T12" fmla="*/ 752 w 753"/>
                <a:gd name="T13" fmla="*/ 0 h 68"/>
                <a:gd name="T14" fmla="*/ 0 w 753"/>
                <a:gd name="T15" fmla="*/ 0 h 68"/>
                <a:gd name="T16" fmla="*/ 41 w 753"/>
                <a:gd name="T17" fmla="*/ 42 h 68"/>
                <a:gd name="T18" fmla="*/ 41 w 753"/>
                <a:gd name="T19" fmla="*/ 42 h 68"/>
                <a:gd name="T20" fmla="*/ 41 w 753"/>
                <a:gd name="T21" fmla="*/ 4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3" h="68">
                  <a:moveTo>
                    <a:pt x="41" y="42"/>
                  </a:moveTo>
                  <a:cubicBezTo>
                    <a:pt x="192" y="42"/>
                    <a:pt x="192" y="42"/>
                    <a:pt x="192" y="42"/>
                  </a:cubicBezTo>
                  <a:cubicBezTo>
                    <a:pt x="192" y="50"/>
                    <a:pt x="200" y="67"/>
                    <a:pt x="217" y="67"/>
                  </a:cubicBezTo>
                  <a:cubicBezTo>
                    <a:pt x="543" y="67"/>
                    <a:pt x="543" y="67"/>
                    <a:pt x="543" y="67"/>
                  </a:cubicBezTo>
                  <a:cubicBezTo>
                    <a:pt x="552" y="67"/>
                    <a:pt x="568" y="50"/>
                    <a:pt x="568" y="42"/>
                  </a:cubicBezTo>
                  <a:cubicBezTo>
                    <a:pt x="710" y="42"/>
                    <a:pt x="710" y="42"/>
                    <a:pt x="710" y="42"/>
                  </a:cubicBezTo>
                  <a:cubicBezTo>
                    <a:pt x="735" y="42"/>
                    <a:pt x="752" y="17"/>
                    <a:pt x="7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16" y="42"/>
                    <a:pt x="41" y="42"/>
                  </a:cubicBezTo>
                  <a:close/>
                  <a:moveTo>
                    <a:pt x="41" y="42"/>
                  </a:moveTo>
                  <a:lnTo>
                    <a:pt x="41" y="4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42925">
                <a:defRPr/>
              </a:pPr>
              <a:endParaRPr lang="en-US" sz="21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292"/>
            <p:cNvSpPr>
              <a:spLocks noChangeArrowheads="1"/>
            </p:cNvSpPr>
            <p:nvPr/>
          </p:nvSpPr>
          <p:spPr bwMode="auto">
            <a:xfrm>
              <a:off x="1835150" y="2955924"/>
              <a:ext cx="382588" cy="174625"/>
            </a:xfrm>
            <a:custGeom>
              <a:avLst/>
              <a:gdLst>
                <a:gd name="T0" fmla="*/ 1020 w 1062"/>
                <a:gd name="T1" fmla="*/ 100 h 486"/>
                <a:gd name="T2" fmla="*/ 894 w 1062"/>
                <a:gd name="T3" fmla="*/ 75 h 486"/>
                <a:gd name="T4" fmla="*/ 894 w 1062"/>
                <a:gd name="T5" fmla="*/ 0 h 486"/>
                <a:gd name="T6" fmla="*/ 0 w 1062"/>
                <a:gd name="T7" fmla="*/ 0 h 486"/>
                <a:gd name="T8" fmla="*/ 267 w 1062"/>
                <a:gd name="T9" fmla="*/ 485 h 486"/>
                <a:gd name="T10" fmla="*/ 627 w 1062"/>
                <a:gd name="T11" fmla="*/ 485 h 486"/>
                <a:gd name="T12" fmla="*/ 819 w 1062"/>
                <a:gd name="T13" fmla="*/ 351 h 486"/>
                <a:gd name="T14" fmla="*/ 1061 w 1062"/>
                <a:gd name="T15" fmla="*/ 192 h 486"/>
                <a:gd name="T16" fmla="*/ 1020 w 1062"/>
                <a:gd name="T17" fmla="*/ 100 h 486"/>
                <a:gd name="T18" fmla="*/ 861 w 1062"/>
                <a:gd name="T19" fmla="*/ 284 h 486"/>
                <a:gd name="T20" fmla="*/ 894 w 1062"/>
                <a:gd name="T21" fmla="*/ 142 h 486"/>
                <a:gd name="T22" fmla="*/ 978 w 1062"/>
                <a:gd name="T23" fmla="*/ 151 h 486"/>
                <a:gd name="T24" fmla="*/ 995 w 1062"/>
                <a:gd name="T25" fmla="*/ 192 h 486"/>
                <a:gd name="T26" fmla="*/ 861 w 1062"/>
                <a:gd name="T27" fmla="*/ 284 h 486"/>
                <a:gd name="T28" fmla="*/ 861 w 1062"/>
                <a:gd name="T29" fmla="*/ 284 h 486"/>
                <a:gd name="T30" fmla="*/ 861 w 1062"/>
                <a:gd name="T31" fmla="*/ 284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62" h="486">
                  <a:moveTo>
                    <a:pt x="1020" y="100"/>
                  </a:moveTo>
                  <a:cubicBezTo>
                    <a:pt x="986" y="67"/>
                    <a:pt x="928" y="67"/>
                    <a:pt x="894" y="75"/>
                  </a:cubicBezTo>
                  <a:cubicBezTo>
                    <a:pt x="894" y="50"/>
                    <a:pt x="894" y="25"/>
                    <a:pt x="89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3"/>
                    <a:pt x="42" y="418"/>
                    <a:pt x="267" y="485"/>
                  </a:cubicBezTo>
                  <a:cubicBezTo>
                    <a:pt x="627" y="485"/>
                    <a:pt x="627" y="485"/>
                    <a:pt x="627" y="485"/>
                  </a:cubicBezTo>
                  <a:cubicBezTo>
                    <a:pt x="719" y="452"/>
                    <a:pt x="786" y="410"/>
                    <a:pt x="819" y="351"/>
                  </a:cubicBezTo>
                  <a:cubicBezTo>
                    <a:pt x="911" y="351"/>
                    <a:pt x="1053" y="318"/>
                    <a:pt x="1061" y="192"/>
                  </a:cubicBezTo>
                  <a:cubicBezTo>
                    <a:pt x="1061" y="142"/>
                    <a:pt x="1036" y="117"/>
                    <a:pt x="1020" y="100"/>
                  </a:cubicBezTo>
                  <a:close/>
                  <a:moveTo>
                    <a:pt x="861" y="284"/>
                  </a:moveTo>
                  <a:cubicBezTo>
                    <a:pt x="878" y="243"/>
                    <a:pt x="886" y="192"/>
                    <a:pt x="894" y="142"/>
                  </a:cubicBezTo>
                  <a:cubicBezTo>
                    <a:pt x="919" y="134"/>
                    <a:pt x="961" y="134"/>
                    <a:pt x="978" y="151"/>
                  </a:cubicBezTo>
                  <a:cubicBezTo>
                    <a:pt x="978" y="151"/>
                    <a:pt x="995" y="159"/>
                    <a:pt x="995" y="192"/>
                  </a:cubicBezTo>
                  <a:cubicBezTo>
                    <a:pt x="986" y="259"/>
                    <a:pt x="911" y="276"/>
                    <a:pt x="861" y="284"/>
                  </a:cubicBezTo>
                  <a:close/>
                  <a:moveTo>
                    <a:pt x="861" y="284"/>
                  </a:moveTo>
                  <a:lnTo>
                    <a:pt x="861" y="28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42925">
                <a:defRPr/>
              </a:pPr>
              <a:endParaRPr lang="en-US" sz="21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293"/>
            <p:cNvSpPr>
              <a:spLocks noChangeArrowheads="1"/>
            </p:cNvSpPr>
            <p:nvPr/>
          </p:nvSpPr>
          <p:spPr bwMode="auto">
            <a:xfrm>
              <a:off x="1916113" y="2800349"/>
              <a:ext cx="112712" cy="144463"/>
            </a:xfrm>
            <a:custGeom>
              <a:avLst/>
              <a:gdLst>
                <a:gd name="T0" fmla="*/ 142 w 311"/>
                <a:gd name="T1" fmla="*/ 401 h 402"/>
                <a:gd name="T2" fmla="*/ 234 w 311"/>
                <a:gd name="T3" fmla="*/ 243 h 402"/>
                <a:gd name="T4" fmla="*/ 268 w 311"/>
                <a:gd name="T5" fmla="*/ 0 h 402"/>
                <a:gd name="T6" fmla="*/ 159 w 311"/>
                <a:gd name="T7" fmla="*/ 276 h 402"/>
                <a:gd name="T8" fmla="*/ 142 w 311"/>
                <a:gd name="T9" fmla="*/ 401 h 402"/>
                <a:gd name="T10" fmla="*/ 142 w 311"/>
                <a:gd name="T11" fmla="*/ 401 h 402"/>
                <a:gd name="T12" fmla="*/ 142 w 311"/>
                <a:gd name="T13" fmla="*/ 40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1" h="402">
                  <a:moveTo>
                    <a:pt x="142" y="401"/>
                  </a:moveTo>
                  <a:cubicBezTo>
                    <a:pt x="142" y="401"/>
                    <a:pt x="310" y="385"/>
                    <a:pt x="234" y="243"/>
                  </a:cubicBezTo>
                  <a:cubicBezTo>
                    <a:pt x="168" y="126"/>
                    <a:pt x="184" y="59"/>
                    <a:pt x="268" y="0"/>
                  </a:cubicBezTo>
                  <a:cubicBezTo>
                    <a:pt x="268" y="0"/>
                    <a:pt x="0" y="67"/>
                    <a:pt x="159" y="276"/>
                  </a:cubicBezTo>
                  <a:cubicBezTo>
                    <a:pt x="209" y="360"/>
                    <a:pt x="142" y="401"/>
                    <a:pt x="142" y="401"/>
                  </a:cubicBezTo>
                  <a:close/>
                  <a:moveTo>
                    <a:pt x="142" y="401"/>
                  </a:moveTo>
                  <a:lnTo>
                    <a:pt x="142" y="40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42925">
                <a:defRPr/>
              </a:pPr>
              <a:endParaRPr lang="en-US" sz="21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294"/>
            <p:cNvSpPr>
              <a:spLocks noChangeArrowheads="1"/>
            </p:cNvSpPr>
            <p:nvPr/>
          </p:nvSpPr>
          <p:spPr bwMode="auto">
            <a:xfrm>
              <a:off x="2003425" y="2867024"/>
              <a:ext cx="53975" cy="73025"/>
            </a:xfrm>
            <a:custGeom>
              <a:avLst/>
              <a:gdLst>
                <a:gd name="T0" fmla="*/ 17 w 151"/>
                <a:gd name="T1" fmla="*/ 201 h 202"/>
                <a:gd name="T2" fmla="*/ 75 w 151"/>
                <a:gd name="T3" fmla="*/ 67 h 202"/>
                <a:gd name="T4" fmla="*/ 84 w 151"/>
                <a:gd name="T5" fmla="*/ 0 h 202"/>
                <a:gd name="T6" fmla="*/ 33 w 151"/>
                <a:gd name="T7" fmla="*/ 75 h 202"/>
                <a:gd name="T8" fmla="*/ 17 w 151"/>
                <a:gd name="T9" fmla="*/ 201 h 202"/>
                <a:gd name="T10" fmla="*/ 17 w 151"/>
                <a:gd name="T11" fmla="*/ 201 h 202"/>
                <a:gd name="T12" fmla="*/ 17 w 151"/>
                <a:gd name="T13" fmla="*/ 20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202">
                  <a:moveTo>
                    <a:pt x="17" y="201"/>
                  </a:moveTo>
                  <a:cubicBezTo>
                    <a:pt x="17" y="201"/>
                    <a:pt x="150" y="176"/>
                    <a:pt x="75" y="67"/>
                  </a:cubicBezTo>
                  <a:cubicBezTo>
                    <a:pt x="50" y="17"/>
                    <a:pt x="84" y="0"/>
                    <a:pt x="84" y="0"/>
                  </a:cubicBezTo>
                  <a:cubicBezTo>
                    <a:pt x="84" y="0"/>
                    <a:pt x="0" y="0"/>
                    <a:pt x="33" y="75"/>
                  </a:cubicBezTo>
                  <a:cubicBezTo>
                    <a:pt x="67" y="142"/>
                    <a:pt x="58" y="176"/>
                    <a:pt x="17" y="201"/>
                  </a:cubicBezTo>
                  <a:close/>
                  <a:moveTo>
                    <a:pt x="17" y="201"/>
                  </a:moveTo>
                  <a:lnTo>
                    <a:pt x="17" y="20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42925">
                <a:defRPr/>
              </a:pPr>
              <a:endParaRPr lang="en-US" sz="21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19"/>
          <p:cNvGrpSpPr/>
          <p:nvPr/>
        </p:nvGrpSpPr>
        <p:grpSpPr bwMode="auto">
          <a:xfrm>
            <a:off x="5695682" y="2759484"/>
            <a:ext cx="1168068" cy="1043438"/>
            <a:chOff x="6373813" y="1776412"/>
            <a:chExt cx="506412" cy="452437"/>
          </a:xfrm>
          <a:solidFill>
            <a:schemeClr val="bg1"/>
          </a:solidFill>
        </p:grpSpPr>
        <p:sp>
          <p:nvSpPr>
            <p:cNvPr id="38" name="Freeform 202"/>
            <p:cNvSpPr>
              <a:spLocks noChangeArrowheads="1"/>
            </p:cNvSpPr>
            <p:nvPr/>
          </p:nvSpPr>
          <p:spPr bwMode="auto">
            <a:xfrm>
              <a:off x="6373813" y="1776412"/>
              <a:ext cx="506412" cy="452437"/>
            </a:xfrm>
            <a:custGeom>
              <a:avLst/>
              <a:gdLst>
                <a:gd name="T0" fmla="*/ 1137 w 1405"/>
                <a:gd name="T1" fmla="*/ 477 h 1256"/>
                <a:gd name="T2" fmla="*/ 719 w 1405"/>
                <a:gd name="T3" fmla="*/ 218 h 1256"/>
                <a:gd name="T4" fmla="*/ 978 w 1405"/>
                <a:gd name="T5" fmla="*/ 0 h 1256"/>
                <a:gd name="T6" fmla="*/ 1404 w 1405"/>
                <a:gd name="T7" fmla="*/ 260 h 1256"/>
                <a:gd name="T8" fmla="*/ 1137 w 1405"/>
                <a:gd name="T9" fmla="*/ 477 h 1256"/>
                <a:gd name="T10" fmla="*/ 978 w 1405"/>
                <a:gd name="T11" fmla="*/ 962 h 1256"/>
                <a:gd name="T12" fmla="*/ 1380 w 1405"/>
                <a:gd name="T13" fmla="*/ 728 h 1256"/>
                <a:gd name="T14" fmla="*/ 1137 w 1405"/>
                <a:gd name="T15" fmla="*/ 519 h 1256"/>
                <a:gd name="T16" fmla="*/ 744 w 1405"/>
                <a:gd name="T17" fmla="*/ 761 h 1256"/>
                <a:gd name="T18" fmla="*/ 978 w 1405"/>
                <a:gd name="T19" fmla="*/ 962 h 1256"/>
                <a:gd name="T20" fmla="*/ 652 w 1405"/>
                <a:gd name="T21" fmla="*/ 761 h 1256"/>
                <a:gd name="T22" fmla="*/ 259 w 1405"/>
                <a:gd name="T23" fmla="*/ 519 h 1256"/>
                <a:gd name="T24" fmla="*/ 17 w 1405"/>
                <a:gd name="T25" fmla="*/ 728 h 1256"/>
                <a:gd name="T26" fmla="*/ 418 w 1405"/>
                <a:gd name="T27" fmla="*/ 962 h 1256"/>
                <a:gd name="T28" fmla="*/ 652 w 1405"/>
                <a:gd name="T29" fmla="*/ 761 h 1256"/>
                <a:gd name="T30" fmla="*/ 284 w 1405"/>
                <a:gd name="T31" fmla="*/ 929 h 1256"/>
                <a:gd name="T32" fmla="*/ 284 w 1405"/>
                <a:gd name="T33" fmla="*/ 1004 h 1256"/>
                <a:gd name="T34" fmla="*/ 686 w 1405"/>
                <a:gd name="T35" fmla="*/ 1255 h 1256"/>
                <a:gd name="T36" fmla="*/ 686 w 1405"/>
                <a:gd name="T37" fmla="*/ 778 h 1256"/>
                <a:gd name="T38" fmla="*/ 418 w 1405"/>
                <a:gd name="T39" fmla="*/ 1004 h 1256"/>
                <a:gd name="T40" fmla="*/ 284 w 1405"/>
                <a:gd name="T41" fmla="*/ 929 h 1256"/>
                <a:gd name="T42" fmla="*/ 1120 w 1405"/>
                <a:gd name="T43" fmla="*/ 929 h 1256"/>
                <a:gd name="T44" fmla="*/ 987 w 1405"/>
                <a:gd name="T45" fmla="*/ 1004 h 1256"/>
                <a:gd name="T46" fmla="*/ 719 w 1405"/>
                <a:gd name="T47" fmla="*/ 778 h 1256"/>
                <a:gd name="T48" fmla="*/ 719 w 1405"/>
                <a:gd name="T49" fmla="*/ 1255 h 1256"/>
                <a:gd name="T50" fmla="*/ 1120 w 1405"/>
                <a:gd name="T51" fmla="*/ 1004 h 1256"/>
                <a:gd name="T52" fmla="*/ 1120 w 1405"/>
                <a:gd name="T53" fmla="*/ 929 h 1256"/>
                <a:gd name="T54" fmla="*/ 686 w 1405"/>
                <a:gd name="T55" fmla="*/ 218 h 1256"/>
                <a:gd name="T56" fmla="*/ 418 w 1405"/>
                <a:gd name="T57" fmla="*/ 0 h 1256"/>
                <a:gd name="T58" fmla="*/ 0 w 1405"/>
                <a:gd name="T59" fmla="*/ 260 h 1256"/>
                <a:gd name="T60" fmla="*/ 259 w 1405"/>
                <a:gd name="T61" fmla="*/ 477 h 1256"/>
                <a:gd name="T62" fmla="*/ 686 w 1405"/>
                <a:gd name="T63" fmla="*/ 218 h 1256"/>
                <a:gd name="T64" fmla="*/ 686 w 1405"/>
                <a:gd name="T65" fmla="*/ 218 h 1256"/>
                <a:gd name="T66" fmla="*/ 686 w 1405"/>
                <a:gd name="T67" fmla="*/ 218 h 1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05" h="1256">
                  <a:moveTo>
                    <a:pt x="1137" y="477"/>
                  </a:moveTo>
                  <a:lnTo>
                    <a:pt x="719" y="218"/>
                  </a:lnTo>
                  <a:lnTo>
                    <a:pt x="978" y="0"/>
                  </a:lnTo>
                  <a:lnTo>
                    <a:pt x="1404" y="260"/>
                  </a:lnTo>
                  <a:lnTo>
                    <a:pt x="1137" y="477"/>
                  </a:lnTo>
                  <a:close/>
                  <a:moveTo>
                    <a:pt x="978" y="962"/>
                  </a:moveTo>
                  <a:lnTo>
                    <a:pt x="1380" y="728"/>
                  </a:lnTo>
                  <a:lnTo>
                    <a:pt x="1137" y="519"/>
                  </a:lnTo>
                  <a:lnTo>
                    <a:pt x="744" y="761"/>
                  </a:lnTo>
                  <a:lnTo>
                    <a:pt x="978" y="962"/>
                  </a:lnTo>
                  <a:close/>
                  <a:moveTo>
                    <a:pt x="652" y="761"/>
                  </a:moveTo>
                  <a:lnTo>
                    <a:pt x="259" y="519"/>
                  </a:lnTo>
                  <a:lnTo>
                    <a:pt x="17" y="728"/>
                  </a:lnTo>
                  <a:lnTo>
                    <a:pt x="418" y="962"/>
                  </a:lnTo>
                  <a:lnTo>
                    <a:pt x="652" y="761"/>
                  </a:lnTo>
                  <a:close/>
                  <a:moveTo>
                    <a:pt x="284" y="929"/>
                  </a:moveTo>
                  <a:lnTo>
                    <a:pt x="284" y="1004"/>
                  </a:lnTo>
                  <a:lnTo>
                    <a:pt x="686" y="1255"/>
                  </a:lnTo>
                  <a:lnTo>
                    <a:pt x="686" y="778"/>
                  </a:lnTo>
                  <a:lnTo>
                    <a:pt x="418" y="1004"/>
                  </a:lnTo>
                  <a:lnTo>
                    <a:pt x="284" y="929"/>
                  </a:lnTo>
                  <a:close/>
                  <a:moveTo>
                    <a:pt x="1120" y="929"/>
                  </a:moveTo>
                  <a:lnTo>
                    <a:pt x="987" y="1004"/>
                  </a:lnTo>
                  <a:lnTo>
                    <a:pt x="719" y="778"/>
                  </a:lnTo>
                  <a:lnTo>
                    <a:pt x="719" y="1255"/>
                  </a:lnTo>
                  <a:lnTo>
                    <a:pt x="1120" y="1004"/>
                  </a:lnTo>
                  <a:lnTo>
                    <a:pt x="1120" y="929"/>
                  </a:lnTo>
                  <a:close/>
                  <a:moveTo>
                    <a:pt x="686" y="218"/>
                  </a:moveTo>
                  <a:lnTo>
                    <a:pt x="418" y="0"/>
                  </a:lnTo>
                  <a:lnTo>
                    <a:pt x="0" y="260"/>
                  </a:lnTo>
                  <a:lnTo>
                    <a:pt x="259" y="477"/>
                  </a:lnTo>
                  <a:lnTo>
                    <a:pt x="686" y="218"/>
                  </a:lnTo>
                  <a:close/>
                  <a:moveTo>
                    <a:pt x="686" y="218"/>
                  </a:moveTo>
                  <a:lnTo>
                    <a:pt x="686" y="21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42925">
                <a:defRPr/>
              </a:pPr>
              <a:endParaRPr lang="en-US" sz="21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203"/>
            <p:cNvSpPr>
              <a:spLocks noChangeArrowheads="1"/>
            </p:cNvSpPr>
            <p:nvPr/>
          </p:nvSpPr>
          <p:spPr bwMode="auto">
            <a:xfrm>
              <a:off x="6632575" y="1776412"/>
              <a:ext cx="247650" cy="171450"/>
            </a:xfrm>
            <a:custGeom>
              <a:avLst/>
              <a:gdLst>
                <a:gd name="T0" fmla="*/ 418 w 686"/>
                <a:gd name="T1" fmla="*/ 477 h 478"/>
                <a:gd name="T2" fmla="*/ 0 w 686"/>
                <a:gd name="T3" fmla="*/ 218 h 478"/>
                <a:gd name="T4" fmla="*/ 259 w 686"/>
                <a:gd name="T5" fmla="*/ 0 h 478"/>
                <a:gd name="T6" fmla="*/ 685 w 686"/>
                <a:gd name="T7" fmla="*/ 260 h 478"/>
                <a:gd name="T8" fmla="*/ 418 w 686"/>
                <a:gd name="T9" fmla="*/ 477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6" h="478">
                  <a:moveTo>
                    <a:pt x="418" y="477"/>
                  </a:moveTo>
                  <a:lnTo>
                    <a:pt x="0" y="218"/>
                  </a:lnTo>
                  <a:lnTo>
                    <a:pt x="259" y="0"/>
                  </a:lnTo>
                  <a:lnTo>
                    <a:pt x="685" y="260"/>
                  </a:lnTo>
                  <a:lnTo>
                    <a:pt x="418" y="477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42925">
                <a:defRPr/>
              </a:pPr>
              <a:endParaRPr lang="en-US" sz="21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204"/>
            <p:cNvSpPr>
              <a:spLocks noChangeArrowheads="1"/>
            </p:cNvSpPr>
            <p:nvPr/>
          </p:nvSpPr>
          <p:spPr bwMode="auto">
            <a:xfrm>
              <a:off x="6640513" y="1963737"/>
              <a:ext cx="228600" cy="160337"/>
            </a:xfrm>
            <a:custGeom>
              <a:avLst/>
              <a:gdLst>
                <a:gd name="T0" fmla="*/ 234 w 637"/>
                <a:gd name="T1" fmla="*/ 443 h 444"/>
                <a:gd name="T2" fmla="*/ 636 w 637"/>
                <a:gd name="T3" fmla="*/ 209 h 444"/>
                <a:gd name="T4" fmla="*/ 393 w 637"/>
                <a:gd name="T5" fmla="*/ 0 h 444"/>
                <a:gd name="T6" fmla="*/ 0 w 637"/>
                <a:gd name="T7" fmla="*/ 242 h 444"/>
                <a:gd name="T8" fmla="*/ 234 w 637"/>
                <a:gd name="T9" fmla="*/ 443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444">
                  <a:moveTo>
                    <a:pt x="234" y="443"/>
                  </a:moveTo>
                  <a:lnTo>
                    <a:pt x="636" y="209"/>
                  </a:lnTo>
                  <a:lnTo>
                    <a:pt x="393" y="0"/>
                  </a:lnTo>
                  <a:lnTo>
                    <a:pt x="0" y="242"/>
                  </a:lnTo>
                  <a:lnTo>
                    <a:pt x="234" y="443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42925">
                <a:defRPr/>
              </a:pPr>
              <a:endParaRPr lang="en-US" sz="21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205"/>
            <p:cNvSpPr>
              <a:spLocks noChangeArrowheads="1"/>
            </p:cNvSpPr>
            <p:nvPr/>
          </p:nvSpPr>
          <p:spPr bwMode="auto">
            <a:xfrm>
              <a:off x="6380163" y="1963737"/>
              <a:ext cx="228600" cy="160337"/>
            </a:xfrm>
            <a:custGeom>
              <a:avLst/>
              <a:gdLst>
                <a:gd name="T0" fmla="*/ 635 w 636"/>
                <a:gd name="T1" fmla="*/ 242 h 444"/>
                <a:gd name="T2" fmla="*/ 242 w 636"/>
                <a:gd name="T3" fmla="*/ 0 h 444"/>
                <a:gd name="T4" fmla="*/ 0 w 636"/>
                <a:gd name="T5" fmla="*/ 209 h 444"/>
                <a:gd name="T6" fmla="*/ 401 w 636"/>
                <a:gd name="T7" fmla="*/ 443 h 444"/>
                <a:gd name="T8" fmla="*/ 635 w 636"/>
                <a:gd name="T9" fmla="*/ 242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6" h="444">
                  <a:moveTo>
                    <a:pt x="635" y="242"/>
                  </a:moveTo>
                  <a:lnTo>
                    <a:pt x="242" y="0"/>
                  </a:lnTo>
                  <a:lnTo>
                    <a:pt x="0" y="209"/>
                  </a:lnTo>
                  <a:lnTo>
                    <a:pt x="401" y="443"/>
                  </a:lnTo>
                  <a:lnTo>
                    <a:pt x="635" y="242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42925">
                <a:defRPr/>
              </a:pPr>
              <a:endParaRPr lang="en-US" sz="21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6"/>
            <p:cNvSpPr>
              <a:spLocks noChangeArrowheads="1"/>
            </p:cNvSpPr>
            <p:nvPr/>
          </p:nvSpPr>
          <p:spPr bwMode="auto">
            <a:xfrm>
              <a:off x="6475413" y="2057399"/>
              <a:ext cx="144462" cy="171450"/>
            </a:xfrm>
            <a:custGeom>
              <a:avLst/>
              <a:gdLst>
                <a:gd name="T0" fmla="*/ 0 w 403"/>
                <a:gd name="T1" fmla="*/ 151 h 478"/>
                <a:gd name="T2" fmla="*/ 0 w 403"/>
                <a:gd name="T3" fmla="*/ 226 h 478"/>
                <a:gd name="T4" fmla="*/ 402 w 403"/>
                <a:gd name="T5" fmla="*/ 477 h 478"/>
                <a:gd name="T6" fmla="*/ 402 w 403"/>
                <a:gd name="T7" fmla="*/ 0 h 478"/>
                <a:gd name="T8" fmla="*/ 134 w 403"/>
                <a:gd name="T9" fmla="*/ 226 h 478"/>
                <a:gd name="T10" fmla="*/ 0 w 403"/>
                <a:gd name="T11" fmla="*/ 151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3" h="478">
                  <a:moveTo>
                    <a:pt x="0" y="151"/>
                  </a:moveTo>
                  <a:lnTo>
                    <a:pt x="0" y="226"/>
                  </a:lnTo>
                  <a:lnTo>
                    <a:pt x="402" y="477"/>
                  </a:lnTo>
                  <a:lnTo>
                    <a:pt x="402" y="0"/>
                  </a:lnTo>
                  <a:lnTo>
                    <a:pt x="134" y="226"/>
                  </a:lnTo>
                  <a:lnTo>
                    <a:pt x="0" y="151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42925">
                <a:defRPr/>
              </a:pPr>
              <a:endParaRPr lang="en-US" sz="21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07"/>
            <p:cNvSpPr>
              <a:spLocks noChangeArrowheads="1"/>
            </p:cNvSpPr>
            <p:nvPr/>
          </p:nvSpPr>
          <p:spPr bwMode="auto">
            <a:xfrm>
              <a:off x="6632575" y="2057399"/>
              <a:ext cx="144463" cy="171450"/>
            </a:xfrm>
            <a:custGeom>
              <a:avLst/>
              <a:gdLst>
                <a:gd name="T0" fmla="*/ 401 w 402"/>
                <a:gd name="T1" fmla="*/ 151 h 478"/>
                <a:gd name="T2" fmla="*/ 268 w 402"/>
                <a:gd name="T3" fmla="*/ 226 h 478"/>
                <a:gd name="T4" fmla="*/ 0 w 402"/>
                <a:gd name="T5" fmla="*/ 0 h 478"/>
                <a:gd name="T6" fmla="*/ 0 w 402"/>
                <a:gd name="T7" fmla="*/ 477 h 478"/>
                <a:gd name="T8" fmla="*/ 401 w 402"/>
                <a:gd name="T9" fmla="*/ 226 h 478"/>
                <a:gd name="T10" fmla="*/ 401 w 402"/>
                <a:gd name="T11" fmla="*/ 151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2" h="478">
                  <a:moveTo>
                    <a:pt x="401" y="151"/>
                  </a:moveTo>
                  <a:lnTo>
                    <a:pt x="268" y="226"/>
                  </a:lnTo>
                  <a:lnTo>
                    <a:pt x="0" y="0"/>
                  </a:lnTo>
                  <a:lnTo>
                    <a:pt x="0" y="477"/>
                  </a:lnTo>
                  <a:lnTo>
                    <a:pt x="401" y="226"/>
                  </a:lnTo>
                  <a:lnTo>
                    <a:pt x="401" y="151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42925">
                <a:defRPr/>
              </a:pPr>
              <a:endParaRPr lang="en-US" sz="21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08"/>
            <p:cNvSpPr>
              <a:spLocks noChangeArrowheads="1"/>
            </p:cNvSpPr>
            <p:nvPr/>
          </p:nvSpPr>
          <p:spPr bwMode="auto">
            <a:xfrm>
              <a:off x="6373813" y="1776412"/>
              <a:ext cx="247650" cy="171450"/>
            </a:xfrm>
            <a:custGeom>
              <a:avLst/>
              <a:gdLst>
                <a:gd name="T0" fmla="*/ 686 w 687"/>
                <a:gd name="T1" fmla="*/ 218 h 478"/>
                <a:gd name="T2" fmla="*/ 418 w 687"/>
                <a:gd name="T3" fmla="*/ 0 h 478"/>
                <a:gd name="T4" fmla="*/ 0 w 687"/>
                <a:gd name="T5" fmla="*/ 260 h 478"/>
                <a:gd name="T6" fmla="*/ 259 w 687"/>
                <a:gd name="T7" fmla="*/ 477 h 478"/>
                <a:gd name="T8" fmla="*/ 686 w 687"/>
                <a:gd name="T9" fmla="*/ 218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7" h="478">
                  <a:moveTo>
                    <a:pt x="686" y="218"/>
                  </a:moveTo>
                  <a:lnTo>
                    <a:pt x="418" y="0"/>
                  </a:lnTo>
                  <a:lnTo>
                    <a:pt x="0" y="260"/>
                  </a:lnTo>
                  <a:lnTo>
                    <a:pt x="259" y="477"/>
                  </a:lnTo>
                  <a:lnTo>
                    <a:pt x="686" y="218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42925">
                <a:defRPr/>
              </a:pPr>
              <a:endParaRPr lang="en-US" sz="21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09"/>
            <p:cNvSpPr>
              <a:spLocks noChangeArrowheads="1"/>
            </p:cNvSpPr>
            <p:nvPr/>
          </p:nvSpPr>
          <p:spPr bwMode="auto">
            <a:xfrm>
              <a:off x="6619875" y="18557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42925">
                <a:defRPr/>
              </a:pPr>
              <a:endParaRPr lang="en-US" sz="21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8" name="Freeform 290"/>
          <p:cNvSpPr>
            <a:spLocks noChangeArrowheads="1"/>
          </p:cNvSpPr>
          <p:nvPr/>
        </p:nvSpPr>
        <p:spPr bwMode="auto">
          <a:xfrm>
            <a:off x="8713345" y="2825282"/>
            <a:ext cx="1215992" cy="941461"/>
          </a:xfrm>
          <a:custGeom>
            <a:avLst/>
            <a:gdLst>
              <a:gd name="T0" fmla="*/ 995 w 996"/>
              <a:gd name="T1" fmla="*/ 409 h 770"/>
              <a:gd name="T2" fmla="*/ 836 w 996"/>
              <a:gd name="T3" fmla="*/ 409 h 770"/>
              <a:gd name="T4" fmla="*/ 543 w 996"/>
              <a:gd name="T5" fmla="*/ 192 h 770"/>
              <a:gd name="T6" fmla="*/ 384 w 996"/>
              <a:gd name="T7" fmla="*/ 275 h 770"/>
              <a:gd name="T8" fmla="*/ 360 w 996"/>
              <a:gd name="T9" fmla="*/ 158 h 770"/>
              <a:gd name="T10" fmla="*/ 702 w 996"/>
              <a:gd name="T11" fmla="*/ 33 h 770"/>
              <a:gd name="T12" fmla="*/ 836 w 996"/>
              <a:gd name="T13" fmla="*/ 133 h 770"/>
              <a:gd name="T14" fmla="*/ 334 w 996"/>
              <a:gd name="T15" fmla="*/ 626 h 770"/>
              <a:gd name="T16" fmla="*/ 276 w 996"/>
              <a:gd name="T17" fmla="*/ 551 h 770"/>
              <a:gd name="T18" fmla="*/ 209 w 996"/>
              <a:gd name="T19" fmla="*/ 484 h 770"/>
              <a:gd name="T20" fmla="*/ 109 w 996"/>
              <a:gd name="T21" fmla="*/ 434 h 770"/>
              <a:gd name="T22" fmla="*/ 159 w 996"/>
              <a:gd name="T23" fmla="*/ 535 h 770"/>
              <a:gd name="T24" fmla="*/ 226 w 996"/>
              <a:gd name="T25" fmla="*/ 602 h 770"/>
              <a:gd name="T26" fmla="*/ 293 w 996"/>
              <a:gd name="T27" fmla="*/ 668 h 770"/>
              <a:gd name="T28" fmla="*/ 393 w 996"/>
              <a:gd name="T29" fmla="*/ 727 h 770"/>
              <a:gd name="T30" fmla="*/ 334 w 996"/>
              <a:gd name="T31" fmla="*/ 626 h 770"/>
              <a:gd name="T32" fmla="*/ 594 w 996"/>
              <a:gd name="T33" fmla="*/ 267 h 770"/>
              <a:gd name="T34" fmla="*/ 443 w 996"/>
              <a:gd name="T35" fmla="*/ 301 h 770"/>
              <a:gd name="T36" fmla="*/ 284 w 996"/>
              <a:gd name="T37" fmla="*/ 217 h 770"/>
              <a:gd name="T38" fmla="*/ 460 w 996"/>
              <a:gd name="T39" fmla="*/ 50 h 770"/>
              <a:gd name="T40" fmla="*/ 184 w 996"/>
              <a:gd name="T41" fmla="*/ 100 h 770"/>
              <a:gd name="T42" fmla="*/ 0 w 996"/>
              <a:gd name="T43" fmla="*/ 66 h 770"/>
              <a:gd name="T44" fmla="*/ 50 w 996"/>
              <a:gd name="T45" fmla="*/ 443 h 770"/>
              <a:gd name="T46" fmla="*/ 234 w 996"/>
              <a:gd name="T47" fmla="*/ 392 h 770"/>
              <a:gd name="T48" fmla="*/ 293 w 996"/>
              <a:gd name="T49" fmla="*/ 468 h 770"/>
              <a:gd name="T50" fmla="*/ 360 w 996"/>
              <a:gd name="T51" fmla="*/ 535 h 770"/>
              <a:gd name="T52" fmla="*/ 426 w 996"/>
              <a:gd name="T53" fmla="*/ 610 h 770"/>
              <a:gd name="T54" fmla="*/ 477 w 996"/>
              <a:gd name="T55" fmla="*/ 727 h 770"/>
              <a:gd name="T56" fmla="*/ 543 w 996"/>
              <a:gd name="T57" fmla="*/ 660 h 770"/>
              <a:gd name="T58" fmla="*/ 485 w 996"/>
              <a:gd name="T59" fmla="*/ 585 h 770"/>
              <a:gd name="T60" fmla="*/ 569 w 996"/>
              <a:gd name="T61" fmla="*/ 668 h 770"/>
              <a:gd name="T62" fmla="*/ 627 w 996"/>
              <a:gd name="T63" fmla="*/ 602 h 770"/>
              <a:gd name="T64" fmla="*/ 652 w 996"/>
              <a:gd name="T65" fmla="*/ 610 h 770"/>
              <a:gd name="T66" fmla="*/ 719 w 996"/>
              <a:gd name="T67" fmla="*/ 543 h 770"/>
              <a:gd name="T68" fmla="*/ 727 w 996"/>
              <a:gd name="T69" fmla="*/ 526 h 770"/>
              <a:gd name="T70" fmla="*/ 786 w 996"/>
              <a:gd name="T71" fmla="*/ 535 h 770"/>
              <a:gd name="T72" fmla="*/ 786 w 996"/>
              <a:gd name="T73" fmla="*/ 468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2925">
              <a:defRPr/>
            </a:pPr>
            <a:endParaRPr lang="en-US" sz="215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13"/>
          <p:cNvSpPr txBox="1"/>
          <p:nvPr/>
        </p:nvSpPr>
        <p:spPr>
          <a:xfrm>
            <a:off x="2402731" y="4580293"/>
            <a:ext cx="149596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Box 13"/>
          <p:cNvSpPr txBox="1"/>
          <p:nvPr/>
        </p:nvSpPr>
        <p:spPr>
          <a:xfrm>
            <a:off x="2402731" y="4901981"/>
            <a:ext cx="2030282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Box 13"/>
          <p:cNvSpPr txBox="1"/>
          <p:nvPr/>
        </p:nvSpPr>
        <p:spPr>
          <a:xfrm>
            <a:off x="5475555" y="4580293"/>
            <a:ext cx="149596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13"/>
          <p:cNvSpPr txBox="1"/>
          <p:nvPr/>
        </p:nvSpPr>
        <p:spPr>
          <a:xfrm>
            <a:off x="5475555" y="4901981"/>
            <a:ext cx="2030282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Box 13"/>
          <p:cNvSpPr txBox="1"/>
          <p:nvPr/>
        </p:nvSpPr>
        <p:spPr>
          <a:xfrm>
            <a:off x="8530689" y="4580293"/>
            <a:ext cx="149596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xtBox 13"/>
          <p:cNvSpPr txBox="1"/>
          <p:nvPr/>
        </p:nvSpPr>
        <p:spPr>
          <a:xfrm>
            <a:off x="8530689" y="4901981"/>
            <a:ext cx="2030282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Box 5"/>
          <p:cNvSpPr txBox="1"/>
          <p:nvPr/>
        </p:nvSpPr>
        <p:spPr>
          <a:xfrm>
            <a:off x="69112" y="118667"/>
            <a:ext cx="3081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本年工作回顾</a:t>
            </a:r>
            <a:endParaRPr lang="zh-CN" altLang="en-US" sz="28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reeform 5"/>
          <p:cNvSpPr/>
          <p:nvPr/>
        </p:nvSpPr>
        <p:spPr bwMode="auto">
          <a:xfrm flipH="1">
            <a:off x="4553535" y="2327866"/>
            <a:ext cx="1469971" cy="1696683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64000">
                <a:schemeClr val="bg1">
                  <a:alpha val="0"/>
                </a:schemeClr>
              </a:gs>
              <a:gs pos="0">
                <a:schemeClr val="bg1">
                  <a:alpha val="38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39" name="Freeform 5"/>
          <p:cNvSpPr/>
          <p:nvPr/>
        </p:nvSpPr>
        <p:spPr bwMode="auto">
          <a:xfrm flipH="1">
            <a:off x="4075661" y="3676801"/>
            <a:ext cx="936650" cy="1081109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64000">
                <a:schemeClr val="bg1">
                  <a:alpha val="0"/>
                </a:schemeClr>
              </a:gs>
              <a:gs pos="0">
                <a:schemeClr val="bg1">
                  <a:alpha val="38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40" name="Freeform 5"/>
          <p:cNvSpPr/>
          <p:nvPr/>
        </p:nvSpPr>
        <p:spPr bwMode="auto">
          <a:xfrm flipH="1">
            <a:off x="6099898" y="2521746"/>
            <a:ext cx="825411" cy="952713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64000">
                <a:schemeClr val="bg1">
                  <a:alpha val="0"/>
                </a:schemeClr>
              </a:gs>
              <a:gs pos="0">
                <a:schemeClr val="bg1">
                  <a:alpha val="38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41" name="Freeform 5"/>
          <p:cNvSpPr/>
          <p:nvPr/>
        </p:nvSpPr>
        <p:spPr bwMode="auto">
          <a:xfrm flipH="1">
            <a:off x="6538904" y="3165987"/>
            <a:ext cx="1296480" cy="1496435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64000">
                <a:schemeClr val="bg1">
                  <a:alpha val="0"/>
                </a:schemeClr>
              </a:gs>
              <a:gs pos="0">
                <a:schemeClr val="bg1">
                  <a:alpha val="38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42" name="Freeform 5"/>
          <p:cNvSpPr/>
          <p:nvPr/>
        </p:nvSpPr>
        <p:spPr bwMode="auto">
          <a:xfrm flipH="1">
            <a:off x="7919651" y="3337056"/>
            <a:ext cx="698351" cy="806057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64000">
                <a:schemeClr val="bg1">
                  <a:alpha val="0"/>
                </a:schemeClr>
              </a:gs>
              <a:gs pos="0">
                <a:schemeClr val="bg1">
                  <a:alpha val="38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43" name="Freeform 5"/>
          <p:cNvSpPr/>
          <p:nvPr/>
        </p:nvSpPr>
        <p:spPr bwMode="auto">
          <a:xfrm flipH="1">
            <a:off x="3312142" y="3311831"/>
            <a:ext cx="698351" cy="806057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64000">
                <a:schemeClr val="bg1">
                  <a:alpha val="0"/>
                </a:schemeClr>
              </a:gs>
              <a:gs pos="0">
                <a:schemeClr val="bg1">
                  <a:alpha val="38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cxnSp>
        <p:nvCxnSpPr>
          <p:cNvPr id="57" name="Straight Connector 43"/>
          <p:cNvCxnSpPr/>
          <p:nvPr/>
        </p:nvCxnSpPr>
        <p:spPr>
          <a:xfrm flipH="1">
            <a:off x="2484027" y="3747169"/>
            <a:ext cx="814410" cy="0"/>
          </a:xfrm>
          <a:prstGeom prst="line">
            <a:avLst/>
          </a:prstGeom>
          <a:noFill/>
          <a:ln w="6350" cap="flat" cmpd="sng" algn="ctr">
            <a:solidFill>
              <a:srgbClr val="ADBACA"/>
            </a:solidFill>
            <a:prstDash val="solid"/>
            <a:miter lim="800000"/>
          </a:ln>
          <a:effectLst/>
        </p:spPr>
      </p:cxnSp>
      <p:cxnSp>
        <p:nvCxnSpPr>
          <p:cNvPr id="58" name="Straight Connector 44"/>
          <p:cNvCxnSpPr/>
          <p:nvPr/>
        </p:nvCxnSpPr>
        <p:spPr>
          <a:xfrm flipH="1">
            <a:off x="2488412" y="3757249"/>
            <a:ext cx="0" cy="285894"/>
          </a:xfrm>
          <a:prstGeom prst="line">
            <a:avLst/>
          </a:prstGeom>
          <a:noFill/>
          <a:ln w="6350" cap="flat" cmpd="sng" algn="ctr">
            <a:solidFill>
              <a:srgbClr val="ADBACA"/>
            </a:solidFill>
            <a:prstDash val="solid"/>
            <a:miter lim="800000"/>
            <a:tailEnd type="oval"/>
          </a:ln>
          <a:effectLst/>
        </p:spPr>
      </p:cxnSp>
      <p:cxnSp>
        <p:nvCxnSpPr>
          <p:cNvPr id="60" name="Straight Connector 46"/>
          <p:cNvCxnSpPr/>
          <p:nvPr/>
        </p:nvCxnSpPr>
        <p:spPr>
          <a:xfrm rot="10800000">
            <a:off x="3262925" y="2968770"/>
            <a:ext cx="1281061" cy="0"/>
          </a:xfrm>
          <a:prstGeom prst="line">
            <a:avLst/>
          </a:prstGeom>
          <a:noFill/>
          <a:ln w="6350" cap="flat" cmpd="sng" algn="ctr">
            <a:solidFill>
              <a:srgbClr val="ADBACA"/>
            </a:solidFill>
            <a:prstDash val="solid"/>
            <a:miter lim="800000"/>
          </a:ln>
          <a:effectLst/>
        </p:spPr>
      </p:cxnSp>
      <p:cxnSp>
        <p:nvCxnSpPr>
          <p:cNvPr id="61" name="Straight Connector 47"/>
          <p:cNvCxnSpPr/>
          <p:nvPr/>
        </p:nvCxnSpPr>
        <p:spPr>
          <a:xfrm rot="10800000">
            <a:off x="3259803" y="2682876"/>
            <a:ext cx="0" cy="285894"/>
          </a:xfrm>
          <a:prstGeom prst="line">
            <a:avLst/>
          </a:prstGeom>
          <a:noFill/>
          <a:ln w="6350" cap="flat" cmpd="sng" algn="ctr">
            <a:solidFill>
              <a:srgbClr val="ADBACA"/>
            </a:solidFill>
            <a:prstDash val="solid"/>
            <a:miter lim="800000"/>
            <a:tailEnd type="oval"/>
          </a:ln>
          <a:effectLst/>
        </p:spPr>
      </p:cxnSp>
      <p:cxnSp>
        <p:nvCxnSpPr>
          <p:cNvPr id="63" name="Straight Connector 49"/>
          <p:cNvCxnSpPr/>
          <p:nvPr/>
        </p:nvCxnSpPr>
        <p:spPr>
          <a:xfrm rot="16200000">
            <a:off x="6605697" y="2521746"/>
            <a:ext cx="303742" cy="0"/>
          </a:xfrm>
          <a:prstGeom prst="line">
            <a:avLst/>
          </a:prstGeom>
          <a:noFill/>
          <a:ln w="6350" cap="flat" cmpd="sng" algn="ctr">
            <a:solidFill>
              <a:srgbClr val="ADBACA"/>
            </a:solidFill>
            <a:prstDash val="solid"/>
            <a:miter lim="800000"/>
          </a:ln>
          <a:effectLst/>
        </p:spPr>
      </p:cxnSp>
      <p:cxnSp>
        <p:nvCxnSpPr>
          <p:cNvPr id="64" name="Straight Connector 50"/>
          <p:cNvCxnSpPr/>
          <p:nvPr/>
        </p:nvCxnSpPr>
        <p:spPr>
          <a:xfrm rot="16200000">
            <a:off x="7119971" y="2014060"/>
            <a:ext cx="0" cy="711629"/>
          </a:xfrm>
          <a:prstGeom prst="line">
            <a:avLst/>
          </a:prstGeom>
          <a:noFill/>
          <a:ln w="6350" cap="flat" cmpd="sng" algn="ctr">
            <a:solidFill>
              <a:srgbClr val="ADBACA"/>
            </a:solidFill>
            <a:prstDash val="solid"/>
            <a:miter lim="800000"/>
            <a:tailEnd type="oval"/>
          </a:ln>
          <a:effectLst/>
        </p:spPr>
      </p:cxnSp>
      <p:cxnSp>
        <p:nvCxnSpPr>
          <p:cNvPr id="66" name="Straight Connector 52"/>
          <p:cNvCxnSpPr/>
          <p:nvPr/>
        </p:nvCxnSpPr>
        <p:spPr>
          <a:xfrm rot="16200000">
            <a:off x="8103320" y="3175472"/>
            <a:ext cx="345915" cy="0"/>
          </a:xfrm>
          <a:prstGeom prst="line">
            <a:avLst/>
          </a:prstGeom>
          <a:noFill/>
          <a:ln w="6350" cap="flat" cmpd="sng" algn="ctr">
            <a:solidFill>
              <a:srgbClr val="ADBACA"/>
            </a:solidFill>
            <a:prstDash val="solid"/>
            <a:miter lim="800000"/>
          </a:ln>
          <a:effectLst/>
        </p:spPr>
      </p:cxnSp>
      <p:cxnSp>
        <p:nvCxnSpPr>
          <p:cNvPr id="67" name="Straight Connector 53"/>
          <p:cNvCxnSpPr/>
          <p:nvPr/>
        </p:nvCxnSpPr>
        <p:spPr>
          <a:xfrm rot="16200000">
            <a:off x="8528613" y="2742727"/>
            <a:ext cx="0" cy="519574"/>
          </a:xfrm>
          <a:prstGeom prst="line">
            <a:avLst/>
          </a:prstGeom>
          <a:noFill/>
          <a:ln w="6350" cap="flat" cmpd="sng" algn="ctr">
            <a:solidFill>
              <a:srgbClr val="ADBACA"/>
            </a:solidFill>
            <a:prstDash val="solid"/>
            <a:miter lim="800000"/>
            <a:tailEnd type="oval"/>
          </a:ln>
          <a:effectLst/>
        </p:spPr>
      </p:cxnSp>
      <p:cxnSp>
        <p:nvCxnSpPr>
          <p:cNvPr id="69" name="Straight Connector 55"/>
          <p:cNvCxnSpPr/>
          <p:nvPr/>
        </p:nvCxnSpPr>
        <p:spPr>
          <a:xfrm rot="16200000" flipH="1">
            <a:off x="6908091" y="5039384"/>
            <a:ext cx="562952" cy="0"/>
          </a:xfrm>
          <a:prstGeom prst="line">
            <a:avLst/>
          </a:prstGeom>
          <a:noFill/>
          <a:ln w="6350" cap="flat" cmpd="sng" algn="ctr">
            <a:solidFill>
              <a:srgbClr val="ADBACA"/>
            </a:solidFill>
            <a:prstDash val="solid"/>
            <a:miter lim="800000"/>
          </a:ln>
          <a:effectLst/>
        </p:spPr>
      </p:cxnSp>
      <p:cxnSp>
        <p:nvCxnSpPr>
          <p:cNvPr id="70" name="Straight Connector 56"/>
          <p:cNvCxnSpPr/>
          <p:nvPr/>
        </p:nvCxnSpPr>
        <p:spPr>
          <a:xfrm rot="16200000" flipH="1">
            <a:off x="7481927" y="5012185"/>
            <a:ext cx="0" cy="588955"/>
          </a:xfrm>
          <a:prstGeom prst="line">
            <a:avLst/>
          </a:prstGeom>
          <a:noFill/>
          <a:ln w="6350" cap="flat" cmpd="sng" algn="ctr">
            <a:solidFill>
              <a:srgbClr val="ADBACA"/>
            </a:solidFill>
            <a:prstDash val="solid"/>
            <a:miter lim="800000"/>
            <a:tailEnd type="oval"/>
          </a:ln>
          <a:effectLst/>
        </p:spPr>
      </p:cxnSp>
      <p:cxnSp>
        <p:nvCxnSpPr>
          <p:cNvPr id="72" name="Straight Connector 58"/>
          <p:cNvCxnSpPr/>
          <p:nvPr/>
        </p:nvCxnSpPr>
        <p:spPr>
          <a:xfrm flipH="1">
            <a:off x="3823849" y="4494854"/>
            <a:ext cx="250398" cy="0"/>
          </a:xfrm>
          <a:prstGeom prst="line">
            <a:avLst/>
          </a:prstGeom>
          <a:noFill/>
          <a:ln w="6350" cap="flat" cmpd="sng" algn="ctr">
            <a:solidFill>
              <a:srgbClr val="ADBACA"/>
            </a:solidFill>
            <a:prstDash val="solid"/>
            <a:miter lim="800000"/>
          </a:ln>
          <a:effectLst/>
        </p:spPr>
      </p:cxnSp>
      <p:cxnSp>
        <p:nvCxnSpPr>
          <p:cNvPr id="73" name="Straight Connector 59"/>
          <p:cNvCxnSpPr/>
          <p:nvPr/>
        </p:nvCxnSpPr>
        <p:spPr>
          <a:xfrm flipH="1">
            <a:off x="3823849" y="4499698"/>
            <a:ext cx="0" cy="378211"/>
          </a:xfrm>
          <a:prstGeom prst="line">
            <a:avLst/>
          </a:prstGeom>
          <a:noFill/>
          <a:ln w="6350" cap="flat" cmpd="sng" algn="ctr">
            <a:solidFill>
              <a:srgbClr val="ADBACA"/>
            </a:solidFill>
            <a:prstDash val="solid"/>
            <a:miter lim="800000"/>
            <a:tailEnd type="oval"/>
          </a:ln>
          <a:effectLst/>
        </p:spPr>
      </p:cxnSp>
      <p:sp>
        <p:nvSpPr>
          <p:cNvPr id="97" name="TextBox 13"/>
          <p:cNvSpPr txBox="1"/>
          <p:nvPr/>
        </p:nvSpPr>
        <p:spPr>
          <a:xfrm>
            <a:off x="2484027" y="1825678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8" name="TextBox 13"/>
          <p:cNvSpPr txBox="1"/>
          <p:nvPr/>
        </p:nvSpPr>
        <p:spPr>
          <a:xfrm>
            <a:off x="2579145" y="2092752"/>
            <a:ext cx="2144254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TextBox 13"/>
          <p:cNvSpPr txBox="1"/>
          <p:nvPr/>
        </p:nvSpPr>
        <p:spPr>
          <a:xfrm>
            <a:off x="7582979" y="2055005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1" name="TextBox 13"/>
          <p:cNvSpPr txBox="1"/>
          <p:nvPr/>
        </p:nvSpPr>
        <p:spPr>
          <a:xfrm>
            <a:off x="7678097" y="2322079"/>
            <a:ext cx="2144254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" name="TextBox 13"/>
          <p:cNvSpPr txBox="1"/>
          <p:nvPr/>
        </p:nvSpPr>
        <p:spPr>
          <a:xfrm>
            <a:off x="8974628" y="2857269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TextBox 13"/>
          <p:cNvSpPr txBox="1"/>
          <p:nvPr/>
        </p:nvSpPr>
        <p:spPr>
          <a:xfrm>
            <a:off x="9069746" y="3124343"/>
            <a:ext cx="2144254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6" name="TextBox 13"/>
          <p:cNvSpPr txBox="1"/>
          <p:nvPr/>
        </p:nvSpPr>
        <p:spPr>
          <a:xfrm>
            <a:off x="7919651" y="5039383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7" name="TextBox 13"/>
          <p:cNvSpPr txBox="1"/>
          <p:nvPr/>
        </p:nvSpPr>
        <p:spPr>
          <a:xfrm>
            <a:off x="8014769" y="5306457"/>
            <a:ext cx="2144254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9" name="TextBox 13"/>
          <p:cNvSpPr txBox="1"/>
          <p:nvPr/>
        </p:nvSpPr>
        <p:spPr>
          <a:xfrm>
            <a:off x="2955411" y="5055281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0" name="TextBox 13"/>
          <p:cNvSpPr txBox="1"/>
          <p:nvPr/>
        </p:nvSpPr>
        <p:spPr>
          <a:xfrm>
            <a:off x="3050529" y="5322355"/>
            <a:ext cx="2144254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" name="TextBox 13"/>
          <p:cNvSpPr txBox="1"/>
          <p:nvPr/>
        </p:nvSpPr>
        <p:spPr>
          <a:xfrm>
            <a:off x="1249452" y="4100086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3" name="TextBox 13"/>
          <p:cNvSpPr txBox="1"/>
          <p:nvPr/>
        </p:nvSpPr>
        <p:spPr>
          <a:xfrm>
            <a:off x="1344570" y="4367160"/>
            <a:ext cx="2144254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" name="Freeform 268"/>
          <p:cNvSpPr>
            <a:spLocks noEditPoints="1"/>
          </p:cNvSpPr>
          <p:nvPr/>
        </p:nvSpPr>
        <p:spPr bwMode="auto">
          <a:xfrm>
            <a:off x="4342413" y="4024549"/>
            <a:ext cx="395889" cy="395889"/>
          </a:xfrm>
          <a:custGeom>
            <a:avLst/>
            <a:gdLst>
              <a:gd name="T0" fmla="*/ 94 w 107"/>
              <a:gd name="T1" fmla="*/ 30 h 107"/>
              <a:gd name="T2" fmla="*/ 30 w 107"/>
              <a:gd name="T3" fmla="*/ 13 h 107"/>
              <a:gd name="T4" fmla="*/ 12 w 107"/>
              <a:gd name="T5" fmla="*/ 77 h 107"/>
              <a:gd name="T6" fmla="*/ 77 w 107"/>
              <a:gd name="T7" fmla="*/ 95 h 107"/>
              <a:gd name="T8" fmla="*/ 94 w 107"/>
              <a:gd name="T9" fmla="*/ 30 h 107"/>
              <a:gd name="T10" fmla="*/ 53 w 107"/>
              <a:gd name="T11" fmla="*/ 49 h 107"/>
              <a:gd name="T12" fmla="*/ 59 w 107"/>
              <a:gd name="T13" fmla="*/ 59 h 107"/>
              <a:gd name="T14" fmla="*/ 47 w 107"/>
              <a:gd name="T15" fmla="*/ 59 h 107"/>
              <a:gd name="T16" fmla="*/ 53 w 107"/>
              <a:gd name="T17" fmla="*/ 49 h 107"/>
              <a:gd name="T18" fmla="*/ 10 w 107"/>
              <a:gd name="T19" fmla="*/ 53 h 107"/>
              <a:gd name="T20" fmla="*/ 32 w 107"/>
              <a:gd name="T21" fmla="*/ 16 h 107"/>
              <a:gd name="T22" fmla="*/ 48 w 107"/>
              <a:gd name="T23" fmla="*/ 44 h 107"/>
              <a:gd name="T24" fmla="*/ 48 w 107"/>
              <a:gd name="T25" fmla="*/ 44 h 107"/>
              <a:gd name="T26" fmla="*/ 42 w 107"/>
              <a:gd name="T27" fmla="*/ 54 h 107"/>
              <a:gd name="T28" fmla="*/ 10 w 107"/>
              <a:gd name="T29" fmla="*/ 53 h 107"/>
              <a:gd name="T30" fmla="*/ 32 w 107"/>
              <a:gd name="T31" fmla="*/ 91 h 107"/>
              <a:gd name="T32" fmla="*/ 47 w 107"/>
              <a:gd name="T33" fmla="*/ 64 h 107"/>
              <a:gd name="T34" fmla="*/ 59 w 107"/>
              <a:gd name="T35" fmla="*/ 64 h 107"/>
              <a:gd name="T36" fmla="*/ 59 w 107"/>
              <a:gd name="T37" fmla="*/ 64 h 107"/>
              <a:gd name="T38" fmla="*/ 75 w 107"/>
              <a:gd name="T39" fmla="*/ 91 h 107"/>
              <a:gd name="T40" fmla="*/ 32 w 107"/>
              <a:gd name="T41" fmla="*/ 91 h 107"/>
              <a:gd name="T42" fmla="*/ 65 w 107"/>
              <a:gd name="T43" fmla="*/ 54 h 107"/>
              <a:gd name="T44" fmla="*/ 64 w 107"/>
              <a:gd name="T45" fmla="*/ 48 h 107"/>
              <a:gd name="T46" fmla="*/ 59 w 107"/>
              <a:gd name="T47" fmla="*/ 44 h 107"/>
              <a:gd name="T48" fmla="*/ 75 w 107"/>
              <a:gd name="T49" fmla="*/ 17 h 107"/>
              <a:gd name="T50" fmla="*/ 91 w 107"/>
              <a:gd name="T51" fmla="*/ 32 h 107"/>
              <a:gd name="T52" fmla="*/ 96 w 107"/>
              <a:gd name="T53" fmla="*/ 54 h 107"/>
              <a:gd name="T54" fmla="*/ 65 w 107"/>
              <a:gd name="T55" fmla="*/ 5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07" h="107">
                <a:moveTo>
                  <a:pt x="94" y="30"/>
                </a:moveTo>
                <a:cubicBezTo>
                  <a:pt x="82" y="8"/>
                  <a:pt x="53" y="0"/>
                  <a:pt x="30" y="13"/>
                </a:cubicBezTo>
                <a:cubicBezTo>
                  <a:pt x="8" y="26"/>
                  <a:pt x="0" y="54"/>
                  <a:pt x="12" y="77"/>
                </a:cubicBezTo>
                <a:cubicBezTo>
                  <a:pt x="25" y="100"/>
                  <a:pt x="54" y="107"/>
                  <a:pt x="77" y="95"/>
                </a:cubicBezTo>
                <a:cubicBezTo>
                  <a:pt x="99" y="82"/>
                  <a:pt x="107" y="53"/>
                  <a:pt x="94" y="30"/>
                </a:cubicBezTo>
                <a:close/>
                <a:moveTo>
                  <a:pt x="53" y="49"/>
                </a:moveTo>
                <a:cubicBezTo>
                  <a:pt x="59" y="59"/>
                  <a:pt x="59" y="59"/>
                  <a:pt x="59" y="59"/>
                </a:cubicBezTo>
                <a:cubicBezTo>
                  <a:pt x="47" y="59"/>
                  <a:pt x="47" y="59"/>
                  <a:pt x="47" y="59"/>
                </a:cubicBezTo>
                <a:lnTo>
                  <a:pt x="53" y="49"/>
                </a:lnTo>
                <a:close/>
                <a:moveTo>
                  <a:pt x="10" y="53"/>
                </a:moveTo>
                <a:cubicBezTo>
                  <a:pt x="11" y="38"/>
                  <a:pt x="18" y="24"/>
                  <a:pt x="32" y="16"/>
                </a:cubicBezTo>
                <a:cubicBezTo>
                  <a:pt x="48" y="44"/>
                  <a:pt x="48" y="44"/>
                  <a:pt x="48" y="44"/>
                </a:cubicBezTo>
                <a:cubicBezTo>
                  <a:pt x="48" y="44"/>
                  <a:pt x="48" y="44"/>
                  <a:pt x="48" y="44"/>
                </a:cubicBezTo>
                <a:cubicBezTo>
                  <a:pt x="44" y="46"/>
                  <a:pt x="42" y="50"/>
                  <a:pt x="42" y="54"/>
                </a:cubicBezTo>
                <a:lnTo>
                  <a:pt x="10" y="53"/>
                </a:lnTo>
                <a:close/>
                <a:moveTo>
                  <a:pt x="32" y="91"/>
                </a:moveTo>
                <a:cubicBezTo>
                  <a:pt x="47" y="64"/>
                  <a:pt x="47" y="64"/>
                  <a:pt x="47" y="64"/>
                </a:cubicBezTo>
                <a:cubicBezTo>
                  <a:pt x="51" y="66"/>
                  <a:pt x="55" y="66"/>
                  <a:pt x="59" y="64"/>
                </a:cubicBezTo>
                <a:cubicBezTo>
                  <a:pt x="59" y="64"/>
                  <a:pt x="59" y="64"/>
                  <a:pt x="59" y="64"/>
                </a:cubicBezTo>
                <a:cubicBezTo>
                  <a:pt x="75" y="91"/>
                  <a:pt x="75" y="91"/>
                  <a:pt x="75" y="91"/>
                </a:cubicBezTo>
                <a:cubicBezTo>
                  <a:pt x="61" y="99"/>
                  <a:pt x="44" y="98"/>
                  <a:pt x="32" y="91"/>
                </a:cubicBezTo>
                <a:close/>
                <a:moveTo>
                  <a:pt x="65" y="54"/>
                </a:moveTo>
                <a:cubicBezTo>
                  <a:pt x="65" y="52"/>
                  <a:pt x="65" y="50"/>
                  <a:pt x="64" y="48"/>
                </a:cubicBezTo>
                <a:cubicBezTo>
                  <a:pt x="63" y="46"/>
                  <a:pt x="61" y="45"/>
                  <a:pt x="59" y="44"/>
                </a:cubicBezTo>
                <a:cubicBezTo>
                  <a:pt x="75" y="17"/>
                  <a:pt x="75" y="17"/>
                  <a:pt x="75" y="17"/>
                </a:cubicBezTo>
                <a:cubicBezTo>
                  <a:pt x="82" y="20"/>
                  <a:pt x="87" y="26"/>
                  <a:pt x="91" y="32"/>
                </a:cubicBezTo>
                <a:cubicBezTo>
                  <a:pt x="95" y="39"/>
                  <a:pt x="97" y="47"/>
                  <a:pt x="96" y="54"/>
                </a:cubicBezTo>
                <a:lnTo>
                  <a:pt x="65" y="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5" name="Freeform 281"/>
          <p:cNvSpPr>
            <a:spLocks noEditPoints="1"/>
          </p:cNvSpPr>
          <p:nvPr/>
        </p:nvSpPr>
        <p:spPr bwMode="auto">
          <a:xfrm>
            <a:off x="3518406" y="3594712"/>
            <a:ext cx="337752" cy="256083"/>
          </a:xfrm>
          <a:custGeom>
            <a:avLst/>
            <a:gdLst>
              <a:gd name="T0" fmla="*/ 87 w 91"/>
              <a:gd name="T1" fmla="*/ 0 h 69"/>
              <a:gd name="T2" fmla="*/ 4 w 91"/>
              <a:gd name="T3" fmla="*/ 0 h 69"/>
              <a:gd name="T4" fmla="*/ 0 w 91"/>
              <a:gd name="T5" fmla="*/ 4 h 69"/>
              <a:gd name="T6" fmla="*/ 0 w 91"/>
              <a:gd name="T7" fmla="*/ 12 h 69"/>
              <a:gd name="T8" fmla="*/ 91 w 91"/>
              <a:gd name="T9" fmla="*/ 12 h 69"/>
              <a:gd name="T10" fmla="*/ 91 w 91"/>
              <a:gd name="T11" fmla="*/ 4 h 69"/>
              <a:gd name="T12" fmla="*/ 87 w 91"/>
              <a:gd name="T13" fmla="*/ 0 h 69"/>
              <a:gd name="T14" fmla="*/ 0 w 91"/>
              <a:gd name="T15" fmla="*/ 65 h 69"/>
              <a:gd name="T16" fmla="*/ 4 w 91"/>
              <a:gd name="T17" fmla="*/ 69 h 69"/>
              <a:gd name="T18" fmla="*/ 87 w 91"/>
              <a:gd name="T19" fmla="*/ 69 h 69"/>
              <a:gd name="T20" fmla="*/ 91 w 91"/>
              <a:gd name="T21" fmla="*/ 65 h 69"/>
              <a:gd name="T22" fmla="*/ 91 w 91"/>
              <a:gd name="T23" fmla="*/ 24 h 69"/>
              <a:gd name="T24" fmla="*/ 0 w 91"/>
              <a:gd name="T25" fmla="*/ 24 h 69"/>
              <a:gd name="T26" fmla="*/ 0 w 91"/>
              <a:gd name="T27" fmla="*/ 65 h 69"/>
              <a:gd name="T28" fmla="*/ 46 w 91"/>
              <a:gd name="T29" fmla="*/ 41 h 69"/>
              <a:gd name="T30" fmla="*/ 73 w 91"/>
              <a:gd name="T31" fmla="*/ 41 h 69"/>
              <a:gd name="T32" fmla="*/ 74 w 91"/>
              <a:gd name="T33" fmla="*/ 43 h 69"/>
              <a:gd name="T34" fmla="*/ 73 w 91"/>
              <a:gd name="T35" fmla="*/ 45 h 69"/>
              <a:gd name="T36" fmla="*/ 46 w 91"/>
              <a:gd name="T37" fmla="*/ 45 h 69"/>
              <a:gd name="T38" fmla="*/ 44 w 91"/>
              <a:gd name="T39" fmla="*/ 43 h 69"/>
              <a:gd name="T40" fmla="*/ 46 w 91"/>
              <a:gd name="T41" fmla="*/ 41 h 69"/>
              <a:gd name="T42" fmla="*/ 46 w 91"/>
              <a:gd name="T43" fmla="*/ 49 h 69"/>
              <a:gd name="T44" fmla="*/ 84 w 91"/>
              <a:gd name="T45" fmla="*/ 49 h 69"/>
              <a:gd name="T46" fmla="*/ 86 w 91"/>
              <a:gd name="T47" fmla="*/ 51 h 69"/>
              <a:gd name="T48" fmla="*/ 84 w 91"/>
              <a:gd name="T49" fmla="*/ 53 h 69"/>
              <a:gd name="T50" fmla="*/ 46 w 91"/>
              <a:gd name="T51" fmla="*/ 53 h 69"/>
              <a:gd name="T52" fmla="*/ 44 w 91"/>
              <a:gd name="T53" fmla="*/ 51 h 69"/>
              <a:gd name="T54" fmla="*/ 46 w 91"/>
              <a:gd name="T55" fmla="*/ 49 h 69"/>
              <a:gd name="T56" fmla="*/ 6 w 91"/>
              <a:gd name="T57" fmla="*/ 33 h 69"/>
              <a:gd name="T58" fmla="*/ 38 w 91"/>
              <a:gd name="T59" fmla="*/ 33 h 69"/>
              <a:gd name="T60" fmla="*/ 39 w 91"/>
              <a:gd name="T61" fmla="*/ 35 h 69"/>
              <a:gd name="T62" fmla="*/ 38 w 91"/>
              <a:gd name="T63" fmla="*/ 37 h 69"/>
              <a:gd name="T64" fmla="*/ 6 w 91"/>
              <a:gd name="T65" fmla="*/ 37 h 69"/>
              <a:gd name="T66" fmla="*/ 4 w 91"/>
              <a:gd name="T67" fmla="*/ 35 h 69"/>
              <a:gd name="T68" fmla="*/ 6 w 91"/>
              <a:gd name="T69" fmla="*/ 33 h 69"/>
              <a:gd name="T70" fmla="*/ 6 w 91"/>
              <a:gd name="T71" fmla="*/ 41 h 69"/>
              <a:gd name="T72" fmla="*/ 38 w 91"/>
              <a:gd name="T73" fmla="*/ 41 h 69"/>
              <a:gd name="T74" fmla="*/ 39 w 91"/>
              <a:gd name="T75" fmla="*/ 43 h 69"/>
              <a:gd name="T76" fmla="*/ 38 w 91"/>
              <a:gd name="T77" fmla="*/ 45 h 69"/>
              <a:gd name="T78" fmla="*/ 6 w 91"/>
              <a:gd name="T79" fmla="*/ 45 h 69"/>
              <a:gd name="T80" fmla="*/ 4 w 91"/>
              <a:gd name="T81" fmla="*/ 43 h 69"/>
              <a:gd name="T82" fmla="*/ 6 w 91"/>
              <a:gd name="T83" fmla="*/ 41 h 69"/>
              <a:gd name="T84" fmla="*/ 6 w 91"/>
              <a:gd name="T85" fmla="*/ 49 h 69"/>
              <a:gd name="T86" fmla="*/ 38 w 91"/>
              <a:gd name="T87" fmla="*/ 49 h 69"/>
              <a:gd name="T88" fmla="*/ 39 w 91"/>
              <a:gd name="T89" fmla="*/ 51 h 69"/>
              <a:gd name="T90" fmla="*/ 38 w 91"/>
              <a:gd name="T91" fmla="*/ 53 h 69"/>
              <a:gd name="T92" fmla="*/ 6 w 91"/>
              <a:gd name="T93" fmla="*/ 53 h 69"/>
              <a:gd name="T94" fmla="*/ 4 w 91"/>
              <a:gd name="T95" fmla="*/ 51 h 69"/>
              <a:gd name="T96" fmla="*/ 6 w 91"/>
              <a:gd name="T97" fmla="*/ 4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69">
                <a:moveTo>
                  <a:pt x="87" y="0"/>
                </a:moveTo>
                <a:cubicBezTo>
                  <a:pt x="4" y="0"/>
                  <a:pt x="4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12"/>
                  <a:pt x="0" y="12"/>
                  <a:pt x="0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1" y="4"/>
                  <a:pt x="91" y="4"/>
                  <a:pt x="91" y="4"/>
                </a:cubicBezTo>
                <a:cubicBezTo>
                  <a:pt x="91" y="2"/>
                  <a:pt x="89" y="0"/>
                  <a:pt x="87" y="0"/>
                </a:cubicBezTo>
                <a:close/>
                <a:moveTo>
                  <a:pt x="0" y="65"/>
                </a:moveTo>
                <a:cubicBezTo>
                  <a:pt x="0" y="67"/>
                  <a:pt x="1" y="69"/>
                  <a:pt x="4" y="69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9"/>
                  <a:pt x="91" y="67"/>
                  <a:pt x="91" y="65"/>
                </a:cubicBezTo>
                <a:cubicBezTo>
                  <a:pt x="91" y="24"/>
                  <a:pt x="91" y="24"/>
                  <a:pt x="91" y="24"/>
                </a:cubicBezTo>
                <a:cubicBezTo>
                  <a:pt x="0" y="24"/>
                  <a:pt x="0" y="24"/>
                  <a:pt x="0" y="24"/>
                </a:cubicBezTo>
                <a:lnTo>
                  <a:pt x="0" y="65"/>
                </a:lnTo>
                <a:close/>
                <a:moveTo>
                  <a:pt x="46" y="41"/>
                </a:moveTo>
                <a:cubicBezTo>
                  <a:pt x="73" y="41"/>
                  <a:pt x="73" y="41"/>
                  <a:pt x="73" y="41"/>
                </a:cubicBezTo>
                <a:cubicBezTo>
                  <a:pt x="73" y="41"/>
                  <a:pt x="74" y="42"/>
                  <a:pt x="74" y="43"/>
                </a:cubicBezTo>
                <a:cubicBezTo>
                  <a:pt x="74" y="44"/>
                  <a:pt x="73" y="45"/>
                  <a:pt x="73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5" y="45"/>
                  <a:pt x="44" y="44"/>
                  <a:pt x="44" y="43"/>
                </a:cubicBezTo>
                <a:cubicBezTo>
                  <a:pt x="44" y="42"/>
                  <a:pt x="45" y="41"/>
                  <a:pt x="46" y="41"/>
                </a:cubicBezTo>
                <a:close/>
                <a:moveTo>
                  <a:pt x="46" y="49"/>
                </a:moveTo>
                <a:cubicBezTo>
                  <a:pt x="84" y="49"/>
                  <a:pt x="84" y="49"/>
                  <a:pt x="84" y="49"/>
                </a:cubicBezTo>
                <a:cubicBezTo>
                  <a:pt x="85" y="49"/>
                  <a:pt x="86" y="50"/>
                  <a:pt x="86" y="51"/>
                </a:cubicBezTo>
                <a:cubicBezTo>
                  <a:pt x="86" y="52"/>
                  <a:pt x="85" y="53"/>
                  <a:pt x="84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5" y="53"/>
                  <a:pt x="44" y="52"/>
                  <a:pt x="44" y="51"/>
                </a:cubicBezTo>
                <a:cubicBezTo>
                  <a:pt x="44" y="50"/>
                  <a:pt x="45" y="49"/>
                  <a:pt x="46" y="49"/>
                </a:cubicBezTo>
                <a:close/>
                <a:moveTo>
                  <a:pt x="6" y="33"/>
                </a:moveTo>
                <a:cubicBezTo>
                  <a:pt x="38" y="33"/>
                  <a:pt x="38" y="33"/>
                  <a:pt x="38" y="33"/>
                </a:cubicBezTo>
                <a:cubicBezTo>
                  <a:pt x="39" y="33"/>
                  <a:pt x="39" y="34"/>
                  <a:pt x="39" y="35"/>
                </a:cubicBezTo>
                <a:cubicBezTo>
                  <a:pt x="39" y="36"/>
                  <a:pt x="39" y="37"/>
                  <a:pt x="38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5" y="37"/>
                  <a:pt x="4" y="36"/>
                  <a:pt x="4" y="35"/>
                </a:cubicBezTo>
                <a:cubicBezTo>
                  <a:pt x="4" y="34"/>
                  <a:pt x="5" y="33"/>
                  <a:pt x="6" y="33"/>
                </a:cubicBezTo>
                <a:close/>
                <a:moveTo>
                  <a:pt x="6" y="41"/>
                </a:move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3"/>
                </a:cubicBezTo>
                <a:cubicBezTo>
                  <a:pt x="39" y="44"/>
                  <a:pt x="39" y="45"/>
                  <a:pt x="38" y="45"/>
                </a:cubicBezTo>
                <a:cubicBezTo>
                  <a:pt x="6" y="45"/>
                  <a:pt x="6" y="45"/>
                  <a:pt x="6" y="45"/>
                </a:cubicBezTo>
                <a:cubicBezTo>
                  <a:pt x="5" y="45"/>
                  <a:pt x="4" y="44"/>
                  <a:pt x="4" y="43"/>
                </a:cubicBezTo>
                <a:cubicBezTo>
                  <a:pt x="4" y="42"/>
                  <a:pt x="5" y="41"/>
                  <a:pt x="6" y="41"/>
                </a:cubicBezTo>
                <a:close/>
                <a:moveTo>
                  <a:pt x="6" y="49"/>
                </a:moveTo>
                <a:cubicBezTo>
                  <a:pt x="38" y="49"/>
                  <a:pt x="38" y="49"/>
                  <a:pt x="38" y="49"/>
                </a:cubicBezTo>
                <a:cubicBezTo>
                  <a:pt x="39" y="49"/>
                  <a:pt x="39" y="50"/>
                  <a:pt x="39" y="51"/>
                </a:cubicBezTo>
                <a:cubicBezTo>
                  <a:pt x="39" y="52"/>
                  <a:pt x="39" y="53"/>
                  <a:pt x="38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5" y="53"/>
                  <a:pt x="4" y="52"/>
                  <a:pt x="4" y="51"/>
                </a:cubicBezTo>
                <a:cubicBezTo>
                  <a:pt x="4" y="50"/>
                  <a:pt x="5" y="49"/>
                  <a:pt x="6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6" name="Freeform 282"/>
          <p:cNvSpPr/>
          <p:nvPr/>
        </p:nvSpPr>
        <p:spPr bwMode="auto">
          <a:xfrm>
            <a:off x="6938677" y="3626330"/>
            <a:ext cx="505219" cy="457516"/>
          </a:xfrm>
          <a:custGeom>
            <a:avLst/>
            <a:gdLst>
              <a:gd name="T0" fmla="*/ 85 w 87"/>
              <a:gd name="T1" fmla="*/ 56 h 79"/>
              <a:gd name="T2" fmla="*/ 76 w 87"/>
              <a:gd name="T3" fmla="*/ 56 h 79"/>
              <a:gd name="T4" fmla="*/ 76 w 87"/>
              <a:gd name="T5" fmla="*/ 45 h 79"/>
              <a:gd name="T6" fmla="*/ 72 w 87"/>
              <a:gd name="T7" fmla="*/ 40 h 79"/>
              <a:gd name="T8" fmla="*/ 45 w 87"/>
              <a:gd name="T9" fmla="*/ 40 h 79"/>
              <a:gd name="T10" fmla="*/ 45 w 87"/>
              <a:gd name="T11" fmla="*/ 23 h 79"/>
              <a:gd name="T12" fmla="*/ 54 w 87"/>
              <a:gd name="T13" fmla="*/ 23 h 79"/>
              <a:gd name="T14" fmla="*/ 56 w 87"/>
              <a:gd name="T15" fmla="*/ 21 h 79"/>
              <a:gd name="T16" fmla="*/ 56 w 87"/>
              <a:gd name="T17" fmla="*/ 2 h 79"/>
              <a:gd name="T18" fmla="*/ 54 w 87"/>
              <a:gd name="T19" fmla="*/ 0 h 79"/>
              <a:gd name="T20" fmla="*/ 34 w 87"/>
              <a:gd name="T21" fmla="*/ 0 h 79"/>
              <a:gd name="T22" fmla="*/ 32 w 87"/>
              <a:gd name="T23" fmla="*/ 2 h 79"/>
              <a:gd name="T24" fmla="*/ 32 w 87"/>
              <a:gd name="T25" fmla="*/ 21 h 79"/>
              <a:gd name="T26" fmla="*/ 34 w 87"/>
              <a:gd name="T27" fmla="*/ 23 h 79"/>
              <a:gd name="T28" fmla="*/ 43 w 87"/>
              <a:gd name="T29" fmla="*/ 23 h 79"/>
              <a:gd name="T30" fmla="*/ 43 w 87"/>
              <a:gd name="T31" fmla="*/ 40 h 79"/>
              <a:gd name="T32" fmla="*/ 16 w 87"/>
              <a:gd name="T33" fmla="*/ 40 h 79"/>
              <a:gd name="T34" fmla="*/ 11 w 87"/>
              <a:gd name="T35" fmla="*/ 45 h 79"/>
              <a:gd name="T36" fmla="*/ 11 w 87"/>
              <a:gd name="T37" fmla="*/ 56 h 79"/>
              <a:gd name="T38" fmla="*/ 2 w 87"/>
              <a:gd name="T39" fmla="*/ 56 h 79"/>
              <a:gd name="T40" fmla="*/ 0 w 87"/>
              <a:gd name="T41" fmla="*/ 58 h 79"/>
              <a:gd name="T42" fmla="*/ 0 w 87"/>
              <a:gd name="T43" fmla="*/ 77 h 79"/>
              <a:gd name="T44" fmla="*/ 2 w 87"/>
              <a:gd name="T45" fmla="*/ 79 h 79"/>
              <a:gd name="T46" fmla="*/ 23 w 87"/>
              <a:gd name="T47" fmla="*/ 79 h 79"/>
              <a:gd name="T48" fmla="*/ 25 w 87"/>
              <a:gd name="T49" fmla="*/ 77 h 79"/>
              <a:gd name="T50" fmla="*/ 25 w 87"/>
              <a:gd name="T51" fmla="*/ 58 h 79"/>
              <a:gd name="T52" fmla="*/ 23 w 87"/>
              <a:gd name="T53" fmla="*/ 56 h 79"/>
              <a:gd name="T54" fmla="*/ 14 w 87"/>
              <a:gd name="T55" fmla="*/ 56 h 79"/>
              <a:gd name="T56" fmla="*/ 14 w 87"/>
              <a:gd name="T57" fmla="*/ 45 h 79"/>
              <a:gd name="T58" fmla="*/ 16 w 87"/>
              <a:gd name="T59" fmla="*/ 42 h 79"/>
              <a:gd name="T60" fmla="*/ 43 w 87"/>
              <a:gd name="T61" fmla="*/ 42 h 79"/>
              <a:gd name="T62" fmla="*/ 43 w 87"/>
              <a:gd name="T63" fmla="*/ 56 h 79"/>
              <a:gd name="T64" fmla="*/ 34 w 87"/>
              <a:gd name="T65" fmla="*/ 56 h 79"/>
              <a:gd name="T66" fmla="*/ 32 w 87"/>
              <a:gd name="T67" fmla="*/ 58 h 79"/>
              <a:gd name="T68" fmla="*/ 32 w 87"/>
              <a:gd name="T69" fmla="*/ 77 h 79"/>
              <a:gd name="T70" fmla="*/ 34 w 87"/>
              <a:gd name="T71" fmla="*/ 79 h 79"/>
              <a:gd name="T72" fmla="*/ 54 w 87"/>
              <a:gd name="T73" fmla="*/ 79 h 79"/>
              <a:gd name="T74" fmla="*/ 56 w 87"/>
              <a:gd name="T75" fmla="*/ 77 h 79"/>
              <a:gd name="T76" fmla="*/ 56 w 87"/>
              <a:gd name="T77" fmla="*/ 58 h 79"/>
              <a:gd name="T78" fmla="*/ 54 w 87"/>
              <a:gd name="T79" fmla="*/ 56 h 79"/>
              <a:gd name="T80" fmla="*/ 45 w 87"/>
              <a:gd name="T81" fmla="*/ 56 h 79"/>
              <a:gd name="T82" fmla="*/ 45 w 87"/>
              <a:gd name="T83" fmla="*/ 42 h 79"/>
              <a:gd name="T84" fmla="*/ 72 w 87"/>
              <a:gd name="T85" fmla="*/ 42 h 79"/>
              <a:gd name="T86" fmla="*/ 74 w 87"/>
              <a:gd name="T87" fmla="*/ 45 h 79"/>
              <a:gd name="T88" fmla="*/ 74 w 87"/>
              <a:gd name="T89" fmla="*/ 56 h 79"/>
              <a:gd name="T90" fmla="*/ 65 w 87"/>
              <a:gd name="T91" fmla="*/ 56 h 79"/>
              <a:gd name="T92" fmla="*/ 63 w 87"/>
              <a:gd name="T93" fmla="*/ 58 h 79"/>
              <a:gd name="T94" fmla="*/ 63 w 87"/>
              <a:gd name="T95" fmla="*/ 77 h 79"/>
              <a:gd name="T96" fmla="*/ 65 w 87"/>
              <a:gd name="T97" fmla="*/ 79 h 79"/>
              <a:gd name="T98" fmla="*/ 85 w 87"/>
              <a:gd name="T99" fmla="*/ 79 h 79"/>
              <a:gd name="T100" fmla="*/ 87 w 87"/>
              <a:gd name="T101" fmla="*/ 77 h 79"/>
              <a:gd name="T102" fmla="*/ 87 w 87"/>
              <a:gd name="T103" fmla="*/ 58 h 79"/>
              <a:gd name="T104" fmla="*/ 85 w 87"/>
              <a:gd name="T105" fmla="*/ 56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7" h="79">
                <a:moveTo>
                  <a:pt x="85" y="56"/>
                </a:moveTo>
                <a:cubicBezTo>
                  <a:pt x="76" y="56"/>
                  <a:pt x="76" y="56"/>
                  <a:pt x="76" y="56"/>
                </a:cubicBezTo>
                <a:cubicBezTo>
                  <a:pt x="76" y="45"/>
                  <a:pt x="76" y="45"/>
                  <a:pt x="76" y="45"/>
                </a:cubicBezTo>
                <a:cubicBezTo>
                  <a:pt x="76" y="42"/>
                  <a:pt x="74" y="40"/>
                  <a:pt x="72" y="40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23"/>
                  <a:pt x="45" y="23"/>
                  <a:pt x="45" y="23"/>
                </a:cubicBezTo>
                <a:cubicBezTo>
                  <a:pt x="54" y="23"/>
                  <a:pt x="54" y="23"/>
                  <a:pt x="54" y="23"/>
                </a:cubicBezTo>
                <a:cubicBezTo>
                  <a:pt x="55" y="23"/>
                  <a:pt x="56" y="22"/>
                  <a:pt x="56" y="21"/>
                </a:cubicBezTo>
                <a:cubicBezTo>
                  <a:pt x="56" y="2"/>
                  <a:pt x="56" y="2"/>
                  <a:pt x="56" y="2"/>
                </a:cubicBezTo>
                <a:cubicBezTo>
                  <a:pt x="56" y="1"/>
                  <a:pt x="55" y="0"/>
                  <a:pt x="54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2" y="0"/>
                  <a:pt x="32" y="1"/>
                  <a:pt x="32" y="2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2"/>
                  <a:pt x="32" y="23"/>
                  <a:pt x="34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40"/>
                  <a:pt x="43" y="40"/>
                  <a:pt x="43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4" y="40"/>
                  <a:pt x="11" y="42"/>
                  <a:pt x="11" y="45"/>
                </a:cubicBezTo>
                <a:cubicBezTo>
                  <a:pt x="11" y="56"/>
                  <a:pt x="11" y="56"/>
                  <a:pt x="11" y="56"/>
                </a:cubicBezTo>
                <a:cubicBezTo>
                  <a:pt x="2" y="56"/>
                  <a:pt x="2" y="56"/>
                  <a:pt x="2" y="56"/>
                </a:cubicBezTo>
                <a:cubicBezTo>
                  <a:pt x="1" y="56"/>
                  <a:pt x="0" y="57"/>
                  <a:pt x="0" y="58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8"/>
                  <a:pt x="1" y="79"/>
                  <a:pt x="2" y="79"/>
                </a:cubicBezTo>
                <a:cubicBezTo>
                  <a:pt x="23" y="79"/>
                  <a:pt x="23" y="79"/>
                  <a:pt x="23" y="79"/>
                </a:cubicBezTo>
                <a:cubicBezTo>
                  <a:pt x="24" y="79"/>
                  <a:pt x="25" y="78"/>
                  <a:pt x="25" y="77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7"/>
                  <a:pt x="24" y="56"/>
                  <a:pt x="23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43"/>
                  <a:pt x="15" y="42"/>
                  <a:pt x="16" y="42"/>
                </a:cubicBezTo>
                <a:cubicBezTo>
                  <a:pt x="43" y="42"/>
                  <a:pt x="43" y="42"/>
                  <a:pt x="43" y="42"/>
                </a:cubicBezTo>
                <a:cubicBezTo>
                  <a:pt x="43" y="56"/>
                  <a:pt x="43" y="56"/>
                  <a:pt x="43" y="56"/>
                </a:cubicBezTo>
                <a:cubicBezTo>
                  <a:pt x="34" y="56"/>
                  <a:pt x="34" y="56"/>
                  <a:pt x="34" y="56"/>
                </a:cubicBezTo>
                <a:cubicBezTo>
                  <a:pt x="32" y="56"/>
                  <a:pt x="32" y="57"/>
                  <a:pt x="32" y="58"/>
                </a:cubicBezTo>
                <a:cubicBezTo>
                  <a:pt x="32" y="77"/>
                  <a:pt x="32" y="77"/>
                  <a:pt x="32" y="77"/>
                </a:cubicBezTo>
                <a:cubicBezTo>
                  <a:pt x="32" y="78"/>
                  <a:pt x="32" y="79"/>
                  <a:pt x="34" y="79"/>
                </a:cubicBezTo>
                <a:cubicBezTo>
                  <a:pt x="54" y="79"/>
                  <a:pt x="54" y="79"/>
                  <a:pt x="54" y="79"/>
                </a:cubicBezTo>
                <a:cubicBezTo>
                  <a:pt x="55" y="79"/>
                  <a:pt x="56" y="78"/>
                  <a:pt x="56" y="77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7"/>
                  <a:pt x="55" y="56"/>
                  <a:pt x="54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42"/>
                  <a:pt x="45" y="42"/>
                  <a:pt x="45" y="42"/>
                </a:cubicBezTo>
                <a:cubicBezTo>
                  <a:pt x="72" y="42"/>
                  <a:pt x="72" y="42"/>
                  <a:pt x="72" y="42"/>
                </a:cubicBezTo>
                <a:cubicBezTo>
                  <a:pt x="73" y="42"/>
                  <a:pt x="74" y="43"/>
                  <a:pt x="74" y="45"/>
                </a:cubicBezTo>
                <a:cubicBezTo>
                  <a:pt x="74" y="56"/>
                  <a:pt x="74" y="56"/>
                  <a:pt x="74" y="56"/>
                </a:cubicBezTo>
                <a:cubicBezTo>
                  <a:pt x="65" y="56"/>
                  <a:pt x="65" y="56"/>
                  <a:pt x="65" y="56"/>
                </a:cubicBezTo>
                <a:cubicBezTo>
                  <a:pt x="64" y="56"/>
                  <a:pt x="63" y="57"/>
                  <a:pt x="63" y="58"/>
                </a:cubicBezTo>
                <a:cubicBezTo>
                  <a:pt x="63" y="77"/>
                  <a:pt x="63" y="77"/>
                  <a:pt x="63" y="77"/>
                </a:cubicBezTo>
                <a:cubicBezTo>
                  <a:pt x="63" y="78"/>
                  <a:pt x="64" y="79"/>
                  <a:pt x="65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9"/>
                  <a:pt x="87" y="78"/>
                  <a:pt x="87" y="77"/>
                </a:cubicBezTo>
                <a:cubicBezTo>
                  <a:pt x="87" y="58"/>
                  <a:pt x="87" y="58"/>
                  <a:pt x="87" y="58"/>
                </a:cubicBezTo>
                <a:cubicBezTo>
                  <a:pt x="87" y="57"/>
                  <a:pt x="87" y="56"/>
                  <a:pt x="85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7" name="Freeform 283"/>
          <p:cNvSpPr>
            <a:spLocks noEditPoints="1"/>
          </p:cNvSpPr>
          <p:nvPr/>
        </p:nvSpPr>
        <p:spPr bwMode="auto">
          <a:xfrm>
            <a:off x="5013768" y="2825823"/>
            <a:ext cx="523318" cy="515806"/>
          </a:xfrm>
          <a:custGeom>
            <a:avLst/>
            <a:gdLst>
              <a:gd name="T0" fmla="*/ 59 w 78"/>
              <a:gd name="T1" fmla="*/ 63 h 77"/>
              <a:gd name="T2" fmla="*/ 67 w 78"/>
              <a:gd name="T3" fmla="*/ 58 h 77"/>
              <a:gd name="T4" fmla="*/ 74 w 78"/>
              <a:gd name="T5" fmla="*/ 53 h 77"/>
              <a:gd name="T6" fmla="*/ 78 w 78"/>
              <a:gd name="T7" fmla="*/ 44 h 77"/>
              <a:gd name="T8" fmla="*/ 78 w 78"/>
              <a:gd name="T9" fmla="*/ 41 h 77"/>
              <a:gd name="T10" fmla="*/ 75 w 78"/>
              <a:gd name="T11" fmla="*/ 37 h 77"/>
              <a:gd name="T12" fmla="*/ 70 w 78"/>
              <a:gd name="T13" fmla="*/ 35 h 77"/>
              <a:gd name="T14" fmla="*/ 68 w 78"/>
              <a:gd name="T15" fmla="*/ 36 h 77"/>
              <a:gd name="T16" fmla="*/ 68 w 78"/>
              <a:gd name="T17" fmla="*/ 32 h 77"/>
              <a:gd name="T18" fmla="*/ 67 w 78"/>
              <a:gd name="T19" fmla="*/ 31 h 77"/>
              <a:gd name="T20" fmla="*/ 10 w 78"/>
              <a:gd name="T21" fmla="*/ 31 h 77"/>
              <a:gd name="T22" fmla="*/ 9 w 78"/>
              <a:gd name="T23" fmla="*/ 32 h 77"/>
              <a:gd name="T24" fmla="*/ 21 w 78"/>
              <a:gd name="T25" fmla="*/ 67 h 77"/>
              <a:gd name="T26" fmla="*/ 0 w 78"/>
              <a:gd name="T27" fmla="*/ 67 h 77"/>
              <a:gd name="T28" fmla="*/ 30 w 78"/>
              <a:gd name="T29" fmla="*/ 77 h 77"/>
              <a:gd name="T30" fmla="*/ 48 w 78"/>
              <a:gd name="T31" fmla="*/ 77 h 77"/>
              <a:gd name="T32" fmla="*/ 78 w 78"/>
              <a:gd name="T33" fmla="*/ 67 h 77"/>
              <a:gd name="T34" fmla="*/ 56 w 78"/>
              <a:gd name="T35" fmla="*/ 67 h 77"/>
              <a:gd name="T36" fmla="*/ 59 w 78"/>
              <a:gd name="T37" fmla="*/ 63 h 77"/>
              <a:gd name="T38" fmla="*/ 68 w 78"/>
              <a:gd name="T39" fmla="*/ 40 h 77"/>
              <a:gd name="T40" fmla="*/ 70 w 78"/>
              <a:gd name="T41" fmla="*/ 40 h 77"/>
              <a:gd name="T42" fmla="*/ 72 w 78"/>
              <a:gd name="T43" fmla="*/ 40 h 77"/>
              <a:gd name="T44" fmla="*/ 74 w 78"/>
              <a:gd name="T45" fmla="*/ 42 h 77"/>
              <a:gd name="T46" fmla="*/ 74 w 78"/>
              <a:gd name="T47" fmla="*/ 44 h 77"/>
              <a:gd name="T48" fmla="*/ 71 w 78"/>
              <a:gd name="T49" fmla="*/ 50 h 77"/>
              <a:gd name="T50" fmla="*/ 65 w 78"/>
              <a:gd name="T51" fmla="*/ 54 h 77"/>
              <a:gd name="T52" fmla="*/ 63 w 78"/>
              <a:gd name="T53" fmla="*/ 55 h 77"/>
              <a:gd name="T54" fmla="*/ 68 w 78"/>
              <a:gd name="T55" fmla="*/ 40 h 77"/>
              <a:gd name="T56" fmla="*/ 36 w 78"/>
              <a:gd name="T57" fmla="*/ 24 h 77"/>
              <a:gd name="T58" fmla="*/ 43 w 78"/>
              <a:gd name="T59" fmla="*/ 20 h 77"/>
              <a:gd name="T60" fmla="*/ 48 w 78"/>
              <a:gd name="T61" fmla="*/ 10 h 77"/>
              <a:gd name="T62" fmla="*/ 42 w 78"/>
              <a:gd name="T63" fmla="*/ 17 h 77"/>
              <a:gd name="T64" fmla="*/ 36 w 78"/>
              <a:gd name="T65" fmla="*/ 24 h 77"/>
              <a:gd name="T66" fmla="*/ 42 w 78"/>
              <a:gd name="T67" fmla="*/ 9 h 77"/>
              <a:gd name="T68" fmla="*/ 43 w 78"/>
              <a:gd name="T69" fmla="*/ 0 h 77"/>
              <a:gd name="T70" fmla="*/ 33 w 78"/>
              <a:gd name="T71" fmla="*/ 11 h 77"/>
              <a:gd name="T72" fmla="*/ 30 w 78"/>
              <a:gd name="T73" fmla="*/ 23 h 77"/>
              <a:gd name="T74" fmla="*/ 42 w 78"/>
              <a:gd name="T75" fmla="*/ 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8" h="77">
                <a:moveTo>
                  <a:pt x="59" y="63"/>
                </a:moveTo>
                <a:cubicBezTo>
                  <a:pt x="61" y="61"/>
                  <a:pt x="64" y="59"/>
                  <a:pt x="67" y="58"/>
                </a:cubicBezTo>
                <a:cubicBezTo>
                  <a:pt x="69" y="57"/>
                  <a:pt x="72" y="55"/>
                  <a:pt x="74" y="53"/>
                </a:cubicBezTo>
                <a:cubicBezTo>
                  <a:pt x="76" y="51"/>
                  <a:pt x="78" y="48"/>
                  <a:pt x="78" y="44"/>
                </a:cubicBezTo>
                <a:cubicBezTo>
                  <a:pt x="78" y="43"/>
                  <a:pt x="78" y="42"/>
                  <a:pt x="78" y="41"/>
                </a:cubicBezTo>
                <a:cubicBezTo>
                  <a:pt x="77" y="39"/>
                  <a:pt x="76" y="38"/>
                  <a:pt x="75" y="37"/>
                </a:cubicBezTo>
                <a:cubicBezTo>
                  <a:pt x="73" y="36"/>
                  <a:pt x="72" y="35"/>
                  <a:pt x="70" y="35"/>
                </a:cubicBezTo>
                <a:cubicBezTo>
                  <a:pt x="69" y="35"/>
                  <a:pt x="69" y="36"/>
                  <a:pt x="68" y="36"/>
                </a:cubicBezTo>
                <a:cubicBezTo>
                  <a:pt x="68" y="33"/>
                  <a:pt x="68" y="32"/>
                  <a:pt x="68" y="32"/>
                </a:cubicBezTo>
                <a:cubicBezTo>
                  <a:pt x="68" y="31"/>
                  <a:pt x="68" y="31"/>
                  <a:pt x="67" y="31"/>
                </a:cubicBezTo>
                <a:cubicBezTo>
                  <a:pt x="10" y="31"/>
                  <a:pt x="10" y="31"/>
                  <a:pt x="10" y="31"/>
                </a:cubicBezTo>
                <a:cubicBezTo>
                  <a:pt x="9" y="31"/>
                  <a:pt x="9" y="31"/>
                  <a:pt x="9" y="32"/>
                </a:cubicBezTo>
                <a:cubicBezTo>
                  <a:pt x="9" y="32"/>
                  <a:pt x="9" y="53"/>
                  <a:pt x="21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7"/>
                  <a:pt x="10" y="77"/>
                  <a:pt x="30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67" y="77"/>
                  <a:pt x="78" y="67"/>
                  <a:pt x="78" y="67"/>
                </a:cubicBezTo>
                <a:cubicBezTo>
                  <a:pt x="56" y="67"/>
                  <a:pt x="56" y="67"/>
                  <a:pt x="56" y="67"/>
                </a:cubicBezTo>
                <a:cubicBezTo>
                  <a:pt x="57" y="66"/>
                  <a:pt x="58" y="65"/>
                  <a:pt x="59" y="63"/>
                </a:cubicBezTo>
                <a:close/>
                <a:moveTo>
                  <a:pt x="68" y="40"/>
                </a:moveTo>
                <a:cubicBezTo>
                  <a:pt x="68" y="40"/>
                  <a:pt x="69" y="40"/>
                  <a:pt x="70" y="40"/>
                </a:cubicBezTo>
                <a:cubicBezTo>
                  <a:pt x="71" y="40"/>
                  <a:pt x="72" y="40"/>
                  <a:pt x="72" y="40"/>
                </a:cubicBezTo>
                <a:cubicBezTo>
                  <a:pt x="73" y="41"/>
                  <a:pt x="73" y="41"/>
                  <a:pt x="74" y="42"/>
                </a:cubicBezTo>
                <a:cubicBezTo>
                  <a:pt x="74" y="43"/>
                  <a:pt x="74" y="44"/>
                  <a:pt x="74" y="44"/>
                </a:cubicBezTo>
                <a:cubicBezTo>
                  <a:pt x="74" y="46"/>
                  <a:pt x="73" y="48"/>
                  <a:pt x="71" y="50"/>
                </a:cubicBezTo>
                <a:cubicBezTo>
                  <a:pt x="69" y="52"/>
                  <a:pt x="67" y="53"/>
                  <a:pt x="65" y="54"/>
                </a:cubicBezTo>
                <a:cubicBezTo>
                  <a:pt x="64" y="54"/>
                  <a:pt x="64" y="54"/>
                  <a:pt x="63" y="55"/>
                </a:cubicBezTo>
                <a:cubicBezTo>
                  <a:pt x="66" y="50"/>
                  <a:pt x="67" y="44"/>
                  <a:pt x="68" y="40"/>
                </a:cubicBezTo>
                <a:close/>
                <a:moveTo>
                  <a:pt x="36" y="24"/>
                </a:moveTo>
                <a:cubicBezTo>
                  <a:pt x="38" y="22"/>
                  <a:pt x="42" y="21"/>
                  <a:pt x="43" y="20"/>
                </a:cubicBezTo>
                <a:cubicBezTo>
                  <a:pt x="46" y="17"/>
                  <a:pt x="47" y="14"/>
                  <a:pt x="48" y="10"/>
                </a:cubicBezTo>
                <a:cubicBezTo>
                  <a:pt x="46" y="13"/>
                  <a:pt x="45" y="15"/>
                  <a:pt x="42" y="17"/>
                </a:cubicBezTo>
                <a:cubicBezTo>
                  <a:pt x="39" y="18"/>
                  <a:pt x="37" y="20"/>
                  <a:pt x="36" y="24"/>
                </a:cubicBezTo>
                <a:close/>
                <a:moveTo>
                  <a:pt x="42" y="9"/>
                </a:moveTo>
                <a:cubicBezTo>
                  <a:pt x="44" y="6"/>
                  <a:pt x="44" y="3"/>
                  <a:pt x="43" y="0"/>
                </a:cubicBezTo>
                <a:cubicBezTo>
                  <a:pt x="41" y="4"/>
                  <a:pt x="35" y="8"/>
                  <a:pt x="33" y="11"/>
                </a:cubicBezTo>
                <a:cubicBezTo>
                  <a:pt x="29" y="14"/>
                  <a:pt x="29" y="18"/>
                  <a:pt x="30" y="23"/>
                </a:cubicBezTo>
                <a:cubicBezTo>
                  <a:pt x="32" y="17"/>
                  <a:pt x="40" y="14"/>
                  <a:pt x="42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8" name="Freeform 284"/>
          <p:cNvSpPr>
            <a:spLocks noEditPoints="1"/>
          </p:cNvSpPr>
          <p:nvPr/>
        </p:nvSpPr>
        <p:spPr bwMode="auto">
          <a:xfrm>
            <a:off x="6380132" y="2864104"/>
            <a:ext cx="315604" cy="232550"/>
          </a:xfrm>
          <a:custGeom>
            <a:avLst/>
            <a:gdLst>
              <a:gd name="T0" fmla="*/ 1 w 85"/>
              <a:gd name="T1" fmla="*/ 0 h 63"/>
              <a:gd name="T2" fmla="*/ 0 w 85"/>
              <a:gd name="T3" fmla="*/ 62 h 63"/>
              <a:gd name="T4" fmla="*/ 16 w 85"/>
              <a:gd name="T5" fmla="*/ 63 h 63"/>
              <a:gd name="T6" fmla="*/ 18 w 85"/>
              <a:gd name="T7" fmla="*/ 1 h 63"/>
              <a:gd name="T8" fmla="*/ 2 w 85"/>
              <a:gd name="T9" fmla="*/ 5 h 63"/>
              <a:gd name="T10" fmla="*/ 14 w 85"/>
              <a:gd name="T11" fmla="*/ 4 h 63"/>
              <a:gd name="T12" fmla="*/ 16 w 85"/>
              <a:gd name="T13" fmla="*/ 28 h 63"/>
              <a:gd name="T14" fmla="*/ 3 w 85"/>
              <a:gd name="T15" fmla="*/ 29 h 63"/>
              <a:gd name="T16" fmla="*/ 2 w 85"/>
              <a:gd name="T17" fmla="*/ 5 h 63"/>
              <a:gd name="T18" fmla="*/ 2 w 85"/>
              <a:gd name="T19" fmla="*/ 56 h 63"/>
              <a:gd name="T20" fmla="*/ 2 w 85"/>
              <a:gd name="T21" fmla="*/ 55 h 63"/>
              <a:gd name="T22" fmla="*/ 16 w 85"/>
              <a:gd name="T23" fmla="*/ 56 h 63"/>
              <a:gd name="T24" fmla="*/ 16 w 85"/>
              <a:gd name="T25" fmla="*/ 52 h 63"/>
              <a:gd name="T26" fmla="*/ 2 w 85"/>
              <a:gd name="T27" fmla="*/ 52 h 63"/>
              <a:gd name="T28" fmla="*/ 16 w 85"/>
              <a:gd name="T29" fmla="*/ 51 h 63"/>
              <a:gd name="T30" fmla="*/ 16 w 85"/>
              <a:gd name="T31" fmla="*/ 52 h 63"/>
              <a:gd name="T32" fmla="*/ 21 w 85"/>
              <a:gd name="T33" fmla="*/ 0 h 63"/>
              <a:gd name="T34" fmla="*/ 19 w 85"/>
              <a:gd name="T35" fmla="*/ 62 h 63"/>
              <a:gd name="T36" fmla="*/ 36 w 85"/>
              <a:gd name="T37" fmla="*/ 63 h 63"/>
              <a:gd name="T38" fmla="*/ 38 w 85"/>
              <a:gd name="T39" fmla="*/ 1 h 63"/>
              <a:gd name="T40" fmla="*/ 22 w 85"/>
              <a:gd name="T41" fmla="*/ 5 h 63"/>
              <a:gd name="T42" fmla="*/ 34 w 85"/>
              <a:gd name="T43" fmla="*/ 4 h 63"/>
              <a:gd name="T44" fmla="*/ 35 w 85"/>
              <a:gd name="T45" fmla="*/ 28 h 63"/>
              <a:gd name="T46" fmla="*/ 23 w 85"/>
              <a:gd name="T47" fmla="*/ 29 h 63"/>
              <a:gd name="T48" fmla="*/ 22 w 85"/>
              <a:gd name="T49" fmla="*/ 5 h 63"/>
              <a:gd name="T50" fmla="*/ 22 w 85"/>
              <a:gd name="T51" fmla="*/ 56 h 63"/>
              <a:gd name="T52" fmla="*/ 22 w 85"/>
              <a:gd name="T53" fmla="*/ 55 h 63"/>
              <a:gd name="T54" fmla="*/ 36 w 85"/>
              <a:gd name="T55" fmla="*/ 56 h 63"/>
              <a:gd name="T56" fmla="*/ 35 w 85"/>
              <a:gd name="T57" fmla="*/ 52 h 63"/>
              <a:gd name="T58" fmla="*/ 21 w 85"/>
              <a:gd name="T59" fmla="*/ 52 h 63"/>
              <a:gd name="T60" fmla="*/ 35 w 85"/>
              <a:gd name="T61" fmla="*/ 51 h 63"/>
              <a:gd name="T62" fmla="*/ 35 w 85"/>
              <a:gd name="T63" fmla="*/ 52 h 63"/>
              <a:gd name="T64" fmla="*/ 53 w 85"/>
              <a:gd name="T65" fmla="*/ 1 h 63"/>
              <a:gd name="T66" fmla="*/ 38 w 85"/>
              <a:gd name="T67" fmla="*/ 9 h 63"/>
              <a:gd name="T68" fmla="*/ 69 w 85"/>
              <a:gd name="T69" fmla="*/ 62 h 63"/>
              <a:gd name="T70" fmla="*/ 84 w 85"/>
              <a:gd name="T71" fmla="*/ 55 h 63"/>
              <a:gd name="T72" fmla="*/ 64 w 85"/>
              <a:gd name="T73" fmla="*/ 27 h 63"/>
              <a:gd name="T74" fmla="*/ 53 w 85"/>
              <a:gd name="T75" fmla="*/ 32 h 63"/>
              <a:gd name="T76" fmla="*/ 42 w 85"/>
              <a:gd name="T77" fmla="*/ 11 h 63"/>
              <a:gd name="T78" fmla="*/ 53 w 85"/>
              <a:gd name="T79" fmla="*/ 6 h 63"/>
              <a:gd name="T80" fmla="*/ 64 w 85"/>
              <a:gd name="T81" fmla="*/ 27 h 63"/>
              <a:gd name="T82" fmla="*/ 66 w 85"/>
              <a:gd name="T83" fmla="*/ 52 h 63"/>
              <a:gd name="T84" fmla="*/ 78 w 85"/>
              <a:gd name="T85" fmla="*/ 46 h 63"/>
              <a:gd name="T86" fmla="*/ 66 w 85"/>
              <a:gd name="T87" fmla="*/ 53 h 63"/>
              <a:gd name="T88" fmla="*/ 80 w 85"/>
              <a:gd name="T89" fmla="*/ 49 h 63"/>
              <a:gd name="T90" fmla="*/ 68 w 85"/>
              <a:gd name="T91" fmla="*/ 56 h 63"/>
              <a:gd name="T92" fmla="*/ 79 w 85"/>
              <a:gd name="T93" fmla="*/ 49 h 63"/>
              <a:gd name="T94" fmla="*/ 80 w 85"/>
              <a:gd name="T95" fmla="*/ 4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5" h="63">
                <a:moveTo>
                  <a:pt x="16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1" y="63"/>
                  <a:pt x="1" y="63"/>
                </a:cubicBezTo>
                <a:cubicBezTo>
                  <a:pt x="16" y="63"/>
                  <a:pt x="16" y="63"/>
                  <a:pt x="16" y="63"/>
                </a:cubicBezTo>
                <a:cubicBezTo>
                  <a:pt x="17" y="63"/>
                  <a:pt x="18" y="62"/>
                  <a:pt x="18" y="62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7" y="0"/>
                  <a:pt x="16" y="0"/>
                </a:cubicBezTo>
                <a:close/>
                <a:moveTo>
                  <a:pt x="2" y="5"/>
                </a:moveTo>
                <a:cubicBezTo>
                  <a:pt x="2" y="4"/>
                  <a:pt x="3" y="4"/>
                  <a:pt x="3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6" y="4"/>
                  <a:pt x="16" y="5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5" y="29"/>
                  <a:pt x="14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2" y="28"/>
                  <a:pt x="2" y="28"/>
                </a:cubicBezTo>
                <a:lnTo>
                  <a:pt x="2" y="5"/>
                </a:lnTo>
                <a:close/>
                <a:moveTo>
                  <a:pt x="16" y="56"/>
                </a:moveTo>
                <a:cubicBezTo>
                  <a:pt x="2" y="56"/>
                  <a:pt x="2" y="56"/>
                  <a:pt x="2" y="56"/>
                </a:cubicBezTo>
                <a:cubicBezTo>
                  <a:pt x="2" y="56"/>
                  <a:pt x="2" y="56"/>
                  <a:pt x="2" y="56"/>
                </a:cubicBezTo>
                <a:cubicBezTo>
                  <a:pt x="2" y="55"/>
                  <a:pt x="2" y="55"/>
                  <a:pt x="2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5"/>
                  <a:pt x="16" y="55"/>
                  <a:pt x="16" y="56"/>
                </a:cubicBezTo>
                <a:cubicBezTo>
                  <a:pt x="16" y="56"/>
                  <a:pt x="16" y="56"/>
                  <a:pt x="16" y="56"/>
                </a:cubicBezTo>
                <a:close/>
                <a:moveTo>
                  <a:pt x="16" y="52"/>
                </a:move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1"/>
                  <a:pt x="2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1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lose/>
                <a:moveTo>
                  <a:pt x="36" y="0"/>
                </a:moveTo>
                <a:cubicBezTo>
                  <a:pt x="21" y="0"/>
                  <a:pt x="21" y="0"/>
                  <a:pt x="21" y="0"/>
                </a:cubicBezTo>
                <a:cubicBezTo>
                  <a:pt x="20" y="0"/>
                  <a:pt x="19" y="1"/>
                  <a:pt x="19" y="1"/>
                </a:cubicBezTo>
                <a:cubicBezTo>
                  <a:pt x="19" y="62"/>
                  <a:pt x="19" y="62"/>
                  <a:pt x="19" y="62"/>
                </a:cubicBezTo>
                <a:cubicBezTo>
                  <a:pt x="19" y="62"/>
                  <a:pt x="20" y="63"/>
                  <a:pt x="21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7" y="63"/>
                  <a:pt x="38" y="62"/>
                  <a:pt x="38" y="62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1"/>
                  <a:pt x="37" y="0"/>
                  <a:pt x="36" y="0"/>
                </a:cubicBezTo>
                <a:close/>
                <a:moveTo>
                  <a:pt x="22" y="5"/>
                </a:moveTo>
                <a:cubicBezTo>
                  <a:pt x="22" y="4"/>
                  <a:pt x="22" y="4"/>
                  <a:pt x="23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5" y="4"/>
                  <a:pt x="35" y="4"/>
                  <a:pt x="35" y="5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9"/>
                  <a:pt x="34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2" y="29"/>
                  <a:pt x="22" y="28"/>
                  <a:pt x="22" y="28"/>
                </a:cubicBezTo>
                <a:lnTo>
                  <a:pt x="22" y="5"/>
                </a:lnTo>
                <a:close/>
                <a:moveTo>
                  <a:pt x="35" y="56"/>
                </a:moveTo>
                <a:cubicBezTo>
                  <a:pt x="22" y="56"/>
                  <a:pt x="22" y="56"/>
                  <a:pt x="22" y="56"/>
                </a:cubicBezTo>
                <a:cubicBezTo>
                  <a:pt x="22" y="56"/>
                  <a:pt x="21" y="56"/>
                  <a:pt x="21" y="56"/>
                </a:cubicBezTo>
                <a:cubicBezTo>
                  <a:pt x="21" y="55"/>
                  <a:pt x="22" y="55"/>
                  <a:pt x="22" y="55"/>
                </a:cubicBezTo>
                <a:cubicBezTo>
                  <a:pt x="35" y="55"/>
                  <a:pt x="35" y="55"/>
                  <a:pt x="35" y="55"/>
                </a:cubicBezTo>
                <a:cubicBezTo>
                  <a:pt x="35" y="55"/>
                  <a:pt x="36" y="55"/>
                  <a:pt x="36" y="56"/>
                </a:cubicBezTo>
                <a:cubicBezTo>
                  <a:pt x="36" y="56"/>
                  <a:pt x="35" y="56"/>
                  <a:pt x="35" y="56"/>
                </a:cubicBezTo>
                <a:close/>
                <a:moveTo>
                  <a:pt x="35" y="52"/>
                </a:move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1" y="52"/>
                  <a:pt x="21" y="52"/>
                </a:cubicBezTo>
                <a:cubicBezTo>
                  <a:pt x="21" y="52"/>
                  <a:pt x="22" y="51"/>
                  <a:pt x="22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6" y="52"/>
                  <a:pt x="36" y="52"/>
                </a:cubicBezTo>
                <a:cubicBezTo>
                  <a:pt x="36" y="52"/>
                  <a:pt x="35" y="52"/>
                  <a:pt x="35" y="52"/>
                </a:cubicBezTo>
                <a:close/>
                <a:moveTo>
                  <a:pt x="85" y="53"/>
                </a:moveTo>
                <a:cubicBezTo>
                  <a:pt x="53" y="1"/>
                  <a:pt x="53" y="1"/>
                  <a:pt x="53" y="1"/>
                </a:cubicBezTo>
                <a:cubicBezTo>
                  <a:pt x="53" y="1"/>
                  <a:pt x="52" y="1"/>
                  <a:pt x="51" y="1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10"/>
                  <a:pt x="37" y="10"/>
                  <a:pt x="38" y="11"/>
                </a:cubicBezTo>
                <a:cubicBezTo>
                  <a:pt x="69" y="62"/>
                  <a:pt x="69" y="62"/>
                  <a:pt x="69" y="62"/>
                </a:cubicBezTo>
                <a:cubicBezTo>
                  <a:pt x="70" y="63"/>
                  <a:pt x="70" y="63"/>
                  <a:pt x="71" y="62"/>
                </a:cubicBezTo>
                <a:cubicBezTo>
                  <a:pt x="84" y="55"/>
                  <a:pt x="84" y="55"/>
                  <a:pt x="84" y="55"/>
                </a:cubicBezTo>
                <a:cubicBezTo>
                  <a:pt x="85" y="54"/>
                  <a:pt x="85" y="53"/>
                  <a:pt x="85" y="53"/>
                </a:cubicBezTo>
                <a:close/>
                <a:moveTo>
                  <a:pt x="64" y="27"/>
                </a:moveTo>
                <a:cubicBezTo>
                  <a:pt x="55" y="32"/>
                  <a:pt x="55" y="32"/>
                  <a:pt x="55" y="32"/>
                </a:cubicBezTo>
                <a:cubicBezTo>
                  <a:pt x="54" y="33"/>
                  <a:pt x="54" y="33"/>
                  <a:pt x="53" y="32"/>
                </a:cubicBezTo>
                <a:cubicBezTo>
                  <a:pt x="42" y="13"/>
                  <a:pt x="42" y="13"/>
                  <a:pt x="42" y="13"/>
                </a:cubicBezTo>
                <a:cubicBezTo>
                  <a:pt x="41" y="12"/>
                  <a:pt x="41" y="11"/>
                  <a:pt x="42" y="11"/>
                </a:cubicBezTo>
                <a:cubicBezTo>
                  <a:pt x="51" y="5"/>
                  <a:pt x="51" y="5"/>
                  <a:pt x="51" y="5"/>
                </a:cubicBezTo>
                <a:cubicBezTo>
                  <a:pt x="52" y="5"/>
                  <a:pt x="53" y="5"/>
                  <a:pt x="53" y="6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6"/>
                  <a:pt x="65" y="26"/>
                  <a:pt x="64" y="27"/>
                </a:cubicBezTo>
                <a:close/>
                <a:moveTo>
                  <a:pt x="66" y="53"/>
                </a:moveTo>
                <a:cubicBezTo>
                  <a:pt x="66" y="53"/>
                  <a:pt x="66" y="53"/>
                  <a:pt x="66" y="52"/>
                </a:cubicBezTo>
                <a:cubicBezTo>
                  <a:pt x="77" y="45"/>
                  <a:pt x="77" y="45"/>
                  <a:pt x="77" y="45"/>
                </a:cubicBezTo>
                <a:cubicBezTo>
                  <a:pt x="78" y="45"/>
                  <a:pt x="78" y="45"/>
                  <a:pt x="78" y="46"/>
                </a:cubicBezTo>
                <a:cubicBezTo>
                  <a:pt x="78" y="46"/>
                  <a:pt x="78" y="46"/>
                  <a:pt x="78" y="46"/>
                </a:cubicBezTo>
                <a:cubicBezTo>
                  <a:pt x="66" y="53"/>
                  <a:pt x="66" y="53"/>
                  <a:pt x="66" y="53"/>
                </a:cubicBezTo>
                <a:cubicBezTo>
                  <a:pt x="66" y="53"/>
                  <a:pt x="66" y="53"/>
                  <a:pt x="66" y="53"/>
                </a:cubicBezTo>
                <a:close/>
                <a:moveTo>
                  <a:pt x="80" y="49"/>
                </a:move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79" y="49"/>
                  <a:pt x="79" y="49"/>
                  <a:pt x="79" y="49"/>
                </a:cubicBezTo>
                <a:cubicBezTo>
                  <a:pt x="80" y="48"/>
                  <a:pt x="80" y="49"/>
                  <a:pt x="80" y="49"/>
                </a:cubicBezTo>
                <a:cubicBezTo>
                  <a:pt x="80" y="49"/>
                  <a:pt x="80" y="49"/>
                  <a:pt x="8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9" name="Freeform 325"/>
          <p:cNvSpPr>
            <a:spLocks noEditPoints="1"/>
          </p:cNvSpPr>
          <p:nvPr/>
        </p:nvSpPr>
        <p:spPr bwMode="auto">
          <a:xfrm>
            <a:off x="8070027" y="3528777"/>
            <a:ext cx="412499" cy="402810"/>
          </a:xfrm>
          <a:custGeom>
            <a:avLst/>
            <a:gdLst>
              <a:gd name="T0" fmla="*/ 106 w 111"/>
              <a:gd name="T1" fmla="*/ 32 h 109"/>
              <a:gd name="T2" fmla="*/ 106 w 111"/>
              <a:gd name="T3" fmla="*/ 32 h 109"/>
              <a:gd name="T4" fmla="*/ 111 w 111"/>
              <a:gd name="T5" fmla="*/ 54 h 109"/>
              <a:gd name="T6" fmla="*/ 42 w 111"/>
              <a:gd name="T7" fmla="*/ 105 h 109"/>
              <a:gd name="T8" fmla="*/ 78 w 111"/>
              <a:gd name="T9" fmla="*/ 103 h 109"/>
              <a:gd name="T10" fmla="*/ 84 w 111"/>
              <a:gd name="T11" fmla="*/ 7 h 109"/>
              <a:gd name="T12" fmla="*/ 54 w 111"/>
              <a:gd name="T13" fmla="*/ 0 h 109"/>
              <a:gd name="T14" fmla="*/ 87 w 111"/>
              <a:gd name="T15" fmla="*/ 9 h 109"/>
              <a:gd name="T16" fmla="*/ 70 w 111"/>
              <a:gd name="T17" fmla="*/ 11 h 109"/>
              <a:gd name="T18" fmla="*/ 69 w 111"/>
              <a:gd name="T19" fmla="*/ 18 h 109"/>
              <a:gd name="T20" fmla="*/ 62 w 111"/>
              <a:gd name="T21" fmla="*/ 11 h 109"/>
              <a:gd name="T22" fmla="*/ 106 w 111"/>
              <a:gd name="T23" fmla="*/ 32 h 109"/>
              <a:gd name="T24" fmla="*/ 58 w 111"/>
              <a:gd name="T25" fmla="*/ 37 h 109"/>
              <a:gd name="T26" fmla="*/ 51 w 111"/>
              <a:gd name="T27" fmla="*/ 11 h 109"/>
              <a:gd name="T28" fmla="*/ 51 w 111"/>
              <a:gd name="T29" fmla="*/ 10 h 109"/>
              <a:gd name="T30" fmla="*/ 48 w 111"/>
              <a:gd name="T31" fmla="*/ 13 h 109"/>
              <a:gd name="T32" fmla="*/ 34 w 111"/>
              <a:gd name="T33" fmla="*/ 9 h 109"/>
              <a:gd name="T34" fmla="*/ 16 w 111"/>
              <a:gd name="T35" fmla="*/ 43 h 109"/>
              <a:gd name="T36" fmla="*/ 35 w 111"/>
              <a:gd name="T37" fmla="*/ 100 h 109"/>
              <a:gd name="T38" fmla="*/ 46 w 111"/>
              <a:gd name="T39" fmla="*/ 100 h 109"/>
              <a:gd name="T40" fmla="*/ 38 w 111"/>
              <a:gd name="T41" fmla="*/ 67 h 109"/>
              <a:gd name="T42" fmla="*/ 41 w 111"/>
              <a:gd name="T43" fmla="*/ 40 h 109"/>
              <a:gd name="T44" fmla="*/ 50 w 111"/>
              <a:gd name="T45" fmla="*/ 22 h 109"/>
              <a:gd name="T46" fmla="*/ 42 w 111"/>
              <a:gd name="T47" fmla="*/ 12 h 109"/>
              <a:gd name="T48" fmla="*/ 39 w 111"/>
              <a:gd name="T49" fmla="*/ 5 h 109"/>
              <a:gd name="T50" fmla="*/ 110 w 111"/>
              <a:gd name="T51" fmla="*/ 45 h 109"/>
              <a:gd name="T52" fmla="*/ 56 w 111"/>
              <a:gd name="T53" fmla="*/ 22 h 109"/>
              <a:gd name="T54" fmla="*/ 52 w 111"/>
              <a:gd name="T55" fmla="*/ 20 h 109"/>
              <a:gd name="T56" fmla="*/ 99 w 111"/>
              <a:gd name="T57" fmla="*/ 88 h 109"/>
              <a:gd name="T58" fmla="*/ 110 w 111"/>
              <a:gd name="T59" fmla="*/ 43 h 109"/>
              <a:gd name="T60" fmla="*/ 93 w 111"/>
              <a:gd name="T61" fmla="*/ 14 h 109"/>
              <a:gd name="T62" fmla="*/ 80 w 111"/>
              <a:gd name="T63" fmla="*/ 5 h 109"/>
              <a:gd name="T64" fmla="*/ 52 w 111"/>
              <a:gd name="T65" fmla="*/ 0 h 109"/>
              <a:gd name="T66" fmla="*/ 47 w 111"/>
              <a:gd name="T67" fmla="*/ 1 h 109"/>
              <a:gd name="T68" fmla="*/ 35 w 111"/>
              <a:gd name="T69" fmla="*/ 6 h 109"/>
              <a:gd name="T70" fmla="*/ 45 w 111"/>
              <a:gd name="T71" fmla="*/ 2 h 109"/>
              <a:gd name="T72" fmla="*/ 76 w 111"/>
              <a:gd name="T73" fmla="*/ 5 h 109"/>
              <a:gd name="T74" fmla="*/ 86 w 111"/>
              <a:gd name="T75" fmla="*/ 14 h 109"/>
              <a:gd name="T76" fmla="*/ 85 w 111"/>
              <a:gd name="T77" fmla="*/ 25 h 109"/>
              <a:gd name="T78" fmla="*/ 90 w 111"/>
              <a:gd name="T79" fmla="*/ 26 h 109"/>
              <a:gd name="T80" fmla="*/ 94 w 111"/>
              <a:gd name="T81" fmla="*/ 32 h 109"/>
              <a:gd name="T82" fmla="*/ 103 w 111"/>
              <a:gd name="T83" fmla="*/ 33 h 109"/>
              <a:gd name="T84" fmla="*/ 93 w 111"/>
              <a:gd name="T85" fmla="*/ 73 h 109"/>
              <a:gd name="T86" fmla="*/ 110 w 111"/>
              <a:gd name="T87" fmla="*/ 64 h 109"/>
              <a:gd name="T88" fmla="*/ 90 w 111"/>
              <a:gd name="T89" fmla="*/ 11 h 109"/>
              <a:gd name="T90" fmla="*/ 104 w 111"/>
              <a:gd name="T91" fmla="*/ 80 h 109"/>
              <a:gd name="T92" fmla="*/ 110 w 111"/>
              <a:gd name="T93" fmla="*/ 60 h 109"/>
              <a:gd name="T94" fmla="*/ 51 w 111"/>
              <a:gd name="T95" fmla="*/ 0 h 109"/>
              <a:gd name="T96" fmla="*/ 74 w 111"/>
              <a:gd name="T97" fmla="*/ 11 h 109"/>
              <a:gd name="T98" fmla="*/ 86 w 111"/>
              <a:gd name="T99" fmla="*/ 31 h 109"/>
              <a:gd name="T100" fmla="*/ 110 w 111"/>
              <a:gd name="T101" fmla="*/ 65 h 109"/>
              <a:gd name="T102" fmla="*/ 21 w 111"/>
              <a:gd name="T103" fmla="*/ 72 h 109"/>
              <a:gd name="T104" fmla="*/ 47 w 111"/>
              <a:gd name="T105" fmla="*/ 65 h 109"/>
              <a:gd name="T106" fmla="*/ 80 w 111"/>
              <a:gd name="T107" fmla="*/ 10 h 109"/>
              <a:gd name="T108" fmla="*/ 47 w 111"/>
              <a:gd name="T109" fmla="*/ 107 h 109"/>
              <a:gd name="T110" fmla="*/ 58 w 111"/>
              <a:gd name="T111" fmla="*/ 9 h 109"/>
              <a:gd name="T112" fmla="*/ 43 w 111"/>
              <a:gd name="T113" fmla="*/ 59 h 109"/>
              <a:gd name="T114" fmla="*/ 54 w 111"/>
              <a:gd name="T115" fmla="*/ 12 h 109"/>
              <a:gd name="T116" fmla="*/ 70 w 111"/>
              <a:gd name="T117" fmla="*/ 10 h 109"/>
              <a:gd name="T118" fmla="*/ 56 w 111"/>
              <a:gd name="T119" fmla="*/ 9 h 109"/>
              <a:gd name="T120" fmla="*/ 54 w 111"/>
              <a:gd name="T121" fmla="*/ 11 h 109"/>
              <a:gd name="T122" fmla="*/ 61 w 111"/>
              <a:gd name="T123" fmla="*/ 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1" h="109">
                <a:moveTo>
                  <a:pt x="110" y="42"/>
                </a:moveTo>
                <a:cubicBezTo>
                  <a:pt x="110" y="42"/>
                  <a:pt x="110" y="42"/>
                  <a:pt x="110" y="43"/>
                </a:cubicBezTo>
                <a:cubicBezTo>
                  <a:pt x="110" y="43"/>
                  <a:pt x="110" y="43"/>
                  <a:pt x="110" y="43"/>
                </a:cubicBezTo>
                <a:cubicBezTo>
                  <a:pt x="110" y="43"/>
                  <a:pt x="110" y="42"/>
                  <a:pt x="110" y="42"/>
                </a:cubicBezTo>
                <a:close/>
                <a:moveTo>
                  <a:pt x="110" y="44"/>
                </a:moveTo>
                <a:cubicBezTo>
                  <a:pt x="110" y="44"/>
                  <a:pt x="110" y="45"/>
                  <a:pt x="110" y="45"/>
                </a:cubicBezTo>
                <a:cubicBezTo>
                  <a:pt x="110" y="44"/>
                  <a:pt x="110" y="44"/>
                  <a:pt x="110" y="44"/>
                </a:cubicBezTo>
                <a:close/>
                <a:moveTo>
                  <a:pt x="106" y="32"/>
                </a:moveTo>
                <a:cubicBezTo>
                  <a:pt x="106" y="32"/>
                  <a:pt x="106" y="32"/>
                  <a:pt x="106" y="32"/>
                </a:cubicBezTo>
                <a:cubicBezTo>
                  <a:pt x="106" y="32"/>
                  <a:pt x="106" y="32"/>
                  <a:pt x="106" y="32"/>
                </a:cubicBezTo>
                <a:cubicBezTo>
                  <a:pt x="106" y="32"/>
                  <a:pt x="106" y="32"/>
                  <a:pt x="106" y="32"/>
                </a:cubicBezTo>
                <a:close/>
                <a:moveTo>
                  <a:pt x="106" y="32"/>
                </a:moveTo>
                <a:cubicBezTo>
                  <a:pt x="106" y="32"/>
                  <a:pt x="106" y="32"/>
                  <a:pt x="106" y="32"/>
                </a:cubicBezTo>
                <a:cubicBezTo>
                  <a:pt x="105" y="28"/>
                  <a:pt x="102" y="24"/>
                  <a:pt x="99" y="20"/>
                </a:cubicBezTo>
                <a:cubicBezTo>
                  <a:pt x="100" y="21"/>
                  <a:pt x="100" y="22"/>
                  <a:pt x="101" y="22"/>
                </a:cubicBezTo>
                <a:cubicBezTo>
                  <a:pt x="103" y="25"/>
                  <a:pt x="105" y="29"/>
                  <a:pt x="106" y="32"/>
                </a:cubicBezTo>
                <a:cubicBezTo>
                  <a:pt x="106" y="32"/>
                  <a:pt x="106" y="32"/>
                  <a:pt x="106" y="32"/>
                </a:cubicBezTo>
                <a:close/>
                <a:moveTo>
                  <a:pt x="52" y="0"/>
                </a:moveTo>
                <a:cubicBezTo>
                  <a:pt x="52" y="0"/>
                  <a:pt x="52" y="0"/>
                  <a:pt x="5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0"/>
                  <a:pt x="52" y="0"/>
                  <a:pt x="52" y="0"/>
                </a:cubicBezTo>
                <a:close/>
                <a:moveTo>
                  <a:pt x="111" y="54"/>
                </a:moveTo>
                <a:cubicBezTo>
                  <a:pt x="111" y="54"/>
                  <a:pt x="111" y="53"/>
                  <a:pt x="111" y="53"/>
                </a:cubicBezTo>
                <a:cubicBezTo>
                  <a:pt x="111" y="53"/>
                  <a:pt x="111" y="54"/>
                  <a:pt x="111" y="54"/>
                </a:cubicBezTo>
                <a:cubicBezTo>
                  <a:pt x="111" y="54"/>
                  <a:pt x="111" y="54"/>
                  <a:pt x="111" y="54"/>
                </a:cubicBezTo>
                <a:close/>
                <a:moveTo>
                  <a:pt x="39" y="105"/>
                </a:moveTo>
                <a:cubicBezTo>
                  <a:pt x="39" y="105"/>
                  <a:pt x="39" y="105"/>
                  <a:pt x="39" y="104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9" y="104"/>
                  <a:pt x="39" y="104"/>
                </a:cubicBezTo>
                <a:cubicBezTo>
                  <a:pt x="39" y="105"/>
                  <a:pt x="39" y="105"/>
                  <a:pt x="39" y="105"/>
                </a:cubicBezTo>
                <a:cubicBezTo>
                  <a:pt x="33" y="102"/>
                  <a:pt x="28" y="99"/>
                  <a:pt x="23" y="95"/>
                </a:cubicBezTo>
                <a:cubicBezTo>
                  <a:pt x="28" y="100"/>
                  <a:pt x="34" y="103"/>
                  <a:pt x="42" y="105"/>
                </a:cubicBezTo>
                <a:cubicBezTo>
                  <a:pt x="42" y="105"/>
                  <a:pt x="42" y="105"/>
                  <a:pt x="42" y="105"/>
                </a:cubicBezTo>
                <a:cubicBezTo>
                  <a:pt x="41" y="105"/>
                  <a:pt x="40" y="105"/>
                  <a:pt x="39" y="105"/>
                </a:cubicBezTo>
                <a:close/>
                <a:moveTo>
                  <a:pt x="64" y="0"/>
                </a:moveTo>
                <a:cubicBezTo>
                  <a:pt x="64" y="0"/>
                  <a:pt x="64" y="0"/>
                  <a:pt x="64" y="0"/>
                </a:cubicBezTo>
                <a:close/>
                <a:moveTo>
                  <a:pt x="67" y="1"/>
                </a:moveTo>
                <a:cubicBezTo>
                  <a:pt x="67" y="1"/>
                  <a:pt x="67" y="1"/>
                  <a:pt x="67" y="1"/>
                </a:cubicBezTo>
                <a:close/>
                <a:moveTo>
                  <a:pt x="99" y="87"/>
                </a:moveTo>
                <a:cubicBezTo>
                  <a:pt x="93" y="94"/>
                  <a:pt x="86" y="100"/>
                  <a:pt x="78" y="103"/>
                </a:cubicBezTo>
                <a:cubicBezTo>
                  <a:pt x="87" y="100"/>
                  <a:pt x="96" y="94"/>
                  <a:pt x="100" y="86"/>
                </a:cubicBezTo>
                <a:cubicBezTo>
                  <a:pt x="99" y="87"/>
                  <a:pt x="98" y="89"/>
                  <a:pt x="96" y="91"/>
                </a:cubicBezTo>
                <a:cubicBezTo>
                  <a:pt x="97" y="89"/>
                  <a:pt x="98" y="88"/>
                  <a:pt x="99" y="87"/>
                </a:cubicBezTo>
                <a:close/>
                <a:moveTo>
                  <a:pt x="93" y="14"/>
                </a:moveTo>
                <a:cubicBezTo>
                  <a:pt x="93" y="14"/>
                  <a:pt x="94" y="14"/>
                  <a:pt x="93" y="14"/>
                </a:cubicBezTo>
                <a:close/>
                <a:moveTo>
                  <a:pt x="84" y="7"/>
                </a:move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lose/>
                <a:moveTo>
                  <a:pt x="84" y="7"/>
                </a:move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lose/>
                <a:moveTo>
                  <a:pt x="71" y="2"/>
                </a:moveTo>
                <a:cubicBezTo>
                  <a:pt x="71" y="2"/>
                  <a:pt x="71" y="2"/>
                  <a:pt x="71" y="2"/>
                </a:cubicBezTo>
                <a:cubicBezTo>
                  <a:pt x="71" y="2"/>
                  <a:pt x="71" y="2"/>
                  <a:pt x="71" y="2"/>
                </a:cubicBezTo>
                <a:close/>
                <a:moveTo>
                  <a:pt x="54" y="0"/>
                </a:moveTo>
                <a:cubicBezTo>
                  <a:pt x="54" y="0"/>
                  <a:pt x="54" y="0"/>
                  <a:pt x="54" y="0"/>
                </a:cubicBezTo>
                <a:close/>
                <a:moveTo>
                  <a:pt x="59" y="0"/>
                </a:move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lose/>
                <a:moveTo>
                  <a:pt x="59" y="0"/>
                </a:moveTo>
                <a:cubicBezTo>
                  <a:pt x="59" y="0"/>
                  <a:pt x="59" y="0"/>
                  <a:pt x="59" y="0"/>
                </a:cubicBezTo>
                <a:close/>
                <a:moveTo>
                  <a:pt x="86" y="9"/>
                </a:moveTo>
                <a:cubicBezTo>
                  <a:pt x="86" y="9"/>
                  <a:pt x="86" y="9"/>
                  <a:pt x="86" y="9"/>
                </a:cubicBezTo>
                <a:cubicBezTo>
                  <a:pt x="86" y="9"/>
                  <a:pt x="87" y="9"/>
                  <a:pt x="87" y="9"/>
                </a:cubicBezTo>
                <a:cubicBezTo>
                  <a:pt x="87" y="9"/>
                  <a:pt x="87" y="9"/>
                  <a:pt x="86" y="9"/>
                </a:cubicBezTo>
                <a:close/>
                <a:moveTo>
                  <a:pt x="73" y="17"/>
                </a:moveTo>
                <a:cubicBezTo>
                  <a:pt x="73" y="17"/>
                  <a:pt x="74" y="19"/>
                  <a:pt x="75" y="19"/>
                </a:cubicBezTo>
                <a:cubicBezTo>
                  <a:pt x="75" y="19"/>
                  <a:pt x="74" y="17"/>
                  <a:pt x="73" y="17"/>
                </a:cubicBezTo>
                <a:close/>
                <a:moveTo>
                  <a:pt x="72" y="12"/>
                </a:moveTo>
                <a:cubicBezTo>
                  <a:pt x="72" y="12"/>
                  <a:pt x="72" y="12"/>
                  <a:pt x="72" y="11"/>
                </a:cubicBezTo>
                <a:cubicBezTo>
                  <a:pt x="71" y="11"/>
                  <a:pt x="71" y="11"/>
                  <a:pt x="71" y="11"/>
                </a:cubicBezTo>
                <a:cubicBezTo>
                  <a:pt x="71" y="11"/>
                  <a:pt x="70" y="11"/>
                  <a:pt x="70" y="11"/>
                </a:cubicBezTo>
                <a:cubicBezTo>
                  <a:pt x="71" y="12"/>
                  <a:pt x="71" y="12"/>
                  <a:pt x="72" y="12"/>
                </a:cubicBezTo>
                <a:close/>
                <a:moveTo>
                  <a:pt x="61" y="26"/>
                </a:moveTo>
                <a:cubicBezTo>
                  <a:pt x="63" y="23"/>
                  <a:pt x="62" y="26"/>
                  <a:pt x="63" y="28"/>
                </a:cubicBezTo>
                <a:cubicBezTo>
                  <a:pt x="64" y="27"/>
                  <a:pt x="66" y="20"/>
                  <a:pt x="68" y="20"/>
                </a:cubicBezTo>
                <a:cubicBezTo>
                  <a:pt x="71" y="21"/>
                  <a:pt x="70" y="19"/>
                  <a:pt x="69" y="18"/>
                </a:cubicBezTo>
                <a:cubicBezTo>
                  <a:pt x="68" y="18"/>
                  <a:pt x="68" y="18"/>
                  <a:pt x="68" y="18"/>
                </a:cubicBezTo>
                <a:cubicBezTo>
                  <a:pt x="68" y="18"/>
                  <a:pt x="69" y="18"/>
                  <a:pt x="69" y="18"/>
                </a:cubicBezTo>
                <a:cubicBezTo>
                  <a:pt x="69" y="18"/>
                  <a:pt x="69" y="18"/>
                  <a:pt x="69" y="18"/>
                </a:cubicBezTo>
                <a:cubicBezTo>
                  <a:pt x="69" y="18"/>
                  <a:pt x="68" y="16"/>
                  <a:pt x="68" y="16"/>
                </a:cubicBezTo>
                <a:cubicBezTo>
                  <a:pt x="68" y="16"/>
                  <a:pt x="68" y="16"/>
                  <a:pt x="68" y="16"/>
                </a:cubicBezTo>
                <a:cubicBezTo>
                  <a:pt x="67" y="15"/>
                  <a:pt x="68" y="10"/>
                  <a:pt x="66" y="11"/>
                </a:cubicBezTo>
                <a:cubicBezTo>
                  <a:pt x="66" y="11"/>
                  <a:pt x="66" y="12"/>
                  <a:pt x="66" y="13"/>
                </a:cubicBezTo>
                <a:cubicBezTo>
                  <a:pt x="66" y="12"/>
                  <a:pt x="65" y="12"/>
                  <a:pt x="65" y="12"/>
                </a:cubicBezTo>
                <a:cubicBezTo>
                  <a:pt x="65" y="12"/>
                  <a:pt x="65" y="12"/>
                  <a:pt x="65" y="13"/>
                </a:cubicBezTo>
                <a:cubicBezTo>
                  <a:pt x="64" y="12"/>
                  <a:pt x="65" y="10"/>
                  <a:pt x="64" y="10"/>
                </a:cubicBezTo>
                <a:cubicBezTo>
                  <a:pt x="63" y="9"/>
                  <a:pt x="63" y="11"/>
                  <a:pt x="62" y="11"/>
                </a:cubicBezTo>
                <a:cubicBezTo>
                  <a:pt x="62" y="10"/>
                  <a:pt x="62" y="10"/>
                  <a:pt x="62" y="12"/>
                </a:cubicBezTo>
                <a:cubicBezTo>
                  <a:pt x="61" y="10"/>
                  <a:pt x="58" y="13"/>
                  <a:pt x="57" y="16"/>
                </a:cubicBezTo>
                <a:cubicBezTo>
                  <a:pt x="57" y="16"/>
                  <a:pt x="59" y="14"/>
                  <a:pt x="60" y="15"/>
                </a:cubicBezTo>
                <a:cubicBezTo>
                  <a:pt x="61" y="16"/>
                  <a:pt x="58" y="18"/>
                  <a:pt x="60" y="18"/>
                </a:cubicBezTo>
                <a:cubicBezTo>
                  <a:pt x="61" y="20"/>
                  <a:pt x="59" y="24"/>
                  <a:pt x="61" y="26"/>
                </a:cubicBezTo>
                <a:close/>
                <a:moveTo>
                  <a:pt x="106" y="32"/>
                </a:moveTo>
                <a:cubicBezTo>
                  <a:pt x="106" y="32"/>
                  <a:pt x="106" y="32"/>
                  <a:pt x="106" y="32"/>
                </a:cubicBezTo>
                <a:cubicBezTo>
                  <a:pt x="106" y="32"/>
                  <a:pt x="106" y="32"/>
                  <a:pt x="106" y="32"/>
                </a:cubicBezTo>
                <a:cubicBezTo>
                  <a:pt x="106" y="32"/>
                  <a:pt x="106" y="32"/>
                  <a:pt x="106" y="32"/>
                </a:cubicBezTo>
                <a:close/>
                <a:moveTo>
                  <a:pt x="72" y="11"/>
                </a:moveTo>
                <a:cubicBezTo>
                  <a:pt x="73" y="12"/>
                  <a:pt x="73" y="12"/>
                  <a:pt x="74" y="13"/>
                </a:cubicBezTo>
                <a:cubicBezTo>
                  <a:pt x="75" y="12"/>
                  <a:pt x="72" y="10"/>
                  <a:pt x="70" y="10"/>
                </a:cubicBezTo>
                <a:cubicBezTo>
                  <a:pt x="70" y="10"/>
                  <a:pt x="71" y="10"/>
                  <a:pt x="71" y="11"/>
                </a:cubicBezTo>
                <a:cubicBezTo>
                  <a:pt x="71" y="10"/>
                  <a:pt x="72" y="11"/>
                  <a:pt x="72" y="11"/>
                </a:cubicBezTo>
                <a:close/>
                <a:moveTo>
                  <a:pt x="55" y="36"/>
                </a:moveTo>
                <a:cubicBezTo>
                  <a:pt x="56" y="36"/>
                  <a:pt x="57" y="37"/>
                  <a:pt x="58" y="37"/>
                </a:cubicBezTo>
                <a:cubicBezTo>
                  <a:pt x="59" y="37"/>
                  <a:pt x="56" y="32"/>
                  <a:pt x="56" y="33"/>
                </a:cubicBezTo>
                <a:cubicBezTo>
                  <a:pt x="56" y="33"/>
                  <a:pt x="54" y="36"/>
                  <a:pt x="55" y="36"/>
                </a:cubicBezTo>
                <a:close/>
                <a:moveTo>
                  <a:pt x="47" y="11"/>
                </a:moveTo>
                <a:cubicBezTo>
                  <a:pt x="48" y="10"/>
                  <a:pt x="47" y="10"/>
                  <a:pt x="46" y="10"/>
                </a:cubicBezTo>
                <a:cubicBezTo>
                  <a:pt x="41" y="10"/>
                  <a:pt x="45" y="10"/>
                  <a:pt x="44" y="11"/>
                </a:cubicBezTo>
                <a:cubicBezTo>
                  <a:pt x="45" y="12"/>
                  <a:pt x="47" y="11"/>
                  <a:pt x="47" y="11"/>
                </a:cubicBezTo>
                <a:close/>
                <a:moveTo>
                  <a:pt x="52" y="11"/>
                </a:moveTo>
                <a:cubicBezTo>
                  <a:pt x="51" y="11"/>
                  <a:pt x="51" y="11"/>
                  <a:pt x="51" y="11"/>
                </a:cubicBezTo>
                <a:cubicBezTo>
                  <a:pt x="51" y="11"/>
                  <a:pt x="50" y="11"/>
                  <a:pt x="50" y="11"/>
                </a:cubicBezTo>
                <a:cubicBezTo>
                  <a:pt x="51" y="10"/>
                  <a:pt x="52" y="9"/>
                  <a:pt x="52" y="9"/>
                </a:cubicBezTo>
                <a:cubicBezTo>
                  <a:pt x="51" y="9"/>
                  <a:pt x="50" y="9"/>
                  <a:pt x="48" y="10"/>
                </a:cubicBezTo>
                <a:cubicBezTo>
                  <a:pt x="49" y="10"/>
                  <a:pt x="50" y="10"/>
                  <a:pt x="51" y="10"/>
                </a:cubicBezTo>
                <a:cubicBezTo>
                  <a:pt x="50" y="10"/>
                  <a:pt x="46" y="12"/>
                  <a:pt x="46" y="12"/>
                </a:cubicBezTo>
                <a:cubicBezTo>
                  <a:pt x="47" y="12"/>
                  <a:pt x="51" y="12"/>
                  <a:pt x="52" y="11"/>
                </a:cubicBezTo>
                <a:close/>
                <a:moveTo>
                  <a:pt x="51" y="10"/>
                </a:moveTo>
                <a:cubicBezTo>
                  <a:pt x="51" y="10"/>
                  <a:pt x="51" y="10"/>
                  <a:pt x="51" y="10"/>
                </a:cubicBezTo>
                <a:cubicBezTo>
                  <a:pt x="51" y="10"/>
                  <a:pt x="51" y="10"/>
                  <a:pt x="51" y="10"/>
                </a:cubicBezTo>
                <a:cubicBezTo>
                  <a:pt x="51" y="10"/>
                  <a:pt x="51" y="10"/>
                  <a:pt x="51" y="10"/>
                </a:cubicBezTo>
                <a:cubicBezTo>
                  <a:pt x="51" y="10"/>
                  <a:pt x="51" y="10"/>
                  <a:pt x="51" y="10"/>
                </a:cubicBezTo>
                <a:cubicBezTo>
                  <a:pt x="50" y="10"/>
                  <a:pt x="50" y="10"/>
                  <a:pt x="51" y="10"/>
                </a:cubicBezTo>
                <a:close/>
                <a:moveTo>
                  <a:pt x="48" y="13"/>
                </a:moveTo>
                <a:cubicBezTo>
                  <a:pt x="45" y="11"/>
                  <a:pt x="47" y="14"/>
                  <a:pt x="43" y="14"/>
                </a:cubicBezTo>
                <a:cubicBezTo>
                  <a:pt x="45" y="14"/>
                  <a:pt x="45" y="15"/>
                  <a:pt x="45" y="15"/>
                </a:cubicBezTo>
                <a:cubicBezTo>
                  <a:pt x="46" y="16"/>
                  <a:pt x="48" y="14"/>
                  <a:pt x="48" y="13"/>
                </a:cubicBezTo>
                <a:close/>
                <a:moveTo>
                  <a:pt x="53" y="9"/>
                </a:moveTo>
                <a:cubicBezTo>
                  <a:pt x="53" y="9"/>
                  <a:pt x="53" y="9"/>
                  <a:pt x="53" y="9"/>
                </a:cubicBezTo>
                <a:cubicBezTo>
                  <a:pt x="52" y="9"/>
                  <a:pt x="52" y="10"/>
                  <a:pt x="53" y="9"/>
                </a:cubicBezTo>
                <a:close/>
                <a:moveTo>
                  <a:pt x="39" y="5"/>
                </a:moveTo>
                <a:cubicBezTo>
                  <a:pt x="38" y="6"/>
                  <a:pt x="36" y="6"/>
                  <a:pt x="35" y="6"/>
                </a:cubicBezTo>
                <a:cubicBezTo>
                  <a:pt x="34" y="7"/>
                  <a:pt x="33" y="7"/>
                  <a:pt x="33" y="7"/>
                </a:cubicBezTo>
                <a:cubicBezTo>
                  <a:pt x="33" y="7"/>
                  <a:pt x="33" y="8"/>
                  <a:pt x="32" y="8"/>
                </a:cubicBezTo>
                <a:cubicBezTo>
                  <a:pt x="33" y="9"/>
                  <a:pt x="33" y="9"/>
                  <a:pt x="34" y="9"/>
                </a:cubicBezTo>
                <a:cubicBezTo>
                  <a:pt x="36" y="6"/>
                  <a:pt x="36" y="8"/>
                  <a:pt x="34" y="9"/>
                </a:cubicBezTo>
                <a:cubicBezTo>
                  <a:pt x="34" y="9"/>
                  <a:pt x="34" y="9"/>
                  <a:pt x="33" y="9"/>
                </a:cubicBezTo>
                <a:cubicBezTo>
                  <a:pt x="34" y="9"/>
                  <a:pt x="36" y="9"/>
                  <a:pt x="36" y="9"/>
                </a:cubicBezTo>
                <a:cubicBezTo>
                  <a:pt x="35" y="10"/>
                  <a:pt x="31" y="13"/>
                  <a:pt x="33" y="14"/>
                </a:cubicBezTo>
                <a:cubicBezTo>
                  <a:pt x="32" y="15"/>
                  <a:pt x="28" y="15"/>
                  <a:pt x="31" y="15"/>
                </a:cubicBezTo>
                <a:cubicBezTo>
                  <a:pt x="30" y="16"/>
                  <a:pt x="26" y="22"/>
                  <a:pt x="26" y="21"/>
                </a:cubicBezTo>
                <a:cubicBezTo>
                  <a:pt x="26" y="22"/>
                  <a:pt x="26" y="21"/>
                  <a:pt x="26" y="21"/>
                </a:cubicBezTo>
                <a:cubicBezTo>
                  <a:pt x="22" y="26"/>
                  <a:pt x="10" y="39"/>
                  <a:pt x="16" y="43"/>
                </a:cubicBezTo>
                <a:cubicBezTo>
                  <a:pt x="17" y="44"/>
                  <a:pt x="16" y="35"/>
                  <a:pt x="18" y="35"/>
                </a:cubicBezTo>
                <a:cubicBezTo>
                  <a:pt x="18" y="40"/>
                  <a:pt x="16" y="44"/>
                  <a:pt x="16" y="49"/>
                </a:cubicBezTo>
                <a:cubicBezTo>
                  <a:pt x="16" y="55"/>
                  <a:pt x="18" y="53"/>
                  <a:pt x="21" y="55"/>
                </a:cubicBezTo>
                <a:cubicBezTo>
                  <a:pt x="22" y="56"/>
                  <a:pt x="31" y="67"/>
                  <a:pt x="31" y="69"/>
                </a:cubicBezTo>
                <a:cubicBezTo>
                  <a:pt x="31" y="73"/>
                  <a:pt x="27" y="71"/>
                  <a:pt x="27" y="74"/>
                </a:cubicBezTo>
                <a:cubicBezTo>
                  <a:pt x="28" y="80"/>
                  <a:pt x="30" y="85"/>
                  <a:pt x="36" y="90"/>
                </a:cubicBezTo>
                <a:cubicBezTo>
                  <a:pt x="38" y="92"/>
                  <a:pt x="36" y="99"/>
                  <a:pt x="36" y="100"/>
                </a:cubicBezTo>
                <a:cubicBezTo>
                  <a:pt x="36" y="100"/>
                  <a:pt x="36" y="100"/>
                  <a:pt x="35" y="100"/>
                </a:cubicBezTo>
                <a:cubicBezTo>
                  <a:pt x="36" y="101"/>
                  <a:pt x="37" y="101"/>
                  <a:pt x="37" y="102"/>
                </a:cubicBezTo>
                <a:cubicBezTo>
                  <a:pt x="37" y="102"/>
                  <a:pt x="36" y="102"/>
                  <a:pt x="35" y="102"/>
                </a:cubicBezTo>
                <a:cubicBezTo>
                  <a:pt x="38" y="104"/>
                  <a:pt x="40" y="105"/>
                  <a:pt x="43" y="105"/>
                </a:cubicBezTo>
                <a:cubicBezTo>
                  <a:pt x="42" y="104"/>
                  <a:pt x="41" y="104"/>
                  <a:pt x="41" y="103"/>
                </a:cubicBezTo>
                <a:cubicBezTo>
                  <a:pt x="42" y="104"/>
                  <a:pt x="44" y="103"/>
                  <a:pt x="44" y="102"/>
                </a:cubicBezTo>
                <a:cubicBezTo>
                  <a:pt x="44" y="102"/>
                  <a:pt x="48" y="103"/>
                  <a:pt x="48" y="102"/>
                </a:cubicBezTo>
                <a:cubicBezTo>
                  <a:pt x="48" y="102"/>
                  <a:pt x="47" y="101"/>
                  <a:pt x="46" y="101"/>
                </a:cubicBezTo>
                <a:cubicBezTo>
                  <a:pt x="46" y="101"/>
                  <a:pt x="45" y="101"/>
                  <a:pt x="46" y="100"/>
                </a:cubicBezTo>
                <a:cubicBezTo>
                  <a:pt x="45" y="100"/>
                  <a:pt x="46" y="101"/>
                  <a:pt x="46" y="101"/>
                </a:cubicBezTo>
                <a:cubicBezTo>
                  <a:pt x="49" y="101"/>
                  <a:pt x="59" y="97"/>
                  <a:pt x="56" y="97"/>
                </a:cubicBezTo>
                <a:cubicBezTo>
                  <a:pt x="62" y="96"/>
                  <a:pt x="67" y="94"/>
                  <a:pt x="69" y="87"/>
                </a:cubicBezTo>
                <a:cubicBezTo>
                  <a:pt x="70" y="82"/>
                  <a:pt x="61" y="82"/>
                  <a:pt x="60" y="83"/>
                </a:cubicBezTo>
                <a:cubicBezTo>
                  <a:pt x="61" y="82"/>
                  <a:pt x="52" y="79"/>
                  <a:pt x="52" y="79"/>
                </a:cubicBezTo>
                <a:cubicBezTo>
                  <a:pt x="52" y="77"/>
                  <a:pt x="58" y="79"/>
                  <a:pt x="55" y="76"/>
                </a:cubicBezTo>
                <a:cubicBezTo>
                  <a:pt x="53" y="73"/>
                  <a:pt x="49" y="73"/>
                  <a:pt x="47" y="70"/>
                </a:cubicBezTo>
                <a:cubicBezTo>
                  <a:pt x="45" y="67"/>
                  <a:pt x="39" y="68"/>
                  <a:pt x="38" y="67"/>
                </a:cubicBezTo>
                <a:cubicBezTo>
                  <a:pt x="35" y="63"/>
                  <a:pt x="33" y="68"/>
                  <a:pt x="30" y="64"/>
                </a:cubicBezTo>
                <a:cubicBezTo>
                  <a:pt x="29" y="64"/>
                  <a:pt x="30" y="59"/>
                  <a:pt x="28" y="59"/>
                </a:cubicBezTo>
                <a:cubicBezTo>
                  <a:pt x="27" y="60"/>
                  <a:pt x="27" y="60"/>
                  <a:pt x="26" y="60"/>
                </a:cubicBezTo>
                <a:cubicBezTo>
                  <a:pt x="26" y="60"/>
                  <a:pt x="28" y="52"/>
                  <a:pt x="28" y="52"/>
                </a:cubicBezTo>
                <a:cubicBezTo>
                  <a:pt x="26" y="50"/>
                  <a:pt x="23" y="54"/>
                  <a:pt x="22" y="52"/>
                </a:cubicBezTo>
                <a:cubicBezTo>
                  <a:pt x="17" y="43"/>
                  <a:pt x="28" y="45"/>
                  <a:pt x="31" y="45"/>
                </a:cubicBezTo>
                <a:cubicBezTo>
                  <a:pt x="34" y="44"/>
                  <a:pt x="32" y="53"/>
                  <a:pt x="34" y="52"/>
                </a:cubicBezTo>
                <a:cubicBezTo>
                  <a:pt x="36" y="51"/>
                  <a:pt x="39" y="42"/>
                  <a:pt x="41" y="40"/>
                </a:cubicBezTo>
                <a:cubicBezTo>
                  <a:pt x="43" y="42"/>
                  <a:pt x="52" y="34"/>
                  <a:pt x="49" y="40"/>
                </a:cubicBezTo>
                <a:cubicBezTo>
                  <a:pt x="51" y="41"/>
                  <a:pt x="53" y="38"/>
                  <a:pt x="52" y="37"/>
                </a:cubicBezTo>
                <a:cubicBezTo>
                  <a:pt x="53" y="36"/>
                  <a:pt x="52" y="35"/>
                  <a:pt x="52" y="34"/>
                </a:cubicBezTo>
                <a:cubicBezTo>
                  <a:pt x="50" y="34"/>
                  <a:pt x="49" y="34"/>
                  <a:pt x="48" y="34"/>
                </a:cubicBezTo>
                <a:cubicBezTo>
                  <a:pt x="52" y="30"/>
                  <a:pt x="57" y="36"/>
                  <a:pt x="56" y="29"/>
                </a:cubicBezTo>
                <a:cubicBezTo>
                  <a:pt x="55" y="27"/>
                  <a:pt x="51" y="23"/>
                  <a:pt x="51" y="23"/>
                </a:cubicBezTo>
                <a:cubicBezTo>
                  <a:pt x="50" y="23"/>
                  <a:pt x="50" y="24"/>
                  <a:pt x="50" y="24"/>
                </a:cubicBezTo>
                <a:cubicBezTo>
                  <a:pt x="49" y="23"/>
                  <a:pt x="50" y="22"/>
                  <a:pt x="50" y="22"/>
                </a:cubicBezTo>
                <a:cubicBezTo>
                  <a:pt x="48" y="23"/>
                  <a:pt x="46" y="29"/>
                  <a:pt x="44" y="30"/>
                </a:cubicBezTo>
                <a:cubicBezTo>
                  <a:pt x="45" y="29"/>
                  <a:pt x="42" y="24"/>
                  <a:pt x="41" y="24"/>
                </a:cubicBezTo>
                <a:cubicBezTo>
                  <a:pt x="40" y="21"/>
                  <a:pt x="44" y="21"/>
                  <a:pt x="44" y="20"/>
                </a:cubicBezTo>
                <a:cubicBezTo>
                  <a:pt x="45" y="20"/>
                  <a:pt x="47" y="18"/>
                  <a:pt x="49" y="17"/>
                </a:cubicBezTo>
                <a:cubicBezTo>
                  <a:pt x="49" y="17"/>
                  <a:pt x="49" y="17"/>
                  <a:pt x="48" y="17"/>
                </a:cubicBezTo>
                <a:cubicBezTo>
                  <a:pt x="48" y="16"/>
                  <a:pt x="48" y="16"/>
                  <a:pt x="48" y="15"/>
                </a:cubicBezTo>
                <a:cubicBezTo>
                  <a:pt x="47" y="16"/>
                  <a:pt x="42" y="18"/>
                  <a:pt x="44" y="14"/>
                </a:cubicBezTo>
                <a:cubicBezTo>
                  <a:pt x="40" y="15"/>
                  <a:pt x="42" y="14"/>
                  <a:pt x="42" y="12"/>
                </a:cubicBezTo>
                <a:cubicBezTo>
                  <a:pt x="43" y="11"/>
                  <a:pt x="41" y="12"/>
                  <a:pt x="41" y="12"/>
                </a:cubicBezTo>
                <a:cubicBezTo>
                  <a:pt x="44" y="10"/>
                  <a:pt x="45" y="11"/>
                  <a:pt x="42" y="10"/>
                </a:cubicBezTo>
                <a:cubicBezTo>
                  <a:pt x="43" y="10"/>
                  <a:pt x="44" y="10"/>
                  <a:pt x="45" y="10"/>
                </a:cubicBezTo>
                <a:cubicBezTo>
                  <a:pt x="43" y="10"/>
                  <a:pt x="44" y="8"/>
                  <a:pt x="43" y="8"/>
                </a:cubicBezTo>
                <a:cubicBezTo>
                  <a:pt x="44" y="7"/>
                  <a:pt x="45" y="7"/>
                  <a:pt x="46" y="6"/>
                </a:cubicBezTo>
                <a:cubicBezTo>
                  <a:pt x="45" y="6"/>
                  <a:pt x="45" y="5"/>
                  <a:pt x="44" y="5"/>
                </a:cubicBezTo>
                <a:cubicBezTo>
                  <a:pt x="45" y="5"/>
                  <a:pt x="39" y="7"/>
                  <a:pt x="42" y="5"/>
                </a:cubicBezTo>
                <a:cubicBezTo>
                  <a:pt x="41" y="5"/>
                  <a:pt x="38" y="7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lose/>
                <a:moveTo>
                  <a:pt x="49" y="13"/>
                </a:moveTo>
                <a:cubicBezTo>
                  <a:pt x="48" y="13"/>
                  <a:pt x="48" y="14"/>
                  <a:pt x="48" y="15"/>
                </a:cubicBezTo>
                <a:cubicBezTo>
                  <a:pt x="49" y="15"/>
                  <a:pt x="51" y="13"/>
                  <a:pt x="49" y="13"/>
                </a:cubicBezTo>
                <a:close/>
                <a:moveTo>
                  <a:pt x="111" y="52"/>
                </a:moveTo>
                <a:cubicBezTo>
                  <a:pt x="111" y="52"/>
                  <a:pt x="111" y="53"/>
                  <a:pt x="111" y="53"/>
                </a:cubicBezTo>
                <a:cubicBezTo>
                  <a:pt x="111" y="50"/>
                  <a:pt x="111" y="48"/>
                  <a:pt x="110" y="45"/>
                </a:cubicBezTo>
                <a:cubicBezTo>
                  <a:pt x="110" y="45"/>
                  <a:pt x="110" y="45"/>
                  <a:pt x="110" y="45"/>
                </a:cubicBezTo>
                <a:cubicBezTo>
                  <a:pt x="110" y="45"/>
                  <a:pt x="110" y="45"/>
                  <a:pt x="110" y="44"/>
                </a:cubicBezTo>
                <a:cubicBezTo>
                  <a:pt x="110" y="45"/>
                  <a:pt x="110" y="49"/>
                  <a:pt x="111" y="52"/>
                </a:cubicBezTo>
                <a:close/>
                <a:moveTo>
                  <a:pt x="48" y="20"/>
                </a:moveTo>
                <a:cubicBezTo>
                  <a:pt x="46" y="19"/>
                  <a:pt x="46" y="21"/>
                  <a:pt x="46" y="21"/>
                </a:cubicBezTo>
                <a:cubicBezTo>
                  <a:pt x="47" y="21"/>
                  <a:pt x="48" y="22"/>
                  <a:pt x="49" y="20"/>
                </a:cubicBezTo>
                <a:cubicBezTo>
                  <a:pt x="45" y="20"/>
                  <a:pt x="49" y="20"/>
                  <a:pt x="48" y="20"/>
                </a:cubicBezTo>
                <a:close/>
                <a:moveTo>
                  <a:pt x="56" y="22"/>
                </a:moveTo>
                <a:cubicBezTo>
                  <a:pt x="58" y="23"/>
                  <a:pt x="54" y="16"/>
                  <a:pt x="54" y="16"/>
                </a:cubicBezTo>
                <a:cubicBezTo>
                  <a:pt x="54" y="13"/>
                  <a:pt x="50" y="16"/>
                  <a:pt x="50" y="16"/>
                </a:cubicBezTo>
                <a:cubicBezTo>
                  <a:pt x="54" y="16"/>
                  <a:pt x="51" y="18"/>
                  <a:pt x="50" y="19"/>
                </a:cubicBezTo>
                <a:cubicBezTo>
                  <a:pt x="50" y="19"/>
                  <a:pt x="54" y="25"/>
                  <a:pt x="54" y="23"/>
                </a:cubicBezTo>
                <a:cubicBezTo>
                  <a:pt x="54" y="22"/>
                  <a:pt x="54" y="22"/>
                  <a:pt x="54" y="21"/>
                </a:cubicBezTo>
                <a:cubicBezTo>
                  <a:pt x="55" y="20"/>
                  <a:pt x="55" y="22"/>
                  <a:pt x="56" y="22"/>
                </a:cubicBezTo>
                <a:close/>
                <a:moveTo>
                  <a:pt x="52" y="20"/>
                </a:moveTo>
                <a:cubicBezTo>
                  <a:pt x="52" y="20"/>
                  <a:pt x="52" y="20"/>
                  <a:pt x="52" y="20"/>
                </a:cubicBezTo>
                <a:cubicBezTo>
                  <a:pt x="52" y="19"/>
                  <a:pt x="50" y="20"/>
                  <a:pt x="52" y="18"/>
                </a:cubicBezTo>
                <a:cubicBezTo>
                  <a:pt x="53" y="18"/>
                  <a:pt x="52" y="19"/>
                  <a:pt x="52" y="20"/>
                </a:cubicBezTo>
                <a:cubicBezTo>
                  <a:pt x="52" y="20"/>
                  <a:pt x="52" y="20"/>
                  <a:pt x="52" y="20"/>
                </a:cubicBezTo>
                <a:close/>
                <a:moveTo>
                  <a:pt x="70" y="1"/>
                </a:moveTo>
                <a:cubicBezTo>
                  <a:pt x="70" y="1"/>
                  <a:pt x="70" y="1"/>
                  <a:pt x="70" y="1"/>
                </a:cubicBezTo>
                <a:cubicBezTo>
                  <a:pt x="70" y="1"/>
                  <a:pt x="70" y="1"/>
                  <a:pt x="70" y="1"/>
                </a:cubicBezTo>
                <a:close/>
                <a:moveTo>
                  <a:pt x="99" y="88"/>
                </a:moveTo>
                <a:cubicBezTo>
                  <a:pt x="99" y="88"/>
                  <a:pt x="99" y="88"/>
                  <a:pt x="99" y="88"/>
                </a:cubicBezTo>
                <a:close/>
                <a:moveTo>
                  <a:pt x="110" y="60"/>
                </a:moveTo>
                <a:cubicBezTo>
                  <a:pt x="111" y="59"/>
                  <a:pt x="111" y="59"/>
                  <a:pt x="111" y="58"/>
                </a:cubicBezTo>
                <a:cubicBezTo>
                  <a:pt x="111" y="57"/>
                  <a:pt x="111" y="55"/>
                  <a:pt x="111" y="54"/>
                </a:cubicBezTo>
                <a:cubicBezTo>
                  <a:pt x="111" y="53"/>
                  <a:pt x="111" y="53"/>
                  <a:pt x="111" y="52"/>
                </a:cubicBezTo>
                <a:cubicBezTo>
                  <a:pt x="109" y="46"/>
                  <a:pt x="105" y="39"/>
                  <a:pt x="105" y="36"/>
                </a:cubicBezTo>
                <a:cubicBezTo>
                  <a:pt x="107" y="36"/>
                  <a:pt x="109" y="42"/>
                  <a:pt x="110" y="44"/>
                </a:cubicBezTo>
                <a:cubicBezTo>
                  <a:pt x="110" y="44"/>
                  <a:pt x="110" y="44"/>
                  <a:pt x="110" y="44"/>
                </a:cubicBezTo>
                <a:cubicBezTo>
                  <a:pt x="110" y="44"/>
                  <a:pt x="110" y="43"/>
                  <a:pt x="110" y="43"/>
                </a:cubicBezTo>
                <a:cubicBezTo>
                  <a:pt x="109" y="39"/>
                  <a:pt x="108" y="36"/>
                  <a:pt x="106" y="32"/>
                </a:cubicBezTo>
                <a:cubicBezTo>
                  <a:pt x="106" y="32"/>
                  <a:pt x="106" y="32"/>
                  <a:pt x="106" y="32"/>
                </a:cubicBezTo>
                <a:cubicBezTo>
                  <a:pt x="106" y="32"/>
                  <a:pt x="106" y="32"/>
                  <a:pt x="106" y="32"/>
                </a:cubicBezTo>
                <a:cubicBezTo>
                  <a:pt x="106" y="32"/>
                  <a:pt x="106" y="32"/>
                  <a:pt x="106" y="32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6" y="32"/>
                  <a:pt x="106" y="32"/>
                  <a:pt x="106" y="32"/>
                </a:cubicBezTo>
                <a:cubicBezTo>
                  <a:pt x="104" y="30"/>
                  <a:pt x="103" y="26"/>
                  <a:pt x="101" y="22"/>
                </a:cubicBezTo>
                <a:cubicBezTo>
                  <a:pt x="98" y="19"/>
                  <a:pt x="96" y="16"/>
                  <a:pt x="93" y="14"/>
                </a:cubicBezTo>
                <a:cubicBezTo>
                  <a:pt x="92" y="13"/>
                  <a:pt x="91" y="12"/>
                  <a:pt x="90" y="11"/>
                </a:cubicBezTo>
                <a:cubicBezTo>
                  <a:pt x="90" y="11"/>
                  <a:pt x="90" y="11"/>
                  <a:pt x="90" y="11"/>
                </a:cubicBezTo>
                <a:cubicBezTo>
                  <a:pt x="90" y="11"/>
                  <a:pt x="90" y="11"/>
                  <a:pt x="90" y="11"/>
                </a:cubicBezTo>
                <a:cubicBezTo>
                  <a:pt x="90" y="11"/>
                  <a:pt x="89" y="10"/>
                  <a:pt x="89" y="10"/>
                </a:cubicBezTo>
                <a:cubicBezTo>
                  <a:pt x="88" y="10"/>
                  <a:pt x="87" y="9"/>
                  <a:pt x="87" y="9"/>
                </a:cubicBezTo>
                <a:cubicBezTo>
                  <a:pt x="87" y="9"/>
                  <a:pt x="86" y="9"/>
                  <a:pt x="86" y="9"/>
                </a:cubicBezTo>
                <a:cubicBezTo>
                  <a:pt x="86" y="9"/>
                  <a:pt x="86" y="9"/>
                  <a:pt x="86" y="9"/>
                </a:cubicBezTo>
                <a:cubicBezTo>
                  <a:pt x="84" y="7"/>
                  <a:pt x="82" y="6"/>
                  <a:pt x="80" y="5"/>
                </a:cubicBezTo>
                <a:cubicBezTo>
                  <a:pt x="80" y="5"/>
                  <a:pt x="81" y="5"/>
                  <a:pt x="81" y="5"/>
                </a:cubicBezTo>
                <a:cubicBezTo>
                  <a:pt x="78" y="4"/>
                  <a:pt x="75" y="3"/>
                  <a:pt x="71" y="2"/>
                </a:cubicBezTo>
                <a:cubicBezTo>
                  <a:pt x="73" y="2"/>
                  <a:pt x="75" y="3"/>
                  <a:pt x="77" y="4"/>
                </a:cubicBezTo>
                <a:cubicBezTo>
                  <a:pt x="71" y="1"/>
                  <a:pt x="64" y="0"/>
                  <a:pt x="58" y="0"/>
                </a:cubicBezTo>
                <a:cubicBezTo>
                  <a:pt x="58" y="0"/>
                  <a:pt x="60" y="0"/>
                  <a:pt x="57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4" y="0"/>
                  <a:pt x="53" y="0"/>
                  <a:pt x="52" y="0"/>
                </a:cubicBezTo>
                <a:cubicBezTo>
                  <a:pt x="52" y="0"/>
                  <a:pt x="49" y="1"/>
                  <a:pt x="47" y="1"/>
                </a:cubicBezTo>
                <a:cubicBezTo>
                  <a:pt x="47" y="1"/>
                  <a:pt x="44" y="1"/>
                  <a:pt x="44" y="2"/>
                </a:cubicBezTo>
                <a:cubicBezTo>
                  <a:pt x="44" y="2"/>
                  <a:pt x="44" y="2"/>
                  <a:pt x="45" y="2"/>
                </a:cubicBezTo>
                <a:cubicBezTo>
                  <a:pt x="44" y="2"/>
                  <a:pt x="44" y="2"/>
                  <a:pt x="44" y="2"/>
                </a:cubicBezTo>
                <a:cubicBezTo>
                  <a:pt x="44" y="1"/>
                  <a:pt x="46" y="1"/>
                  <a:pt x="47" y="1"/>
                </a:cubicBezTo>
                <a:cubicBezTo>
                  <a:pt x="47" y="1"/>
                  <a:pt x="47" y="1"/>
                  <a:pt x="47" y="1"/>
                </a:cubicBezTo>
                <a:cubicBezTo>
                  <a:pt x="47" y="1"/>
                  <a:pt x="47" y="1"/>
                  <a:pt x="47" y="1"/>
                </a:cubicBezTo>
                <a:cubicBezTo>
                  <a:pt x="47" y="1"/>
                  <a:pt x="47" y="1"/>
                  <a:pt x="47" y="1"/>
                </a:cubicBezTo>
                <a:cubicBezTo>
                  <a:pt x="46" y="1"/>
                  <a:pt x="46" y="1"/>
                  <a:pt x="47" y="1"/>
                </a:cubicBezTo>
                <a:cubicBezTo>
                  <a:pt x="47" y="1"/>
                  <a:pt x="47" y="1"/>
                  <a:pt x="47" y="1"/>
                </a:cubicBezTo>
                <a:cubicBezTo>
                  <a:pt x="47" y="1"/>
                  <a:pt x="51" y="0"/>
                  <a:pt x="5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30" y="1"/>
                  <a:pt x="16" y="13"/>
                  <a:pt x="10" y="28"/>
                </a:cubicBezTo>
                <a:cubicBezTo>
                  <a:pt x="15" y="18"/>
                  <a:pt x="23" y="11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4" y="7"/>
                  <a:pt x="34" y="6"/>
                  <a:pt x="35" y="6"/>
                </a:cubicBezTo>
                <a:cubicBezTo>
                  <a:pt x="37" y="6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4" y="4"/>
                  <a:pt x="50" y="4"/>
                  <a:pt x="56" y="6"/>
                </a:cubicBezTo>
                <a:cubicBezTo>
                  <a:pt x="46" y="3"/>
                  <a:pt x="35" y="4"/>
                  <a:pt x="26" y="10"/>
                </a:cubicBezTo>
                <a:cubicBezTo>
                  <a:pt x="25" y="11"/>
                  <a:pt x="23" y="12"/>
                  <a:pt x="22" y="13"/>
                </a:cubicBezTo>
                <a:cubicBezTo>
                  <a:pt x="23" y="12"/>
                  <a:pt x="25" y="11"/>
                  <a:pt x="26" y="10"/>
                </a:cubicBezTo>
                <a:cubicBezTo>
                  <a:pt x="32" y="6"/>
                  <a:pt x="39" y="3"/>
                  <a:pt x="45" y="2"/>
                </a:cubicBezTo>
                <a:cubicBezTo>
                  <a:pt x="45" y="2"/>
                  <a:pt x="45" y="2"/>
                  <a:pt x="45" y="2"/>
                </a:cubicBezTo>
                <a:cubicBezTo>
                  <a:pt x="45" y="2"/>
                  <a:pt x="46" y="2"/>
                  <a:pt x="47" y="2"/>
                </a:cubicBezTo>
                <a:cubicBezTo>
                  <a:pt x="45" y="2"/>
                  <a:pt x="43" y="3"/>
                  <a:pt x="42" y="3"/>
                </a:cubicBezTo>
                <a:cubicBezTo>
                  <a:pt x="45" y="5"/>
                  <a:pt x="50" y="1"/>
                  <a:pt x="53" y="1"/>
                </a:cubicBezTo>
                <a:cubicBezTo>
                  <a:pt x="55" y="1"/>
                  <a:pt x="60" y="2"/>
                  <a:pt x="61" y="2"/>
                </a:cubicBezTo>
                <a:cubicBezTo>
                  <a:pt x="61" y="2"/>
                  <a:pt x="60" y="2"/>
                  <a:pt x="60" y="1"/>
                </a:cubicBezTo>
                <a:cubicBezTo>
                  <a:pt x="63" y="1"/>
                  <a:pt x="68" y="2"/>
                  <a:pt x="70" y="3"/>
                </a:cubicBezTo>
                <a:cubicBezTo>
                  <a:pt x="66" y="4"/>
                  <a:pt x="68" y="2"/>
                  <a:pt x="66" y="4"/>
                </a:cubicBezTo>
                <a:cubicBezTo>
                  <a:pt x="69" y="4"/>
                  <a:pt x="73" y="4"/>
                  <a:pt x="76" y="5"/>
                </a:cubicBezTo>
                <a:cubicBezTo>
                  <a:pt x="73" y="6"/>
                  <a:pt x="77" y="5"/>
                  <a:pt x="75" y="6"/>
                </a:cubicBezTo>
                <a:cubicBezTo>
                  <a:pt x="77" y="6"/>
                  <a:pt x="77" y="6"/>
                  <a:pt x="76" y="6"/>
                </a:cubicBezTo>
                <a:cubicBezTo>
                  <a:pt x="78" y="7"/>
                  <a:pt x="79" y="6"/>
                  <a:pt x="81" y="8"/>
                </a:cubicBezTo>
                <a:cubicBezTo>
                  <a:pt x="79" y="7"/>
                  <a:pt x="78" y="7"/>
                  <a:pt x="76" y="7"/>
                </a:cubicBezTo>
                <a:cubicBezTo>
                  <a:pt x="79" y="8"/>
                  <a:pt x="87" y="13"/>
                  <a:pt x="81" y="11"/>
                </a:cubicBezTo>
                <a:cubicBezTo>
                  <a:pt x="81" y="11"/>
                  <a:pt x="81" y="12"/>
                  <a:pt x="82" y="12"/>
                </a:cubicBezTo>
                <a:cubicBezTo>
                  <a:pt x="83" y="12"/>
                  <a:pt x="83" y="13"/>
                  <a:pt x="84" y="13"/>
                </a:cubicBezTo>
                <a:cubicBezTo>
                  <a:pt x="85" y="14"/>
                  <a:pt x="85" y="14"/>
                  <a:pt x="86" y="14"/>
                </a:cubicBezTo>
                <a:cubicBezTo>
                  <a:pt x="84" y="14"/>
                  <a:pt x="84" y="14"/>
                  <a:pt x="87" y="15"/>
                </a:cubicBezTo>
                <a:cubicBezTo>
                  <a:pt x="85" y="15"/>
                  <a:pt x="84" y="15"/>
                  <a:pt x="83" y="16"/>
                </a:cubicBezTo>
                <a:cubicBezTo>
                  <a:pt x="83" y="15"/>
                  <a:pt x="83" y="14"/>
                  <a:pt x="83" y="14"/>
                </a:cubicBezTo>
                <a:cubicBezTo>
                  <a:pt x="85" y="14"/>
                  <a:pt x="82" y="13"/>
                  <a:pt x="84" y="14"/>
                </a:cubicBezTo>
                <a:cubicBezTo>
                  <a:pt x="84" y="14"/>
                  <a:pt x="84" y="13"/>
                  <a:pt x="84" y="13"/>
                </a:cubicBezTo>
                <a:cubicBezTo>
                  <a:pt x="83" y="13"/>
                  <a:pt x="83" y="13"/>
                  <a:pt x="82" y="12"/>
                </a:cubicBezTo>
                <a:cubicBezTo>
                  <a:pt x="80" y="12"/>
                  <a:pt x="79" y="13"/>
                  <a:pt x="79" y="13"/>
                </a:cubicBezTo>
                <a:cubicBezTo>
                  <a:pt x="78" y="15"/>
                  <a:pt x="83" y="24"/>
                  <a:pt x="85" y="25"/>
                </a:cubicBezTo>
                <a:cubicBezTo>
                  <a:pt x="85" y="24"/>
                  <a:pt x="85" y="23"/>
                  <a:pt x="85" y="23"/>
                </a:cubicBezTo>
                <a:cubicBezTo>
                  <a:pt x="87" y="23"/>
                  <a:pt x="88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3" y="16"/>
                  <a:pt x="82" y="17"/>
                </a:cubicBezTo>
                <a:cubicBezTo>
                  <a:pt x="84" y="16"/>
                  <a:pt x="85" y="20"/>
                  <a:pt x="87" y="20"/>
                </a:cubicBezTo>
                <a:cubicBezTo>
                  <a:pt x="87" y="19"/>
                  <a:pt x="87" y="19"/>
                  <a:pt x="87" y="18"/>
                </a:cubicBezTo>
                <a:cubicBezTo>
                  <a:pt x="87" y="19"/>
                  <a:pt x="88" y="18"/>
                  <a:pt x="87" y="18"/>
                </a:cubicBezTo>
                <a:cubicBezTo>
                  <a:pt x="90" y="18"/>
                  <a:pt x="90" y="24"/>
                  <a:pt x="90" y="26"/>
                </a:cubicBezTo>
                <a:cubicBezTo>
                  <a:pt x="89" y="26"/>
                  <a:pt x="87" y="25"/>
                  <a:pt x="86" y="25"/>
                </a:cubicBezTo>
                <a:cubicBezTo>
                  <a:pt x="87" y="26"/>
                  <a:pt x="88" y="33"/>
                  <a:pt x="86" y="34"/>
                </a:cubicBezTo>
                <a:cubicBezTo>
                  <a:pt x="88" y="37"/>
                  <a:pt x="84" y="41"/>
                  <a:pt x="88" y="43"/>
                </a:cubicBezTo>
                <a:cubicBezTo>
                  <a:pt x="91" y="46"/>
                  <a:pt x="90" y="38"/>
                  <a:pt x="90" y="38"/>
                </a:cubicBezTo>
                <a:cubicBezTo>
                  <a:pt x="91" y="38"/>
                  <a:pt x="91" y="38"/>
                  <a:pt x="91" y="38"/>
                </a:cubicBezTo>
                <a:cubicBezTo>
                  <a:pt x="91" y="37"/>
                  <a:pt x="91" y="37"/>
                  <a:pt x="92" y="36"/>
                </a:cubicBezTo>
                <a:cubicBezTo>
                  <a:pt x="94" y="37"/>
                  <a:pt x="95" y="35"/>
                  <a:pt x="99" y="38"/>
                </a:cubicBezTo>
                <a:cubicBezTo>
                  <a:pt x="100" y="36"/>
                  <a:pt x="94" y="32"/>
                  <a:pt x="94" y="32"/>
                </a:cubicBezTo>
                <a:cubicBezTo>
                  <a:pt x="96" y="31"/>
                  <a:pt x="99" y="36"/>
                  <a:pt x="101" y="36"/>
                </a:cubicBezTo>
                <a:cubicBezTo>
                  <a:pt x="100" y="36"/>
                  <a:pt x="98" y="28"/>
                  <a:pt x="97" y="26"/>
                </a:cubicBezTo>
                <a:cubicBezTo>
                  <a:pt x="97" y="26"/>
                  <a:pt x="96" y="26"/>
                  <a:pt x="97" y="26"/>
                </a:cubicBezTo>
                <a:cubicBezTo>
                  <a:pt x="97" y="26"/>
                  <a:pt x="97" y="26"/>
                  <a:pt x="97" y="26"/>
                </a:cubicBezTo>
                <a:cubicBezTo>
                  <a:pt x="98" y="27"/>
                  <a:pt x="99" y="28"/>
                  <a:pt x="99" y="27"/>
                </a:cubicBezTo>
                <a:cubicBezTo>
                  <a:pt x="99" y="26"/>
                  <a:pt x="98" y="25"/>
                  <a:pt x="97" y="25"/>
                </a:cubicBezTo>
                <a:cubicBezTo>
                  <a:pt x="105" y="25"/>
                  <a:pt x="97" y="33"/>
                  <a:pt x="102" y="35"/>
                </a:cubicBezTo>
                <a:cubicBezTo>
                  <a:pt x="102" y="34"/>
                  <a:pt x="102" y="31"/>
                  <a:pt x="103" y="33"/>
                </a:cubicBezTo>
                <a:cubicBezTo>
                  <a:pt x="103" y="32"/>
                  <a:pt x="103" y="32"/>
                  <a:pt x="102" y="31"/>
                </a:cubicBezTo>
                <a:cubicBezTo>
                  <a:pt x="107" y="34"/>
                  <a:pt x="103" y="39"/>
                  <a:pt x="102" y="41"/>
                </a:cubicBezTo>
                <a:cubicBezTo>
                  <a:pt x="102" y="40"/>
                  <a:pt x="98" y="42"/>
                  <a:pt x="98" y="42"/>
                </a:cubicBezTo>
                <a:cubicBezTo>
                  <a:pt x="97" y="42"/>
                  <a:pt x="97" y="38"/>
                  <a:pt x="96" y="39"/>
                </a:cubicBezTo>
                <a:cubicBezTo>
                  <a:pt x="94" y="40"/>
                  <a:pt x="90" y="42"/>
                  <a:pt x="89" y="45"/>
                </a:cubicBezTo>
                <a:cubicBezTo>
                  <a:pt x="86" y="52"/>
                  <a:pt x="86" y="56"/>
                  <a:pt x="86" y="63"/>
                </a:cubicBezTo>
                <a:cubicBezTo>
                  <a:pt x="85" y="69"/>
                  <a:pt x="83" y="66"/>
                  <a:pt x="88" y="70"/>
                </a:cubicBezTo>
                <a:cubicBezTo>
                  <a:pt x="90" y="72"/>
                  <a:pt x="90" y="73"/>
                  <a:pt x="93" y="73"/>
                </a:cubicBezTo>
                <a:cubicBezTo>
                  <a:pt x="97" y="72"/>
                  <a:pt x="99" y="67"/>
                  <a:pt x="103" y="69"/>
                </a:cubicBezTo>
                <a:cubicBezTo>
                  <a:pt x="104" y="75"/>
                  <a:pt x="103" y="81"/>
                  <a:pt x="100" y="86"/>
                </a:cubicBezTo>
                <a:cubicBezTo>
                  <a:pt x="104" y="80"/>
                  <a:pt x="107" y="74"/>
                  <a:pt x="109" y="68"/>
                </a:cubicBezTo>
                <a:cubicBezTo>
                  <a:pt x="109" y="67"/>
                  <a:pt x="109" y="67"/>
                  <a:pt x="109" y="67"/>
                </a:cubicBezTo>
                <a:cubicBezTo>
                  <a:pt x="109" y="66"/>
                  <a:pt x="110" y="65"/>
                  <a:pt x="110" y="65"/>
                </a:cubicBezTo>
                <a:cubicBezTo>
                  <a:pt x="110" y="65"/>
                  <a:pt x="110" y="65"/>
                  <a:pt x="110" y="64"/>
                </a:cubicBezTo>
                <a:cubicBezTo>
                  <a:pt x="110" y="65"/>
                  <a:pt x="110" y="65"/>
                  <a:pt x="110" y="65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0" y="63"/>
                  <a:pt x="110" y="62"/>
                  <a:pt x="110" y="60"/>
                </a:cubicBezTo>
                <a:cubicBezTo>
                  <a:pt x="110" y="61"/>
                  <a:pt x="110" y="61"/>
                  <a:pt x="110" y="61"/>
                </a:cubicBezTo>
                <a:cubicBezTo>
                  <a:pt x="110" y="61"/>
                  <a:pt x="110" y="60"/>
                  <a:pt x="110" y="60"/>
                </a:cubicBezTo>
                <a:close/>
                <a:moveTo>
                  <a:pt x="77" y="4"/>
                </a:moveTo>
                <a:cubicBezTo>
                  <a:pt x="78" y="4"/>
                  <a:pt x="79" y="4"/>
                  <a:pt x="80" y="5"/>
                </a:cubicBezTo>
                <a:cubicBezTo>
                  <a:pt x="79" y="4"/>
                  <a:pt x="78" y="4"/>
                  <a:pt x="77" y="4"/>
                </a:cubicBezTo>
                <a:close/>
                <a:moveTo>
                  <a:pt x="90" y="11"/>
                </a:moveTo>
                <a:cubicBezTo>
                  <a:pt x="90" y="11"/>
                  <a:pt x="90" y="11"/>
                  <a:pt x="90" y="11"/>
                </a:cubicBezTo>
                <a:cubicBezTo>
                  <a:pt x="90" y="11"/>
                  <a:pt x="90" y="11"/>
                  <a:pt x="90" y="11"/>
                </a:cubicBezTo>
                <a:close/>
                <a:moveTo>
                  <a:pt x="96" y="19"/>
                </a:moveTo>
                <a:cubicBezTo>
                  <a:pt x="98" y="19"/>
                  <a:pt x="102" y="24"/>
                  <a:pt x="102" y="25"/>
                </a:cubicBezTo>
                <a:cubicBezTo>
                  <a:pt x="100" y="25"/>
                  <a:pt x="97" y="20"/>
                  <a:pt x="96" y="19"/>
                </a:cubicBezTo>
                <a:close/>
                <a:moveTo>
                  <a:pt x="104" y="80"/>
                </a:moveTo>
                <a:cubicBezTo>
                  <a:pt x="104" y="79"/>
                  <a:pt x="104" y="79"/>
                  <a:pt x="104" y="79"/>
                </a:cubicBezTo>
                <a:cubicBezTo>
                  <a:pt x="104" y="79"/>
                  <a:pt x="104" y="79"/>
                  <a:pt x="104" y="80"/>
                </a:cubicBezTo>
                <a:close/>
                <a:moveTo>
                  <a:pt x="110" y="61"/>
                </a:moveTo>
                <a:cubicBezTo>
                  <a:pt x="110" y="61"/>
                  <a:pt x="110" y="61"/>
                  <a:pt x="110" y="61"/>
                </a:cubicBezTo>
                <a:cubicBezTo>
                  <a:pt x="110" y="61"/>
                  <a:pt x="110" y="61"/>
                  <a:pt x="110" y="61"/>
                </a:cubicBezTo>
                <a:close/>
                <a:moveTo>
                  <a:pt x="65" y="0"/>
                </a:moveTo>
                <a:cubicBezTo>
                  <a:pt x="66" y="1"/>
                  <a:pt x="65" y="0"/>
                  <a:pt x="65" y="0"/>
                </a:cubicBezTo>
                <a:close/>
                <a:moveTo>
                  <a:pt x="110" y="60"/>
                </a:moveTo>
                <a:cubicBezTo>
                  <a:pt x="111" y="58"/>
                  <a:pt x="111" y="56"/>
                  <a:pt x="111" y="54"/>
                </a:cubicBezTo>
                <a:cubicBezTo>
                  <a:pt x="111" y="56"/>
                  <a:pt x="111" y="58"/>
                  <a:pt x="110" y="60"/>
                </a:cubicBezTo>
                <a:close/>
                <a:moveTo>
                  <a:pt x="95" y="15"/>
                </a:moveTo>
                <a:cubicBezTo>
                  <a:pt x="95" y="15"/>
                  <a:pt x="95" y="15"/>
                  <a:pt x="95" y="15"/>
                </a:cubicBezTo>
                <a:close/>
                <a:moveTo>
                  <a:pt x="99" y="20"/>
                </a:moveTo>
                <a:cubicBezTo>
                  <a:pt x="99" y="20"/>
                  <a:pt x="99" y="20"/>
                  <a:pt x="99" y="20"/>
                </a:cubicBezTo>
                <a:close/>
                <a:moveTo>
                  <a:pt x="111" y="55"/>
                </a:moveTo>
                <a:cubicBezTo>
                  <a:pt x="111" y="55"/>
                  <a:pt x="111" y="55"/>
                  <a:pt x="111" y="55"/>
                </a:cubicBezTo>
                <a:cubicBezTo>
                  <a:pt x="111" y="55"/>
                  <a:pt x="111" y="55"/>
                  <a:pt x="111" y="55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2" y="0"/>
                </a:cubicBezTo>
                <a:cubicBezTo>
                  <a:pt x="51" y="0"/>
                  <a:pt x="51" y="0"/>
                  <a:pt x="51" y="0"/>
                </a:cubicBezTo>
                <a:close/>
                <a:moveTo>
                  <a:pt x="56" y="0"/>
                </a:moveTo>
                <a:cubicBezTo>
                  <a:pt x="56" y="0"/>
                  <a:pt x="56" y="0"/>
                  <a:pt x="56" y="0"/>
                </a:cubicBezTo>
                <a:cubicBezTo>
                  <a:pt x="56" y="0"/>
                  <a:pt x="56" y="0"/>
                  <a:pt x="56" y="0"/>
                </a:cubicBezTo>
                <a:close/>
                <a:moveTo>
                  <a:pt x="74" y="11"/>
                </a:moveTo>
                <a:cubicBezTo>
                  <a:pt x="75" y="12"/>
                  <a:pt x="75" y="12"/>
                  <a:pt x="76" y="12"/>
                </a:cubicBezTo>
                <a:cubicBezTo>
                  <a:pt x="75" y="12"/>
                  <a:pt x="75" y="11"/>
                  <a:pt x="74" y="11"/>
                </a:cubicBezTo>
                <a:close/>
                <a:moveTo>
                  <a:pt x="74" y="25"/>
                </a:moveTo>
                <a:cubicBezTo>
                  <a:pt x="77" y="22"/>
                  <a:pt x="73" y="22"/>
                  <a:pt x="73" y="22"/>
                </a:cubicBezTo>
                <a:cubicBezTo>
                  <a:pt x="72" y="22"/>
                  <a:pt x="72" y="22"/>
                  <a:pt x="71" y="22"/>
                </a:cubicBezTo>
                <a:cubicBezTo>
                  <a:pt x="71" y="23"/>
                  <a:pt x="74" y="26"/>
                  <a:pt x="74" y="25"/>
                </a:cubicBezTo>
                <a:close/>
                <a:moveTo>
                  <a:pt x="86" y="31"/>
                </a:moveTo>
                <a:cubicBezTo>
                  <a:pt x="87" y="29"/>
                  <a:pt x="80" y="26"/>
                  <a:pt x="80" y="25"/>
                </a:cubicBezTo>
                <a:cubicBezTo>
                  <a:pt x="80" y="26"/>
                  <a:pt x="82" y="28"/>
                  <a:pt x="82" y="28"/>
                </a:cubicBezTo>
                <a:cubicBezTo>
                  <a:pt x="83" y="27"/>
                  <a:pt x="85" y="33"/>
                  <a:pt x="86" y="31"/>
                </a:cubicBezTo>
                <a:close/>
                <a:moveTo>
                  <a:pt x="81" y="29"/>
                </a:moveTo>
                <a:cubicBezTo>
                  <a:pt x="81" y="30"/>
                  <a:pt x="81" y="33"/>
                  <a:pt x="83" y="33"/>
                </a:cubicBezTo>
                <a:cubicBezTo>
                  <a:pt x="86" y="33"/>
                  <a:pt x="81" y="28"/>
                  <a:pt x="81" y="29"/>
                </a:cubicBezTo>
                <a:close/>
                <a:moveTo>
                  <a:pt x="80" y="22"/>
                </a:moveTo>
                <a:cubicBezTo>
                  <a:pt x="80" y="23"/>
                  <a:pt x="80" y="24"/>
                  <a:pt x="81" y="24"/>
                </a:cubicBezTo>
                <a:cubicBezTo>
                  <a:pt x="81" y="23"/>
                  <a:pt x="81" y="22"/>
                  <a:pt x="80" y="22"/>
                </a:cubicBezTo>
                <a:close/>
                <a:moveTo>
                  <a:pt x="110" y="65"/>
                </a:moveTo>
                <a:cubicBezTo>
                  <a:pt x="110" y="65"/>
                  <a:pt x="110" y="66"/>
                  <a:pt x="110" y="65"/>
                </a:cubicBezTo>
                <a:close/>
                <a:moveTo>
                  <a:pt x="49" y="106"/>
                </a:moveTo>
                <a:cubicBezTo>
                  <a:pt x="47" y="106"/>
                  <a:pt x="46" y="106"/>
                  <a:pt x="45" y="106"/>
                </a:cubicBezTo>
                <a:cubicBezTo>
                  <a:pt x="45" y="105"/>
                  <a:pt x="48" y="107"/>
                  <a:pt x="49" y="106"/>
                </a:cubicBezTo>
                <a:close/>
                <a:moveTo>
                  <a:pt x="43" y="106"/>
                </a:moveTo>
                <a:cubicBezTo>
                  <a:pt x="43" y="106"/>
                  <a:pt x="42" y="105"/>
                  <a:pt x="43" y="106"/>
                </a:cubicBezTo>
                <a:cubicBezTo>
                  <a:pt x="43" y="106"/>
                  <a:pt x="43" y="106"/>
                  <a:pt x="43" y="106"/>
                </a:cubicBezTo>
                <a:cubicBezTo>
                  <a:pt x="43" y="106"/>
                  <a:pt x="43" y="106"/>
                  <a:pt x="43" y="106"/>
                </a:cubicBezTo>
                <a:close/>
                <a:moveTo>
                  <a:pt x="21" y="72"/>
                </a:moveTo>
                <a:cubicBezTo>
                  <a:pt x="21" y="72"/>
                  <a:pt x="22" y="69"/>
                  <a:pt x="22" y="69"/>
                </a:cubicBezTo>
                <a:cubicBezTo>
                  <a:pt x="21" y="69"/>
                  <a:pt x="20" y="69"/>
                  <a:pt x="19" y="69"/>
                </a:cubicBezTo>
                <a:cubicBezTo>
                  <a:pt x="19" y="68"/>
                  <a:pt x="19" y="72"/>
                  <a:pt x="21" y="72"/>
                </a:cubicBezTo>
                <a:close/>
                <a:moveTo>
                  <a:pt x="72" y="7"/>
                </a:moveTo>
                <a:cubicBezTo>
                  <a:pt x="73" y="7"/>
                  <a:pt x="72" y="7"/>
                  <a:pt x="69" y="7"/>
                </a:cubicBezTo>
                <a:cubicBezTo>
                  <a:pt x="70" y="7"/>
                  <a:pt x="71" y="7"/>
                  <a:pt x="72" y="7"/>
                </a:cubicBezTo>
                <a:close/>
                <a:moveTo>
                  <a:pt x="46" y="64"/>
                </a:moveTo>
                <a:cubicBezTo>
                  <a:pt x="45" y="64"/>
                  <a:pt x="47" y="65"/>
                  <a:pt x="47" y="65"/>
                </a:cubicBezTo>
                <a:cubicBezTo>
                  <a:pt x="49" y="65"/>
                  <a:pt x="47" y="63"/>
                  <a:pt x="46" y="64"/>
                </a:cubicBezTo>
                <a:close/>
                <a:moveTo>
                  <a:pt x="73" y="9"/>
                </a:moveTo>
                <a:cubicBezTo>
                  <a:pt x="72" y="8"/>
                  <a:pt x="70" y="8"/>
                  <a:pt x="69" y="8"/>
                </a:cubicBezTo>
                <a:cubicBezTo>
                  <a:pt x="69" y="8"/>
                  <a:pt x="70" y="8"/>
                  <a:pt x="70" y="8"/>
                </a:cubicBezTo>
                <a:cubicBezTo>
                  <a:pt x="69" y="8"/>
                  <a:pt x="69" y="8"/>
                  <a:pt x="68" y="8"/>
                </a:cubicBezTo>
                <a:cubicBezTo>
                  <a:pt x="68" y="8"/>
                  <a:pt x="72" y="9"/>
                  <a:pt x="73" y="9"/>
                </a:cubicBezTo>
                <a:close/>
                <a:moveTo>
                  <a:pt x="72" y="7"/>
                </a:moveTo>
                <a:cubicBezTo>
                  <a:pt x="74" y="8"/>
                  <a:pt x="78" y="9"/>
                  <a:pt x="80" y="10"/>
                </a:cubicBezTo>
                <a:cubicBezTo>
                  <a:pt x="79" y="9"/>
                  <a:pt x="73" y="5"/>
                  <a:pt x="72" y="7"/>
                </a:cubicBezTo>
                <a:close/>
                <a:moveTo>
                  <a:pt x="37" y="57"/>
                </a:moveTo>
                <a:cubicBezTo>
                  <a:pt x="40" y="56"/>
                  <a:pt x="27" y="51"/>
                  <a:pt x="30" y="53"/>
                </a:cubicBezTo>
                <a:cubicBezTo>
                  <a:pt x="31" y="54"/>
                  <a:pt x="35" y="58"/>
                  <a:pt x="37" y="57"/>
                </a:cubicBezTo>
                <a:close/>
                <a:moveTo>
                  <a:pt x="48" y="107"/>
                </a:moveTo>
                <a:cubicBezTo>
                  <a:pt x="49" y="107"/>
                  <a:pt x="47" y="107"/>
                  <a:pt x="47" y="107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5" y="106"/>
                  <a:pt x="43" y="106"/>
                  <a:pt x="42" y="105"/>
                </a:cubicBezTo>
                <a:cubicBezTo>
                  <a:pt x="42" y="106"/>
                  <a:pt x="42" y="106"/>
                  <a:pt x="43" y="106"/>
                </a:cubicBezTo>
                <a:cubicBezTo>
                  <a:pt x="55" y="109"/>
                  <a:pt x="67" y="108"/>
                  <a:pt x="78" y="103"/>
                </a:cubicBezTo>
                <a:cubicBezTo>
                  <a:pt x="67" y="107"/>
                  <a:pt x="56" y="108"/>
                  <a:pt x="48" y="107"/>
                </a:cubicBezTo>
                <a:close/>
                <a:moveTo>
                  <a:pt x="46" y="67"/>
                </a:moveTo>
                <a:cubicBezTo>
                  <a:pt x="48" y="66"/>
                  <a:pt x="44" y="66"/>
                  <a:pt x="46" y="67"/>
                </a:cubicBezTo>
                <a:close/>
                <a:moveTo>
                  <a:pt x="57" y="9"/>
                </a:moveTo>
                <a:cubicBezTo>
                  <a:pt x="57" y="9"/>
                  <a:pt x="58" y="9"/>
                  <a:pt x="58" y="9"/>
                </a:cubicBezTo>
                <a:cubicBezTo>
                  <a:pt x="58" y="9"/>
                  <a:pt x="57" y="9"/>
                  <a:pt x="57" y="9"/>
                </a:cubicBezTo>
                <a:close/>
                <a:moveTo>
                  <a:pt x="22" y="95"/>
                </a:moveTo>
                <a:cubicBezTo>
                  <a:pt x="4" y="78"/>
                  <a:pt x="0" y="50"/>
                  <a:pt x="10" y="28"/>
                </a:cubicBezTo>
                <a:cubicBezTo>
                  <a:pt x="7" y="33"/>
                  <a:pt x="5" y="38"/>
                  <a:pt x="4" y="44"/>
                </a:cubicBezTo>
                <a:cubicBezTo>
                  <a:pt x="0" y="63"/>
                  <a:pt x="8" y="82"/>
                  <a:pt x="22" y="95"/>
                </a:cubicBezTo>
                <a:close/>
                <a:moveTo>
                  <a:pt x="54" y="9"/>
                </a:moveTo>
                <a:cubicBezTo>
                  <a:pt x="52" y="9"/>
                  <a:pt x="53" y="9"/>
                  <a:pt x="54" y="9"/>
                </a:cubicBezTo>
                <a:close/>
                <a:moveTo>
                  <a:pt x="43" y="59"/>
                </a:moveTo>
                <a:cubicBezTo>
                  <a:pt x="41" y="58"/>
                  <a:pt x="37" y="57"/>
                  <a:pt x="39" y="60"/>
                </a:cubicBezTo>
                <a:cubicBezTo>
                  <a:pt x="39" y="60"/>
                  <a:pt x="43" y="61"/>
                  <a:pt x="43" y="59"/>
                </a:cubicBezTo>
                <a:close/>
                <a:moveTo>
                  <a:pt x="58" y="2"/>
                </a:moveTo>
                <a:cubicBezTo>
                  <a:pt x="61" y="2"/>
                  <a:pt x="54" y="2"/>
                  <a:pt x="58" y="2"/>
                </a:cubicBezTo>
                <a:close/>
                <a:moveTo>
                  <a:pt x="80" y="10"/>
                </a:moveTo>
                <a:cubicBezTo>
                  <a:pt x="81" y="11"/>
                  <a:pt x="82" y="10"/>
                  <a:pt x="80" y="10"/>
                </a:cubicBezTo>
                <a:close/>
                <a:moveTo>
                  <a:pt x="52" y="12"/>
                </a:moveTo>
                <a:cubicBezTo>
                  <a:pt x="51" y="12"/>
                  <a:pt x="53" y="12"/>
                  <a:pt x="54" y="12"/>
                </a:cubicBezTo>
                <a:cubicBezTo>
                  <a:pt x="54" y="12"/>
                  <a:pt x="54" y="12"/>
                  <a:pt x="54" y="11"/>
                </a:cubicBezTo>
                <a:cubicBezTo>
                  <a:pt x="54" y="11"/>
                  <a:pt x="53" y="11"/>
                  <a:pt x="53" y="11"/>
                </a:cubicBezTo>
                <a:cubicBezTo>
                  <a:pt x="52" y="12"/>
                  <a:pt x="51" y="12"/>
                  <a:pt x="51" y="12"/>
                </a:cubicBezTo>
                <a:cubicBezTo>
                  <a:pt x="51" y="12"/>
                  <a:pt x="52" y="12"/>
                  <a:pt x="52" y="12"/>
                </a:cubicBezTo>
                <a:close/>
                <a:moveTo>
                  <a:pt x="70" y="10"/>
                </a:moveTo>
                <a:cubicBezTo>
                  <a:pt x="71" y="10"/>
                  <a:pt x="72" y="10"/>
                  <a:pt x="72" y="11"/>
                </a:cubicBezTo>
                <a:cubicBezTo>
                  <a:pt x="73" y="10"/>
                  <a:pt x="72" y="10"/>
                  <a:pt x="71" y="10"/>
                </a:cubicBezTo>
                <a:cubicBezTo>
                  <a:pt x="72" y="10"/>
                  <a:pt x="71" y="10"/>
                  <a:pt x="70" y="10"/>
                </a:cubicBezTo>
                <a:close/>
                <a:moveTo>
                  <a:pt x="55" y="11"/>
                </a:moveTo>
                <a:cubicBezTo>
                  <a:pt x="55" y="11"/>
                  <a:pt x="55" y="11"/>
                  <a:pt x="55" y="10"/>
                </a:cubicBezTo>
                <a:cubicBezTo>
                  <a:pt x="55" y="11"/>
                  <a:pt x="55" y="11"/>
                  <a:pt x="55" y="11"/>
                </a:cubicBezTo>
                <a:close/>
                <a:moveTo>
                  <a:pt x="57" y="10"/>
                </a:moveTo>
                <a:cubicBezTo>
                  <a:pt x="56" y="10"/>
                  <a:pt x="56" y="11"/>
                  <a:pt x="55" y="11"/>
                </a:cubicBezTo>
                <a:cubicBezTo>
                  <a:pt x="56" y="12"/>
                  <a:pt x="57" y="10"/>
                  <a:pt x="57" y="10"/>
                </a:cubicBezTo>
                <a:close/>
                <a:moveTo>
                  <a:pt x="56" y="10"/>
                </a:moveTo>
                <a:cubicBezTo>
                  <a:pt x="56" y="10"/>
                  <a:pt x="56" y="10"/>
                  <a:pt x="56" y="9"/>
                </a:cubicBezTo>
                <a:cubicBezTo>
                  <a:pt x="55" y="10"/>
                  <a:pt x="54" y="10"/>
                  <a:pt x="54" y="11"/>
                </a:cubicBezTo>
                <a:cubicBezTo>
                  <a:pt x="54" y="11"/>
                  <a:pt x="56" y="10"/>
                  <a:pt x="56" y="10"/>
                </a:cubicBezTo>
                <a:close/>
                <a:moveTo>
                  <a:pt x="54" y="12"/>
                </a:moveTo>
                <a:cubicBezTo>
                  <a:pt x="53" y="12"/>
                  <a:pt x="52" y="14"/>
                  <a:pt x="51" y="14"/>
                </a:cubicBezTo>
                <a:cubicBezTo>
                  <a:pt x="52" y="14"/>
                  <a:pt x="53" y="14"/>
                  <a:pt x="53" y="14"/>
                </a:cubicBezTo>
                <a:cubicBezTo>
                  <a:pt x="53" y="13"/>
                  <a:pt x="55" y="14"/>
                  <a:pt x="53" y="13"/>
                </a:cubicBezTo>
                <a:cubicBezTo>
                  <a:pt x="53" y="13"/>
                  <a:pt x="55" y="11"/>
                  <a:pt x="55" y="11"/>
                </a:cubicBezTo>
                <a:cubicBezTo>
                  <a:pt x="55" y="11"/>
                  <a:pt x="54" y="11"/>
                  <a:pt x="54" y="11"/>
                </a:cubicBezTo>
                <a:cubicBezTo>
                  <a:pt x="54" y="12"/>
                  <a:pt x="54" y="12"/>
                  <a:pt x="54" y="12"/>
                </a:cubicBezTo>
                <a:close/>
                <a:moveTo>
                  <a:pt x="54" y="9"/>
                </a:moveTo>
                <a:cubicBezTo>
                  <a:pt x="55" y="9"/>
                  <a:pt x="56" y="9"/>
                  <a:pt x="56" y="8"/>
                </a:cubicBezTo>
                <a:cubicBezTo>
                  <a:pt x="55" y="8"/>
                  <a:pt x="55" y="9"/>
                  <a:pt x="54" y="9"/>
                </a:cubicBezTo>
                <a:close/>
                <a:moveTo>
                  <a:pt x="57" y="10"/>
                </a:moveTo>
                <a:cubicBezTo>
                  <a:pt x="56" y="10"/>
                  <a:pt x="56" y="10"/>
                  <a:pt x="56" y="10"/>
                </a:cubicBezTo>
                <a:cubicBezTo>
                  <a:pt x="56" y="10"/>
                  <a:pt x="56" y="10"/>
                  <a:pt x="57" y="10"/>
                </a:cubicBezTo>
                <a:close/>
                <a:moveTo>
                  <a:pt x="61" y="9"/>
                </a:moveTo>
                <a:cubicBezTo>
                  <a:pt x="60" y="10"/>
                  <a:pt x="60" y="10"/>
                  <a:pt x="58" y="10"/>
                </a:cubicBezTo>
                <a:cubicBezTo>
                  <a:pt x="57" y="10"/>
                  <a:pt x="55" y="13"/>
                  <a:pt x="54" y="14"/>
                </a:cubicBezTo>
                <a:cubicBezTo>
                  <a:pt x="55" y="13"/>
                  <a:pt x="62" y="11"/>
                  <a:pt x="6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5"/>
          <p:cNvSpPr txBox="1"/>
          <p:nvPr/>
        </p:nvSpPr>
        <p:spPr>
          <a:xfrm>
            <a:off x="69112" y="118667"/>
            <a:ext cx="3081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本年工作回顾</a:t>
            </a:r>
            <a:endParaRPr lang="zh-CN" altLang="en-US" sz="28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ardrop 7"/>
          <p:cNvSpPr/>
          <p:nvPr/>
        </p:nvSpPr>
        <p:spPr>
          <a:xfrm rot="16200000">
            <a:off x="6074651" y="3770156"/>
            <a:ext cx="1730505" cy="1730505"/>
          </a:xfrm>
          <a:prstGeom prst="teardrop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56000">
                <a:schemeClr val="bg1">
                  <a:alpha val="0"/>
                </a:schemeClr>
              </a:gs>
              <a:gs pos="0">
                <a:schemeClr val="bg1">
                  <a:alpha val="38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sym typeface="Arial" panose="020B0604020202020204" pitchFamily="34" charset="0"/>
            </a:endParaRPr>
          </a:p>
        </p:txBody>
      </p:sp>
      <p:sp>
        <p:nvSpPr>
          <p:cNvPr id="19" name="Teardrop 10"/>
          <p:cNvSpPr/>
          <p:nvPr/>
        </p:nvSpPr>
        <p:spPr>
          <a:xfrm rot="10800000">
            <a:off x="6074651" y="1953971"/>
            <a:ext cx="1730505" cy="1730505"/>
          </a:xfrm>
          <a:prstGeom prst="teardrop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56000">
                <a:schemeClr val="bg1">
                  <a:alpha val="0"/>
                </a:schemeClr>
              </a:gs>
              <a:gs pos="0">
                <a:schemeClr val="bg1">
                  <a:alpha val="38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sym typeface="Arial" panose="020B0604020202020204" pitchFamily="34" charset="0"/>
            </a:endParaRPr>
          </a:p>
        </p:txBody>
      </p:sp>
      <p:sp>
        <p:nvSpPr>
          <p:cNvPr id="20" name="Teardrop 6"/>
          <p:cNvSpPr/>
          <p:nvPr/>
        </p:nvSpPr>
        <p:spPr>
          <a:xfrm>
            <a:off x="4259601" y="3770156"/>
            <a:ext cx="1730505" cy="1730505"/>
          </a:xfrm>
          <a:prstGeom prst="teardrop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56000">
                <a:schemeClr val="bg1">
                  <a:alpha val="0"/>
                </a:schemeClr>
              </a:gs>
              <a:gs pos="0">
                <a:schemeClr val="bg1">
                  <a:alpha val="38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sym typeface="Arial" panose="020B0604020202020204" pitchFamily="34" charset="0"/>
            </a:endParaRPr>
          </a:p>
        </p:txBody>
      </p:sp>
      <p:sp>
        <p:nvSpPr>
          <p:cNvPr id="21" name="Teardrop 8"/>
          <p:cNvSpPr/>
          <p:nvPr/>
        </p:nvSpPr>
        <p:spPr>
          <a:xfrm rot="5400000">
            <a:off x="4250199" y="1971426"/>
            <a:ext cx="1730505" cy="1730505"/>
          </a:xfrm>
          <a:prstGeom prst="teardrop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56000">
                <a:schemeClr val="bg1">
                  <a:alpha val="0"/>
                </a:schemeClr>
              </a:gs>
              <a:gs pos="0">
                <a:schemeClr val="bg1">
                  <a:alpha val="38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sym typeface="Arial" panose="020B0604020202020204" pitchFamily="34" charset="0"/>
            </a:endParaRPr>
          </a:p>
        </p:txBody>
      </p:sp>
      <p:sp>
        <p:nvSpPr>
          <p:cNvPr id="22" name="Freeform 12"/>
          <p:cNvSpPr>
            <a:spLocks noEditPoints="1"/>
          </p:cNvSpPr>
          <p:nvPr/>
        </p:nvSpPr>
        <p:spPr bwMode="auto">
          <a:xfrm>
            <a:off x="6671587" y="2518131"/>
            <a:ext cx="470747" cy="574612"/>
          </a:xfrm>
          <a:custGeom>
            <a:avLst/>
            <a:gdLst>
              <a:gd name="T0" fmla="*/ 608 w 764"/>
              <a:gd name="T1" fmla="*/ 880 h 931"/>
              <a:gd name="T2" fmla="*/ 390 w 764"/>
              <a:gd name="T3" fmla="*/ 879 h 931"/>
              <a:gd name="T4" fmla="*/ 382 w 764"/>
              <a:gd name="T5" fmla="*/ 879 h 931"/>
              <a:gd name="T6" fmla="*/ 374 w 764"/>
              <a:gd name="T7" fmla="*/ 879 h 931"/>
              <a:gd name="T8" fmla="*/ 157 w 764"/>
              <a:gd name="T9" fmla="*/ 880 h 931"/>
              <a:gd name="T10" fmla="*/ 90 w 764"/>
              <a:gd name="T11" fmla="*/ 744 h 931"/>
              <a:gd name="T12" fmla="*/ 298 w 764"/>
              <a:gd name="T13" fmla="*/ 364 h 931"/>
              <a:gd name="T14" fmla="*/ 377 w 764"/>
              <a:gd name="T15" fmla="*/ 52 h 931"/>
              <a:gd name="T16" fmla="*/ 467 w 764"/>
              <a:gd name="T17" fmla="*/ 52 h 931"/>
              <a:gd name="T18" fmla="*/ 470 w 764"/>
              <a:gd name="T19" fmla="*/ 377 h 931"/>
              <a:gd name="T20" fmla="*/ 697 w 764"/>
              <a:gd name="T21" fmla="*/ 850 h 931"/>
              <a:gd name="T22" fmla="*/ 518 w 764"/>
              <a:gd name="T23" fmla="*/ 358 h 931"/>
              <a:gd name="T24" fmla="*/ 492 w 764"/>
              <a:gd name="T25" fmla="*/ 0 h 931"/>
              <a:gd name="T26" fmla="*/ 377 w 764"/>
              <a:gd name="T27" fmla="*/ 0 h 931"/>
              <a:gd name="T28" fmla="*/ 246 w 764"/>
              <a:gd name="T29" fmla="*/ 26 h 931"/>
              <a:gd name="T30" fmla="*/ 45 w 764"/>
              <a:gd name="T31" fmla="*/ 718 h 931"/>
              <a:gd name="T32" fmla="*/ 157 w 764"/>
              <a:gd name="T33" fmla="*/ 931 h 931"/>
              <a:gd name="T34" fmla="*/ 608 w 764"/>
              <a:gd name="T35" fmla="*/ 931 h 931"/>
              <a:gd name="T36" fmla="*/ 719 w 764"/>
              <a:gd name="T37" fmla="*/ 718 h 931"/>
              <a:gd name="T38" fmla="*/ 430 w 764"/>
              <a:gd name="T39" fmla="*/ 737 h 931"/>
              <a:gd name="T40" fmla="*/ 498 w 764"/>
              <a:gd name="T41" fmla="*/ 737 h 931"/>
              <a:gd name="T42" fmla="*/ 330 w 764"/>
              <a:gd name="T43" fmla="*/ 703 h 931"/>
              <a:gd name="T44" fmla="*/ 330 w 764"/>
              <a:gd name="T45" fmla="*/ 583 h 931"/>
              <a:gd name="T46" fmla="*/ 330 w 764"/>
              <a:gd name="T47" fmla="*/ 703 h 931"/>
              <a:gd name="T48" fmla="*/ 429 w 764"/>
              <a:gd name="T49" fmla="*/ 530 h 931"/>
              <a:gd name="T50" fmla="*/ 262 w 764"/>
              <a:gd name="T51" fmla="*/ 530 h 931"/>
              <a:gd name="T52" fmla="*/ 119 w 764"/>
              <a:gd name="T53" fmla="*/ 823 h 931"/>
              <a:gd name="T54" fmla="*/ 382 w 764"/>
              <a:gd name="T55" fmla="*/ 832 h 931"/>
              <a:gd name="T56" fmla="*/ 645 w 764"/>
              <a:gd name="T57" fmla="*/ 823 h 931"/>
              <a:gd name="T58" fmla="*/ 503 w 764"/>
              <a:gd name="T59" fmla="*/ 530 h 931"/>
              <a:gd name="T60" fmla="*/ 464 w 764"/>
              <a:gd name="T61" fmla="*/ 450 h 931"/>
              <a:gd name="T62" fmla="*/ 354 w 764"/>
              <a:gd name="T63" fmla="*/ 450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64" h="931">
                <a:moveTo>
                  <a:pt x="697" y="850"/>
                </a:moveTo>
                <a:cubicBezTo>
                  <a:pt x="686" y="869"/>
                  <a:pt x="653" y="880"/>
                  <a:pt x="608" y="880"/>
                </a:cubicBezTo>
                <a:cubicBezTo>
                  <a:pt x="553" y="880"/>
                  <a:pt x="438" y="879"/>
                  <a:pt x="393" y="879"/>
                </a:cubicBezTo>
                <a:cubicBezTo>
                  <a:pt x="392" y="879"/>
                  <a:pt x="391" y="879"/>
                  <a:pt x="390" y="879"/>
                </a:cubicBezTo>
                <a:cubicBezTo>
                  <a:pt x="390" y="879"/>
                  <a:pt x="387" y="879"/>
                  <a:pt x="382" y="879"/>
                </a:cubicBezTo>
                <a:cubicBezTo>
                  <a:pt x="377" y="879"/>
                  <a:pt x="374" y="879"/>
                  <a:pt x="374" y="879"/>
                </a:cubicBezTo>
                <a:cubicBezTo>
                  <a:pt x="373" y="879"/>
                  <a:pt x="372" y="879"/>
                  <a:pt x="372" y="879"/>
                </a:cubicBezTo>
                <a:cubicBezTo>
                  <a:pt x="326" y="879"/>
                  <a:pt x="211" y="880"/>
                  <a:pt x="157" y="880"/>
                </a:cubicBezTo>
                <a:cubicBezTo>
                  <a:pt x="111" y="880"/>
                  <a:pt x="78" y="869"/>
                  <a:pt x="67" y="850"/>
                </a:cubicBezTo>
                <a:cubicBezTo>
                  <a:pt x="55" y="829"/>
                  <a:pt x="63" y="792"/>
                  <a:pt x="90" y="744"/>
                </a:cubicBezTo>
                <a:cubicBezTo>
                  <a:pt x="174" y="594"/>
                  <a:pt x="293" y="379"/>
                  <a:pt x="294" y="377"/>
                </a:cubicBezTo>
                <a:cubicBezTo>
                  <a:pt x="296" y="373"/>
                  <a:pt x="298" y="369"/>
                  <a:pt x="298" y="364"/>
                </a:cubicBezTo>
                <a:lnTo>
                  <a:pt x="298" y="52"/>
                </a:lnTo>
                <a:lnTo>
                  <a:pt x="377" y="52"/>
                </a:lnTo>
                <a:lnTo>
                  <a:pt x="387" y="52"/>
                </a:lnTo>
                <a:lnTo>
                  <a:pt x="467" y="52"/>
                </a:lnTo>
                <a:lnTo>
                  <a:pt x="467" y="364"/>
                </a:lnTo>
                <a:cubicBezTo>
                  <a:pt x="467" y="369"/>
                  <a:pt x="468" y="373"/>
                  <a:pt x="470" y="377"/>
                </a:cubicBezTo>
                <a:cubicBezTo>
                  <a:pt x="471" y="379"/>
                  <a:pt x="590" y="594"/>
                  <a:pt x="674" y="744"/>
                </a:cubicBezTo>
                <a:cubicBezTo>
                  <a:pt x="702" y="792"/>
                  <a:pt x="710" y="829"/>
                  <a:pt x="697" y="850"/>
                </a:cubicBezTo>
                <a:close/>
                <a:moveTo>
                  <a:pt x="719" y="718"/>
                </a:moveTo>
                <a:cubicBezTo>
                  <a:pt x="643" y="582"/>
                  <a:pt x="538" y="393"/>
                  <a:pt x="518" y="358"/>
                </a:cubicBezTo>
                <a:lnTo>
                  <a:pt x="518" y="26"/>
                </a:lnTo>
                <a:cubicBezTo>
                  <a:pt x="518" y="12"/>
                  <a:pt x="507" y="0"/>
                  <a:pt x="492" y="0"/>
                </a:cubicBezTo>
                <a:lnTo>
                  <a:pt x="387" y="0"/>
                </a:lnTo>
                <a:lnTo>
                  <a:pt x="377" y="0"/>
                </a:lnTo>
                <a:lnTo>
                  <a:pt x="272" y="0"/>
                </a:lnTo>
                <a:cubicBezTo>
                  <a:pt x="258" y="0"/>
                  <a:pt x="246" y="12"/>
                  <a:pt x="246" y="26"/>
                </a:cubicBezTo>
                <a:lnTo>
                  <a:pt x="246" y="358"/>
                </a:lnTo>
                <a:cubicBezTo>
                  <a:pt x="226" y="393"/>
                  <a:pt x="121" y="582"/>
                  <a:pt x="45" y="718"/>
                </a:cubicBezTo>
                <a:cubicBezTo>
                  <a:pt x="8" y="785"/>
                  <a:pt x="0" y="838"/>
                  <a:pt x="22" y="876"/>
                </a:cubicBezTo>
                <a:cubicBezTo>
                  <a:pt x="44" y="912"/>
                  <a:pt x="90" y="931"/>
                  <a:pt x="157" y="931"/>
                </a:cubicBezTo>
                <a:cubicBezTo>
                  <a:pt x="216" y="931"/>
                  <a:pt x="348" y="930"/>
                  <a:pt x="382" y="930"/>
                </a:cubicBezTo>
                <a:cubicBezTo>
                  <a:pt x="417" y="930"/>
                  <a:pt x="548" y="931"/>
                  <a:pt x="608" y="931"/>
                </a:cubicBezTo>
                <a:cubicBezTo>
                  <a:pt x="674" y="931"/>
                  <a:pt x="721" y="912"/>
                  <a:pt x="742" y="876"/>
                </a:cubicBezTo>
                <a:cubicBezTo>
                  <a:pt x="764" y="838"/>
                  <a:pt x="757" y="785"/>
                  <a:pt x="719" y="718"/>
                </a:cubicBezTo>
                <a:close/>
                <a:moveTo>
                  <a:pt x="464" y="771"/>
                </a:moveTo>
                <a:cubicBezTo>
                  <a:pt x="445" y="771"/>
                  <a:pt x="430" y="756"/>
                  <a:pt x="430" y="737"/>
                </a:cubicBezTo>
                <a:cubicBezTo>
                  <a:pt x="430" y="718"/>
                  <a:pt x="445" y="703"/>
                  <a:pt x="464" y="703"/>
                </a:cubicBezTo>
                <a:cubicBezTo>
                  <a:pt x="482" y="703"/>
                  <a:pt x="498" y="718"/>
                  <a:pt x="498" y="737"/>
                </a:cubicBezTo>
                <a:cubicBezTo>
                  <a:pt x="498" y="756"/>
                  <a:pt x="482" y="771"/>
                  <a:pt x="464" y="771"/>
                </a:cubicBezTo>
                <a:close/>
                <a:moveTo>
                  <a:pt x="330" y="703"/>
                </a:moveTo>
                <a:cubicBezTo>
                  <a:pt x="297" y="703"/>
                  <a:pt x="269" y="676"/>
                  <a:pt x="269" y="643"/>
                </a:cubicBezTo>
                <a:cubicBezTo>
                  <a:pt x="269" y="610"/>
                  <a:pt x="297" y="583"/>
                  <a:pt x="330" y="583"/>
                </a:cubicBezTo>
                <a:cubicBezTo>
                  <a:pt x="363" y="583"/>
                  <a:pt x="390" y="610"/>
                  <a:pt x="390" y="643"/>
                </a:cubicBezTo>
                <a:cubicBezTo>
                  <a:pt x="390" y="676"/>
                  <a:pt x="363" y="703"/>
                  <a:pt x="330" y="703"/>
                </a:cubicBezTo>
                <a:close/>
                <a:moveTo>
                  <a:pt x="503" y="530"/>
                </a:moveTo>
                <a:lnTo>
                  <a:pt x="429" y="530"/>
                </a:lnTo>
                <a:lnTo>
                  <a:pt x="335" y="530"/>
                </a:lnTo>
                <a:lnTo>
                  <a:pt x="262" y="530"/>
                </a:lnTo>
                <a:cubicBezTo>
                  <a:pt x="222" y="600"/>
                  <a:pt x="177" y="680"/>
                  <a:pt x="139" y="749"/>
                </a:cubicBezTo>
                <a:cubicBezTo>
                  <a:pt x="100" y="820"/>
                  <a:pt x="120" y="823"/>
                  <a:pt x="119" y="823"/>
                </a:cubicBezTo>
                <a:cubicBezTo>
                  <a:pt x="122" y="826"/>
                  <a:pt x="119" y="833"/>
                  <a:pt x="174" y="833"/>
                </a:cubicBezTo>
                <a:cubicBezTo>
                  <a:pt x="225" y="833"/>
                  <a:pt x="322" y="833"/>
                  <a:pt x="382" y="832"/>
                </a:cubicBezTo>
                <a:cubicBezTo>
                  <a:pt x="442" y="833"/>
                  <a:pt x="539" y="833"/>
                  <a:pt x="590" y="833"/>
                </a:cubicBezTo>
                <a:cubicBezTo>
                  <a:pt x="646" y="833"/>
                  <a:pt x="642" y="826"/>
                  <a:pt x="645" y="823"/>
                </a:cubicBezTo>
                <a:cubicBezTo>
                  <a:pt x="644" y="823"/>
                  <a:pt x="665" y="820"/>
                  <a:pt x="625" y="749"/>
                </a:cubicBezTo>
                <a:cubicBezTo>
                  <a:pt x="587" y="680"/>
                  <a:pt x="542" y="600"/>
                  <a:pt x="503" y="530"/>
                </a:cubicBezTo>
                <a:close/>
                <a:moveTo>
                  <a:pt x="409" y="505"/>
                </a:moveTo>
                <a:cubicBezTo>
                  <a:pt x="439" y="505"/>
                  <a:pt x="464" y="480"/>
                  <a:pt x="464" y="450"/>
                </a:cubicBezTo>
                <a:cubicBezTo>
                  <a:pt x="464" y="419"/>
                  <a:pt x="439" y="395"/>
                  <a:pt x="409" y="395"/>
                </a:cubicBezTo>
                <a:cubicBezTo>
                  <a:pt x="379" y="395"/>
                  <a:pt x="354" y="419"/>
                  <a:pt x="354" y="450"/>
                </a:cubicBezTo>
                <a:cubicBezTo>
                  <a:pt x="354" y="480"/>
                  <a:pt x="379" y="505"/>
                  <a:pt x="409" y="50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158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Freeform 16"/>
          <p:cNvSpPr>
            <a:spLocks noEditPoints="1"/>
          </p:cNvSpPr>
          <p:nvPr/>
        </p:nvSpPr>
        <p:spPr bwMode="auto">
          <a:xfrm>
            <a:off x="4801341" y="2541969"/>
            <a:ext cx="628220" cy="554509"/>
          </a:xfrm>
          <a:custGeom>
            <a:avLst/>
            <a:gdLst>
              <a:gd name="T0" fmla="*/ 425 w 1020"/>
              <a:gd name="T1" fmla="*/ 569 h 897"/>
              <a:gd name="T2" fmla="*/ 889 w 1020"/>
              <a:gd name="T3" fmla="*/ 586 h 897"/>
              <a:gd name="T4" fmla="*/ 879 w 1020"/>
              <a:gd name="T5" fmla="*/ 537 h 897"/>
              <a:gd name="T6" fmla="*/ 426 w 1020"/>
              <a:gd name="T7" fmla="*/ 554 h 897"/>
              <a:gd name="T8" fmla="*/ 879 w 1020"/>
              <a:gd name="T9" fmla="*/ 537 h 897"/>
              <a:gd name="T10" fmla="*/ 421 w 1020"/>
              <a:gd name="T11" fmla="*/ 504 h 897"/>
              <a:gd name="T12" fmla="*/ 882 w 1020"/>
              <a:gd name="T13" fmla="*/ 521 h 897"/>
              <a:gd name="T14" fmla="*/ 402 w 1020"/>
              <a:gd name="T15" fmla="*/ 484 h 897"/>
              <a:gd name="T16" fmla="*/ 906 w 1020"/>
              <a:gd name="T17" fmla="*/ 608 h 897"/>
              <a:gd name="T18" fmla="*/ 390 w 1020"/>
              <a:gd name="T19" fmla="*/ 645 h 897"/>
              <a:gd name="T20" fmla="*/ 361 w 1020"/>
              <a:gd name="T21" fmla="*/ 472 h 897"/>
              <a:gd name="T22" fmla="*/ 906 w 1020"/>
              <a:gd name="T23" fmla="*/ 448 h 897"/>
              <a:gd name="T24" fmla="*/ 402 w 1020"/>
              <a:gd name="T25" fmla="*/ 484 h 897"/>
              <a:gd name="T26" fmla="*/ 515 w 1020"/>
              <a:gd name="T27" fmla="*/ 59 h 897"/>
              <a:gd name="T28" fmla="*/ 501 w 1020"/>
              <a:gd name="T29" fmla="*/ 4 h 897"/>
              <a:gd name="T30" fmla="*/ 523 w 1020"/>
              <a:gd name="T31" fmla="*/ 1 h 897"/>
              <a:gd name="T32" fmla="*/ 614 w 1020"/>
              <a:gd name="T33" fmla="*/ 58 h 897"/>
              <a:gd name="T34" fmla="*/ 548 w 1020"/>
              <a:gd name="T35" fmla="*/ 84 h 897"/>
              <a:gd name="T36" fmla="*/ 546 w 1020"/>
              <a:gd name="T37" fmla="*/ 156 h 897"/>
              <a:gd name="T38" fmla="*/ 527 w 1020"/>
              <a:gd name="T39" fmla="*/ 325 h 897"/>
              <a:gd name="T40" fmla="*/ 568 w 1020"/>
              <a:gd name="T41" fmla="*/ 160 h 897"/>
              <a:gd name="T42" fmla="*/ 727 w 1020"/>
              <a:gd name="T43" fmla="*/ 130 h 897"/>
              <a:gd name="T44" fmla="*/ 659 w 1020"/>
              <a:gd name="T45" fmla="*/ 425 h 897"/>
              <a:gd name="T46" fmla="*/ 607 w 1020"/>
              <a:gd name="T47" fmla="*/ 425 h 897"/>
              <a:gd name="T48" fmla="*/ 539 w 1020"/>
              <a:gd name="T49" fmla="*/ 130 h 897"/>
              <a:gd name="T50" fmla="*/ 641 w 1020"/>
              <a:gd name="T51" fmla="*/ 45 h 897"/>
              <a:gd name="T52" fmla="*/ 641 w 1020"/>
              <a:gd name="T53" fmla="*/ 131 h 897"/>
              <a:gd name="T54" fmla="*/ 354 w 1020"/>
              <a:gd name="T55" fmla="*/ 806 h 897"/>
              <a:gd name="T56" fmla="*/ 952 w 1020"/>
              <a:gd name="T57" fmla="*/ 826 h 897"/>
              <a:gd name="T58" fmla="*/ 354 w 1020"/>
              <a:gd name="T59" fmla="*/ 806 h 897"/>
              <a:gd name="T60" fmla="*/ 946 w 1020"/>
              <a:gd name="T61" fmla="*/ 769 h 897"/>
              <a:gd name="T62" fmla="*/ 358 w 1020"/>
              <a:gd name="T63" fmla="*/ 789 h 897"/>
              <a:gd name="T64" fmla="*/ 346 w 1020"/>
              <a:gd name="T65" fmla="*/ 733 h 897"/>
              <a:gd name="T66" fmla="*/ 948 w 1020"/>
              <a:gd name="T67" fmla="*/ 752 h 897"/>
              <a:gd name="T68" fmla="*/ 346 w 1020"/>
              <a:gd name="T69" fmla="*/ 733 h 897"/>
              <a:gd name="T70" fmla="*/ 974 w 1020"/>
              <a:gd name="T71" fmla="*/ 852 h 897"/>
              <a:gd name="T72" fmla="*/ 327 w 1020"/>
              <a:gd name="T73" fmla="*/ 893 h 897"/>
              <a:gd name="T74" fmla="*/ 1020 w 1020"/>
              <a:gd name="T75" fmla="*/ 866 h 897"/>
              <a:gd name="T76" fmla="*/ 988 w 1020"/>
              <a:gd name="T77" fmla="*/ 667 h 897"/>
              <a:gd name="T78" fmla="*/ 327 w 1020"/>
              <a:gd name="T79" fmla="*/ 709 h 897"/>
              <a:gd name="T80" fmla="*/ 334 w 1020"/>
              <a:gd name="T81" fmla="*/ 282 h 897"/>
              <a:gd name="T82" fmla="*/ 154 w 1020"/>
              <a:gd name="T83" fmla="*/ 820 h 897"/>
              <a:gd name="T84" fmla="*/ 334 w 1020"/>
              <a:gd name="T85" fmla="*/ 282 h 897"/>
              <a:gd name="T86" fmla="*/ 107 w 1020"/>
              <a:gd name="T87" fmla="*/ 798 h 897"/>
              <a:gd name="T88" fmla="*/ 318 w 1020"/>
              <a:gd name="T89" fmla="*/ 279 h 897"/>
              <a:gd name="T90" fmla="*/ 273 w 1020"/>
              <a:gd name="T91" fmla="*/ 251 h 897"/>
              <a:gd name="T92" fmla="*/ 92 w 1020"/>
              <a:gd name="T93" fmla="*/ 793 h 897"/>
              <a:gd name="T94" fmla="*/ 273 w 1020"/>
              <a:gd name="T95" fmla="*/ 251 h 897"/>
              <a:gd name="T96" fmla="*/ 170 w 1020"/>
              <a:gd name="T97" fmla="*/ 848 h 897"/>
              <a:gd name="T98" fmla="*/ 418 w 1020"/>
              <a:gd name="T99" fmla="*/ 286 h 897"/>
              <a:gd name="T100" fmla="*/ 167 w 1020"/>
              <a:gd name="T101" fmla="*/ 892 h 897"/>
              <a:gd name="T102" fmla="*/ 6 w 1020"/>
              <a:gd name="T103" fmla="*/ 801 h 897"/>
              <a:gd name="T104" fmla="*/ 258 w 1020"/>
              <a:gd name="T105" fmla="*/ 227 h 8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20" h="897">
                <a:moveTo>
                  <a:pt x="882" y="569"/>
                </a:moveTo>
                <a:lnTo>
                  <a:pt x="425" y="569"/>
                </a:lnTo>
                <a:cubicBezTo>
                  <a:pt x="424" y="575"/>
                  <a:pt x="423" y="580"/>
                  <a:pt x="421" y="586"/>
                </a:cubicBezTo>
                <a:lnTo>
                  <a:pt x="889" y="586"/>
                </a:lnTo>
                <a:cubicBezTo>
                  <a:pt x="886" y="580"/>
                  <a:pt x="884" y="575"/>
                  <a:pt x="882" y="569"/>
                </a:cubicBezTo>
                <a:close/>
                <a:moveTo>
                  <a:pt x="879" y="537"/>
                </a:moveTo>
                <a:lnTo>
                  <a:pt x="426" y="537"/>
                </a:lnTo>
                <a:cubicBezTo>
                  <a:pt x="426" y="542"/>
                  <a:pt x="426" y="548"/>
                  <a:pt x="426" y="554"/>
                </a:cubicBezTo>
                <a:lnTo>
                  <a:pt x="879" y="554"/>
                </a:lnTo>
                <a:cubicBezTo>
                  <a:pt x="878" y="548"/>
                  <a:pt x="878" y="542"/>
                  <a:pt x="879" y="537"/>
                </a:cubicBezTo>
                <a:close/>
                <a:moveTo>
                  <a:pt x="889" y="504"/>
                </a:moveTo>
                <a:lnTo>
                  <a:pt x="421" y="504"/>
                </a:lnTo>
                <a:cubicBezTo>
                  <a:pt x="423" y="510"/>
                  <a:pt x="424" y="516"/>
                  <a:pt x="425" y="521"/>
                </a:cubicBezTo>
                <a:lnTo>
                  <a:pt x="882" y="521"/>
                </a:lnTo>
                <a:cubicBezTo>
                  <a:pt x="884" y="515"/>
                  <a:pt x="886" y="510"/>
                  <a:pt x="889" y="504"/>
                </a:cubicBezTo>
                <a:close/>
                <a:moveTo>
                  <a:pt x="402" y="484"/>
                </a:moveTo>
                <a:lnTo>
                  <a:pt x="402" y="608"/>
                </a:lnTo>
                <a:lnTo>
                  <a:pt x="906" y="608"/>
                </a:lnTo>
                <a:lnTo>
                  <a:pt x="906" y="645"/>
                </a:lnTo>
                <a:lnTo>
                  <a:pt x="390" y="645"/>
                </a:lnTo>
                <a:cubicBezTo>
                  <a:pt x="374" y="645"/>
                  <a:pt x="361" y="634"/>
                  <a:pt x="361" y="621"/>
                </a:cubicBezTo>
                <a:lnTo>
                  <a:pt x="361" y="472"/>
                </a:lnTo>
                <a:cubicBezTo>
                  <a:pt x="361" y="458"/>
                  <a:pt x="374" y="448"/>
                  <a:pt x="390" y="448"/>
                </a:cubicBezTo>
                <a:lnTo>
                  <a:pt x="906" y="448"/>
                </a:lnTo>
                <a:lnTo>
                  <a:pt x="906" y="484"/>
                </a:lnTo>
                <a:lnTo>
                  <a:pt x="402" y="484"/>
                </a:lnTo>
                <a:close/>
                <a:moveTo>
                  <a:pt x="548" y="84"/>
                </a:moveTo>
                <a:cubicBezTo>
                  <a:pt x="529" y="82"/>
                  <a:pt x="520" y="72"/>
                  <a:pt x="515" y="59"/>
                </a:cubicBezTo>
                <a:cubicBezTo>
                  <a:pt x="511" y="47"/>
                  <a:pt x="512" y="39"/>
                  <a:pt x="512" y="27"/>
                </a:cubicBezTo>
                <a:cubicBezTo>
                  <a:pt x="511" y="11"/>
                  <a:pt x="501" y="7"/>
                  <a:pt x="501" y="4"/>
                </a:cubicBezTo>
                <a:cubicBezTo>
                  <a:pt x="501" y="2"/>
                  <a:pt x="504" y="1"/>
                  <a:pt x="509" y="1"/>
                </a:cubicBezTo>
                <a:cubicBezTo>
                  <a:pt x="514" y="1"/>
                  <a:pt x="518" y="0"/>
                  <a:pt x="523" y="1"/>
                </a:cubicBezTo>
                <a:cubicBezTo>
                  <a:pt x="532" y="1"/>
                  <a:pt x="545" y="2"/>
                  <a:pt x="547" y="3"/>
                </a:cubicBezTo>
                <a:cubicBezTo>
                  <a:pt x="575" y="8"/>
                  <a:pt x="610" y="24"/>
                  <a:pt x="614" y="58"/>
                </a:cubicBezTo>
                <a:cubicBezTo>
                  <a:pt x="616" y="73"/>
                  <a:pt x="616" y="91"/>
                  <a:pt x="600" y="97"/>
                </a:cubicBezTo>
                <a:cubicBezTo>
                  <a:pt x="590" y="82"/>
                  <a:pt x="564" y="86"/>
                  <a:pt x="548" y="84"/>
                </a:cubicBezTo>
                <a:close/>
                <a:moveTo>
                  <a:pt x="588" y="153"/>
                </a:moveTo>
                <a:cubicBezTo>
                  <a:pt x="575" y="148"/>
                  <a:pt x="565" y="147"/>
                  <a:pt x="546" y="156"/>
                </a:cubicBezTo>
                <a:cubicBezTo>
                  <a:pt x="510" y="173"/>
                  <a:pt x="495" y="215"/>
                  <a:pt x="497" y="252"/>
                </a:cubicBezTo>
                <a:cubicBezTo>
                  <a:pt x="499" y="278"/>
                  <a:pt x="510" y="305"/>
                  <a:pt x="527" y="325"/>
                </a:cubicBezTo>
                <a:cubicBezTo>
                  <a:pt x="520" y="309"/>
                  <a:pt x="516" y="291"/>
                  <a:pt x="515" y="274"/>
                </a:cubicBezTo>
                <a:cubicBezTo>
                  <a:pt x="513" y="229"/>
                  <a:pt x="529" y="180"/>
                  <a:pt x="568" y="160"/>
                </a:cubicBezTo>
                <a:cubicBezTo>
                  <a:pt x="576" y="156"/>
                  <a:pt x="582" y="154"/>
                  <a:pt x="588" y="153"/>
                </a:cubicBezTo>
                <a:close/>
                <a:moveTo>
                  <a:pt x="727" y="130"/>
                </a:moveTo>
                <a:cubicBezTo>
                  <a:pt x="774" y="152"/>
                  <a:pt x="806" y="207"/>
                  <a:pt x="801" y="272"/>
                </a:cubicBezTo>
                <a:cubicBezTo>
                  <a:pt x="796" y="357"/>
                  <a:pt x="732" y="425"/>
                  <a:pt x="659" y="425"/>
                </a:cubicBezTo>
                <a:cubicBezTo>
                  <a:pt x="650" y="425"/>
                  <a:pt x="641" y="418"/>
                  <a:pt x="633" y="416"/>
                </a:cubicBezTo>
                <a:cubicBezTo>
                  <a:pt x="624" y="418"/>
                  <a:pt x="616" y="425"/>
                  <a:pt x="607" y="425"/>
                </a:cubicBezTo>
                <a:cubicBezTo>
                  <a:pt x="534" y="425"/>
                  <a:pt x="470" y="357"/>
                  <a:pt x="464" y="272"/>
                </a:cubicBezTo>
                <a:cubicBezTo>
                  <a:pt x="460" y="207"/>
                  <a:pt x="491" y="152"/>
                  <a:pt x="539" y="130"/>
                </a:cubicBezTo>
                <a:cubicBezTo>
                  <a:pt x="575" y="112"/>
                  <a:pt x="592" y="118"/>
                  <a:pt x="623" y="131"/>
                </a:cubicBezTo>
                <a:cubicBezTo>
                  <a:pt x="619" y="108"/>
                  <a:pt x="618" y="71"/>
                  <a:pt x="641" y="45"/>
                </a:cubicBezTo>
                <a:cubicBezTo>
                  <a:pt x="648" y="41"/>
                  <a:pt x="662" y="48"/>
                  <a:pt x="661" y="59"/>
                </a:cubicBezTo>
                <a:cubicBezTo>
                  <a:pt x="642" y="81"/>
                  <a:pt x="640" y="113"/>
                  <a:pt x="641" y="131"/>
                </a:cubicBezTo>
                <a:cubicBezTo>
                  <a:pt x="672" y="118"/>
                  <a:pt x="689" y="112"/>
                  <a:pt x="727" y="130"/>
                </a:cubicBezTo>
                <a:close/>
                <a:moveTo>
                  <a:pt x="354" y="806"/>
                </a:moveTo>
                <a:lnTo>
                  <a:pt x="948" y="806"/>
                </a:lnTo>
                <a:cubicBezTo>
                  <a:pt x="949" y="813"/>
                  <a:pt x="950" y="819"/>
                  <a:pt x="952" y="826"/>
                </a:cubicBezTo>
                <a:lnTo>
                  <a:pt x="346" y="826"/>
                </a:lnTo>
                <a:cubicBezTo>
                  <a:pt x="349" y="820"/>
                  <a:pt x="352" y="813"/>
                  <a:pt x="354" y="806"/>
                </a:cubicBezTo>
                <a:close/>
                <a:moveTo>
                  <a:pt x="358" y="769"/>
                </a:moveTo>
                <a:lnTo>
                  <a:pt x="946" y="769"/>
                </a:lnTo>
                <a:cubicBezTo>
                  <a:pt x="946" y="776"/>
                  <a:pt x="946" y="782"/>
                  <a:pt x="946" y="789"/>
                </a:cubicBezTo>
                <a:lnTo>
                  <a:pt x="358" y="789"/>
                </a:lnTo>
                <a:cubicBezTo>
                  <a:pt x="358" y="782"/>
                  <a:pt x="358" y="776"/>
                  <a:pt x="358" y="769"/>
                </a:cubicBezTo>
                <a:close/>
                <a:moveTo>
                  <a:pt x="346" y="733"/>
                </a:moveTo>
                <a:lnTo>
                  <a:pt x="952" y="733"/>
                </a:lnTo>
                <a:cubicBezTo>
                  <a:pt x="950" y="739"/>
                  <a:pt x="949" y="745"/>
                  <a:pt x="948" y="752"/>
                </a:cubicBezTo>
                <a:lnTo>
                  <a:pt x="354" y="752"/>
                </a:lnTo>
                <a:cubicBezTo>
                  <a:pt x="352" y="745"/>
                  <a:pt x="349" y="739"/>
                  <a:pt x="346" y="733"/>
                </a:cubicBezTo>
                <a:close/>
                <a:moveTo>
                  <a:pt x="974" y="709"/>
                </a:moveTo>
                <a:lnTo>
                  <a:pt x="974" y="852"/>
                </a:lnTo>
                <a:lnTo>
                  <a:pt x="327" y="852"/>
                </a:lnTo>
                <a:lnTo>
                  <a:pt x="327" y="893"/>
                </a:lnTo>
                <a:lnTo>
                  <a:pt x="988" y="893"/>
                </a:lnTo>
                <a:cubicBezTo>
                  <a:pt x="1006" y="893"/>
                  <a:pt x="1020" y="881"/>
                  <a:pt x="1020" y="866"/>
                </a:cubicBezTo>
                <a:lnTo>
                  <a:pt x="1020" y="695"/>
                </a:lnTo>
                <a:cubicBezTo>
                  <a:pt x="1020" y="680"/>
                  <a:pt x="1006" y="667"/>
                  <a:pt x="988" y="667"/>
                </a:cubicBezTo>
                <a:lnTo>
                  <a:pt x="327" y="667"/>
                </a:lnTo>
                <a:lnTo>
                  <a:pt x="327" y="709"/>
                </a:lnTo>
                <a:lnTo>
                  <a:pt x="974" y="709"/>
                </a:lnTo>
                <a:close/>
                <a:moveTo>
                  <a:pt x="334" y="282"/>
                </a:moveTo>
                <a:lnTo>
                  <a:pt x="139" y="811"/>
                </a:lnTo>
                <a:cubicBezTo>
                  <a:pt x="144" y="814"/>
                  <a:pt x="149" y="817"/>
                  <a:pt x="154" y="820"/>
                </a:cubicBezTo>
                <a:lnTo>
                  <a:pt x="353" y="281"/>
                </a:lnTo>
                <a:cubicBezTo>
                  <a:pt x="347" y="282"/>
                  <a:pt x="340" y="282"/>
                  <a:pt x="334" y="282"/>
                </a:cubicBezTo>
                <a:close/>
                <a:moveTo>
                  <a:pt x="301" y="273"/>
                </a:moveTo>
                <a:lnTo>
                  <a:pt x="107" y="798"/>
                </a:lnTo>
                <a:cubicBezTo>
                  <a:pt x="113" y="799"/>
                  <a:pt x="119" y="802"/>
                  <a:pt x="124" y="804"/>
                </a:cubicBezTo>
                <a:lnTo>
                  <a:pt x="318" y="279"/>
                </a:lnTo>
                <a:cubicBezTo>
                  <a:pt x="312" y="278"/>
                  <a:pt x="306" y="276"/>
                  <a:pt x="301" y="273"/>
                </a:cubicBezTo>
                <a:close/>
                <a:moveTo>
                  <a:pt x="273" y="251"/>
                </a:moveTo>
                <a:lnTo>
                  <a:pt x="74" y="790"/>
                </a:lnTo>
                <a:cubicBezTo>
                  <a:pt x="80" y="791"/>
                  <a:pt x="86" y="792"/>
                  <a:pt x="92" y="793"/>
                </a:cubicBezTo>
                <a:lnTo>
                  <a:pt x="287" y="265"/>
                </a:lnTo>
                <a:cubicBezTo>
                  <a:pt x="282" y="261"/>
                  <a:pt x="277" y="256"/>
                  <a:pt x="273" y="251"/>
                </a:cubicBezTo>
                <a:close/>
                <a:moveTo>
                  <a:pt x="46" y="803"/>
                </a:moveTo>
                <a:lnTo>
                  <a:pt x="170" y="848"/>
                </a:lnTo>
                <a:lnTo>
                  <a:pt x="382" y="273"/>
                </a:lnTo>
                <a:lnTo>
                  <a:pt x="418" y="286"/>
                </a:lnTo>
                <a:lnTo>
                  <a:pt x="201" y="873"/>
                </a:lnTo>
                <a:cubicBezTo>
                  <a:pt x="195" y="888"/>
                  <a:pt x="180" y="897"/>
                  <a:pt x="167" y="892"/>
                </a:cubicBezTo>
                <a:lnTo>
                  <a:pt x="20" y="838"/>
                </a:lnTo>
                <a:cubicBezTo>
                  <a:pt x="7" y="833"/>
                  <a:pt x="0" y="816"/>
                  <a:pt x="6" y="801"/>
                </a:cubicBezTo>
                <a:lnTo>
                  <a:pt x="223" y="214"/>
                </a:lnTo>
                <a:lnTo>
                  <a:pt x="258" y="227"/>
                </a:lnTo>
                <a:lnTo>
                  <a:pt x="46" y="8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158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30"/>
          <p:cNvSpPr>
            <a:spLocks noEditPoints="1"/>
          </p:cNvSpPr>
          <p:nvPr/>
        </p:nvSpPr>
        <p:spPr bwMode="auto">
          <a:xfrm>
            <a:off x="4933504" y="4328727"/>
            <a:ext cx="576089" cy="578806"/>
          </a:xfrm>
          <a:custGeom>
            <a:avLst/>
            <a:gdLst>
              <a:gd name="T0" fmla="*/ 1379 w 1470"/>
              <a:gd name="T1" fmla="*/ 652 h 1478"/>
              <a:gd name="T2" fmla="*/ 1428 w 1470"/>
              <a:gd name="T3" fmla="*/ 625 h 1478"/>
              <a:gd name="T4" fmla="*/ 1426 w 1470"/>
              <a:gd name="T5" fmla="*/ 552 h 1478"/>
              <a:gd name="T6" fmla="*/ 1359 w 1470"/>
              <a:gd name="T7" fmla="*/ 557 h 1478"/>
              <a:gd name="T8" fmla="*/ 1328 w 1470"/>
              <a:gd name="T9" fmla="*/ 516 h 1478"/>
              <a:gd name="T10" fmla="*/ 1264 w 1470"/>
              <a:gd name="T11" fmla="*/ 552 h 1478"/>
              <a:gd name="T12" fmla="*/ 1233 w 1470"/>
              <a:gd name="T13" fmla="*/ 584 h 1478"/>
              <a:gd name="T14" fmla="*/ 1199 w 1470"/>
              <a:gd name="T15" fmla="*/ 648 h 1478"/>
              <a:gd name="T16" fmla="*/ 1240 w 1470"/>
              <a:gd name="T17" fmla="*/ 678 h 1478"/>
              <a:gd name="T18" fmla="*/ 1243 w 1470"/>
              <a:gd name="T19" fmla="*/ 752 h 1478"/>
              <a:gd name="T20" fmla="*/ 1309 w 1470"/>
              <a:gd name="T21" fmla="*/ 746 h 1478"/>
              <a:gd name="T22" fmla="*/ 1340 w 1470"/>
              <a:gd name="T23" fmla="*/ 787 h 1478"/>
              <a:gd name="T24" fmla="*/ 1404 w 1470"/>
              <a:gd name="T25" fmla="*/ 751 h 1478"/>
              <a:gd name="T26" fmla="*/ 1435 w 1470"/>
              <a:gd name="T27" fmla="*/ 720 h 1478"/>
              <a:gd name="T28" fmla="*/ 1470 w 1470"/>
              <a:gd name="T29" fmla="*/ 655 h 1478"/>
              <a:gd name="T30" fmla="*/ 950 w 1470"/>
              <a:gd name="T31" fmla="*/ 732 h 1478"/>
              <a:gd name="T32" fmla="*/ 928 w 1470"/>
              <a:gd name="T33" fmla="*/ 619 h 1478"/>
              <a:gd name="T34" fmla="*/ 1057 w 1470"/>
              <a:gd name="T35" fmla="*/ 693 h 1478"/>
              <a:gd name="T36" fmla="*/ 1094 w 1470"/>
              <a:gd name="T37" fmla="*/ 610 h 1478"/>
              <a:gd name="T38" fmla="*/ 1030 w 1470"/>
              <a:gd name="T39" fmla="*/ 598 h 1478"/>
              <a:gd name="T40" fmla="*/ 985 w 1470"/>
              <a:gd name="T41" fmla="*/ 508 h 1478"/>
              <a:gd name="T42" fmla="*/ 928 w 1470"/>
              <a:gd name="T43" fmla="*/ 548 h 1478"/>
              <a:gd name="T44" fmla="*/ 870 w 1470"/>
              <a:gd name="T45" fmla="*/ 508 h 1478"/>
              <a:gd name="T46" fmla="*/ 848 w 1470"/>
              <a:gd name="T47" fmla="*/ 576 h 1478"/>
              <a:gd name="T48" fmla="*/ 767 w 1470"/>
              <a:gd name="T49" fmla="*/ 599 h 1478"/>
              <a:gd name="T50" fmla="*/ 800 w 1470"/>
              <a:gd name="T51" fmla="*/ 695 h 1478"/>
              <a:gd name="T52" fmla="*/ 768 w 1470"/>
              <a:gd name="T53" fmla="*/ 758 h 1478"/>
              <a:gd name="T54" fmla="*/ 850 w 1470"/>
              <a:gd name="T55" fmla="*/ 781 h 1478"/>
              <a:gd name="T56" fmla="*/ 877 w 1470"/>
              <a:gd name="T57" fmla="*/ 849 h 1478"/>
              <a:gd name="T58" fmla="*/ 945 w 1470"/>
              <a:gd name="T59" fmla="*/ 806 h 1478"/>
              <a:gd name="T60" fmla="*/ 996 w 1470"/>
              <a:gd name="T61" fmla="*/ 844 h 1478"/>
              <a:gd name="T62" fmla="*/ 1031 w 1470"/>
              <a:gd name="T63" fmla="*/ 756 h 1478"/>
              <a:gd name="T64" fmla="*/ 1098 w 1470"/>
              <a:gd name="T65" fmla="*/ 734 h 1478"/>
              <a:gd name="T66" fmla="*/ 465 w 1470"/>
              <a:gd name="T67" fmla="*/ 405 h 1478"/>
              <a:gd name="T68" fmla="*/ 1005 w 1470"/>
              <a:gd name="T69" fmla="*/ 271 h 1478"/>
              <a:gd name="T70" fmla="*/ 1257 w 1470"/>
              <a:gd name="T71" fmla="*/ 484 h 1478"/>
              <a:gd name="T72" fmla="*/ 1265 w 1470"/>
              <a:gd name="T73" fmla="*/ 367 h 1478"/>
              <a:gd name="T74" fmla="*/ 1366 w 1470"/>
              <a:gd name="T75" fmla="*/ 271 h 1478"/>
              <a:gd name="T76" fmla="*/ 1263 w 1470"/>
              <a:gd name="T77" fmla="*/ 172 h 1478"/>
              <a:gd name="T78" fmla="*/ 1254 w 1470"/>
              <a:gd name="T79" fmla="*/ 56 h 1478"/>
              <a:gd name="T80" fmla="*/ 1134 w 1470"/>
              <a:gd name="T81" fmla="*/ 17 h 1478"/>
              <a:gd name="T82" fmla="*/ 1050 w 1470"/>
              <a:gd name="T83" fmla="*/ 17 h 1478"/>
              <a:gd name="T84" fmla="*/ 932 w 1470"/>
              <a:gd name="T85" fmla="*/ 59 h 1478"/>
              <a:gd name="T86" fmla="*/ 924 w 1470"/>
              <a:gd name="T87" fmla="*/ 176 h 1478"/>
              <a:gd name="T88" fmla="*/ 823 w 1470"/>
              <a:gd name="T89" fmla="*/ 271 h 1478"/>
              <a:gd name="T90" fmla="*/ 925 w 1470"/>
              <a:gd name="T91" fmla="*/ 370 h 1478"/>
              <a:gd name="T92" fmla="*/ 935 w 1470"/>
              <a:gd name="T93" fmla="*/ 487 h 1478"/>
              <a:gd name="T94" fmla="*/ 1054 w 1470"/>
              <a:gd name="T95" fmla="*/ 526 h 1478"/>
              <a:gd name="T96" fmla="*/ 1139 w 1470"/>
              <a:gd name="T97" fmla="*/ 526 h 1478"/>
              <a:gd name="T98" fmla="*/ 1257 w 1470"/>
              <a:gd name="T99" fmla="*/ 484 h 1478"/>
              <a:gd name="T100" fmla="*/ 432 w 1470"/>
              <a:gd name="T101" fmla="*/ 1188 h 1478"/>
              <a:gd name="T102" fmla="*/ 0 w 1470"/>
              <a:gd name="T103" fmla="*/ 1382 h 1478"/>
              <a:gd name="T104" fmla="*/ 929 w 1470"/>
              <a:gd name="T105" fmla="*/ 1382 h 1478"/>
              <a:gd name="T106" fmla="*/ 440 w 1470"/>
              <a:gd name="T107" fmla="*/ 1070 h 1478"/>
              <a:gd name="T108" fmla="*/ 429 w 1470"/>
              <a:gd name="T109" fmla="*/ 1156 h 1478"/>
              <a:gd name="T110" fmla="*/ 523 w 1470"/>
              <a:gd name="T111" fmla="*/ 1117 h 1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70" h="1478">
                <a:moveTo>
                  <a:pt x="1334" y="696"/>
                </a:moveTo>
                <a:cubicBezTo>
                  <a:pt x="1310" y="696"/>
                  <a:pt x="1290" y="676"/>
                  <a:pt x="1290" y="652"/>
                </a:cubicBezTo>
                <a:cubicBezTo>
                  <a:pt x="1290" y="627"/>
                  <a:pt x="1310" y="607"/>
                  <a:pt x="1334" y="607"/>
                </a:cubicBezTo>
                <a:cubicBezTo>
                  <a:pt x="1359" y="607"/>
                  <a:pt x="1379" y="627"/>
                  <a:pt x="1379" y="652"/>
                </a:cubicBezTo>
                <a:cubicBezTo>
                  <a:pt x="1379" y="676"/>
                  <a:pt x="1359" y="696"/>
                  <a:pt x="1334" y="696"/>
                </a:cubicBezTo>
                <a:close/>
                <a:moveTo>
                  <a:pt x="1469" y="646"/>
                </a:moveTo>
                <a:cubicBezTo>
                  <a:pt x="1469" y="637"/>
                  <a:pt x="1462" y="630"/>
                  <a:pt x="1454" y="629"/>
                </a:cubicBezTo>
                <a:lnTo>
                  <a:pt x="1428" y="625"/>
                </a:lnTo>
                <a:cubicBezTo>
                  <a:pt x="1426" y="617"/>
                  <a:pt x="1423" y="610"/>
                  <a:pt x="1419" y="602"/>
                </a:cubicBezTo>
                <a:lnTo>
                  <a:pt x="1434" y="582"/>
                </a:lnTo>
                <a:cubicBezTo>
                  <a:pt x="1439" y="575"/>
                  <a:pt x="1439" y="565"/>
                  <a:pt x="1433" y="559"/>
                </a:cubicBezTo>
                <a:cubicBezTo>
                  <a:pt x="1430" y="556"/>
                  <a:pt x="1428" y="554"/>
                  <a:pt x="1426" y="552"/>
                </a:cubicBezTo>
                <a:cubicBezTo>
                  <a:pt x="1422" y="549"/>
                  <a:pt x="1418" y="547"/>
                  <a:pt x="1413" y="547"/>
                </a:cubicBezTo>
                <a:cubicBezTo>
                  <a:pt x="1409" y="547"/>
                  <a:pt x="1406" y="548"/>
                  <a:pt x="1402" y="551"/>
                </a:cubicBezTo>
                <a:lnTo>
                  <a:pt x="1382" y="567"/>
                </a:lnTo>
                <a:cubicBezTo>
                  <a:pt x="1375" y="562"/>
                  <a:pt x="1367" y="559"/>
                  <a:pt x="1359" y="557"/>
                </a:cubicBezTo>
                <a:lnTo>
                  <a:pt x="1355" y="532"/>
                </a:lnTo>
                <a:cubicBezTo>
                  <a:pt x="1354" y="523"/>
                  <a:pt x="1347" y="517"/>
                  <a:pt x="1338" y="516"/>
                </a:cubicBezTo>
                <a:cubicBezTo>
                  <a:pt x="1337" y="516"/>
                  <a:pt x="1335" y="516"/>
                  <a:pt x="1334" y="516"/>
                </a:cubicBezTo>
                <a:cubicBezTo>
                  <a:pt x="1332" y="516"/>
                  <a:pt x="1330" y="516"/>
                  <a:pt x="1328" y="516"/>
                </a:cubicBezTo>
                <a:cubicBezTo>
                  <a:pt x="1319" y="517"/>
                  <a:pt x="1312" y="524"/>
                  <a:pt x="1311" y="532"/>
                </a:cubicBezTo>
                <a:lnTo>
                  <a:pt x="1308" y="558"/>
                </a:lnTo>
                <a:cubicBezTo>
                  <a:pt x="1300" y="560"/>
                  <a:pt x="1292" y="563"/>
                  <a:pt x="1285" y="567"/>
                </a:cubicBezTo>
                <a:lnTo>
                  <a:pt x="1264" y="552"/>
                </a:lnTo>
                <a:cubicBezTo>
                  <a:pt x="1261" y="550"/>
                  <a:pt x="1257" y="549"/>
                  <a:pt x="1254" y="549"/>
                </a:cubicBezTo>
                <a:cubicBezTo>
                  <a:pt x="1249" y="549"/>
                  <a:pt x="1245" y="550"/>
                  <a:pt x="1241" y="553"/>
                </a:cubicBezTo>
                <a:cubicBezTo>
                  <a:pt x="1239" y="556"/>
                  <a:pt x="1236" y="558"/>
                  <a:pt x="1234" y="560"/>
                </a:cubicBezTo>
                <a:cubicBezTo>
                  <a:pt x="1228" y="567"/>
                  <a:pt x="1228" y="577"/>
                  <a:pt x="1233" y="584"/>
                </a:cubicBezTo>
                <a:lnTo>
                  <a:pt x="1249" y="604"/>
                </a:lnTo>
                <a:cubicBezTo>
                  <a:pt x="1245" y="611"/>
                  <a:pt x="1242" y="619"/>
                  <a:pt x="1240" y="627"/>
                </a:cubicBezTo>
                <a:lnTo>
                  <a:pt x="1214" y="631"/>
                </a:lnTo>
                <a:cubicBezTo>
                  <a:pt x="1206" y="632"/>
                  <a:pt x="1199" y="639"/>
                  <a:pt x="1199" y="648"/>
                </a:cubicBezTo>
                <a:cubicBezTo>
                  <a:pt x="1199" y="649"/>
                  <a:pt x="1199" y="651"/>
                  <a:pt x="1199" y="652"/>
                </a:cubicBezTo>
                <a:cubicBezTo>
                  <a:pt x="1199" y="654"/>
                  <a:pt x="1199" y="656"/>
                  <a:pt x="1199" y="658"/>
                </a:cubicBezTo>
                <a:cubicBezTo>
                  <a:pt x="1199" y="667"/>
                  <a:pt x="1206" y="674"/>
                  <a:pt x="1215" y="675"/>
                </a:cubicBezTo>
                <a:lnTo>
                  <a:pt x="1240" y="678"/>
                </a:lnTo>
                <a:cubicBezTo>
                  <a:pt x="1242" y="686"/>
                  <a:pt x="1246" y="694"/>
                  <a:pt x="1250" y="701"/>
                </a:cubicBezTo>
                <a:lnTo>
                  <a:pt x="1235" y="722"/>
                </a:lnTo>
                <a:cubicBezTo>
                  <a:pt x="1229" y="729"/>
                  <a:pt x="1230" y="739"/>
                  <a:pt x="1236" y="745"/>
                </a:cubicBezTo>
                <a:cubicBezTo>
                  <a:pt x="1238" y="747"/>
                  <a:pt x="1240" y="750"/>
                  <a:pt x="1243" y="752"/>
                </a:cubicBezTo>
                <a:cubicBezTo>
                  <a:pt x="1246" y="755"/>
                  <a:pt x="1251" y="756"/>
                  <a:pt x="1255" y="756"/>
                </a:cubicBezTo>
                <a:cubicBezTo>
                  <a:pt x="1259" y="756"/>
                  <a:pt x="1263" y="755"/>
                  <a:pt x="1266" y="753"/>
                </a:cubicBezTo>
                <a:lnTo>
                  <a:pt x="1286" y="737"/>
                </a:lnTo>
                <a:cubicBezTo>
                  <a:pt x="1294" y="741"/>
                  <a:pt x="1301" y="744"/>
                  <a:pt x="1309" y="746"/>
                </a:cubicBezTo>
                <a:lnTo>
                  <a:pt x="1313" y="772"/>
                </a:lnTo>
                <a:cubicBezTo>
                  <a:pt x="1314" y="780"/>
                  <a:pt x="1322" y="787"/>
                  <a:pt x="1331" y="787"/>
                </a:cubicBezTo>
                <a:cubicBezTo>
                  <a:pt x="1332" y="787"/>
                  <a:pt x="1333" y="787"/>
                  <a:pt x="1334" y="787"/>
                </a:cubicBezTo>
                <a:cubicBezTo>
                  <a:pt x="1336" y="787"/>
                  <a:pt x="1338" y="787"/>
                  <a:pt x="1340" y="787"/>
                </a:cubicBezTo>
                <a:cubicBezTo>
                  <a:pt x="1349" y="787"/>
                  <a:pt x="1356" y="780"/>
                  <a:pt x="1357" y="771"/>
                </a:cubicBezTo>
                <a:lnTo>
                  <a:pt x="1361" y="746"/>
                </a:lnTo>
                <a:cubicBezTo>
                  <a:pt x="1369" y="744"/>
                  <a:pt x="1376" y="740"/>
                  <a:pt x="1384" y="736"/>
                </a:cubicBezTo>
                <a:lnTo>
                  <a:pt x="1404" y="751"/>
                </a:lnTo>
                <a:cubicBezTo>
                  <a:pt x="1407" y="754"/>
                  <a:pt x="1411" y="755"/>
                  <a:pt x="1415" y="755"/>
                </a:cubicBezTo>
                <a:cubicBezTo>
                  <a:pt x="1419" y="755"/>
                  <a:pt x="1424" y="753"/>
                  <a:pt x="1427" y="750"/>
                </a:cubicBezTo>
                <a:cubicBezTo>
                  <a:pt x="1430" y="748"/>
                  <a:pt x="1432" y="746"/>
                  <a:pt x="1434" y="743"/>
                </a:cubicBezTo>
                <a:cubicBezTo>
                  <a:pt x="1440" y="737"/>
                  <a:pt x="1440" y="727"/>
                  <a:pt x="1435" y="720"/>
                </a:cubicBezTo>
                <a:lnTo>
                  <a:pt x="1419" y="700"/>
                </a:lnTo>
                <a:cubicBezTo>
                  <a:pt x="1424" y="692"/>
                  <a:pt x="1427" y="685"/>
                  <a:pt x="1429" y="677"/>
                </a:cubicBezTo>
                <a:lnTo>
                  <a:pt x="1454" y="673"/>
                </a:lnTo>
                <a:cubicBezTo>
                  <a:pt x="1463" y="672"/>
                  <a:pt x="1469" y="664"/>
                  <a:pt x="1470" y="655"/>
                </a:cubicBezTo>
                <a:cubicBezTo>
                  <a:pt x="1470" y="654"/>
                  <a:pt x="1470" y="653"/>
                  <a:pt x="1470" y="652"/>
                </a:cubicBezTo>
                <a:cubicBezTo>
                  <a:pt x="1470" y="650"/>
                  <a:pt x="1470" y="648"/>
                  <a:pt x="1469" y="646"/>
                </a:cubicBezTo>
                <a:close/>
                <a:moveTo>
                  <a:pt x="982" y="700"/>
                </a:moveTo>
                <a:cubicBezTo>
                  <a:pt x="976" y="715"/>
                  <a:pt x="965" y="726"/>
                  <a:pt x="950" y="732"/>
                </a:cubicBezTo>
                <a:cubicBezTo>
                  <a:pt x="943" y="735"/>
                  <a:pt x="936" y="737"/>
                  <a:pt x="928" y="737"/>
                </a:cubicBezTo>
                <a:cubicBezTo>
                  <a:pt x="904" y="737"/>
                  <a:pt x="883" y="722"/>
                  <a:pt x="874" y="700"/>
                </a:cubicBezTo>
                <a:cubicBezTo>
                  <a:pt x="861" y="670"/>
                  <a:pt x="876" y="636"/>
                  <a:pt x="906" y="623"/>
                </a:cubicBezTo>
                <a:cubicBezTo>
                  <a:pt x="913" y="620"/>
                  <a:pt x="920" y="619"/>
                  <a:pt x="928" y="619"/>
                </a:cubicBezTo>
                <a:cubicBezTo>
                  <a:pt x="952" y="619"/>
                  <a:pt x="973" y="633"/>
                  <a:pt x="983" y="655"/>
                </a:cubicBezTo>
                <a:cubicBezTo>
                  <a:pt x="989" y="670"/>
                  <a:pt x="988" y="686"/>
                  <a:pt x="982" y="700"/>
                </a:cubicBezTo>
                <a:close/>
                <a:moveTo>
                  <a:pt x="1090" y="713"/>
                </a:moveTo>
                <a:lnTo>
                  <a:pt x="1057" y="693"/>
                </a:lnTo>
                <a:cubicBezTo>
                  <a:pt x="1058" y="683"/>
                  <a:pt x="1058" y="671"/>
                  <a:pt x="1056" y="660"/>
                </a:cubicBezTo>
                <a:lnTo>
                  <a:pt x="1090" y="641"/>
                </a:lnTo>
                <a:cubicBezTo>
                  <a:pt x="1097" y="636"/>
                  <a:pt x="1100" y="627"/>
                  <a:pt x="1098" y="619"/>
                </a:cubicBezTo>
                <a:cubicBezTo>
                  <a:pt x="1097" y="616"/>
                  <a:pt x="1095" y="613"/>
                  <a:pt x="1094" y="610"/>
                </a:cubicBezTo>
                <a:cubicBezTo>
                  <a:pt x="1092" y="606"/>
                  <a:pt x="1090" y="601"/>
                  <a:pt x="1088" y="597"/>
                </a:cubicBezTo>
                <a:cubicBezTo>
                  <a:pt x="1085" y="591"/>
                  <a:pt x="1079" y="587"/>
                  <a:pt x="1072" y="587"/>
                </a:cubicBezTo>
                <a:cubicBezTo>
                  <a:pt x="1071" y="587"/>
                  <a:pt x="1069" y="588"/>
                  <a:pt x="1067" y="588"/>
                </a:cubicBezTo>
                <a:lnTo>
                  <a:pt x="1030" y="598"/>
                </a:lnTo>
                <a:cubicBezTo>
                  <a:pt x="1023" y="589"/>
                  <a:pt x="1015" y="582"/>
                  <a:pt x="1007" y="575"/>
                </a:cubicBezTo>
                <a:lnTo>
                  <a:pt x="1016" y="537"/>
                </a:lnTo>
                <a:cubicBezTo>
                  <a:pt x="1018" y="529"/>
                  <a:pt x="1014" y="520"/>
                  <a:pt x="1007" y="517"/>
                </a:cubicBezTo>
                <a:cubicBezTo>
                  <a:pt x="999" y="513"/>
                  <a:pt x="992" y="510"/>
                  <a:pt x="985" y="508"/>
                </a:cubicBezTo>
                <a:cubicBezTo>
                  <a:pt x="983" y="507"/>
                  <a:pt x="981" y="507"/>
                  <a:pt x="979" y="507"/>
                </a:cubicBezTo>
                <a:cubicBezTo>
                  <a:pt x="973" y="507"/>
                  <a:pt x="966" y="510"/>
                  <a:pt x="963" y="516"/>
                </a:cubicBezTo>
                <a:lnTo>
                  <a:pt x="944" y="549"/>
                </a:lnTo>
                <a:cubicBezTo>
                  <a:pt x="939" y="549"/>
                  <a:pt x="933" y="548"/>
                  <a:pt x="928" y="548"/>
                </a:cubicBezTo>
                <a:cubicBezTo>
                  <a:pt x="922" y="548"/>
                  <a:pt x="917" y="549"/>
                  <a:pt x="911" y="550"/>
                </a:cubicBezTo>
                <a:lnTo>
                  <a:pt x="891" y="516"/>
                </a:lnTo>
                <a:cubicBezTo>
                  <a:pt x="888" y="511"/>
                  <a:pt x="882" y="507"/>
                  <a:pt x="876" y="507"/>
                </a:cubicBezTo>
                <a:cubicBezTo>
                  <a:pt x="874" y="507"/>
                  <a:pt x="872" y="508"/>
                  <a:pt x="870" y="508"/>
                </a:cubicBezTo>
                <a:cubicBezTo>
                  <a:pt x="866" y="509"/>
                  <a:pt x="863" y="511"/>
                  <a:pt x="860" y="512"/>
                </a:cubicBezTo>
                <a:cubicBezTo>
                  <a:pt x="856" y="514"/>
                  <a:pt x="852" y="515"/>
                  <a:pt x="848" y="518"/>
                </a:cubicBezTo>
                <a:cubicBezTo>
                  <a:pt x="840" y="521"/>
                  <a:pt x="836" y="530"/>
                  <a:pt x="838" y="538"/>
                </a:cubicBezTo>
                <a:lnTo>
                  <a:pt x="848" y="576"/>
                </a:lnTo>
                <a:cubicBezTo>
                  <a:pt x="840" y="583"/>
                  <a:pt x="832" y="590"/>
                  <a:pt x="825" y="599"/>
                </a:cubicBezTo>
                <a:lnTo>
                  <a:pt x="788" y="590"/>
                </a:lnTo>
                <a:cubicBezTo>
                  <a:pt x="786" y="589"/>
                  <a:pt x="785" y="589"/>
                  <a:pt x="783" y="589"/>
                </a:cubicBezTo>
                <a:cubicBezTo>
                  <a:pt x="776" y="589"/>
                  <a:pt x="770" y="593"/>
                  <a:pt x="767" y="599"/>
                </a:cubicBezTo>
                <a:cubicBezTo>
                  <a:pt x="764" y="606"/>
                  <a:pt x="760" y="614"/>
                  <a:pt x="758" y="621"/>
                </a:cubicBezTo>
                <a:cubicBezTo>
                  <a:pt x="755" y="629"/>
                  <a:pt x="759" y="638"/>
                  <a:pt x="766" y="643"/>
                </a:cubicBezTo>
                <a:lnTo>
                  <a:pt x="800" y="662"/>
                </a:lnTo>
                <a:cubicBezTo>
                  <a:pt x="798" y="673"/>
                  <a:pt x="798" y="684"/>
                  <a:pt x="800" y="695"/>
                </a:cubicBezTo>
                <a:lnTo>
                  <a:pt x="767" y="715"/>
                </a:lnTo>
                <a:cubicBezTo>
                  <a:pt x="759" y="719"/>
                  <a:pt x="756" y="728"/>
                  <a:pt x="759" y="736"/>
                </a:cubicBezTo>
                <a:cubicBezTo>
                  <a:pt x="760" y="739"/>
                  <a:pt x="761" y="743"/>
                  <a:pt x="762" y="746"/>
                </a:cubicBezTo>
                <a:cubicBezTo>
                  <a:pt x="764" y="750"/>
                  <a:pt x="766" y="754"/>
                  <a:pt x="768" y="758"/>
                </a:cubicBezTo>
                <a:cubicBezTo>
                  <a:pt x="771" y="764"/>
                  <a:pt x="777" y="768"/>
                  <a:pt x="784" y="768"/>
                </a:cubicBezTo>
                <a:cubicBezTo>
                  <a:pt x="786" y="768"/>
                  <a:pt x="787" y="768"/>
                  <a:pt x="789" y="768"/>
                </a:cubicBezTo>
                <a:lnTo>
                  <a:pt x="826" y="757"/>
                </a:lnTo>
                <a:cubicBezTo>
                  <a:pt x="833" y="766"/>
                  <a:pt x="841" y="774"/>
                  <a:pt x="850" y="781"/>
                </a:cubicBezTo>
                <a:lnTo>
                  <a:pt x="840" y="818"/>
                </a:lnTo>
                <a:cubicBezTo>
                  <a:pt x="838" y="826"/>
                  <a:pt x="842" y="835"/>
                  <a:pt x="850" y="839"/>
                </a:cubicBezTo>
                <a:cubicBezTo>
                  <a:pt x="857" y="842"/>
                  <a:pt x="864" y="845"/>
                  <a:pt x="872" y="848"/>
                </a:cubicBezTo>
                <a:cubicBezTo>
                  <a:pt x="874" y="849"/>
                  <a:pt x="876" y="849"/>
                  <a:pt x="877" y="849"/>
                </a:cubicBezTo>
                <a:cubicBezTo>
                  <a:pt x="884" y="849"/>
                  <a:pt x="890" y="845"/>
                  <a:pt x="893" y="840"/>
                </a:cubicBezTo>
                <a:lnTo>
                  <a:pt x="912" y="806"/>
                </a:lnTo>
                <a:cubicBezTo>
                  <a:pt x="918" y="807"/>
                  <a:pt x="923" y="807"/>
                  <a:pt x="928" y="807"/>
                </a:cubicBezTo>
                <a:cubicBezTo>
                  <a:pt x="934" y="807"/>
                  <a:pt x="940" y="807"/>
                  <a:pt x="945" y="806"/>
                </a:cubicBezTo>
                <a:lnTo>
                  <a:pt x="965" y="839"/>
                </a:lnTo>
                <a:cubicBezTo>
                  <a:pt x="968" y="845"/>
                  <a:pt x="974" y="848"/>
                  <a:pt x="981" y="848"/>
                </a:cubicBezTo>
                <a:cubicBezTo>
                  <a:pt x="983" y="848"/>
                  <a:pt x="985" y="848"/>
                  <a:pt x="987" y="847"/>
                </a:cubicBezTo>
                <a:cubicBezTo>
                  <a:pt x="990" y="846"/>
                  <a:pt x="993" y="845"/>
                  <a:pt x="996" y="844"/>
                </a:cubicBezTo>
                <a:cubicBezTo>
                  <a:pt x="1000" y="842"/>
                  <a:pt x="1005" y="840"/>
                  <a:pt x="1009" y="838"/>
                </a:cubicBezTo>
                <a:cubicBezTo>
                  <a:pt x="1016" y="834"/>
                  <a:pt x="1020" y="825"/>
                  <a:pt x="1018" y="817"/>
                </a:cubicBezTo>
                <a:lnTo>
                  <a:pt x="1008" y="780"/>
                </a:lnTo>
                <a:cubicBezTo>
                  <a:pt x="1017" y="773"/>
                  <a:pt x="1024" y="765"/>
                  <a:pt x="1031" y="756"/>
                </a:cubicBezTo>
                <a:lnTo>
                  <a:pt x="1069" y="766"/>
                </a:lnTo>
                <a:cubicBezTo>
                  <a:pt x="1070" y="766"/>
                  <a:pt x="1072" y="766"/>
                  <a:pt x="1073" y="766"/>
                </a:cubicBezTo>
                <a:cubicBezTo>
                  <a:pt x="1080" y="766"/>
                  <a:pt x="1086" y="763"/>
                  <a:pt x="1089" y="756"/>
                </a:cubicBezTo>
                <a:cubicBezTo>
                  <a:pt x="1093" y="749"/>
                  <a:pt x="1096" y="742"/>
                  <a:pt x="1098" y="734"/>
                </a:cubicBezTo>
                <a:cubicBezTo>
                  <a:pt x="1101" y="726"/>
                  <a:pt x="1098" y="717"/>
                  <a:pt x="1090" y="713"/>
                </a:cubicBezTo>
                <a:close/>
                <a:moveTo>
                  <a:pt x="465" y="977"/>
                </a:moveTo>
                <a:cubicBezTo>
                  <a:pt x="579" y="977"/>
                  <a:pt x="671" y="819"/>
                  <a:pt x="671" y="672"/>
                </a:cubicBezTo>
                <a:cubicBezTo>
                  <a:pt x="671" y="524"/>
                  <a:pt x="579" y="405"/>
                  <a:pt x="465" y="405"/>
                </a:cubicBezTo>
                <a:cubicBezTo>
                  <a:pt x="350" y="405"/>
                  <a:pt x="258" y="524"/>
                  <a:pt x="258" y="672"/>
                </a:cubicBezTo>
                <a:cubicBezTo>
                  <a:pt x="258" y="819"/>
                  <a:pt x="350" y="977"/>
                  <a:pt x="465" y="977"/>
                </a:cubicBezTo>
                <a:close/>
                <a:moveTo>
                  <a:pt x="1094" y="360"/>
                </a:moveTo>
                <a:cubicBezTo>
                  <a:pt x="1045" y="360"/>
                  <a:pt x="1005" y="320"/>
                  <a:pt x="1005" y="271"/>
                </a:cubicBezTo>
                <a:cubicBezTo>
                  <a:pt x="1005" y="222"/>
                  <a:pt x="1045" y="182"/>
                  <a:pt x="1094" y="182"/>
                </a:cubicBezTo>
                <a:cubicBezTo>
                  <a:pt x="1143" y="182"/>
                  <a:pt x="1183" y="222"/>
                  <a:pt x="1183" y="271"/>
                </a:cubicBezTo>
                <a:cubicBezTo>
                  <a:pt x="1183" y="320"/>
                  <a:pt x="1143" y="360"/>
                  <a:pt x="1094" y="360"/>
                </a:cubicBezTo>
                <a:close/>
                <a:moveTo>
                  <a:pt x="1257" y="484"/>
                </a:moveTo>
                <a:cubicBezTo>
                  <a:pt x="1261" y="484"/>
                  <a:pt x="1265" y="482"/>
                  <a:pt x="1269" y="479"/>
                </a:cubicBezTo>
                <a:cubicBezTo>
                  <a:pt x="1282" y="468"/>
                  <a:pt x="1294" y="456"/>
                  <a:pt x="1305" y="442"/>
                </a:cubicBezTo>
                <a:cubicBezTo>
                  <a:pt x="1311" y="436"/>
                  <a:pt x="1311" y="426"/>
                  <a:pt x="1306" y="420"/>
                </a:cubicBezTo>
                <a:lnTo>
                  <a:pt x="1265" y="367"/>
                </a:lnTo>
                <a:cubicBezTo>
                  <a:pt x="1273" y="353"/>
                  <a:pt x="1280" y="337"/>
                  <a:pt x="1284" y="321"/>
                </a:cubicBezTo>
                <a:lnTo>
                  <a:pt x="1349" y="312"/>
                </a:lnTo>
                <a:cubicBezTo>
                  <a:pt x="1358" y="310"/>
                  <a:pt x="1364" y="304"/>
                  <a:pt x="1365" y="295"/>
                </a:cubicBezTo>
                <a:cubicBezTo>
                  <a:pt x="1365" y="287"/>
                  <a:pt x="1366" y="279"/>
                  <a:pt x="1366" y="271"/>
                </a:cubicBezTo>
                <a:cubicBezTo>
                  <a:pt x="1366" y="262"/>
                  <a:pt x="1365" y="253"/>
                  <a:pt x="1364" y="243"/>
                </a:cubicBezTo>
                <a:cubicBezTo>
                  <a:pt x="1363" y="234"/>
                  <a:pt x="1357" y="228"/>
                  <a:pt x="1348" y="227"/>
                </a:cubicBezTo>
                <a:lnTo>
                  <a:pt x="1283" y="218"/>
                </a:lnTo>
                <a:cubicBezTo>
                  <a:pt x="1278" y="202"/>
                  <a:pt x="1272" y="187"/>
                  <a:pt x="1263" y="172"/>
                </a:cubicBezTo>
                <a:lnTo>
                  <a:pt x="1303" y="120"/>
                </a:lnTo>
                <a:cubicBezTo>
                  <a:pt x="1308" y="113"/>
                  <a:pt x="1308" y="104"/>
                  <a:pt x="1302" y="97"/>
                </a:cubicBezTo>
                <a:cubicBezTo>
                  <a:pt x="1291" y="84"/>
                  <a:pt x="1278" y="71"/>
                  <a:pt x="1265" y="60"/>
                </a:cubicBezTo>
                <a:cubicBezTo>
                  <a:pt x="1262" y="58"/>
                  <a:pt x="1258" y="56"/>
                  <a:pt x="1254" y="56"/>
                </a:cubicBezTo>
                <a:cubicBezTo>
                  <a:pt x="1250" y="56"/>
                  <a:pt x="1246" y="58"/>
                  <a:pt x="1242" y="60"/>
                </a:cubicBezTo>
                <a:lnTo>
                  <a:pt x="1190" y="101"/>
                </a:lnTo>
                <a:cubicBezTo>
                  <a:pt x="1176" y="92"/>
                  <a:pt x="1160" y="86"/>
                  <a:pt x="1144" y="82"/>
                </a:cubicBezTo>
                <a:lnTo>
                  <a:pt x="1134" y="17"/>
                </a:lnTo>
                <a:cubicBezTo>
                  <a:pt x="1133" y="8"/>
                  <a:pt x="1126" y="2"/>
                  <a:pt x="1118" y="1"/>
                </a:cubicBezTo>
                <a:cubicBezTo>
                  <a:pt x="1110" y="0"/>
                  <a:pt x="1102" y="0"/>
                  <a:pt x="1094" y="0"/>
                </a:cubicBezTo>
                <a:cubicBezTo>
                  <a:pt x="1085" y="0"/>
                  <a:pt x="1075" y="0"/>
                  <a:pt x="1066" y="2"/>
                </a:cubicBezTo>
                <a:cubicBezTo>
                  <a:pt x="1057" y="2"/>
                  <a:pt x="1051" y="9"/>
                  <a:pt x="1050" y="17"/>
                </a:cubicBezTo>
                <a:lnTo>
                  <a:pt x="1041" y="83"/>
                </a:lnTo>
                <a:cubicBezTo>
                  <a:pt x="1025" y="87"/>
                  <a:pt x="1010" y="94"/>
                  <a:pt x="995" y="102"/>
                </a:cubicBezTo>
                <a:lnTo>
                  <a:pt x="942" y="63"/>
                </a:lnTo>
                <a:cubicBezTo>
                  <a:pt x="939" y="60"/>
                  <a:pt x="935" y="59"/>
                  <a:pt x="932" y="59"/>
                </a:cubicBezTo>
                <a:cubicBezTo>
                  <a:pt x="927" y="59"/>
                  <a:pt x="923" y="61"/>
                  <a:pt x="920" y="63"/>
                </a:cubicBezTo>
                <a:cubicBezTo>
                  <a:pt x="907" y="75"/>
                  <a:pt x="894" y="87"/>
                  <a:pt x="883" y="101"/>
                </a:cubicBezTo>
                <a:cubicBezTo>
                  <a:pt x="878" y="107"/>
                  <a:pt x="878" y="117"/>
                  <a:pt x="883" y="123"/>
                </a:cubicBezTo>
                <a:lnTo>
                  <a:pt x="924" y="176"/>
                </a:lnTo>
                <a:cubicBezTo>
                  <a:pt x="915" y="190"/>
                  <a:pt x="909" y="206"/>
                  <a:pt x="905" y="222"/>
                </a:cubicBezTo>
                <a:lnTo>
                  <a:pt x="839" y="231"/>
                </a:lnTo>
                <a:cubicBezTo>
                  <a:pt x="831" y="233"/>
                  <a:pt x="825" y="239"/>
                  <a:pt x="824" y="248"/>
                </a:cubicBezTo>
                <a:cubicBezTo>
                  <a:pt x="823" y="256"/>
                  <a:pt x="823" y="264"/>
                  <a:pt x="823" y="271"/>
                </a:cubicBezTo>
                <a:cubicBezTo>
                  <a:pt x="823" y="281"/>
                  <a:pt x="823" y="290"/>
                  <a:pt x="824" y="300"/>
                </a:cubicBezTo>
                <a:cubicBezTo>
                  <a:pt x="825" y="308"/>
                  <a:pt x="832" y="315"/>
                  <a:pt x="840" y="316"/>
                </a:cubicBezTo>
                <a:lnTo>
                  <a:pt x="906" y="324"/>
                </a:lnTo>
                <a:cubicBezTo>
                  <a:pt x="910" y="340"/>
                  <a:pt x="917" y="356"/>
                  <a:pt x="925" y="370"/>
                </a:cubicBezTo>
                <a:lnTo>
                  <a:pt x="886" y="423"/>
                </a:lnTo>
                <a:cubicBezTo>
                  <a:pt x="881" y="430"/>
                  <a:pt x="881" y="439"/>
                  <a:pt x="886" y="446"/>
                </a:cubicBezTo>
                <a:cubicBezTo>
                  <a:pt x="898" y="459"/>
                  <a:pt x="910" y="471"/>
                  <a:pt x="924" y="482"/>
                </a:cubicBezTo>
                <a:cubicBezTo>
                  <a:pt x="927" y="485"/>
                  <a:pt x="931" y="487"/>
                  <a:pt x="935" y="487"/>
                </a:cubicBezTo>
                <a:cubicBezTo>
                  <a:pt x="939" y="487"/>
                  <a:pt x="943" y="485"/>
                  <a:pt x="946" y="483"/>
                </a:cubicBezTo>
                <a:lnTo>
                  <a:pt x="998" y="442"/>
                </a:lnTo>
                <a:cubicBezTo>
                  <a:pt x="1013" y="450"/>
                  <a:pt x="1029" y="457"/>
                  <a:pt x="1045" y="461"/>
                </a:cubicBezTo>
                <a:lnTo>
                  <a:pt x="1054" y="526"/>
                </a:lnTo>
                <a:cubicBezTo>
                  <a:pt x="1055" y="535"/>
                  <a:pt x="1062" y="541"/>
                  <a:pt x="1071" y="542"/>
                </a:cubicBezTo>
                <a:cubicBezTo>
                  <a:pt x="1079" y="542"/>
                  <a:pt x="1087" y="543"/>
                  <a:pt x="1094" y="543"/>
                </a:cubicBezTo>
                <a:cubicBezTo>
                  <a:pt x="1104" y="543"/>
                  <a:pt x="1113" y="542"/>
                  <a:pt x="1123" y="541"/>
                </a:cubicBezTo>
                <a:cubicBezTo>
                  <a:pt x="1131" y="540"/>
                  <a:pt x="1138" y="534"/>
                  <a:pt x="1139" y="526"/>
                </a:cubicBezTo>
                <a:lnTo>
                  <a:pt x="1147" y="460"/>
                </a:lnTo>
                <a:cubicBezTo>
                  <a:pt x="1163" y="455"/>
                  <a:pt x="1179" y="449"/>
                  <a:pt x="1193" y="440"/>
                </a:cubicBezTo>
                <a:lnTo>
                  <a:pt x="1246" y="480"/>
                </a:lnTo>
                <a:cubicBezTo>
                  <a:pt x="1249" y="482"/>
                  <a:pt x="1253" y="484"/>
                  <a:pt x="1257" y="484"/>
                </a:cubicBezTo>
                <a:close/>
                <a:moveTo>
                  <a:pt x="656" y="1040"/>
                </a:moveTo>
                <a:lnTo>
                  <a:pt x="535" y="1423"/>
                </a:lnTo>
                <a:lnTo>
                  <a:pt x="497" y="1188"/>
                </a:lnTo>
                <a:lnTo>
                  <a:pt x="432" y="1188"/>
                </a:lnTo>
                <a:lnTo>
                  <a:pt x="394" y="1423"/>
                </a:lnTo>
                <a:lnTo>
                  <a:pt x="274" y="1040"/>
                </a:lnTo>
                <a:cubicBezTo>
                  <a:pt x="112" y="1102"/>
                  <a:pt x="0" y="1236"/>
                  <a:pt x="0" y="1377"/>
                </a:cubicBezTo>
                <a:cubicBezTo>
                  <a:pt x="0" y="1379"/>
                  <a:pt x="0" y="1380"/>
                  <a:pt x="0" y="1382"/>
                </a:cubicBezTo>
                <a:cubicBezTo>
                  <a:pt x="0" y="1383"/>
                  <a:pt x="0" y="1383"/>
                  <a:pt x="0" y="1384"/>
                </a:cubicBezTo>
                <a:cubicBezTo>
                  <a:pt x="0" y="1478"/>
                  <a:pt x="97" y="1470"/>
                  <a:pt x="465" y="1470"/>
                </a:cubicBezTo>
                <a:cubicBezTo>
                  <a:pt x="855" y="1470"/>
                  <a:pt x="929" y="1478"/>
                  <a:pt x="929" y="1384"/>
                </a:cubicBezTo>
                <a:cubicBezTo>
                  <a:pt x="929" y="1383"/>
                  <a:pt x="929" y="1383"/>
                  <a:pt x="929" y="1382"/>
                </a:cubicBezTo>
                <a:cubicBezTo>
                  <a:pt x="929" y="1380"/>
                  <a:pt x="929" y="1379"/>
                  <a:pt x="929" y="1377"/>
                </a:cubicBezTo>
                <a:cubicBezTo>
                  <a:pt x="929" y="1236"/>
                  <a:pt x="817" y="1102"/>
                  <a:pt x="656" y="1040"/>
                </a:cubicBezTo>
                <a:close/>
                <a:moveTo>
                  <a:pt x="489" y="1070"/>
                </a:moveTo>
                <a:lnTo>
                  <a:pt x="440" y="1070"/>
                </a:lnTo>
                <a:cubicBezTo>
                  <a:pt x="435" y="1070"/>
                  <a:pt x="431" y="1072"/>
                  <a:pt x="427" y="1076"/>
                </a:cubicBezTo>
                <a:lnTo>
                  <a:pt x="408" y="1095"/>
                </a:lnTo>
                <a:cubicBezTo>
                  <a:pt x="402" y="1100"/>
                  <a:pt x="401" y="1110"/>
                  <a:pt x="406" y="1117"/>
                </a:cubicBezTo>
                <a:lnTo>
                  <a:pt x="429" y="1156"/>
                </a:lnTo>
                <a:cubicBezTo>
                  <a:pt x="432" y="1162"/>
                  <a:pt x="438" y="1165"/>
                  <a:pt x="445" y="1165"/>
                </a:cubicBezTo>
                <a:lnTo>
                  <a:pt x="484" y="1165"/>
                </a:lnTo>
                <a:cubicBezTo>
                  <a:pt x="491" y="1165"/>
                  <a:pt x="497" y="1162"/>
                  <a:pt x="500" y="1156"/>
                </a:cubicBezTo>
                <a:lnTo>
                  <a:pt x="523" y="1117"/>
                </a:lnTo>
                <a:cubicBezTo>
                  <a:pt x="528" y="1110"/>
                  <a:pt x="527" y="1100"/>
                  <a:pt x="521" y="1095"/>
                </a:cubicBezTo>
                <a:lnTo>
                  <a:pt x="502" y="1076"/>
                </a:lnTo>
                <a:cubicBezTo>
                  <a:pt x="498" y="1072"/>
                  <a:pt x="494" y="1070"/>
                  <a:pt x="489" y="10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158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reeform 8"/>
          <p:cNvSpPr>
            <a:spLocks noEditPoints="1"/>
          </p:cNvSpPr>
          <p:nvPr/>
        </p:nvSpPr>
        <p:spPr bwMode="auto">
          <a:xfrm>
            <a:off x="6693640" y="4368516"/>
            <a:ext cx="492525" cy="499226"/>
          </a:xfrm>
          <a:custGeom>
            <a:avLst/>
            <a:gdLst>
              <a:gd name="T0" fmla="*/ 660 w 798"/>
              <a:gd name="T1" fmla="*/ 595 h 809"/>
              <a:gd name="T2" fmla="*/ 703 w 798"/>
              <a:gd name="T3" fmla="*/ 595 h 809"/>
              <a:gd name="T4" fmla="*/ 365 w 798"/>
              <a:gd name="T5" fmla="*/ 711 h 809"/>
              <a:gd name="T6" fmla="*/ 349 w 798"/>
              <a:gd name="T7" fmla="*/ 680 h 809"/>
              <a:gd name="T8" fmla="*/ 365 w 798"/>
              <a:gd name="T9" fmla="*/ 711 h 809"/>
              <a:gd name="T10" fmla="*/ 371 w 798"/>
              <a:gd name="T11" fmla="*/ 361 h 809"/>
              <a:gd name="T12" fmla="*/ 371 w 798"/>
              <a:gd name="T13" fmla="*/ 424 h 809"/>
              <a:gd name="T14" fmla="*/ 388 w 798"/>
              <a:gd name="T15" fmla="*/ 60 h 809"/>
              <a:gd name="T16" fmla="*/ 431 w 798"/>
              <a:gd name="T17" fmla="*/ 60 h 809"/>
              <a:gd name="T18" fmla="*/ 388 w 798"/>
              <a:gd name="T19" fmla="*/ 60 h 809"/>
              <a:gd name="T20" fmla="*/ 48 w 798"/>
              <a:gd name="T21" fmla="*/ 540 h 809"/>
              <a:gd name="T22" fmla="*/ 91 w 798"/>
              <a:gd name="T23" fmla="*/ 540 h 809"/>
              <a:gd name="T24" fmla="*/ 163 w 798"/>
              <a:gd name="T25" fmla="*/ 227 h 809"/>
              <a:gd name="T26" fmla="*/ 147 w 798"/>
              <a:gd name="T27" fmla="*/ 196 h 809"/>
              <a:gd name="T28" fmla="*/ 163 w 798"/>
              <a:gd name="T29" fmla="*/ 227 h 809"/>
              <a:gd name="T30" fmla="*/ 653 w 798"/>
              <a:gd name="T31" fmla="*/ 261 h 809"/>
              <a:gd name="T32" fmla="*/ 622 w 798"/>
              <a:gd name="T33" fmla="*/ 277 h 809"/>
              <a:gd name="T34" fmla="*/ 705 w 798"/>
              <a:gd name="T35" fmla="*/ 535 h 809"/>
              <a:gd name="T36" fmla="*/ 528 w 798"/>
              <a:gd name="T37" fmla="*/ 497 h 809"/>
              <a:gd name="T38" fmla="*/ 524 w 798"/>
              <a:gd name="T39" fmla="*/ 378 h 809"/>
              <a:gd name="T40" fmla="*/ 695 w 798"/>
              <a:gd name="T41" fmla="*/ 366 h 809"/>
              <a:gd name="T42" fmla="*/ 624 w 798"/>
              <a:gd name="T43" fmla="*/ 231 h 809"/>
              <a:gd name="T44" fmla="*/ 503 w 798"/>
              <a:gd name="T45" fmla="*/ 349 h 809"/>
              <a:gd name="T46" fmla="*/ 444 w 798"/>
              <a:gd name="T47" fmla="*/ 187 h 809"/>
              <a:gd name="T48" fmla="*/ 433 w 798"/>
              <a:gd name="T49" fmla="*/ 0 h 809"/>
              <a:gd name="T50" fmla="*/ 409 w 798"/>
              <a:gd name="T51" fmla="*/ 184 h 809"/>
              <a:gd name="T52" fmla="*/ 328 w 798"/>
              <a:gd name="T53" fmla="*/ 331 h 809"/>
              <a:gd name="T54" fmla="*/ 252 w 798"/>
              <a:gd name="T55" fmla="*/ 200 h 809"/>
              <a:gd name="T56" fmla="*/ 117 w 798"/>
              <a:gd name="T57" fmla="*/ 271 h 809"/>
              <a:gd name="T58" fmla="*/ 233 w 798"/>
              <a:gd name="T59" fmla="*/ 295 h 809"/>
              <a:gd name="T60" fmla="*/ 270 w 798"/>
              <a:gd name="T61" fmla="*/ 442 h 809"/>
              <a:gd name="T62" fmla="*/ 169 w 798"/>
              <a:gd name="T63" fmla="*/ 520 h 809"/>
              <a:gd name="T64" fmla="*/ 0 w 798"/>
              <a:gd name="T65" fmla="*/ 574 h 809"/>
              <a:gd name="T66" fmla="*/ 187 w 798"/>
              <a:gd name="T67" fmla="*/ 574 h 809"/>
              <a:gd name="T68" fmla="*/ 287 w 798"/>
              <a:gd name="T69" fmla="*/ 508 h 809"/>
              <a:gd name="T70" fmla="*/ 368 w 798"/>
              <a:gd name="T71" fmla="*/ 647 h 809"/>
              <a:gd name="T72" fmla="*/ 315 w 798"/>
              <a:gd name="T73" fmla="*/ 757 h 809"/>
              <a:gd name="T74" fmla="*/ 450 w 798"/>
              <a:gd name="T75" fmla="*/ 686 h 809"/>
              <a:gd name="T76" fmla="*/ 408 w 798"/>
              <a:gd name="T77" fmla="*/ 577 h 809"/>
              <a:gd name="T78" fmla="*/ 619 w 798"/>
              <a:gd name="T79" fmla="*/ 591 h 809"/>
              <a:gd name="T80" fmla="*/ 705 w 798"/>
              <a:gd name="T81" fmla="*/ 723 h 809"/>
              <a:gd name="T82" fmla="*/ 705 w 798"/>
              <a:gd name="T83" fmla="*/ 53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98" h="809">
                <a:moveTo>
                  <a:pt x="681" y="616"/>
                </a:moveTo>
                <a:cubicBezTo>
                  <a:pt x="669" y="616"/>
                  <a:pt x="660" y="607"/>
                  <a:pt x="660" y="595"/>
                </a:cubicBezTo>
                <a:cubicBezTo>
                  <a:pt x="660" y="583"/>
                  <a:pt x="669" y="573"/>
                  <a:pt x="681" y="573"/>
                </a:cubicBezTo>
                <a:cubicBezTo>
                  <a:pt x="693" y="573"/>
                  <a:pt x="703" y="583"/>
                  <a:pt x="703" y="595"/>
                </a:cubicBezTo>
                <a:cubicBezTo>
                  <a:pt x="703" y="607"/>
                  <a:pt x="693" y="616"/>
                  <a:pt x="681" y="616"/>
                </a:cubicBezTo>
                <a:close/>
                <a:moveTo>
                  <a:pt x="365" y="711"/>
                </a:moveTo>
                <a:cubicBezTo>
                  <a:pt x="357" y="716"/>
                  <a:pt x="346" y="712"/>
                  <a:pt x="342" y="704"/>
                </a:cubicBezTo>
                <a:cubicBezTo>
                  <a:pt x="337" y="695"/>
                  <a:pt x="340" y="685"/>
                  <a:pt x="349" y="680"/>
                </a:cubicBezTo>
                <a:cubicBezTo>
                  <a:pt x="358" y="676"/>
                  <a:pt x="368" y="679"/>
                  <a:pt x="373" y="687"/>
                </a:cubicBezTo>
                <a:cubicBezTo>
                  <a:pt x="377" y="696"/>
                  <a:pt x="374" y="707"/>
                  <a:pt x="365" y="711"/>
                </a:cubicBezTo>
                <a:close/>
                <a:moveTo>
                  <a:pt x="340" y="392"/>
                </a:moveTo>
                <a:cubicBezTo>
                  <a:pt x="340" y="375"/>
                  <a:pt x="354" y="361"/>
                  <a:pt x="371" y="361"/>
                </a:cubicBezTo>
                <a:cubicBezTo>
                  <a:pt x="388" y="361"/>
                  <a:pt x="402" y="375"/>
                  <a:pt x="402" y="392"/>
                </a:cubicBezTo>
                <a:cubicBezTo>
                  <a:pt x="402" y="410"/>
                  <a:pt x="388" y="424"/>
                  <a:pt x="371" y="424"/>
                </a:cubicBezTo>
                <a:cubicBezTo>
                  <a:pt x="354" y="424"/>
                  <a:pt x="340" y="410"/>
                  <a:pt x="340" y="392"/>
                </a:cubicBezTo>
                <a:close/>
                <a:moveTo>
                  <a:pt x="388" y="60"/>
                </a:moveTo>
                <a:cubicBezTo>
                  <a:pt x="388" y="48"/>
                  <a:pt x="397" y="38"/>
                  <a:pt x="409" y="38"/>
                </a:cubicBezTo>
                <a:cubicBezTo>
                  <a:pt x="421" y="38"/>
                  <a:pt x="431" y="48"/>
                  <a:pt x="431" y="60"/>
                </a:cubicBezTo>
                <a:cubicBezTo>
                  <a:pt x="431" y="72"/>
                  <a:pt x="421" y="82"/>
                  <a:pt x="409" y="82"/>
                </a:cubicBezTo>
                <a:cubicBezTo>
                  <a:pt x="397" y="82"/>
                  <a:pt x="388" y="72"/>
                  <a:pt x="388" y="60"/>
                </a:cubicBezTo>
                <a:close/>
                <a:moveTo>
                  <a:pt x="70" y="562"/>
                </a:moveTo>
                <a:cubicBezTo>
                  <a:pt x="58" y="562"/>
                  <a:pt x="48" y="552"/>
                  <a:pt x="48" y="540"/>
                </a:cubicBezTo>
                <a:cubicBezTo>
                  <a:pt x="48" y="528"/>
                  <a:pt x="58" y="519"/>
                  <a:pt x="70" y="519"/>
                </a:cubicBezTo>
                <a:cubicBezTo>
                  <a:pt x="82" y="519"/>
                  <a:pt x="91" y="528"/>
                  <a:pt x="91" y="540"/>
                </a:cubicBezTo>
                <a:cubicBezTo>
                  <a:pt x="91" y="552"/>
                  <a:pt x="82" y="562"/>
                  <a:pt x="70" y="562"/>
                </a:cubicBezTo>
                <a:close/>
                <a:moveTo>
                  <a:pt x="163" y="227"/>
                </a:moveTo>
                <a:cubicBezTo>
                  <a:pt x="155" y="232"/>
                  <a:pt x="144" y="229"/>
                  <a:pt x="140" y="220"/>
                </a:cubicBezTo>
                <a:cubicBezTo>
                  <a:pt x="135" y="211"/>
                  <a:pt x="139" y="201"/>
                  <a:pt x="147" y="196"/>
                </a:cubicBezTo>
                <a:cubicBezTo>
                  <a:pt x="156" y="192"/>
                  <a:pt x="166" y="195"/>
                  <a:pt x="171" y="204"/>
                </a:cubicBezTo>
                <a:cubicBezTo>
                  <a:pt x="175" y="212"/>
                  <a:pt x="172" y="223"/>
                  <a:pt x="163" y="227"/>
                </a:cubicBezTo>
                <a:close/>
                <a:moveTo>
                  <a:pt x="630" y="253"/>
                </a:moveTo>
                <a:cubicBezTo>
                  <a:pt x="638" y="249"/>
                  <a:pt x="649" y="252"/>
                  <a:pt x="653" y="261"/>
                </a:cubicBezTo>
                <a:cubicBezTo>
                  <a:pt x="658" y="269"/>
                  <a:pt x="654" y="280"/>
                  <a:pt x="646" y="284"/>
                </a:cubicBezTo>
                <a:cubicBezTo>
                  <a:pt x="637" y="289"/>
                  <a:pt x="627" y="286"/>
                  <a:pt x="622" y="277"/>
                </a:cubicBezTo>
                <a:cubicBezTo>
                  <a:pt x="618" y="268"/>
                  <a:pt x="621" y="258"/>
                  <a:pt x="630" y="253"/>
                </a:cubicBezTo>
                <a:close/>
                <a:moveTo>
                  <a:pt x="705" y="535"/>
                </a:moveTo>
                <a:cubicBezTo>
                  <a:pt x="679" y="535"/>
                  <a:pt x="656" y="546"/>
                  <a:pt x="639" y="562"/>
                </a:cubicBezTo>
                <a:lnTo>
                  <a:pt x="528" y="497"/>
                </a:lnTo>
                <a:cubicBezTo>
                  <a:pt x="535" y="480"/>
                  <a:pt x="540" y="461"/>
                  <a:pt x="540" y="442"/>
                </a:cubicBezTo>
                <a:cubicBezTo>
                  <a:pt x="540" y="419"/>
                  <a:pt x="534" y="397"/>
                  <a:pt x="524" y="378"/>
                </a:cubicBezTo>
                <a:lnTo>
                  <a:pt x="598" y="344"/>
                </a:lnTo>
                <a:cubicBezTo>
                  <a:pt x="621" y="374"/>
                  <a:pt x="661" y="384"/>
                  <a:pt x="695" y="366"/>
                </a:cubicBezTo>
                <a:cubicBezTo>
                  <a:pt x="732" y="347"/>
                  <a:pt x="746" y="300"/>
                  <a:pt x="727" y="263"/>
                </a:cubicBezTo>
                <a:cubicBezTo>
                  <a:pt x="707" y="226"/>
                  <a:pt x="661" y="211"/>
                  <a:pt x="624" y="231"/>
                </a:cubicBezTo>
                <a:cubicBezTo>
                  <a:pt x="593" y="247"/>
                  <a:pt x="579" y="280"/>
                  <a:pt x="584" y="312"/>
                </a:cubicBezTo>
                <a:lnTo>
                  <a:pt x="503" y="349"/>
                </a:lnTo>
                <a:cubicBezTo>
                  <a:pt x="485" y="331"/>
                  <a:pt x="462" y="317"/>
                  <a:pt x="437" y="311"/>
                </a:cubicBezTo>
                <a:lnTo>
                  <a:pt x="444" y="187"/>
                </a:lnTo>
                <a:cubicBezTo>
                  <a:pt x="490" y="181"/>
                  <a:pt x="526" y="142"/>
                  <a:pt x="526" y="94"/>
                </a:cubicBezTo>
                <a:cubicBezTo>
                  <a:pt x="526" y="42"/>
                  <a:pt x="484" y="0"/>
                  <a:pt x="433" y="0"/>
                </a:cubicBezTo>
                <a:cubicBezTo>
                  <a:pt x="381" y="0"/>
                  <a:pt x="339" y="42"/>
                  <a:pt x="339" y="94"/>
                </a:cubicBezTo>
                <a:cubicBezTo>
                  <a:pt x="339" y="138"/>
                  <a:pt x="369" y="174"/>
                  <a:pt x="409" y="184"/>
                </a:cubicBezTo>
                <a:lnTo>
                  <a:pt x="402" y="307"/>
                </a:lnTo>
                <a:cubicBezTo>
                  <a:pt x="374" y="308"/>
                  <a:pt x="349" y="316"/>
                  <a:pt x="328" y="331"/>
                </a:cubicBezTo>
                <a:lnTo>
                  <a:pt x="254" y="267"/>
                </a:lnTo>
                <a:cubicBezTo>
                  <a:pt x="263" y="246"/>
                  <a:pt x="263" y="222"/>
                  <a:pt x="252" y="200"/>
                </a:cubicBezTo>
                <a:cubicBezTo>
                  <a:pt x="232" y="163"/>
                  <a:pt x="186" y="148"/>
                  <a:pt x="149" y="168"/>
                </a:cubicBezTo>
                <a:cubicBezTo>
                  <a:pt x="112" y="187"/>
                  <a:pt x="97" y="234"/>
                  <a:pt x="117" y="271"/>
                </a:cubicBezTo>
                <a:cubicBezTo>
                  <a:pt x="136" y="308"/>
                  <a:pt x="183" y="323"/>
                  <a:pt x="220" y="303"/>
                </a:cubicBezTo>
                <a:cubicBezTo>
                  <a:pt x="224" y="301"/>
                  <a:pt x="229" y="298"/>
                  <a:pt x="233" y="295"/>
                </a:cubicBezTo>
                <a:lnTo>
                  <a:pt x="302" y="355"/>
                </a:lnTo>
                <a:cubicBezTo>
                  <a:pt x="282" y="378"/>
                  <a:pt x="270" y="409"/>
                  <a:pt x="270" y="442"/>
                </a:cubicBezTo>
                <a:cubicBezTo>
                  <a:pt x="270" y="453"/>
                  <a:pt x="272" y="465"/>
                  <a:pt x="274" y="475"/>
                </a:cubicBezTo>
                <a:lnTo>
                  <a:pt x="169" y="520"/>
                </a:lnTo>
                <a:cubicBezTo>
                  <a:pt x="152" y="496"/>
                  <a:pt x="124" y="481"/>
                  <a:pt x="93" y="481"/>
                </a:cubicBezTo>
                <a:cubicBezTo>
                  <a:pt x="41" y="481"/>
                  <a:pt x="0" y="523"/>
                  <a:pt x="0" y="574"/>
                </a:cubicBezTo>
                <a:cubicBezTo>
                  <a:pt x="0" y="626"/>
                  <a:pt x="41" y="668"/>
                  <a:pt x="93" y="668"/>
                </a:cubicBezTo>
                <a:cubicBezTo>
                  <a:pt x="145" y="668"/>
                  <a:pt x="187" y="626"/>
                  <a:pt x="187" y="574"/>
                </a:cubicBezTo>
                <a:cubicBezTo>
                  <a:pt x="187" y="566"/>
                  <a:pt x="185" y="559"/>
                  <a:pt x="184" y="551"/>
                </a:cubicBezTo>
                <a:lnTo>
                  <a:pt x="287" y="508"/>
                </a:lnTo>
                <a:cubicBezTo>
                  <a:pt x="305" y="540"/>
                  <a:pt x="336" y="564"/>
                  <a:pt x="373" y="573"/>
                </a:cubicBezTo>
                <a:lnTo>
                  <a:pt x="368" y="647"/>
                </a:lnTo>
                <a:cubicBezTo>
                  <a:pt x="361" y="648"/>
                  <a:pt x="354" y="650"/>
                  <a:pt x="347" y="654"/>
                </a:cubicBezTo>
                <a:cubicBezTo>
                  <a:pt x="310" y="673"/>
                  <a:pt x="296" y="720"/>
                  <a:pt x="315" y="757"/>
                </a:cubicBezTo>
                <a:cubicBezTo>
                  <a:pt x="335" y="794"/>
                  <a:pt x="381" y="809"/>
                  <a:pt x="418" y="789"/>
                </a:cubicBezTo>
                <a:cubicBezTo>
                  <a:pt x="456" y="769"/>
                  <a:pt x="470" y="723"/>
                  <a:pt x="450" y="686"/>
                </a:cubicBezTo>
                <a:cubicBezTo>
                  <a:pt x="440" y="666"/>
                  <a:pt x="422" y="653"/>
                  <a:pt x="403" y="648"/>
                </a:cubicBezTo>
                <a:lnTo>
                  <a:pt x="408" y="577"/>
                </a:lnTo>
                <a:cubicBezTo>
                  <a:pt x="449" y="576"/>
                  <a:pt x="485" y="556"/>
                  <a:pt x="509" y="527"/>
                </a:cubicBezTo>
                <a:lnTo>
                  <a:pt x="619" y="591"/>
                </a:lnTo>
                <a:cubicBezTo>
                  <a:pt x="614" y="603"/>
                  <a:pt x="611" y="616"/>
                  <a:pt x="611" y="629"/>
                </a:cubicBezTo>
                <a:cubicBezTo>
                  <a:pt x="611" y="681"/>
                  <a:pt x="653" y="723"/>
                  <a:pt x="705" y="723"/>
                </a:cubicBezTo>
                <a:cubicBezTo>
                  <a:pt x="756" y="723"/>
                  <a:pt x="798" y="681"/>
                  <a:pt x="798" y="629"/>
                </a:cubicBezTo>
                <a:cubicBezTo>
                  <a:pt x="798" y="577"/>
                  <a:pt x="756" y="535"/>
                  <a:pt x="705" y="5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158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8078448" y="2503585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8078448" y="2908077"/>
            <a:ext cx="2338080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660">
              <a:spcBef>
                <a:spcPct val="20000"/>
              </a:spcBef>
              <a:defRPr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2836060" y="4401179"/>
            <a:ext cx="127749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1775473" y="4829159"/>
            <a:ext cx="2338080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r" defTabSz="1216660">
              <a:spcBef>
                <a:spcPct val="20000"/>
              </a:spcBef>
              <a:defRPr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2836060" y="2480097"/>
            <a:ext cx="127749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1775473" y="2908077"/>
            <a:ext cx="2338080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r" defTabSz="1216660">
              <a:spcBef>
                <a:spcPct val="20000"/>
              </a:spcBef>
              <a:defRPr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8078448" y="4397296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13"/>
          <p:cNvSpPr txBox="1"/>
          <p:nvPr/>
        </p:nvSpPr>
        <p:spPr>
          <a:xfrm>
            <a:off x="8078448" y="4801788"/>
            <a:ext cx="2338080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660">
              <a:spcBef>
                <a:spcPct val="20000"/>
              </a:spcBef>
              <a:defRPr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26" name="TextBox 5"/>
          <p:cNvSpPr txBox="1"/>
          <p:nvPr/>
        </p:nvSpPr>
        <p:spPr>
          <a:xfrm>
            <a:off x="69112" y="118667"/>
            <a:ext cx="3081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本年工作回顾</a:t>
            </a:r>
            <a:endParaRPr lang="zh-CN" altLang="en-US" sz="28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 flipV="1">
            <a:off x="7104884" y="4159385"/>
            <a:ext cx="673869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7106772" y="4159385"/>
            <a:ext cx="0" cy="1016654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024355" y="523618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024355" y="5530758"/>
            <a:ext cx="213517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en-GB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Hexagon 11"/>
          <p:cNvSpPr/>
          <p:nvPr/>
        </p:nvSpPr>
        <p:spPr>
          <a:xfrm rot="16200000">
            <a:off x="6975051" y="2317178"/>
            <a:ext cx="1607404" cy="1385693"/>
          </a:xfrm>
          <a:prstGeom prst="hexagon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64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Freeform 12"/>
          <p:cNvSpPr>
            <a:spLocks noEditPoints="1"/>
          </p:cNvSpPr>
          <p:nvPr/>
        </p:nvSpPr>
        <p:spPr bwMode="auto">
          <a:xfrm>
            <a:off x="7535173" y="2735883"/>
            <a:ext cx="485831" cy="549453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Hexagon 14"/>
          <p:cNvSpPr/>
          <p:nvPr/>
        </p:nvSpPr>
        <p:spPr>
          <a:xfrm rot="16200000">
            <a:off x="5899975" y="2380487"/>
            <a:ext cx="1207666" cy="1041092"/>
          </a:xfrm>
          <a:prstGeom prst="hexagon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64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Freeform 15"/>
          <p:cNvSpPr>
            <a:spLocks noEditPoints="1"/>
          </p:cNvSpPr>
          <p:nvPr/>
        </p:nvSpPr>
        <p:spPr bwMode="auto">
          <a:xfrm>
            <a:off x="6309881" y="2688252"/>
            <a:ext cx="387853" cy="425562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Hexagon 17"/>
          <p:cNvSpPr/>
          <p:nvPr/>
        </p:nvSpPr>
        <p:spPr>
          <a:xfrm rot="16200000">
            <a:off x="7828055" y="3638840"/>
            <a:ext cx="1207666" cy="1041092"/>
          </a:xfrm>
          <a:prstGeom prst="hexagon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64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Freeform 18"/>
          <p:cNvSpPr>
            <a:spLocks noEditPoints="1"/>
          </p:cNvSpPr>
          <p:nvPr/>
        </p:nvSpPr>
        <p:spPr bwMode="auto">
          <a:xfrm>
            <a:off x="8242191" y="3957182"/>
            <a:ext cx="379234" cy="402935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Hexagon 20"/>
          <p:cNvSpPr/>
          <p:nvPr/>
        </p:nvSpPr>
        <p:spPr>
          <a:xfrm rot="16200000">
            <a:off x="5113038" y="3357444"/>
            <a:ext cx="1461276" cy="1259722"/>
          </a:xfrm>
          <a:prstGeom prst="hexagon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64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Freeform 21"/>
          <p:cNvSpPr>
            <a:spLocks noEditPoints="1"/>
          </p:cNvSpPr>
          <p:nvPr/>
        </p:nvSpPr>
        <p:spPr bwMode="auto">
          <a:xfrm>
            <a:off x="5562856" y="3708806"/>
            <a:ext cx="561641" cy="454093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Hexagon 23"/>
          <p:cNvSpPr/>
          <p:nvPr/>
        </p:nvSpPr>
        <p:spPr>
          <a:xfrm rot="16200000">
            <a:off x="4233944" y="3689472"/>
            <a:ext cx="998072" cy="860407"/>
          </a:xfrm>
          <a:prstGeom prst="hexagon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40000">
                <a:schemeClr val="bg1">
                  <a:alpha val="0"/>
                </a:schemeClr>
              </a:gs>
              <a:gs pos="0">
                <a:schemeClr val="bg1">
                  <a:alpha val="64000"/>
                </a:schemeClr>
              </a:gs>
            </a:gsLst>
            <a:lin ang="2700000" scaled="0"/>
          </a:gradFill>
          <a:ln w="9525">
            <a:gradFill>
              <a:gsLst>
                <a:gs pos="39700">
                  <a:srgbClr val="FFFFFF">
                    <a:lumMod val="99000"/>
                    <a:alpha val="0"/>
                  </a:srgbClr>
                </a:gs>
                <a:gs pos="0">
                  <a:schemeClr val="bg1">
                    <a:alpha val="6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Freeform 24"/>
          <p:cNvSpPr>
            <a:spLocks noEditPoints="1"/>
          </p:cNvSpPr>
          <p:nvPr/>
        </p:nvSpPr>
        <p:spPr bwMode="auto">
          <a:xfrm>
            <a:off x="4551558" y="3938317"/>
            <a:ext cx="364509" cy="362715"/>
          </a:xfrm>
          <a:custGeom>
            <a:avLst/>
            <a:gdLst>
              <a:gd name="T0" fmla="*/ 6 w 94"/>
              <a:gd name="T1" fmla="*/ 28 h 94"/>
              <a:gd name="T2" fmla="*/ 32 w 94"/>
              <a:gd name="T3" fmla="*/ 4 h 94"/>
              <a:gd name="T4" fmla="*/ 67 w 94"/>
              <a:gd name="T5" fmla="*/ 6 h 94"/>
              <a:gd name="T6" fmla="*/ 90 w 94"/>
              <a:gd name="T7" fmla="*/ 32 h 94"/>
              <a:gd name="T8" fmla="*/ 88 w 94"/>
              <a:gd name="T9" fmla="*/ 67 h 94"/>
              <a:gd name="T10" fmla="*/ 88 w 94"/>
              <a:gd name="T11" fmla="*/ 67 h 94"/>
              <a:gd name="T12" fmla="*/ 62 w 94"/>
              <a:gd name="T13" fmla="*/ 90 h 94"/>
              <a:gd name="T14" fmla="*/ 27 w 94"/>
              <a:gd name="T15" fmla="*/ 89 h 94"/>
              <a:gd name="T16" fmla="*/ 27 w 94"/>
              <a:gd name="T17" fmla="*/ 89 h 94"/>
              <a:gd name="T18" fmla="*/ 4 w 94"/>
              <a:gd name="T19" fmla="*/ 62 h 94"/>
              <a:gd name="T20" fmla="*/ 6 w 94"/>
              <a:gd name="T21" fmla="*/ 28 h 94"/>
              <a:gd name="T22" fmla="*/ 6 w 94"/>
              <a:gd name="T23" fmla="*/ 28 h 94"/>
              <a:gd name="T24" fmla="*/ 20 w 94"/>
              <a:gd name="T25" fmla="*/ 27 h 94"/>
              <a:gd name="T26" fmla="*/ 16 w 94"/>
              <a:gd name="T27" fmla="*/ 32 h 94"/>
              <a:gd name="T28" fmla="*/ 16 w 94"/>
              <a:gd name="T29" fmla="*/ 32 h 94"/>
              <a:gd name="T30" fmla="*/ 15 w 94"/>
              <a:gd name="T31" fmla="*/ 35 h 94"/>
              <a:gd name="T32" fmla="*/ 36 w 94"/>
              <a:gd name="T33" fmla="*/ 37 h 94"/>
              <a:gd name="T34" fmla="*/ 34 w 94"/>
              <a:gd name="T35" fmla="*/ 40 h 94"/>
              <a:gd name="T36" fmla="*/ 32 w 94"/>
              <a:gd name="T37" fmla="*/ 45 h 94"/>
              <a:gd name="T38" fmla="*/ 13 w 94"/>
              <a:gd name="T39" fmla="*/ 53 h 94"/>
              <a:gd name="T40" fmla="*/ 15 w 94"/>
              <a:gd name="T41" fmla="*/ 59 h 94"/>
              <a:gd name="T42" fmla="*/ 15 w 94"/>
              <a:gd name="T43" fmla="*/ 59 h 94"/>
              <a:gd name="T44" fmla="*/ 16 w 94"/>
              <a:gd name="T45" fmla="*/ 60 h 94"/>
              <a:gd name="T46" fmla="*/ 29 w 94"/>
              <a:gd name="T47" fmla="*/ 54 h 94"/>
              <a:gd name="T48" fmla="*/ 26 w 94"/>
              <a:gd name="T49" fmla="*/ 74 h 94"/>
              <a:gd name="T50" fmla="*/ 32 w 94"/>
              <a:gd name="T51" fmla="*/ 78 h 94"/>
              <a:gd name="T52" fmla="*/ 32 w 94"/>
              <a:gd name="T53" fmla="*/ 78 h 94"/>
              <a:gd name="T54" fmla="*/ 33 w 94"/>
              <a:gd name="T55" fmla="*/ 79 h 94"/>
              <a:gd name="T56" fmla="*/ 34 w 94"/>
              <a:gd name="T57" fmla="*/ 78 h 94"/>
              <a:gd name="T58" fmla="*/ 36 w 94"/>
              <a:gd name="T59" fmla="*/ 55 h 94"/>
              <a:gd name="T60" fmla="*/ 48 w 94"/>
              <a:gd name="T61" fmla="*/ 67 h 94"/>
              <a:gd name="T62" fmla="*/ 60 w 94"/>
              <a:gd name="T63" fmla="*/ 79 h 94"/>
              <a:gd name="T64" fmla="*/ 65 w 94"/>
              <a:gd name="T65" fmla="*/ 77 h 94"/>
              <a:gd name="T66" fmla="*/ 66 w 94"/>
              <a:gd name="T67" fmla="*/ 74 h 94"/>
              <a:gd name="T68" fmla="*/ 54 w 94"/>
              <a:gd name="T69" fmla="*/ 62 h 94"/>
              <a:gd name="T70" fmla="*/ 39 w 94"/>
              <a:gd name="T71" fmla="*/ 48 h 94"/>
              <a:gd name="T72" fmla="*/ 41 w 94"/>
              <a:gd name="T73" fmla="*/ 43 h 94"/>
              <a:gd name="T74" fmla="*/ 43 w 94"/>
              <a:gd name="T75" fmla="*/ 39 h 94"/>
              <a:gd name="T76" fmla="*/ 49 w 94"/>
              <a:gd name="T77" fmla="*/ 42 h 94"/>
              <a:gd name="T78" fmla="*/ 77 w 94"/>
              <a:gd name="T79" fmla="*/ 64 h 94"/>
              <a:gd name="T80" fmla="*/ 78 w 94"/>
              <a:gd name="T81" fmla="*/ 62 h 94"/>
              <a:gd name="T82" fmla="*/ 78 w 94"/>
              <a:gd name="T83" fmla="*/ 62 h 94"/>
              <a:gd name="T84" fmla="*/ 80 w 94"/>
              <a:gd name="T85" fmla="*/ 56 h 94"/>
              <a:gd name="T86" fmla="*/ 53 w 94"/>
              <a:gd name="T87" fmla="*/ 35 h 94"/>
              <a:gd name="T88" fmla="*/ 47 w 94"/>
              <a:gd name="T89" fmla="*/ 32 h 94"/>
              <a:gd name="T90" fmla="*/ 50 w 94"/>
              <a:gd name="T91" fmla="*/ 28 h 94"/>
              <a:gd name="T92" fmla="*/ 56 w 94"/>
              <a:gd name="T93" fmla="*/ 30 h 94"/>
              <a:gd name="T94" fmla="*/ 74 w 94"/>
              <a:gd name="T95" fmla="*/ 28 h 94"/>
              <a:gd name="T96" fmla="*/ 71 w 94"/>
              <a:gd name="T97" fmla="*/ 23 h 94"/>
              <a:gd name="T98" fmla="*/ 70 w 94"/>
              <a:gd name="T99" fmla="*/ 22 h 94"/>
              <a:gd name="T100" fmla="*/ 58 w 94"/>
              <a:gd name="T101" fmla="*/ 23 h 94"/>
              <a:gd name="T102" fmla="*/ 55 w 94"/>
              <a:gd name="T103" fmla="*/ 22 h 94"/>
              <a:gd name="T104" fmla="*/ 62 w 94"/>
              <a:gd name="T105" fmla="*/ 16 h 94"/>
              <a:gd name="T106" fmla="*/ 53 w 94"/>
              <a:gd name="T107" fmla="*/ 14 h 94"/>
              <a:gd name="T108" fmla="*/ 49 w 94"/>
              <a:gd name="T109" fmla="*/ 18 h 94"/>
              <a:gd name="T110" fmla="*/ 43 w 94"/>
              <a:gd name="T111" fmla="*/ 13 h 94"/>
              <a:gd name="T112" fmla="*/ 37 w 94"/>
              <a:gd name="T113" fmla="*/ 15 h 94"/>
              <a:gd name="T114" fmla="*/ 35 w 94"/>
              <a:gd name="T115" fmla="*/ 16 h 94"/>
              <a:gd name="T116" fmla="*/ 44 w 94"/>
              <a:gd name="T117" fmla="*/ 24 h 94"/>
              <a:gd name="T118" fmla="*/ 40 w 94"/>
              <a:gd name="T119" fmla="*/ 30 h 94"/>
              <a:gd name="T120" fmla="*/ 20 w 94"/>
              <a:gd name="T121" fmla="*/ 27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4" h="94">
                <a:moveTo>
                  <a:pt x="6" y="28"/>
                </a:moveTo>
                <a:cubicBezTo>
                  <a:pt x="11" y="16"/>
                  <a:pt x="21" y="8"/>
                  <a:pt x="32" y="4"/>
                </a:cubicBezTo>
                <a:cubicBezTo>
                  <a:pt x="43" y="0"/>
                  <a:pt x="56" y="1"/>
                  <a:pt x="67" y="6"/>
                </a:cubicBezTo>
                <a:cubicBezTo>
                  <a:pt x="78" y="12"/>
                  <a:pt x="86" y="21"/>
                  <a:pt x="90" y="32"/>
                </a:cubicBezTo>
                <a:cubicBezTo>
                  <a:pt x="94" y="43"/>
                  <a:pt x="94" y="56"/>
                  <a:pt x="88" y="67"/>
                </a:cubicBezTo>
                <a:cubicBezTo>
                  <a:pt x="88" y="67"/>
                  <a:pt x="88" y="67"/>
                  <a:pt x="88" y="67"/>
                </a:cubicBezTo>
                <a:cubicBezTo>
                  <a:pt x="83" y="78"/>
                  <a:pt x="73" y="87"/>
                  <a:pt x="62" y="90"/>
                </a:cubicBezTo>
                <a:cubicBezTo>
                  <a:pt x="51" y="94"/>
                  <a:pt x="39" y="94"/>
                  <a:pt x="27" y="89"/>
                </a:cubicBezTo>
                <a:cubicBezTo>
                  <a:pt x="27" y="89"/>
                  <a:pt x="27" y="89"/>
                  <a:pt x="27" y="89"/>
                </a:cubicBezTo>
                <a:cubicBezTo>
                  <a:pt x="16" y="83"/>
                  <a:pt x="8" y="73"/>
                  <a:pt x="4" y="62"/>
                </a:cubicBezTo>
                <a:cubicBezTo>
                  <a:pt x="0" y="51"/>
                  <a:pt x="1" y="39"/>
                  <a:pt x="6" y="28"/>
                </a:cubicBezTo>
                <a:cubicBezTo>
                  <a:pt x="6" y="28"/>
                  <a:pt x="6" y="28"/>
                  <a:pt x="6" y="28"/>
                </a:cubicBezTo>
                <a:close/>
                <a:moveTo>
                  <a:pt x="20" y="27"/>
                </a:moveTo>
                <a:cubicBezTo>
                  <a:pt x="18" y="29"/>
                  <a:pt x="17" y="30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3"/>
                  <a:pt x="15" y="34"/>
                  <a:pt x="15" y="35"/>
                </a:cubicBezTo>
                <a:cubicBezTo>
                  <a:pt x="21" y="34"/>
                  <a:pt x="28" y="34"/>
                  <a:pt x="36" y="37"/>
                </a:cubicBezTo>
                <a:cubicBezTo>
                  <a:pt x="35" y="38"/>
                  <a:pt x="35" y="39"/>
                  <a:pt x="34" y="40"/>
                </a:cubicBezTo>
                <a:cubicBezTo>
                  <a:pt x="33" y="42"/>
                  <a:pt x="32" y="43"/>
                  <a:pt x="32" y="45"/>
                </a:cubicBezTo>
                <a:cubicBezTo>
                  <a:pt x="26" y="45"/>
                  <a:pt x="20" y="47"/>
                  <a:pt x="13" y="53"/>
                </a:cubicBezTo>
                <a:cubicBezTo>
                  <a:pt x="14" y="55"/>
                  <a:pt x="14" y="57"/>
                  <a:pt x="15" y="59"/>
                </a:cubicBezTo>
                <a:cubicBezTo>
                  <a:pt x="15" y="59"/>
                  <a:pt x="15" y="59"/>
                  <a:pt x="15" y="59"/>
                </a:cubicBezTo>
                <a:cubicBezTo>
                  <a:pt x="16" y="60"/>
                  <a:pt x="16" y="60"/>
                  <a:pt x="16" y="60"/>
                </a:cubicBezTo>
                <a:cubicBezTo>
                  <a:pt x="21" y="56"/>
                  <a:pt x="25" y="54"/>
                  <a:pt x="29" y="54"/>
                </a:cubicBezTo>
                <a:cubicBezTo>
                  <a:pt x="27" y="61"/>
                  <a:pt x="26" y="68"/>
                  <a:pt x="26" y="74"/>
                </a:cubicBezTo>
                <a:cubicBezTo>
                  <a:pt x="28" y="76"/>
                  <a:pt x="30" y="77"/>
                  <a:pt x="32" y="78"/>
                </a:cubicBezTo>
                <a:cubicBezTo>
                  <a:pt x="32" y="78"/>
                  <a:pt x="32" y="78"/>
                  <a:pt x="32" y="78"/>
                </a:cubicBezTo>
                <a:cubicBezTo>
                  <a:pt x="33" y="78"/>
                  <a:pt x="33" y="78"/>
                  <a:pt x="33" y="79"/>
                </a:cubicBezTo>
                <a:cubicBezTo>
                  <a:pt x="34" y="78"/>
                  <a:pt x="34" y="78"/>
                  <a:pt x="34" y="78"/>
                </a:cubicBezTo>
                <a:cubicBezTo>
                  <a:pt x="33" y="72"/>
                  <a:pt x="34" y="64"/>
                  <a:pt x="36" y="55"/>
                </a:cubicBezTo>
                <a:cubicBezTo>
                  <a:pt x="41" y="58"/>
                  <a:pt x="44" y="62"/>
                  <a:pt x="48" y="67"/>
                </a:cubicBezTo>
                <a:cubicBezTo>
                  <a:pt x="52" y="71"/>
                  <a:pt x="56" y="76"/>
                  <a:pt x="60" y="79"/>
                </a:cubicBezTo>
                <a:cubicBezTo>
                  <a:pt x="62" y="78"/>
                  <a:pt x="63" y="78"/>
                  <a:pt x="65" y="77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1"/>
                  <a:pt x="58" y="67"/>
                  <a:pt x="54" y="62"/>
                </a:cubicBezTo>
                <a:cubicBezTo>
                  <a:pt x="49" y="56"/>
                  <a:pt x="44" y="51"/>
                  <a:pt x="39" y="48"/>
                </a:cubicBezTo>
                <a:cubicBezTo>
                  <a:pt x="40" y="46"/>
                  <a:pt x="40" y="45"/>
                  <a:pt x="41" y="43"/>
                </a:cubicBezTo>
                <a:cubicBezTo>
                  <a:pt x="42" y="42"/>
                  <a:pt x="42" y="40"/>
                  <a:pt x="43" y="39"/>
                </a:cubicBezTo>
                <a:cubicBezTo>
                  <a:pt x="45" y="40"/>
                  <a:pt x="47" y="41"/>
                  <a:pt x="49" y="42"/>
                </a:cubicBezTo>
                <a:cubicBezTo>
                  <a:pt x="61" y="47"/>
                  <a:pt x="71" y="55"/>
                  <a:pt x="77" y="64"/>
                </a:cubicBezTo>
                <a:cubicBezTo>
                  <a:pt x="77" y="63"/>
                  <a:pt x="78" y="63"/>
                  <a:pt x="78" y="62"/>
                </a:cubicBezTo>
                <a:cubicBezTo>
                  <a:pt x="78" y="62"/>
                  <a:pt x="78" y="62"/>
                  <a:pt x="78" y="62"/>
                </a:cubicBezTo>
                <a:cubicBezTo>
                  <a:pt x="79" y="60"/>
                  <a:pt x="80" y="58"/>
                  <a:pt x="80" y="56"/>
                </a:cubicBezTo>
                <a:cubicBezTo>
                  <a:pt x="74" y="47"/>
                  <a:pt x="63" y="40"/>
                  <a:pt x="53" y="35"/>
                </a:cubicBezTo>
                <a:cubicBezTo>
                  <a:pt x="51" y="34"/>
                  <a:pt x="49" y="33"/>
                  <a:pt x="47" y="32"/>
                </a:cubicBezTo>
                <a:cubicBezTo>
                  <a:pt x="48" y="31"/>
                  <a:pt x="49" y="29"/>
                  <a:pt x="50" y="28"/>
                </a:cubicBezTo>
                <a:cubicBezTo>
                  <a:pt x="52" y="29"/>
                  <a:pt x="54" y="30"/>
                  <a:pt x="56" y="30"/>
                </a:cubicBezTo>
                <a:cubicBezTo>
                  <a:pt x="66" y="32"/>
                  <a:pt x="73" y="28"/>
                  <a:pt x="74" y="28"/>
                </a:cubicBezTo>
                <a:cubicBezTo>
                  <a:pt x="71" y="23"/>
                  <a:pt x="71" y="23"/>
                  <a:pt x="71" y="23"/>
                </a:cubicBezTo>
                <a:cubicBezTo>
                  <a:pt x="71" y="22"/>
                  <a:pt x="70" y="22"/>
                  <a:pt x="70" y="22"/>
                </a:cubicBezTo>
                <a:cubicBezTo>
                  <a:pt x="68" y="22"/>
                  <a:pt x="63" y="24"/>
                  <a:pt x="58" y="23"/>
                </a:cubicBezTo>
                <a:cubicBezTo>
                  <a:pt x="57" y="23"/>
                  <a:pt x="56" y="22"/>
                  <a:pt x="55" y="22"/>
                </a:cubicBezTo>
                <a:cubicBezTo>
                  <a:pt x="57" y="20"/>
                  <a:pt x="60" y="18"/>
                  <a:pt x="62" y="16"/>
                </a:cubicBezTo>
                <a:cubicBezTo>
                  <a:pt x="59" y="15"/>
                  <a:pt x="56" y="14"/>
                  <a:pt x="53" y="14"/>
                </a:cubicBezTo>
                <a:cubicBezTo>
                  <a:pt x="52" y="15"/>
                  <a:pt x="50" y="16"/>
                  <a:pt x="49" y="18"/>
                </a:cubicBezTo>
                <a:cubicBezTo>
                  <a:pt x="47" y="16"/>
                  <a:pt x="45" y="15"/>
                  <a:pt x="43" y="13"/>
                </a:cubicBezTo>
                <a:cubicBezTo>
                  <a:pt x="41" y="14"/>
                  <a:pt x="39" y="14"/>
                  <a:pt x="37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9" y="20"/>
                  <a:pt x="44" y="24"/>
                </a:cubicBezTo>
                <a:cubicBezTo>
                  <a:pt x="42" y="26"/>
                  <a:pt x="41" y="28"/>
                  <a:pt x="40" y="30"/>
                </a:cubicBezTo>
                <a:cubicBezTo>
                  <a:pt x="33" y="28"/>
                  <a:pt x="26" y="27"/>
                  <a:pt x="20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 flipV="1">
            <a:off x="7778088" y="1877348"/>
            <a:ext cx="843337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7780451" y="1877348"/>
            <a:ext cx="0" cy="223418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8753879" y="169895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8753879" y="1993533"/>
            <a:ext cx="213517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en-GB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 flipH="1" flipV="1">
            <a:off x="5418150" y="1877348"/>
            <a:ext cx="1055385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6470578" y="1877348"/>
            <a:ext cx="0" cy="328974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 flipH="1">
            <a:off x="3848039" y="165510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36"/>
          <p:cNvSpPr/>
          <p:nvPr/>
        </p:nvSpPr>
        <p:spPr>
          <a:xfrm flipH="1">
            <a:off x="3189842" y="1949675"/>
            <a:ext cx="213517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en-GB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 flipH="1" flipV="1">
            <a:off x="5549456" y="5133324"/>
            <a:ext cx="588438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rot="5400000" flipH="1">
            <a:off x="5335348" y="4917567"/>
            <a:ext cx="0" cy="1016654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 flipH="1">
            <a:off x="3192501" y="523618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Rectangle 42"/>
          <p:cNvSpPr/>
          <p:nvPr/>
        </p:nvSpPr>
        <p:spPr>
          <a:xfrm flipH="1">
            <a:off x="2626315" y="5530758"/>
            <a:ext cx="213517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en-GB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5" name="Straight Connector 44"/>
          <p:cNvCxnSpPr/>
          <p:nvPr/>
        </p:nvCxnSpPr>
        <p:spPr>
          <a:xfrm>
            <a:off x="1486748" y="4174983"/>
            <a:ext cx="2650814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V="1">
            <a:off x="1494176" y="3750814"/>
            <a:ext cx="0" cy="424169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1302952" y="272933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1302952" y="3023912"/>
            <a:ext cx="213517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en-GB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5"/>
          <p:cNvSpPr txBox="1"/>
          <p:nvPr/>
        </p:nvSpPr>
        <p:spPr>
          <a:xfrm>
            <a:off x="69112" y="118667"/>
            <a:ext cx="3081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本年工作回顾</a:t>
            </a:r>
            <a:endParaRPr lang="zh-CN" altLang="en-US" sz="28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4187</Words>
  <Application>WPS 演示</Application>
  <PresentationFormat>宽屏</PresentationFormat>
  <Paragraphs>654</Paragraphs>
  <Slides>33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60" baseType="lpstr">
      <vt:lpstr>Arial</vt:lpstr>
      <vt:lpstr>宋体</vt:lpstr>
      <vt:lpstr>Wingdings</vt:lpstr>
      <vt:lpstr>微软雅黑</vt:lpstr>
      <vt:lpstr>Segoe UI Light</vt:lpstr>
      <vt:lpstr>Source Sans Pro ExtraLight</vt:lpstr>
      <vt:lpstr>Open Sans Light</vt:lpstr>
      <vt:lpstr>等线</vt:lpstr>
      <vt:lpstr>Arial Unicode MS</vt:lpstr>
      <vt:lpstr>等线 Light</vt:lpstr>
      <vt:lpstr>Open Sans Light</vt:lpstr>
      <vt:lpstr>Lato Regular</vt:lpstr>
      <vt:lpstr>Gill Sans</vt:lpstr>
      <vt:lpstr>Source Sans Pro</vt:lpstr>
      <vt:lpstr>Calibri Light</vt:lpstr>
      <vt:lpstr>Arimo</vt:lpstr>
      <vt:lpstr>Helvetica</vt:lpstr>
      <vt:lpstr>Gill Sans</vt:lpstr>
      <vt:lpstr>Clear Sans</vt:lpstr>
      <vt:lpstr>Neris Thin</vt:lpstr>
      <vt:lpstr>Helvetica Light</vt:lpstr>
      <vt:lpstr>Kontrapunkt Bob Bold</vt:lpstr>
      <vt:lpstr>微软雅黑 Light</vt:lpstr>
      <vt:lpstr>Segoe Print</vt:lpstr>
      <vt:lpstr>Gill Sans Light</vt:lpstr>
      <vt:lpstr>Yu Gothic UI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350608085</dc:creator>
  <cp:lastModifiedBy>Administrator</cp:lastModifiedBy>
  <cp:revision>7</cp:revision>
  <dcterms:created xsi:type="dcterms:W3CDTF">2016-11-14T21:19:00Z</dcterms:created>
  <dcterms:modified xsi:type="dcterms:W3CDTF">2017-07-16T14:48:55Z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2052-10.1.0.6660</vt:lpwstr>
  </property>
</Properties>
</file>