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9" r:id="rId3"/>
    <p:sldId id="260" r:id="rId4"/>
    <p:sldId id="278" r:id="rId5"/>
    <p:sldId id="279" r:id="rId6"/>
    <p:sldId id="280" r:id="rId7"/>
    <p:sldId id="281" r:id="rId8"/>
    <p:sldId id="272" r:id="rId9"/>
    <p:sldId id="282" r:id="rId10"/>
    <p:sldId id="289" r:id="rId11"/>
    <p:sldId id="286" r:id="rId12"/>
    <p:sldId id="287" r:id="rId13"/>
    <p:sldId id="273" r:id="rId14"/>
    <p:sldId id="288" r:id="rId15"/>
    <p:sldId id="297" r:id="rId16"/>
    <p:sldId id="298" r:id="rId17"/>
    <p:sldId id="299" r:id="rId18"/>
    <p:sldId id="274" r:id="rId19"/>
    <p:sldId id="300" r:id="rId20"/>
    <p:sldId id="304" r:id="rId21"/>
    <p:sldId id="301" r:id="rId22"/>
    <p:sldId id="302" r:id="rId23"/>
    <p:sldId id="303" r:id="rId24"/>
    <p:sldId id="257" r:id="rId25"/>
  </p:sldIdLst>
  <p:sldSz cx="12192000" cy="6858000"/>
  <p:notesSz cx="7104063" cy="10234613"/>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7" d="100"/>
          <a:sy n="87" d="100"/>
        </p:scale>
        <p:origin x="-20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C0C4007-45BC-4170-BCB2-5A6440112D17}" type="datetimeFigureOut">
              <a:rPr lang="zh-CN" altLang="en-US" smtClean="0"/>
              <a:t>2018/10/24 Wednesday</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7B95C9B8-6265-4BC2-8297-264F0628E494}" type="slidenum">
              <a:rPr lang="zh-CN" altLang="en-US" smtClean="0"/>
              <a:t>‹#›</a:t>
            </a:fld>
            <a:endParaRPr lang="zh-CN" altLang="en-US"/>
          </a:p>
        </p:txBody>
      </p:sp>
    </p:spTree>
    <p:extLst>
      <p:ext uri="{BB962C8B-B14F-4D97-AF65-F5344CB8AC3E}">
        <p14:creationId xmlns:p14="http://schemas.microsoft.com/office/powerpoint/2010/main" val="3325798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a:t>
            </a:fld>
            <a:endParaRPr lang="zh-CN" altLang="en-US"/>
          </a:p>
        </p:txBody>
      </p:sp>
    </p:spTree>
    <p:extLst>
      <p:ext uri="{BB962C8B-B14F-4D97-AF65-F5344CB8AC3E}">
        <p14:creationId xmlns:p14="http://schemas.microsoft.com/office/powerpoint/2010/main" val="19707160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10</a:t>
            </a:fld>
            <a:endParaRPr lang="zh-CN" altLang="en-US"/>
          </a:p>
        </p:txBody>
      </p:sp>
    </p:spTree>
    <p:extLst>
      <p:ext uri="{BB962C8B-B14F-4D97-AF65-F5344CB8AC3E}">
        <p14:creationId xmlns:p14="http://schemas.microsoft.com/office/powerpoint/2010/main" val="2182198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11</a:t>
            </a:fld>
            <a:endParaRPr lang="zh-CN" altLang="en-US"/>
          </a:p>
        </p:txBody>
      </p:sp>
    </p:spTree>
    <p:extLst>
      <p:ext uri="{BB962C8B-B14F-4D97-AF65-F5344CB8AC3E}">
        <p14:creationId xmlns:p14="http://schemas.microsoft.com/office/powerpoint/2010/main" val="2590460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12</a:t>
            </a:fld>
            <a:endParaRPr lang="zh-CN" altLang="en-US"/>
          </a:p>
        </p:txBody>
      </p:sp>
    </p:spTree>
    <p:extLst>
      <p:ext uri="{BB962C8B-B14F-4D97-AF65-F5344CB8AC3E}">
        <p14:creationId xmlns:p14="http://schemas.microsoft.com/office/powerpoint/2010/main" val="674297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13</a:t>
            </a:fld>
            <a:endParaRPr lang="zh-CN" altLang="en-US"/>
          </a:p>
        </p:txBody>
      </p:sp>
    </p:spTree>
    <p:extLst>
      <p:ext uri="{BB962C8B-B14F-4D97-AF65-F5344CB8AC3E}">
        <p14:creationId xmlns:p14="http://schemas.microsoft.com/office/powerpoint/2010/main" val="7032391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14</a:t>
            </a:fld>
            <a:endParaRPr lang="zh-CN" altLang="en-US"/>
          </a:p>
        </p:txBody>
      </p:sp>
    </p:spTree>
    <p:extLst>
      <p:ext uri="{BB962C8B-B14F-4D97-AF65-F5344CB8AC3E}">
        <p14:creationId xmlns:p14="http://schemas.microsoft.com/office/powerpoint/2010/main" val="34244663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15</a:t>
            </a:fld>
            <a:endParaRPr lang="zh-CN" altLang="en-US"/>
          </a:p>
        </p:txBody>
      </p:sp>
    </p:spTree>
    <p:extLst>
      <p:ext uri="{BB962C8B-B14F-4D97-AF65-F5344CB8AC3E}">
        <p14:creationId xmlns:p14="http://schemas.microsoft.com/office/powerpoint/2010/main" val="1754810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16</a:t>
            </a:fld>
            <a:endParaRPr lang="zh-CN" altLang="en-US"/>
          </a:p>
        </p:txBody>
      </p:sp>
    </p:spTree>
    <p:extLst>
      <p:ext uri="{BB962C8B-B14F-4D97-AF65-F5344CB8AC3E}">
        <p14:creationId xmlns:p14="http://schemas.microsoft.com/office/powerpoint/2010/main" val="1384702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17</a:t>
            </a:fld>
            <a:endParaRPr lang="zh-CN" altLang="en-US"/>
          </a:p>
        </p:txBody>
      </p:sp>
    </p:spTree>
    <p:extLst>
      <p:ext uri="{BB962C8B-B14F-4D97-AF65-F5344CB8AC3E}">
        <p14:creationId xmlns:p14="http://schemas.microsoft.com/office/powerpoint/2010/main" val="472380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18</a:t>
            </a:fld>
            <a:endParaRPr lang="zh-CN" altLang="en-US"/>
          </a:p>
        </p:txBody>
      </p:sp>
    </p:spTree>
    <p:extLst>
      <p:ext uri="{BB962C8B-B14F-4D97-AF65-F5344CB8AC3E}">
        <p14:creationId xmlns:p14="http://schemas.microsoft.com/office/powerpoint/2010/main" val="355231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19</a:t>
            </a:fld>
            <a:endParaRPr lang="zh-CN" altLang="en-US"/>
          </a:p>
        </p:txBody>
      </p:sp>
    </p:spTree>
    <p:extLst>
      <p:ext uri="{BB962C8B-B14F-4D97-AF65-F5344CB8AC3E}">
        <p14:creationId xmlns:p14="http://schemas.microsoft.com/office/powerpoint/2010/main" val="2170559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2</a:t>
            </a:fld>
            <a:endParaRPr lang="zh-CN" altLang="en-US"/>
          </a:p>
        </p:txBody>
      </p:sp>
    </p:spTree>
    <p:extLst>
      <p:ext uri="{BB962C8B-B14F-4D97-AF65-F5344CB8AC3E}">
        <p14:creationId xmlns:p14="http://schemas.microsoft.com/office/powerpoint/2010/main" val="14628513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20</a:t>
            </a:fld>
            <a:endParaRPr lang="zh-CN" altLang="en-US"/>
          </a:p>
        </p:txBody>
      </p:sp>
    </p:spTree>
    <p:extLst>
      <p:ext uri="{BB962C8B-B14F-4D97-AF65-F5344CB8AC3E}">
        <p14:creationId xmlns:p14="http://schemas.microsoft.com/office/powerpoint/2010/main" val="4216044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21</a:t>
            </a:fld>
            <a:endParaRPr lang="zh-CN" altLang="en-US"/>
          </a:p>
        </p:txBody>
      </p:sp>
    </p:spTree>
    <p:extLst>
      <p:ext uri="{BB962C8B-B14F-4D97-AF65-F5344CB8AC3E}">
        <p14:creationId xmlns:p14="http://schemas.microsoft.com/office/powerpoint/2010/main" val="32128011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22</a:t>
            </a:fld>
            <a:endParaRPr lang="zh-CN" altLang="en-US"/>
          </a:p>
        </p:txBody>
      </p:sp>
    </p:spTree>
    <p:extLst>
      <p:ext uri="{BB962C8B-B14F-4D97-AF65-F5344CB8AC3E}">
        <p14:creationId xmlns:p14="http://schemas.microsoft.com/office/powerpoint/2010/main" val="27309693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23</a:t>
            </a:fld>
            <a:endParaRPr lang="zh-CN" altLang="en-US"/>
          </a:p>
        </p:txBody>
      </p:sp>
    </p:spTree>
    <p:extLst>
      <p:ext uri="{BB962C8B-B14F-4D97-AF65-F5344CB8AC3E}">
        <p14:creationId xmlns:p14="http://schemas.microsoft.com/office/powerpoint/2010/main" val="31384461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24</a:t>
            </a:fld>
            <a:endParaRPr lang="zh-CN" altLang="en-US"/>
          </a:p>
        </p:txBody>
      </p:sp>
    </p:spTree>
    <p:extLst>
      <p:ext uri="{BB962C8B-B14F-4D97-AF65-F5344CB8AC3E}">
        <p14:creationId xmlns:p14="http://schemas.microsoft.com/office/powerpoint/2010/main" val="303647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3</a:t>
            </a:fld>
            <a:endParaRPr lang="zh-CN" altLang="en-US"/>
          </a:p>
        </p:txBody>
      </p:sp>
    </p:spTree>
    <p:extLst>
      <p:ext uri="{BB962C8B-B14F-4D97-AF65-F5344CB8AC3E}">
        <p14:creationId xmlns:p14="http://schemas.microsoft.com/office/powerpoint/2010/main" val="1009186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4</a:t>
            </a:fld>
            <a:endParaRPr lang="zh-CN" altLang="en-US"/>
          </a:p>
        </p:txBody>
      </p:sp>
    </p:spTree>
    <p:extLst>
      <p:ext uri="{BB962C8B-B14F-4D97-AF65-F5344CB8AC3E}">
        <p14:creationId xmlns:p14="http://schemas.microsoft.com/office/powerpoint/2010/main" val="1985567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5</a:t>
            </a:fld>
            <a:endParaRPr lang="zh-CN" altLang="en-US"/>
          </a:p>
        </p:txBody>
      </p:sp>
    </p:spTree>
    <p:extLst>
      <p:ext uri="{BB962C8B-B14F-4D97-AF65-F5344CB8AC3E}">
        <p14:creationId xmlns:p14="http://schemas.microsoft.com/office/powerpoint/2010/main" val="1002525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6</a:t>
            </a:fld>
            <a:endParaRPr lang="zh-CN" altLang="en-US"/>
          </a:p>
        </p:txBody>
      </p:sp>
    </p:spTree>
    <p:extLst>
      <p:ext uri="{BB962C8B-B14F-4D97-AF65-F5344CB8AC3E}">
        <p14:creationId xmlns:p14="http://schemas.microsoft.com/office/powerpoint/2010/main" val="2035210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7</a:t>
            </a:fld>
            <a:endParaRPr lang="zh-CN" altLang="en-US"/>
          </a:p>
        </p:txBody>
      </p:sp>
    </p:spTree>
    <p:extLst>
      <p:ext uri="{BB962C8B-B14F-4D97-AF65-F5344CB8AC3E}">
        <p14:creationId xmlns:p14="http://schemas.microsoft.com/office/powerpoint/2010/main" val="23114023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8</a:t>
            </a:fld>
            <a:endParaRPr lang="zh-CN" altLang="en-US"/>
          </a:p>
        </p:txBody>
      </p:sp>
    </p:spTree>
    <p:extLst>
      <p:ext uri="{BB962C8B-B14F-4D97-AF65-F5344CB8AC3E}">
        <p14:creationId xmlns:p14="http://schemas.microsoft.com/office/powerpoint/2010/main" val="29947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95C9B8-6265-4BC2-8297-264F0628E494}" type="slidenum">
              <a:rPr lang="zh-CN" altLang="en-US" smtClean="0"/>
              <a:t>9</a:t>
            </a:fld>
            <a:endParaRPr lang="zh-CN" altLang="en-US"/>
          </a:p>
        </p:txBody>
      </p:sp>
    </p:spTree>
    <p:extLst>
      <p:ext uri="{BB962C8B-B14F-4D97-AF65-F5344CB8AC3E}">
        <p14:creationId xmlns:p14="http://schemas.microsoft.com/office/powerpoint/2010/main" val="18246281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2018/10/24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2018/10/24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5">
            <a:alphaModFix amt="84000"/>
          </a:blip>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3892550" y="4842510"/>
            <a:ext cx="4406900" cy="368300"/>
          </a:xfrm>
          <a:prstGeom prst="rect">
            <a:avLst/>
          </a:prstGeom>
          <a:noFill/>
        </p:spPr>
        <p:txBody>
          <a:bodyPr wrap="square" rtlCol="0">
            <a:spAutoFit/>
          </a:bodyPr>
          <a:lstStyle/>
          <a:p>
            <a:r>
              <a:rPr lang="zh-CN" altLang="en-US" b="1" dirty="0">
                <a:solidFill>
                  <a:srgbClr val="002060"/>
                </a:solidFill>
                <a:latin typeface="微软雅黑" panose="020B0503020204020204" charset="-122"/>
                <a:ea typeface="微软雅黑" panose="020B0503020204020204" charset="-122"/>
              </a:rPr>
              <a:t>​汇报人</a:t>
            </a:r>
            <a:r>
              <a:rPr lang="zh-CN" altLang="en-US" b="1" dirty="0" smtClean="0">
                <a:solidFill>
                  <a:srgbClr val="002060"/>
                </a:solidFill>
                <a:latin typeface="微软雅黑" panose="020B0503020204020204" charset="-122"/>
                <a:ea typeface="微软雅黑" panose="020B0503020204020204" charset="-122"/>
              </a:rPr>
              <a:t>：</a:t>
            </a:r>
            <a:r>
              <a:rPr lang="en-US" altLang="zh-CN" b="1" smtClean="0">
                <a:solidFill>
                  <a:srgbClr val="002060"/>
                </a:solidFill>
                <a:latin typeface="微软雅黑" panose="020B0503020204020204" charset="-122"/>
                <a:ea typeface="微软雅黑" panose="020B0503020204020204" charset="-122"/>
              </a:rPr>
              <a:t>xx</a:t>
            </a:r>
            <a:r>
              <a:rPr lang="zh-CN" altLang="en-US" b="1" smtClean="0">
                <a:solidFill>
                  <a:srgbClr val="002060"/>
                </a:solidFill>
                <a:latin typeface="微软雅黑" panose="020B0503020204020204" charset="-122"/>
                <a:ea typeface="微软雅黑" panose="020B0503020204020204" charset="-122"/>
              </a:rPr>
              <a:t>       </a:t>
            </a:r>
            <a:r>
              <a:rPr lang="zh-CN" altLang="en-US" b="1" dirty="0">
                <a:solidFill>
                  <a:srgbClr val="002060"/>
                </a:solidFill>
                <a:latin typeface="微软雅黑" panose="020B0503020204020204" charset="-122"/>
                <a:ea typeface="微软雅黑" panose="020B0503020204020204" charset="-122"/>
              </a:rPr>
              <a:t>汇报时间：</a:t>
            </a:r>
            <a:r>
              <a:rPr lang="en-US" altLang="zh-CN" b="1" dirty="0">
                <a:solidFill>
                  <a:srgbClr val="002060"/>
                </a:solidFill>
                <a:latin typeface="微软雅黑" panose="020B0503020204020204" charset="-122"/>
                <a:ea typeface="微软雅黑" panose="020B0503020204020204" charset="-122"/>
              </a:rPr>
              <a:t>xx</a:t>
            </a:r>
            <a:r>
              <a:rPr lang="zh-CN" altLang="en-US" b="1" dirty="0">
                <a:solidFill>
                  <a:srgbClr val="002060"/>
                </a:solidFill>
                <a:latin typeface="微软雅黑" panose="020B0503020204020204" charset="-122"/>
                <a:ea typeface="微软雅黑" panose="020B0503020204020204" charset="-122"/>
              </a:rPr>
              <a:t>年</a:t>
            </a:r>
            <a:r>
              <a:rPr lang="en-US" altLang="zh-CN" b="1" dirty="0">
                <a:solidFill>
                  <a:srgbClr val="002060"/>
                </a:solidFill>
                <a:latin typeface="微软雅黑" panose="020B0503020204020204" charset="-122"/>
                <a:ea typeface="微软雅黑" panose="020B0503020204020204" charset="-122"/>
              </a:rPr>
              <a:t>xx</a:t>
            </a:r>
            <a:r>
              <a:rPr lang="zh-CN" altLang="en-US" b="1" dirty="0">
                <a:solidFill>
                  <a:srgbClr val="002060"/>
                </a:solidFill>
                <a:latin typeface="微软雅黑" panose="020B0503020204020204" charset="-122"/>
                <a:ea typeface="微软雅黑" panose="020B0503020204020204" charset="-122"/>
              </a:rPr>
              <a:t>月</a:t>
            </a:r>
            <a:endParaRPr lang="zh-CN" altLang="en-US" sz="2800" b="1" dirty="0">
              <a:solidFill>
                <a:srgbClr val="002060"/>
              </a:solidFill>
              <a:latin typeface="微软雅黑" panose="020B0503020204020204" charset="-122"/>
              <a:ea typeface="微软雅黑" panose="020B0503020204020204" charset="-122"/>
            </a:endParaRPr>
          </a:p>
        </p:txBody>
      </p:sp>
      <p:sp>
        <p:nvSpPr>
          <p:cNvPr id="9" name="矩形 8"/>
          <p:cNvSpPr/>
          <p:nvPr/>
        </p:nvSpPr>
        <p:spPr>
          <a:xfrm>
            <a:off x="2492774" y="2275205"/>
            <a:ext cx="7205819" cy="2308324"/>
          </a:xfrm>
          <a:prstGeom prst="rect">
            <a:avLst/>
          </a:prstGeom>
          <a:noFill/>
          <a:ln>
            <a:noFill/>
          </a:ln>
        </p:spPr>
        <p:txBody>
          <a:bodyPr wrap="none" rtlCol="0" anchor="t">
            <a:spAutoFit/>
            <a:scene3d>
              <a:camera prst="orthographicFront"/>
              <a:lightRig rig="threePt" dir="t"/>
            </a:scene3d>
          </a:bodyPr>
          <a:lstStyle/>
          <a:p>
            <a:pPr algn="ctr" fontAlgn="auto">
              <a:lnSpc>
                <a:spcPct val="150000"/>
              </a:lnSpc>
            </a:pPr>
            <a:r>
              <a:rPr lang="zh-CN" altLang="en-US" sz="4800" b="1" dirty="0">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rPr>
              <a:t>酒店</a:t>
            </a:r>
            <a:r>
              <a:rPr lang="en-US" altLang="zh-CN" sz="4800" b="1" dirty="0">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rPr>
              <a:t>/</a:t>
            </a:r>
            <a:r>
              <a:rPr lang="zh-CN" altLang="en-US" sz="4800" b="1" dirty="0">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rPr>
              <a:t>旅游行业</a:t>
            </a:r>
          </a:p>
          <a:p>
            <a:pPr algn="ctr" fontAlgn="auto">
              <a:lnSpc>
                <a:spcPct val="150000"/>
              </a:lnSpc>
            </a:pPr>
            <a:r>
              <a:rPr lang="en-US" altLang="zh-CN" sz="4800" b="1" dirty="0" smtClean="0">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rPr>
              <a:t>2019</a:t>
            </a:r>
            <a:r>
              <a:rPr lang="zh-CN" altLang="en-US" sz="4800" b="1" dirty="0" smtClean="0">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rPr>
              <a:t>年</a:t>
            </a:r>
            <a:r>
              <a:rPr lang="zh-CN" altLang="en-US" sz="4800" b="1" dirty="0">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rPr>
              <a:t>计划总结</a:t>
            </a:r>
            <a:r>
              <a:rPr lang="en-US" altLang="zh-CN" sz="4800" b="1" dirty="0">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rPr>
              <a:t>PPT</a:t>
            </a:r>
            <a:r>
              <a:rPr lang="zh-CN" altLang="en-US" sz="4800" b="1" dirty="0">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rPr>
              <a:t>模板</a:t>
            </a:r>
          </a:p>
        </p:txBody>
      </p:sp>
      <p:pic>
        <p:nvPicPr>
          <p:cNvPr id="2" name="简单的礼物 simple gifts">
            <a:hlinkClick r:id="" action="ppaction://media"/>
            <a:extLst>
              <a:ext uri="{FF2B5EF4-FFF2-40B4-BE49-F238E27FC236}">
                <a16:creationId xmlns:a16="http://schemas.microsoft.com/office/drawing/2014/main" xmlns="" id="{509ABA4B-4B6C-4E6D-83E6-10126F5ADDAC}"/>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7"/>
          <a:stretch>
            <a:fillRect/>
          </a:stretch>
        </p:blipFill>
        <p:spPr>
          <a:xfrm>
            <a:off x="-1020417" y="327991"/>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676400" y="539750"/>
            <a:ext cx="24688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完成的项目</a:t>
            </a:r>
          </a:p>
        </p:txBody>
      </p:sp>
      <p:pic>
        <p:nvPicPr>
          <p:cNvPr id="20" name="图片 19" descr="C:\Users\Administrator\Desktop\风景插图\人物\09492J2V-28.png09492J2V-28"/>
          <p:cNvPicPr>
            <a:picLocks noChangeAspect="1"/>
          </p:cNvPicPr>
          <p:nvPr/>
        </p:nvPicPr>
        <p:blipFill>
          <a:blip r:embed="rId4"/>
          <a:srcRect/>
          <a:stretch>
            <a:fillRect/>
          </a:stretch>
        </p:blipFill>
        <p:spPr>
          <a:xfrm>
            <a:off x="10349230" y="2664460"/>
            <a:ext cx="1189990" cy="1186180"/>
          </a:xfrm>
          <a:custGeom>
            <a:avLst/>
            <a:gdLst>
              <a:gd name="connsiteX0" fmla="*/ 595085 w 1190170"/>
              <a:gd name="connsiteY0" fmla="*/ 0 h 1190170"/>
              <a:gd name="connsiteX1" fmla="*/ 1190170 w 1190170"/>
              <a:gd name="connsiteY1" fmla="*/ 595085 h 1190170"/>
              <a:gd name="connsiteX2" fmla="*/ 595085 w 1190170"/>
              <a:gd name="connsiteY2" fmla="*/ 1190170 h 1190170"/>
              <a:gd name="connsiteX3" fmla="*/ 0 w 1190170"/>
              <a:gd name="connsiteY3" fmla="*/ 595085 h 1190170"/>
              <a:gd name="connsiteX4" fmla="*/ 595085 w 1190170"/>
              <a:gd name="connsiteY4" fmla="*/ 0 h 1190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70" h="1190170">
                <a:moveTo>
                  <a:pt x="595085" y="0"/>
                </a:moveTo>
                <a:cubicBezTo>
                  <a:pt x="923741" y="0"/>
                  <a:pt x="1190170" y="266429"/>
                  <a:pt x="1190170" y="595085"/>
                </a:cubicBezTo>
                <a:cubicBezTo>
                  <a:pt x="1190170" y="923741"/>
                  <a:pt x="923741" y="1190170"/>
                  <a:pt x="595085" y="1190170"/>
                </a:cubicBezTo>
                <a:cubicBezTo>
                  <a:pt x="266429" y="1190170"/>
                  <a:pt x="0" y="923741"/>
                  <a:pt x="0" y="595085"/>
                </a:cubicBezTo>
                <a:cubicBezTo>
                  <a:pt x="0" y="266429"/>
                  <a:pt x="266429" y="0"/>
                  <a:pt x="595085" y="0"/>
                </a:cubicBezTo>
                <a:close/>
              </a:path>
            </a:pathLst>
          </a:custGeom>
          <a:solidFill>
            <a:srgbClr val="357879"/>
          </a:solidFill>
        </p:spPr>
      </p:pic>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8867140" y="4306570"/>
            <a:ext cx="1767205" cy="1767205"/>
          </a:xfrm>
          <a:custGeom>
            <a:avLst/>
            <a:gdLst>
              <a:gd name="connsiteX0" fmla="*/ 883558 w 1767116"/>
              <a:gd name="connsiteY0" fmla="*/ 0 h 1767116"/>
              <a:gd name="connsiteX1" fmla="*/ 1767116 w 1767116"/>
              <a:gd name="connsiteY1" fmla="*/ 883558 h 1767116"/>
              <a:gd name="connsiteX2" fmla="*/ 883558 w 1767116"/>
              <a:gd name="connsiteY2" fmla="*/ 1767116 h 1767116"/>
              <a:gd name="connsiteX3" fmla="*/ 0 w 1767116"/>
              <a:gd name="connsiteY3" fmla="*/ 883558 h 1767116"/>
              <a:gd name="connsiteX4" fmla="*/ 883558 w 1767116"/>
              <a:gd name="connsiteY4" fmla="*/ 0 h 17671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7116" h="1767116">
                <a:moveTo>
                  <a:pt x="883558" y="0"/>
                </a:moveTo>
                <a:cubicBezTo>
                  <a:pt x="1371534" y="0"/>
                  <a:pt x="1767116" y="395582"/>
                  <a:pt x="1767116" y="883558"/>
                </a:cubicBezTo>
                <a:cubicBezTo>
                  <a:pt x="1767116" y="1371534"/>
                  <a:pt x="1371534" y="1767116"/>
                  <a:pt x="883558" y="1767116"/>
                </a:cubicBezTo>
                <a:cubicBezTo>
                  <a:pt x="395582" y="1767116"/>
                  <a:pt x="0" y="1371534"/>
                  <a:pt x="0" y="883558"/>
                </a:cubicBezTo>
                <a:cubicBezTo>
                  <a:pt x="0" y="395582"/>
                  <a:pt x="395582" y="0"/>
                  <a:pt x="883558" y="0"/>
                </a:cubicBezTo>
                <a:close/>
              </a:path>
            </a:pathLst>
          </a:custGeom>
          <a:solidFill>
            <a:srgbClr val="357879"/>
          </a:solidFill>
        </p:spPr>
      </p:pic>
      <p:sp>
        <p:nvSpPr>
          <p:cNvPr id="23" name="椭圆 22"/>
          <p:cNvSpPr/>
          <p:nvPr/>
        </p:nvSpPr>
        <p:spPr>
          <a:xfrm>
            <a:off x="9713595" y="3482975"/>
            <a:ext cx="755650" cy="7543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椭圆 23"/>
          <p:cNvSpPr/>
          <p:nvPr/>
        </p:nvSpPr>
        <p:spPr>
          <a:xfrm>
            <a:off x="11135995" y="3928745"/>
            <a:ext cx="377825" cy="377825"/>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椭圆 24"/>
          <p:cNvSpPr/>
          <p:nvPr/>
        </p:nvSpPr>
        <p:spPr>
          <a:xfrm>
            <a:off x="8315325" y="4318000"/>
            <a:ext cx="552450" cy="5511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6" name="椭圆 25"/>
          <p:cNvSpPr/>
          <p:nvPr/>
        </p:nvSpPr>
        <p:spPr>
          <a:xfrm>
            <a:off x="9900920" y="1958975"/>
            <a:ext cx="805180" cy="80518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8" name="TextBox 57"/>
          <p:cNvSpPr txBox="1"/>
          <p:nvPr/>
        </p:nvSpPr>
        <p:spPr bwMode="auto">
          <a:xfrm>
            <a:off x="985520" y="2242820"/>
            <a:ext cx="2673350" cy="840105"/>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29" name="TextBox 57"/>
          <p:cNvSpPr txBox="1"/>
          <p:nvPr/>
        </p:nvSpPr>
        <p:spPr bwMode="auto">
          <a:xfrm>
            <a:off x="4033520" y="2242820"/>
            <a:ext cx="2673350" cy="840105"/>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30" name="TextBox 57"/>
          <p:cNvSpPr txBox="1"/>
          <p:nvPr/>
        </p:nvSpPr>
        <p:spPr bwMode="auto">
          <a:xfrm>
            <a:off x="985520" y="3417570"/>
            <a:ext cx="2673350" cy="840105"/>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31" name="TextBox 57"/>
          <p:cNvSpPr txBox="1"/>
          <p:nvPr/>
        </p:nvSpPr>
        <p:spPr bwMode="auto">
          <a:xfrm>
            <a:off x="4033520" y="3417570"/>
            <a:ext cx="2673350" cy="840105"/>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32" name="TextBox 57"/>
          <p:cNvSpPr txBox="1"/>
          <p:nvPr/>
        </p:nvSpPr>
        <p:spPr bwMode="auto">
          <a:xfrm>
            <a:off x="985520" y="4592320"/>
            <a:ext cx="2673350" cy="840105"/>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33" name="TextBox 57"/>
          <p:cNvSpPr txBox="1"/>
          <p:nvPr/>
        </p:nvSpPr>
        <p:spPr bwMode="auto">
          <a:xfrm>
            <a:off x="4033520" y="4592320"/>
            <a:ext cx="2673350" cy="840105"/>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3" name="椭圆 2"/>
          <p:cNvSpPr/>
          <p:nvPr/>
        </p:nvSpPr>
        <p:spPr>
          <a:xfrm>
            <a:off x="7188200" y="1329055"/>
            <a:ext cx="2525395" cy="2521585"/>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676400" y="539750"/>
            <a:ext cx="24688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存在的问题</a:t>
            </a:r>
          </a:p>
        </p:txBody>
      </p:sp>
      <p:sp>
        <p:nvSpPr>
          <p:cNvPr id="53" name="Freeform 17"/>
          <p:cNvSpPr/>
          <p:nvPr/>
        </p:nvSpPr>
        <p:spPr bwMode="auto">
          <a:xfrm>
            <a:off x="5813743" y="2951798"/>
            <a:ext cx="2081213" cy="2049463"/>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00B0F0"/>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FFFFFF"/>
                </a:solidFill>
                <a:effectLst/>
                <a:uLnTx/>
                <a:uFillTx/>
                <a:latin typeface="+mn-lt"/>
                <a:ea typeface="+mn-ea"/>
                <a:cs typeface="+mn-cs"/>
              </a:rPr>
              <a:t>03</a:t>
            </a:r>
            <a:endParaRPr kumimoji="0" lang="zh-CN" altLang="en-US" sz="2800" b="0" i="0" u="none" strike="noStrike" kern="0" cap="none" spc="0" normalizeH="0" baseline="0" noProof="0" dirty="0">
              <a:ln>
                <a:noFill/>
              </a:ln>
              <a:solidFill>
                <a:srgbClr val="FFFFFF"/>
              </a:solidFill>
              <a:effectLst/>
              <a:uLnTx/>
              <a:uFillTx/>
              <a:latin typeface="+mn-lt"/>
              <a:ea typeface="+mn-ea"/>
              <a:cs typeface="+mn-cs"/>
            </a:endParaRPr>
          </a:p>
        </p:txBody>
      </p:sp>
      <p:sp>
        <p:nvSpPr>
          <p:cNvPr id="54" name="Freeform 18"/>
          <p:cNvSpPr/>
          <p:nvPr/>
        </p:nvSpPr>
        <p:spPr bwMode="auto">
          <a:xfrm>
            <a:off x="3915093" y="3086735"/>
            <a:ext cx="1819275" cy="17780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0070C0"/>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FFFFFF"/>
                </a:solidFill>
                <a:effectLst/>
                <a:uLnTx/>
                <a:uFillTx/>
                <a:latin typeface="+mn-lt"/>
                <a:ea typeface="+mn-ea"/>
                <a:cs typeface="+mn-cs"/>
              </a:rPr>
              <a:t>02</a:t>
            </a:r>
            <a:endParaRPr kumimoji="0" lang="zh-CN" altLang="en-US" sz="2800" b="0" i="0" u="none" strike="noStrike" kern="0" cap="none" spc="0" normalizeH="0" baseline="0" noProof="0" dirty="0">
              <a:ln>
                <a:noFill/>
              </a:ln>
              <a:solidFill>
                <a:srgbClr val="FFFFFF"/>
              </a:solidFill>
              <a:effectLst/>
              <a:uLnTx/>
              <a:uFillTx/>
              <a:latin typeface="+mn-lt"/>
              <a:ea typeface="+mn-ea"/>
              <a:cs typeface="+mn-cs"/>
            </a:endParaRPr>
          </a:p>
        </p:txBody>
      </p:sp>
      <p:sp>
        <p:nvSpPr>
          <p:cNvPr id="55" name="Freeform 19"/>
          <p:cNvSpPr/>
          <p:nvPr/>
        </p:nvSpPr>
        <p:spPr bwMode="auto">
          <a:xfrm>
            <a:off x="2406968" y="3243898"/>
            <a:ext cx="1444625" cy="1463675"/>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002060"/>
          </a:solidFill>
          <a:ln w="3175" cap="flat" cmpd="sng" algn="ctr">
            <a:noFill/>
            <a:prstDash val="solid"/>
          </a:ln>
          <a:effectLst>
            <a:outerShdw blurRad="50800" dist="25400" dir="2700000" algn="tl" rotWithShape="0">
              <a:prstClr val="black">
                <a:alpha val="15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FFFFFF"/>
                </a:solidFill>
                <a:effectLst/>
                <a:uLnTx/>
                <a:uFillTx/>
                <a:latin typeface="+mn-lt"/>
                <a:ea typeface="+mn-ea"/>
                <a:cs typeface="+mn-cs"/>
              </a:rPr>
              <a:t>01</a:t>
            </a:r>
            <a:endParaRPr kumimoji="0" lang="zh-CN" altLang="en-US" sz="2800" b="0" i="0" u="none" strike="noStrike" kern="0" cap="none" spc="0" normalizeH="0" baseline="0" noProof="0" dirty="0">
              <a:ln>
                <a:noFill/>
              </a:ln>
              <a:solidFill>
                <a:srgbClr val="FFFFFF"/>
              </a:solidFill>
              <a:effectLst/>
              <a:uLnTx/>
              <a:uFillTx/>
              <a:latin typeface="+mn-lt"/>
              <a:ea typeface="+mn-ea"/>
              <a:cs typeface="+mn-cs"/>
            </a:endParaRPr>
          </a:p>
        </p:txBody>
      </p:sp>
      <p:sp>
        <p:nvSpPr>
          <p:cNvPr id="56" name="Freeform 17"/>
          <p:cNvSpPr/>
          <p:nvPr/>
        </p:nvSpPr>
        <p:spPr bwMode="auto">
          <a:xfrm>
            <a:off x="7606030" y="2685098"/>
            <a:ext cx="2620963" cy="2579688"/>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5"/>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FFFFFF"/>
                </a:solidFill>
                <a:effectLst/>
                <a:uLnTx/>
                <a:uFillTx/>
                <a:latin typeface="+mn-lt"/>
                <a:ea typeface="+mn-ea"/>
                <a:cs typeface="+mn-cs"/>
              </a:rPr>
              <a:t>04</a:t>
            </a:r>
            <a:endParaRPr kumimoji="0" lang="zh-CN" altLang="en-US" sz="2800" b="0" i="0" u="none" strike="noStrike" kern="0" cap="none" spc="0" normalizeH="0" baseline="0" noProof="0" dirty="0">
              <a:ln>
                <a:noFill/>
              </a:ln>
              <a:solidFill>
                <a:srgbClr val="FFFFFF"/>
              </a:solidFill>
              <a:effectLst/>
              <a:uLnTx/>
              <a:uFillTx/>
              <a:latin typeface="+mn-lt"/>
              <a:ea typeface="+mn-ea"/>
              <a:cs typeface="+mn-cs"/>
            </a:endParaRPr>
          </a:p>
        </p:txBody>
      </p:sp>
      <p:grpSp>
        <p:nvGrpSpPr>
          <p:cNvPr id="6" name="组合 5"/>
          <p:cNvGrpSpPr/>
          <p:nvPr/>
        </p:nvGrpSpPr>
        <p:grpSpPr>
          <a:xfrm>
            <a:off x="4349115" y="2370455"/>
            <a:ext cx="157480" cy="970280"/>
            <a:chOff x="4353" y="4019"/>
            <a:chExt cx="248" cy="1528"/>
          </a:xfrm>
        </p:grpSpPr>
        <p:cxnSp>
          <p:nvCxnSpPr>
            <p:cNvPr id="57" name="直接箭头连接符 56"/>
            <p:cNvCxnSpPr/>
            <p:nvPr/>
          </p:nvCxnSpPr>
          <p:spPr>
            <a:xfrm flipV="1">
              <a:off x="4461" y="4019"/>
              <a:ext cx="0" cy="1280"/>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4353" y="5299"/>
              <a:ext cx="248" cy="2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charset="-122"/>
                <a:ea typeface="+mn-ea"/>
                <a:cs typeface="+mn-cs"/>
              </a:endParaRPr>
            </a:p>
          </p:txBody>
        </p:sp>
      </p:grpSp>
      <p:grpSp>
        <p:nvGrpSpPr>
          <p:cNvPr id="5" name="组合 4"/>
          <p:cNvGrpSpPr/>
          <p:nvPr/>
        </p:nvGrpSpPr>
        <p:grpSpPr>
          <a:xfrm>
            <a:off x="2462530" y="4483100"/>
            <a:ext cx="157480" cy="929005"/>
            <a:chOff x="6326" y="7216"/>
            <a:chExt cx="248" cy="1463"/>
          </a:xfrm>
        </p:grpSpPr>
        <p:cxnSp>
          <p:nvCxnSpPr>
            <p:cNvPr id="59" name="直接箭头连接符 58"/>
            <p:cNvCxnSpPr/>
            <p:nvPr/>
          </p:nvCxnSpPr>
          <p:spPr>
            <a:xfrm>
              <a:off x="6446" y="7401"/>
              <a:ext cx="0" cy="1278"/>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6326" y="7216"/>
              <a:ext cx="248" cy="2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charset="-122"/>
                <a:ea typeface="+mn-ea"/>
                <a:cs typeface="+mn-cs"/>
              </a:endParaRPr>
            </a:p>
          </p:txBody>
        </p:sp>
      </p:grpSp>
      <p:grpSp>
        <p:nvGrpSpPr>
          <p:cNvPr id="2" name="组合 1"/>
          <p:cNvGrpSpPr/>
          <p:nvPr/>
        </p:nvGrpSpPr>
        <p:grpSpPr>
          <a:xfrm>
            <a:off x="8215630" y="2037715"/>
            <a:ext cx="158750" cy="937260"/>
            <a:chOff x="9938" y="3641"/>
            <a:chExt cx="250" cy="1476"/>
          </a:xfrm>
        </p:grpSpPr>
        <p:cxnSp>
          <p:nvCxnSpPr>
            <p:cNvPr id="58" name="直接箭头连接符 57"/>
            <p:cNvCxnSpPr/>
            <p:nvPr/>
          </p:nvCxnSpPr>
          <p:spPr>
            <a:xfrm flipV="1">
              <a:off x="10063" y="3641"/>
              <a:ext cx="0" cy="1280"/>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9938" y="4869"/>
              <a:ext cx="250" cy="2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charset="-122"/>
                <a:ea typeface="+mn-ea"/>
                <a:cs typeface="+mn-cs"/>
              </a:endParaRPr>
            </a:p>
          </p:txBody>
        </p:sp>
      </p:grpSp>
      <p:grpSp>
        <p:nvGrpSpPr>
          <p:cNvPr id="3" name="组合 2"/>
          <p:cNvGrpSpPr/>
          <p:nvPr/>
        </p:nvGrpSpPr>
        <p:grpSpPr>
          <a:xfrm>
            <a:off x="5868670" y="4795520"/>
            <a:ext cx="157480" cy="862965"/>
            <a:chOff x="12146" y="7879"/>
            <a:chExt cx="248" cy="1359"/>
          </a:xfrm>
        </p:grpSpPr>
        <p:cxnSp>
          <p:nvCxnSpPr>
            <p:cNvPr id="60" name="直接箭头连接符 59"/>
            <p:cNvCxnSpPr/>
            <p:nvPr/>
          </p:nvCxnSpPr>
          <p:spPr>
            <a:xfrm>
              <a:off x="12266" y="7964"/>
              <a:ext cx="0" cy="1275"/>
            </a:xfrm>
            <a:prstGeom prst="straightConnector1">
              <a:avLst/>
            </a:prstGeom>
            <a:ln w="127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4" name="椭圆 63"/>
            <p:cNvSpPr/>
            <p:nvPr/>
          </p:nvSpPr>
          <p:spPr>
            <a:xfrm>
              <a:off x="12146" y="7879"/>
              <a:ext cx="248" cy="2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微软雅黑" panose="020B0503020204020204" charset="-122"/>
                <a:ea typeface="+mn-ea"/>
                <a:cs typeface="+mn-cs"/>
              </a:endParaRPr>
            </a:p>
          </p:txBody>
        </p:sp>
      </p:grpSp>
      <p:sp>
        <p:nvSpPr>
          <p:cNvPr id="65" name="TextBox 57"/>
          <p:cNvSpPr txBox="1"/>
          <p:nvPr/>
        </p:nvSpPr>
        <p:spPr bwMode="auto">
          <a:xfrm>
            <a:off x="1505903" y="1702435"/>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66" name="TextBox 57"/>
          <p:cNvSpPr txBox="1"/>
          <p:nvPr/>
        </p:nvSpPr>
        <p:spPr bwMode="auto">
          <a:xfrm>
            <a:off x="1178560" y="5412105"/>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67" name="TextBox 57"/>
          <p:cNvSpPr txBox="1"/>
          <p:nvPr/>
        </p:nvSpPr>
        <p:spPr bwMode="auto">
          <a:xfrm>
            <a:off x="7442835" y="1184910"/>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68" name="TextBox 57"/>
          <p:cNvSpPr txBox="1"/>
          <p:nvPr/>
        </p:nvSpPr>
        <p:spPr bwMode="auto">
          <a:xfrm>
            <a:off x="4610735" y="5659120"/>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676400" y="539750"/>
            <a:ext cx="24688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存在的问题</a:t>
            </a:r>
          </a:p>
        </p:txBody>
      </p:sp>
      <p:grpSp>
        <p:nvGrpSpPr>
          <p:cNvPr id="3" name="组合 2"/>
          <p:cNvGrpSpPr/>
          <p:nvPr/>
        </p:nvGrpSpPr>
        <p:grpSpPr>
          <a:xfrm>
            <a:off x="387350" y="2242820"/>
            <a:ext cx="5492115" cy="3703955"/>
            <a:chOff x="2920" y="2549"/>
            <a:chExt cx="5090" cy="3433"/>
          </a:xfrm>
        </p:grpSpPr>
        <p:sp>
          <p:nvSpPr>
            <p:cNvPr id="22" name="Freeform 10"/>
            <p:cNvSpPr/>
            <p:nvPr/>
          </p:nvSpPr>
          <p:spPr bwMode="auto">
            <a:xfrm>
              <a:off x="3045" y="2549"/>
              <a:ext cx="4965" cy="3433"/>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chemeClr val="accent5">
                <a:lumMod val="5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Freeform 11"/>
            <p:cNvSpPr/>
            <p:nvPr/>
          </p:nvSpPr>
          <p:spPr bwMode="auto">
            <a:xfrm>
              <a:off x="2920" y="2804"/>
              <a:ext cx="4678" cy="3178"/>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TextBox 57"/>
            <p:cNvSpPr txBox="1"/>
            <p:nvPr/>
          </p:nvSpPr>
          <p:spPr bwMode="auto">
            <a:xfrm>
              <a:off x="3045" y="4017"/>
              <a:ext cx="4210" cy="751"/>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bg1"/>
                </a:solidFill>
                <a:latin typeface="微软雅黑" panose="020B0503020204020204" charset="-122"/>
                <a:ea typeface="微软雅黑" panose="020B0503020204020204" charset="-122"/>
                <a:cs typeface="+mn-cs"/>
              </a:endParaRPr>
            </a:p>
          </p:txBody>
        </p:sp>
        <p:sp>
          <p:nvSpPr>
            <p:cNvPr id="6" name="TextBox 57"/>
            <p:cNvSpPr txBox="1"/>
            <p:nvPr/>
          </p:nvSpPr>
          <p:spPr bwMode="auto">
            <a:xfrm>
              <a:off x="3046" y="3084"/>
              <a:ext cx="4210" cy="751"/>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bg1"/>
                </a:solidFill>
                <a:latin typeface="微软雅黑" panose="020B0503020204020204" charset="-122"/>
                <a:ea typeface="微软雅黑" panose="020B0503020204020204" charset="-122"/>
                <a:cs typeface="+mn-cs"/>
              </a:endParaRPr>
            </a:p>
          </p:txBody>
        </p:sp>
      </p:grpSp>
      <p:grpSp>
        <p:nvGrpSpPr>
          <p:cNvPr id="2" name="组合 1"/>
          <p:cNvGrpSpPr/>
          <p:nvPr/>
        </p:nvGrpSpPr>
        <p:grpSpPr>
          <a:xfrm>
            <a:off x="6523355" y="2242820"/>
            <a:ext cx="5492115" cy="3703955"/>
            <a:chOff x="11033" y="2549"/>
            <a:chExt cx="5090" cy="3433"/>
          </a:xfrm>
        </p:grpSpPr>
        <p:sp>
          <p:nvSpPr>
            <p:cNvPr id="24" name="Freeform 10"/>
            <p:cNvSpPr/>
            <p:nvPr/>
          </p:nvSpPr>
          <p:spPr bwMode="auto">
            <a:xfrm>
              <a:off x="11158" y="2549"/>
              <a:ext cx="4965" cy="3433"/>
            </a:xfrm>
            <a:custGeom>
              <a:avLst/>
              <a:gdLst>
                <a:gd name="T0" fmla="*/ 1192 w 1192"/>
                <a:gd name="T1" fmla="*/ 148 h 1156"/>
                <a:gd name="T2" fmla="*/ 74 w 1192"/>
                <a:gd name="T3" fmla="*/ 0 h 1156"/>
                <a:gd name="T4" fmla="*/ 0 w 1192"/>
                <a:gd name="T5" fmla="*/ 788 h 1156"/>
                <a:gd name="T6" fmla="*/ 710 w 1192"/>
                <a:gd name="T7" fmla="*/ 854 h 1156"/>
                <a:gd name="T8" fmla="*/ 898 w 1192"/>
                <a:gd name="T9" fmla="*/ 1156 h 1156"/>
                <a:gd name="T10" fmla="*/ 881 w 1192"/>
                <a:gd name="T11" fmla="*/ 866 h 1156"/>
                <a:gd name="T12" fmla="*/ 1093 w 1192"/>
                <a:gd name="T13" fmla="*/ 873 h 1156"/>
                <a:gd name="T14" fmla="*/ 1192 w 1192"/>
                <a:gd name="T15" fmla="*/ 148 h 1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2" h="1156">
                  <a:moveTo>
                    <a:pt x="1192" y="148"/>
                  </a:moveTo>
                  <a:lnTo>
                    <a:pt x="74" y="0"/>
                  </a:lnTo>
                  <a:lnTo>
                    <a:pt x="0" y="788"/>
                  </a:lnTo>
                  <a:lnTo>
                    <a:pt x="710" y="854"/>
                  </a:lnTo>
                  <a:lnTo>
                    <a:pt x="898" y="1156"/>
                  </a:lnTo>
                  <a:lnTo>
                    <a:pt x="881" y="866"/>
                  </a:lnTo>
                  <a:lnTo>
                    <a:pt x="1093" y="873"/>
                  </a:lnTo>
                  <a:lnTo>
                    <a:pt x="1192" y="148"/>
                  </a:lnTo>
                  <a:close/>
                </a:path>
              </a:pathLst>
            </a:custGeom>
            <a:solidFill>
              <a:srgbClr val="0070C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Freeform 11"/>
            <p:cNvSpPr/>
            <p:nvPr/>
          </p:nvSpPr>
          <p:spPr bwMode="auto">
            <a:xfrm>
              <a:off x="11033" y="2804"/>
              <a:ext cx="4678" cy="3178"/>
            </a:xfrm>
            <a:custGeom>
              <a:avLst/>
              <a:gdLst>
                <a:gd name="T0" fmla="*/ 1123 w 1123"/>
                <a:gd name="T1" fmla="*/ 0 h 1070"/>
                <a:gd name="T2" fmla="*/ 0 w 1123"/>
                <a:gd name="T3" fmla="*/ 0 h 1070"/>
                <a:gd name="T4" fmla="*/ 0 w 1123"/>
                <a:gd name="T5" fmla="*/ 787 h 1070"/>
                <a:gd name="T6" fmla="*/ 712 w 1123"/>
                <a:gd name="T7" fmla="*/ 787 h 1070"/>
                <a:gd name="T8" fmla="*/ 928 w 1123"/>
                <a:gd name="T9" fmla="*/ 1070 h 1070"/>
                <a:gd name="T10" fmla="*/ 928 w 1123"/>
                <a:gd name="T11" fmla="*/ 787 h 1070"/>
                <a:gd name="T12" fmla="*/ 1123 w 1123"/>
                <a:gd name="T13" fmla="*/ 787 h 1070"/>
                <a:gd name="T14" fmla="*/ 1123 w 1123"/>
                <a:gd name="T15" fmla="*/ 0 h 10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3" h="1070">
                  <a:moveTo>
                    <a:pt x="1123" y="0"/>
                  </a:moveTo>
                  <a:lnTo>
                    <a:pt x="0" y="0"/>
                  </a:lnTo>
                  <a:lnTo>
                    <a:pt x="0" y="787"/>
                  </a:lnTo>
                  <a:lnTo>
                    <a:pt x="712" y="787"/>
                  </a:lnTo>
                  <a:lnTo>
                    <a:pt x="928" y="1070"/>
                  </a:lnTo>
                  <a:lnTo>
                    <a:pt x="928" y="787"/>
                  </a:lnTo>
                  <a:lnTo>
                    <a:pt x="1123" y="787"/>
                  </a:lnTo>
                  <a:lnTo>
                    <a:pt x="1123"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5" name="TextBox 57"/>
            <p:cNvSpPr txBox="1"/>
            <p:nvPr/>
          </p:nvSpPr>
          <p:spPr bwMode="auto">
            <a:xfrm>
              <a:off x="11266" y="3991"/>
              <a:ext cx="4210" cy="777"/>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bg1"/>
                </a:solidFill>
                <a:latin typeface="微软雅黑" panose="020B0503020204020204" charset="-122"/>
                <a:ea typeface="微软雅黑" panose="020B0503020204020204" charset="-122"/>
                <a:cs typeface="+mn-cs"/>
              </a:endParaRPr>
            </a:p>
          </p:txBody>
        </p:sp>
        <p:sp>
          <p:nvSpPr>
            <p:cNvPr id="7" name="TextBox 57"/>
            <p:cNvSpPr txBox="1"/>
            <p:nvPr/>
          </p:nvSpPr>
          <p:spPr bwMode="auto">
            <a:xfrm>
              <a:off x="11266" y="3059"/>
              <a:ext cx="4210" cy="777"/>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sz="1865" kern="0" cap="none" spc="0" normalizeH="0" baseline="0" noProof="0" dirty="0">
                  <a:solidFill>
                    <a:schemeClr val="bg1"/>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sz="1865" kern="0" cap="none" spc="0" normalizeH="0" baseline="0" noProof="0" dirty="0">
                <a:solidFill>
                  <a:schemeClr val="bg1"/>
                </a:solidFill>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57000"/>
          </a:blip>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4312603" y="2829560"/>
            <a:ext cx="3840480" cy="1198880"/>
          </a:xfrm>
          <a:prstGeom prst="rect">
            <a:avLst/>
          </a:prstGeom>
          <a:noFill/>
          <a:ln>
            <a:noFill/>
          </a:ln>
        </p:spPr>
        <p:txBody>
          <a:bodyPr wrap="none" rtlCol="0" anchor="t">
            <a:spAutoFit/>
            <a:scene3d>
              <a:camera prst="orthographicFront"/>
              <a:lightRig rig="threePt" dir="t"/>
            </a:scene3d>
          </a:bodyPr>
          <a:lstStyle/>
          <a:p>
            <a:pPr algn="ctr" fontAlgn="auto">
              <a:lnSpc>
                <a:spcPct val="150000"/>
              </a:lnSpc>
            </a:pPr>
            <a:r>
              <a:rPr sz="4800" b="1">
                <a:ln w="12700">
                  <a:solidFill>
                    <a:schemeClr val="accent5"/>
                  </a:solidFill>
                  <a:prstDash val="solid"/>
                </a:ln>
                <a:blipFill>
                  <a:blip r:embed="rId4"/>
                  <a:stretch>
                    <a:fillRect/>
                  </a:stretch>
                </a:blipFill>
                <a:effectLst/>
                <a:latin typeface="微软雅黑" panose="020B0503020204020204" charset="-122"/>
                <a:ea typeface="微软雅黑" panose="020B0503020204020204" charset="-122"/>
              </a:rPr>
              <a:t>成功项目展示</a:t>
            </a: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676400" y="539750"/>
            <a:ext cx="24688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项目展示一</a:t>
            </a:r>
          </a:p>
        </p:txBody>
      </p:sp>
      <p:grpSp>
        <p:nvGrpSpPr>
          <p:cNvPr id="2" name="组合 1"/>
          <p:cNvGrpSpPr/>
          <p:nvPr/>
        </p:nvGrpSpPr>
        <p:grpSpPr>
          <a:xfrm>
            <a:off x="3325495" y="1257300"/>
            <a:ext cx="5441315" cy="5287010"/>
            <a:chOff x="5826" y="2213"/>
            <a:chExt cx="7212" cy="7007"/>
          </a:xfrm>
        </p:grpSpPr>
        <p:sp>
          <p:nvSpPr>
            <p:cNvPr id="75" name="Freeform 5"/>
            <p:cNvSpPr/>
            <p:nvPr/>
          </p:nvSpPr>
          <p:spPr bwMode="auto">
            <a:xfrm>
              <a:off x="5826" y="2888"/>
              <a:ext cx="4755" cy="4757"/>
            </a:xfrm>
            <a:custGeom>
              <a:avLst/>
              <a:gdLst>
                <a:gd name="T0" fmla="*/ 1902 w 1902"/>
                <a:gd name="T1" fmla="*/ 951 h 1903"/>
                <a:gd name="T2" fmla="*/ 951 w 1902"/>
                <a:gd name="T3" fmla="*/ 1903 h 1903"/>
                <a:gd name="T4" fmla="*/ 0 w 1902"/>
                <a:gd name="T5" fmla="*/ 951 h 1903"/>
                <a:gd name="T6" fmla="*/ 951 w 1902"/>
                <a:gd name="T7" fmla="*/ 0 h 1903"/>
                <a:gd name="T8" fmla="*/ 1902 w 1902"/>
                <a:gd name="T9" fmla="*/ 951 h 1903"/>
              </a:gdLst>
              <a:ahLst/>
              <a:cxnLst>
                <a:cxn ang="0">
                  <a:pos x="T0" y="T1"/>
                </a:cxn>
                <a:cxn ang="0">
                  <a:pos x="T2" y="T3"/>
                </a:cxn>
                <a:cxn ang="0">
                  <a:pos x="T4" y="T5"/>
                </a:cxn>
                <a:cxn ang="0">
                  <a:pos x="T6" y="T7"/>
                </a:cxn>
                <a:cxn ang="0">
                  <a:pos x="T8" y="T9"/>
                </a:cxn>
              </a:cxnLst>
              <a:rect l="0" t="0" r="r" b="b"/>
              <a:pathLst>
                <a:path w="1902" h="1903">
                  <a:moveTo>
                    <a:pt x="1902" y="951"/>
                  </a:moveTo>
                  <a:lnTo>
                    <a:pt x="951" y="1903"/>
                  </a:lnTo>
                  <a:lnTo>
                    <a:pt x="0" y="951"/>
                  </a:lnTo>
                  <a:lnTo>
                    <a:pt x="951" y="0"/>
                  </a:lnTo>
                  <a:lnTo>
                    <a:pt x="1902" y="951"/>
                  </a:lnTo>
                  <a:close/>
                </a:path>
              </a:pathLst>
            </a:custGeom>
            <a:blipFill rotWithShape="1">
              <a:blip r:embed="rId4"/>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Impact" panose="020B0806030902050204" pitchFamily="34" charset="0"/>
                <a:ea typeface="+mn-ea"/>
                <a:cs typeface="+mn-cs"/>
              </a:endParaRPr>
            </a:p>
          </p:txBody>
        </p:sp>
        <p:sp>
          <p:nvSpPr>
            <p:cNvPr id="82" name="Freeform 8"/>
            <p:cNvSpPr/>
            <p:nvPr/>
          </p:nvSpPr>
          <p:spPr bwMode="auto">
            <a:xfrm>
              <a:off x="9099" y="2213"/>
              <a:ext cx="3035" cy="3035"/>
            </a:xfrm>
            <a:custGeom>
              <a:avLst/>
              <a:gdLst>
                <a:gd name="T0" fmla="*/ 1214 w 1214"/>
                <a:gd name="T1" fmla="*/ 606 h 1214"/>
                <a:gd name="T2" fmla="*/ 608 w 1214"/>
                <a:gd name="T3" fmla="*/ 1214 h 1214"/>
                <a:gd name="T4" fmla="*/ 0 w 1214"/>
                <a:gd name="T5" fmla="*/ 606 h 1214"/>
                <a:gd name="T6" fmla="*/ 608 w 1214"/>
                <a:gd name="T7" fmla="*/ 0 h 1214"/>
                <a:gd name="T8" fmla="*/ 1214 w 1214"/>
                <a:gd name="T9" fmla="*/ 606 h 1214"/>
              </a:gdLst>
              <a:ahLst/>
              <a:cxnLst>
                <a:cxn ang="0">
                  <a:pos x="T0" y="T1"/>
                </a:cxn>
                <a:cxn ang="0">
                  <a:pos x="T2" y="T3"/>
                </a:cxn>
                <a:cxn ang="0">
                  <a:pos x="T4" y="T5"/>
                </a:cxn>
                <a:cxn ang="0">
                  <a:pos x="T6" y="T7"/>
                </a:cxn>
                <a:cxn ang="0">
                  <a:pos x="T8" y="T9"/>
                </a:cxn>
              </a:cxnLst>
              <a:rect l="0" t="0" r="r" b="b"/>
              <a:pathLst>
                <a:path w="1214" h="1214">
                  <a:moveTo>
                    <a:pt x="1214" y="606"/>
                  </a:moveTo>
                  <a:lnTo>
                    <a:pt x="608" y="1214"/>
                  </a:lnTo>
                  <a:lnTo>
                    <a:pt x="0" y="606"/>
                  </a:lnTo>
                  <a:lnTo>
                    <a:pt x="608" y="0"/>
                  </a:lnTo>
                  <a:lnTo>
                    <a:pt x="1214" y="606"/>
                  </a:lnTo>
                  <a:close/>
                </a:path>
              </a:pathLst>
            </a:custGeom>
            <a:blipFill rotWithShape="1">
              <a:blip r:embed="rId5"/>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Impact" panose="020B0806030902050204" pitchFamily="34" charset="0"/>
                <a:ea typeface="+mn-ea"/>
                <a:cs typeface="+mn-cs"/>
              </a:endParaRPr>
            </a:p>
          </p:txBody>
        </p:sp>
        <p:sp>
          <p:nvSpPr>
            <p:cNvPr id="85" name="Freeform 7"/>
            <p:cNvSpPr/>
            <p:nvPr/>
          </p:nvSpPr>
          <p:spPr bwMode="auto">
            <a:xfrm>
              <a:off x="10636" y="4088"/>
              <a:ext cx="2403" cy="2400"/>
            </a:xfrm>
            <a:custGeom>
              <a:avLst/>
              <a:gdLst>
                <a:gd name="T0" fmla="*/ 961 w 961"/>
                <a:gd name="T1" fmla="*/ 480 h 960"/>
                <a:gd name="T2" fmla="*/ 480 w 961"/>
                <a:gd name="T3" fmla="*/ 960 h 960"/>
                <a:gd name="T4" fmla="*/ 0 w 961"/>
                <a:gd name="T5" fmla="*/ 480 h 960"/>
                <a:gd name="T6" fmla="*/ 480 w 961"/>
                <a:gd name="T7" fmla="*/ 0 h 960"/>
                <a:gd name="T8" fmla="*/ 961 w 961"/>
                <a:gd name="T9" fmla="*/ 480 h 960"/>
              </a:gdLst>
              <a:ahLst/>
              <a:cxnLst>
                <a:cxn ang="0">
                  <a:pos x="T0" y="T1"/>
                </a:cxn>
                <a:cxn ang="0">
                  <a:pos x="T2" y="T3"/>
                </a:cxn>
                <a:cxn ang="0">
                  <a:pos x="T4" y="T5"/>
                </a:cxn>
                <a:cxn ang="0">
                  <a:pos x="T6" y="T7"/>
                </a:cxn>
                <a:cxn ang="0">
                  <a:pos x="T8" y="T9"/>
                </a:cxn>
              </a:cxnLst>
              <a:rect l="0" t="0" r="r" b="b"/>
              <a:pathLst>
                <a:path w="961" h="960">
                  <a:moveTo>
                    <a:pt x="961" y="480"/>
                  </a:moveTo>
                  <a:lnTo>
                    <a:pt x="480" y="960"/>
                  </a:lnTo>
                  <a:lnTo>
                    <a:pt x="0" y="480"/>
                  </a:lnTo>
                  <a:lnTo>
                    <a:pt x="480" y="0"/>
                  </a:lnTo>
                  <a:lnTo>
                    <a:pt x="961" y="480"/>
                  </a:lnTo>
                  <a:close/>
                </a:path>
              </a:pathLst>
            </a:custGeom>
            <a:blipFill rotWithShape="1">
              <a:blip r:embed="rId6"/>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Impact" panose="020B0806030902050204" pitchFamily="34" charset="0"/>
                <a:ea typeface="+mn-ea"/>
                <a:cs typeface="+mn-cs"/>
              </a:endParaRPr>
            </a:p>
          </p:txBody>
        </p:sp>
        <p:sp>
          <p:nvSpPr>
            <p:cNvPr id="88" name="Freeform 6"/>
            <p:cNvSpPr/>
            <p:nvPr/>
          </p:nvSpPr>
          <p:spPr bwMode="auto">
            <a:xfrm>
              <a:off x="8654" y="5318"/>
              <a:ext cx="3905" cy="3903"/>
            </a:xfrm>
            <a:custGeom>
              <a:avLst/>
              <a:gdLst>
                <a:gd name="T0" fmla="*/ 1562 w 1562"/>
                <a:gd name="T1" fmla="*/ 781 h 1561"/>
                <a:gd name="T2" fmla="*/ 781 w 1562"/>
                <a:gd name="T3" fmla="*/ 1561 h 1561"/>
                <a:gd name="T4" fmla="*/ 0 w 1562"/>
                <a:gd name="T5" fmla="*/ 781 h 1561"/>
                <a:gd name="T6" fmla="*/ 781 w 1562"/>
                <a:gd name="T7" fmla="*/ 0 h 1561"/>
                <a:gd name="T8" fmla="*/ 1562 w 1562"/>
                <a:gd name="T9" fmla="*/ 781 h 1561"/>
              </a:gdLst>
              <a:ahLst/>
              <a:cxnLst>
                <a:cxn ang="0">
                  <a:pos x="T0" y="T1"/>
                </a:cxn>
                <a:cxn ang="0">
                  <a:pos x="T2" y="T3"/>
                </a:cxn>
                <a:cxn ang="0">
                  <a:pos x="T4" y="T5"/>
                </a:cxn>
                <a:cxn ang="0">
                  <a:pos x="T6" y="T7"/>
                </a:cxn>
                <a:cxn ang="0">
                  <a:pos x="T8" y="T9"/>
                </a:cxn>
              </a:cxnLst>
              <a:rect l="0" t="0" r="r" b="b"/>
              <a:pathLst>
                <a:path w="1562" h="1561">
                  <a:moveTo>
                    <a:pt x="1562" y="781"/>
                  </a:moveTo>
                  <a:lnTo>
                    <a:pt x="781" y="1561"/>
                  </a:lnTo>
                  <a:lnTo>
                    <a:pt x="0" y="781"/>
                  </a:lnTo>
                  <a:lnTo>
                    <a:pt x="781" y="0"/>
                  </a:lnTo>
                  <a:lnTo>
                    <a:pt x="1562" y="781"/>
                  </a:lnTo>
                  <a:close/>
                </a:path>
              </a:pathLst>
            </a:custGeom>
            <a:blipFill rotWithShape="1">
              <a:blip r:embed="rId7"/>
              <a:stretch>
                <a:fillRect/>
              </a:stretch>
            </a:bli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Impact" panose="020B0806030902050204" pitchFamily="34" charset="0"/>
                <a:ea typeface="+mn-ea"/>
                <a:cs typeface="+mn-cs"/>
              </a:endParaRPr>
            </a:p>
          </p:txBody>
        </p:sp>
      </p:grpSp>
      <p:sp>
        <p:nvSpPr>
          <p:cNvPr id="90" name="TextBox 57"/>
          <p:cNvSpPr txBox="1"/>
          <p:nvPr/>
        </p:nvSpPr>
        <p:spPr bwMode="auto">
          <a:xfrm>
            <a:off x="422910" y="3008948"/>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91" name="TextBox 57"/>
          <p:cNvSpPr txBox="1"/>
          <p:nvPr/>
        </p:nvSpPr>
        <p:spPr bwMode="auto">
          <a:xfrm>
            <a:off x="8207375" y="1516380"/>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92" name="TextBox 57"/>
          <p:cNvSpPr txBox="1"/>
          <p:nvPr/>
        </p:nvSpPr>
        <p:spPr bwMode="auto">
          <a:xfrm>
            <a:off x="8782368" y="3203893"/>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93" name="TextBox 57"/>
          <p:cNvSpPr txBox="1"/>
          <p:nvPr/>
        </p:nvSpPr>
        <p:spPr bwMode="auto">
          <a:xfrm>
            <a:off x="8056245" y="5496243"/>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676400" y="539750"/>
            <a:ext cx="24688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项目展示二</a:t>
            </a:r>
            <a:endParaRPr lang="en-US" altLang="zh-CN"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grpSp>
        <p:nvGrpSpPr>
          <p:cNvPr id="6" name="组合 5"/>
          <p:cNvGrpSpPr/>
          <p:nvPr/>
        </p:nvGrpSpPr>
        <p:grpSpPr>
          <a:xfrm>
            <a:off x="800100" y="1610995"/>
            <a:ext cx="4922520" cy="4961890"/>
            <a:chOff x="6528" y="1337"/>
            <a:chExt cx="7752" cy="7814"/>
          </a:xfrm>
        </p:grpSpPr>
        <p:pic>
          <p:nvPicPr>
            <p:cNvPr id="5" name="图片 4" descr="C:\Users\Administrator\Desktop\风景插图\江河湖海水\07.jpg07"/>
            <p:cNvPicPr preferRelativeResize="0">
              <a:picLocks noChangeAspect="1"/>
            </p:cNvPicPr>
            <p:nvPr/>
          </p:nvPicPr>
          <p:blipFill>
            <a:blip r:embed="rId4"/>
            <a:srcRect/>
            <a:stretch>
              <a:fillRect/>
            </a:stretch>
          </p:blipFill>
          <p:spPr>
            <a:xfrm>
              <a:off x="7476" y="1865"/>
              <a:ext cx="6144" cy="6262"/>
            </a:xfrm>
            <a:prstGeom prst="ellipse">
              <a:avLst/>
            </a:prstGeom>
            <a:blipFill rotWithShape="1">
              <a:blip r:embed="rId5"/>
              <a:stretch>
                <a:fillRect/>
              </a:stretch>
            </a:blipFill>
          </p:spPr>
        </p:pic>
        <p:pic>
          <p:nvPicPr>
            <p:cNvPr id="3" name="图片 2" descr="eb71983445dd81eb724992ea1b5bf078"/>
            <p:cNvPicPr>
              <a:picLocks noChangeAspect="1"/>
            </p:cNvPicPr>
            <p:nvPr/>
          </p:nvPicPr>
          <p:blipFill>
            <a:blip r:embed="rId6"/>
            <a:srcRect l="7092" t="18085" r="4610" b="15160"/>
            <a:stretch>
              <a:fillRect/>
            </a:stretch>
          </p:blipFill>
          <p:spPr>
            <a:xfrm>
              <a:off x="6528" y="1337"/>
              <a:ext cx="7752" cy="7814"/>
            </a:xfrm>
            <a:prstGeom prst="rect">
              <a:avLst/>
            </a:prstGeom>
          </p:spPr>
        </p:pic>
      </p:grpSp>
      <p:grpSp>
        <p:nvGrpSpPr>
          <p:cNvPr id="11" name="组合 10"/>
          <p:cNvGrpSpPr/>
          <p:nvPr/>
        </p:nvGrpSpPr>
        <p:grpSpPr>
          <a:xfrm>
            <a:off x="6765290" y="2396490"/>
            <a:ext cx="4048760" cy="3390900"/>
            <a:chOff x="10438" y="3343"/>
            <a:chExt cx="6376" cy="5340"/>
          </a:xfrm>
        </p:grpSpPr>
        <p:grpSp>
          <p:nvGrpSpPr>
            <p:cNvPr id="7" name="组合 6"/>
            <p:cNvGrpSpPr/>
            <p:nvPr/>
          </p:nvGrpSpPr>
          <p:grpSpPr>
            <a:xfrm rot="16200000">
              <a:off x="11450" y="3256"/>
              <a:ext cx="4352" cy="6377"/>
              <a:chOff x="3104" y="2744"/>
              <a:chExt cx="4352" cy="6377"/>
            </a:xfrm>
          </p:grpSpPr>
          <p:cxnSp>
            <p:nvCxnSpPr>
              <p:cNvPr id="21" name="直接连接符 20"/>
              <p:cNvCxnSpPr/>
              <p:nvPr/>
            </p:nvCxnSpPr>
            <p:spPr>
              <a:xfrm>
                <a:off x="3104" y="2744"/>
                <a:ext cx="0" cy="637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004" y="2744"/>
                <a:ext cx="0" cy="637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4887" y="2744"/>
                <a:ext cx="0" cy="637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755" y="2744"/>
                <a:ext cx="0" cy="637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605" y="2744"/>
                <a:ext cx="0" cy="637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456" y="2744"/>
                <a:ext cx="0" cy="637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8" name="TextBox 57"/>
            <p:cNvSpPr txBox="1"/>
            <p:nvPr/>
          </p:nvSpPr>
          <p:spPr bwMode="auto">
            <a:xfrm>
              <a:off x="11231" y="3343"/>
              <a:ext cx="4210" cy="1888"/>
            </a:xfrm>
            <a:prstGeom prst="rect">
              <a:avLst/>
            </a:prstGeom>
            <a:noFill/>
          </p:spPr>
          <p:txBody>
            <a:bodyPr>
              <a:spAutoFit/>
            </a:bodyPr>
            <a:lstStyle/>
            <a:p>
              <a:pPr marR="0" algn="ctr" defTabSz="914400" rtl="0" fontAlgn="auto">
                <a:lnSpc>
                  <a:spcPct val="20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fontAlgn="auto">
                <a:lnSpc>
                  <a:spcPct val="20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9" name="TextBox 57"/>
            <p:cNvSpPr txBox="1"/>
            <p:nvPr/>
          </p:nvSpPr>
          <p:spPr bwMode="auto">
            <a:xfrm>
              <a:off x="11231" y="5044"/>
              <a:ext cx="4210" cy="1888"/>
            </a:xfrm>
            <a:prstGeom prst="rect">
              <a:avLst/>
            </a:prstGeom>
            <a:noFill/>
          </p:spPr>
          <p:txBody>
            <a:bodyPr>
              <a:spAutoFit/>
            </a:bodyPr>
            <a:lstStyle/>
            <a:p>
              <a:pPr marR="0" algn="ctr" defTabSz="914400" rtl="0" fontAlgn="auto">
                <a:lnSpc>
                  <a:spcPct val="20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fontAlgn="auto">
                <a:lnSpc>
                  <a:spcPct val="20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10" name="TextBox 57"/>
            <p:cNvSpPr txBox="1"/>
            <p:nvPr/>
          </p:nvSpPr>
          <p:spPr bwMode="auto">
            <a:xfrm>
              <a:off x="11231" y="6795"/>
              <a:ext cx="4210" cy="1888"/>
            </a:xfrm>
            <a:prstGeom prst="rect">
              <a:avLst/>
            </a:prstGeom>
            <a:noFill/>
          </p:spPr>
          <p:txBody>
            <a:bodyPr>
              <a:spAutoFit/>
            </a:bodyPr>
            <a:lstStyle/>
            <a:p>
              <a:pPr marR="0" algn="ctr" defTabSz="914400" rtl="0" fontAlgn="auto">
                <a:lnSpc>
                  <a:spcPct val="20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fontAlgn="auto">
                <a:lnSpc>
                  <a:spcPct val="20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676400" y="539750"/>
            <a:ext cx="24688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项目展示三</a:t>
            </a:r>
          </a:p>
        </p:txBody>
      </p:sp>
      <p:sp>
        <p:nvSpPr>
          <p:cNvPr id="53" name="椭圆 52"/>
          <p:cNvSpPr/>
          <p:nvPr/>
        </p:nvSpPr>
        <p:spPr>
          <a:xfrm>
            <a:off x="4368165" y="2177415"/>
            <a:ext cx="1790700" cy="1790700"/>
          </a:xfrm>
          <a:prstGeom prst="ellipse">
            <a:avLst/>
          </a:prstGeom>
          <a:blipFill rotWithShape="1">
            <a:blip r:embed="rId4"/>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4" name="椭圆 53"/>
          <p:cNvSpPr/>
          <p:nvPr/>
        </p:nvSpPr>
        <p:spPr>
          <a:xfrm>
            <a:off x="5835015" y="2177415"/>
            <a:ext cx="1790700" cy="1790700"/>
          </a:xfrm>
          <a:prstGeom prst="ellipse">
            <a:avLst/>
          </a:prstGeom>
          <a:blipFill rotWithShape="1">
            <a:blip r:embed="rId5"/>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5" name="椭圆 54"/>
          <p:cNvSpPr/>
          <p:nvPr/>
        </p:nvSpPr>
        <p:spPr>
          <a:xfrm>
            <a:off x="4368165" y="3731578"/>
            <a:ext cx="1790700" cy="1790700"/>
          </a:xfrm>
          <a:prstGeom prst="ellipse">
            <a:avLst/>
          </a:prstGeom>
          <a:blipFill rotWithShape="1">
            <a:blip r:embed="rId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6" name="椭圆 55"/>
          <p:cNvSpPr/>
          <p:nvPr/>
        </p:nvSpPr>
        <p:spPr>
          <a:xfrm>
            <a:off x="5835015" y="3731578"/>
            <a:ext cx="1790700" cy="1790700"/>
          </a:xfrm>
          <a:prstGeom prst="ellipse">
            <a:avLst/>
          </a:prstGeom>
          <a:blipFill rotWithShape="1">
            <a:blip r:embed="rId7"/>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7" name="TextBox 57"/>
          <p:cNvSpPr txBox="1"/>
          <p:nvPr/>
        </p:nvSpPr>
        <p:spPr bwMode="auto">
          <a:xfrm>
            <a:off x="1377315" y="2653665"/>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58" name="TextBox 57"/>
          <p:cNvSpPr txBox="1"/>
          <p:nvPr/>
        </p:nvSpPr>
        <p:spPr bwMode="auto">
          <a:xfrm>
            <a:off x="7995603" y="2653665"/>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59" name="TextBox 57"/>
          <p:cNvSpPr txBox="1"/>
          <p:nvPr/>
        </p:nvSpPr>
        <p:spPr bwMode="auto">
          <a:xfrm>
            <a:off x="1377315" y="4325303"/>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60" name="TextBox 57"/>
          <p:cNvSpPr txBox="1"/>
          <p:nvPr/>
        </p:nvSpPr>
        <p:spPr bwMode="auto">
          <a:xfrm>
            <a:off x="7995603" y="4325303"/>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676400" y="539750"/>
            <a:ext cx="24688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项目展示三</a:t>
            </a:r>
          </a:p>
        </p:txBody>
      </p:sp>
      <p:pic>
        <p:nvPicPr>
          <p:cNvPr id="6151" name="图片 6"/>
          <p:cNvPicPr>
            <a:picLocks noChangeAspect="1"/>
          </p:cNvPicPr>
          <p:nvPr/>
        </p:nvPicPr>
        <p:blipFill>
          <a:blip r:embed="rId4"/>
          <a:srcRect l="3429" t="21849" b="17825"/>
          <a:stretch>
            <a:fillRect/>
          </a:stretch>
        </p:blipFill>
        <p:spPr>
          <a:xfrm>
            <a:off x="696913" y="1625283"/>
            <a:ext cx="10798175" cy="3790950"/>
          </a:xfrm>
          <a:prstGeom prst="rect">
            <a:avLst/>
          </a:prstGeom>
          <a:noFill/>
          <a:ln w="9525">
            <a:noFill/>
          </a:ln>
          <a:effectLst>
            <a:outerShdw dist="139700" dir="2699999" algn="ctr" rotWithShape="0">
              <a:srgbClr val="333333">
                <a:alpha val="64000"/>
              </a:srgbClr>
            </a:outerShdw>
          </a:effectLst>
        </p:spPr>
      </p:pic>
      <p:grpSp>
        <p:nvGrpSpPr>
          <p:cNvPr id="6152" name="组合 32"/>
          <p:cNvGrpSpPr/>
          <p:nvPr/>
        </p:nvGrpSpPr>
        <p:grpSpPr>
          <a:xfrm>
            <a:off x="1408113" y="4909820"/>
            <a:ext cx="1089025" cy="1087438"/>
            <a:chOff x="0" y="0"/>
            <a:chExt cx="1088571" cy="1088571"/>
          </a:xfrm>
        </p:grpSpPr>
        <p:grpSp>
          <p:nvGrpSpPr>
            <p:cNvPr id="7176" name="组合 8"/>
            <p:cNvGrpSpPr/>
            <p:nvPr/>
          </p:nvGrpSpPr>
          <p:grpSpPr>
            <a:xfrm>
              <a:off x="0" y="0"/>
              <a:ext cx="1088571" cy="1088571"/>
              <a:chOff x="0" y="0"/>
              <a:chExt cx="957943" cy="957943"/>
            </a:xfrm>
          </p:grpSpPr>
          <p:sp>
            <p:nvSpPr>
              <p:cNvPr id="7177" name="椭圆 10"/>
              <p:cNvSpPr/>
              <p:nvPr/>
            </p:nvSpPr>
            <p:spPr>
              <a:xfrm>
                <a:off x="0" y="0"/>
                <a:ext cx="957943" cy="957943"/>
              </a:xfrm>
              <a:prstGeom prst="ellipse">
                <a:avLst/>
              </a:prstGeom>
              <a:solidFill>
                <a:srgbClr val="5DACEE"/>
              </a:solidFill>
              <a:ln w="9525">
                <a:noFill/>
              </a:ln>
            </p:spPr>
            <p:txBody>
              <a:bodyPr anchor="ctr"/>
              <a:lstStyle/>
              <a:p>
                <a:pPr algn="ctr"/>
                <a:endParaRPr lang="zh-CN" altLang="en-US" dirty="0">
                  <a:solidFill>
                    <a:srgbClr val="FFFFFF"/>
                  </a:solidFill>
                  <a:latin typeface="Calibri" panose="020F0502020204030204" charset="0"/>
                  <a:ea typeface="宋体" panose="02010600030101010101" pitchFamily="2" charset="-122"/>
                </a:endParaRPr>
              </a:p>
            </p:txBody>
          </p:sp>
          <p:sp>
            <p:nvSpPr>
              <p:cNvPr id="7178" name="椭圆 11"/>
              <p:cNvSpPr/>
              <p:nvPr/>
            </p:nvSpPr>
            <p:spPr>
              <a:xfrm>
                <a:off x="157795" y="152432"/>
                <a:ext cx="642352" cy="641891"/>
              </a:xfrm>
              <a:prstGeom prst="ellipse">
                <a:avLst/>
              </a:prstGeom>
              <a:noFill/>
              <a:ln w="19050" cap="flat" cmpd="sng">
                <a:solidFill>
                  <a:schemeClr val="bg1"/>
                </a:solidFill>
                <a:prstDash val="dash"/>
                <a:round/>
                <a:headEnd type="none" w="med" len="med"/>
                <a:tailEnd type="none" w="med" len="med"/>
              </a:ln>
            </p:spPr>
            <p:txBody>
              <a:bodyPr anchor="ctr"/>
              <a:lstStyle/>
              <a:p>
                <a:pPr algn="ctr"/>
                <a:endParaRPr lang="zh-CN" altLang="en-US" dirty="0">
                  <a:solidFill>
                    <a:srgbClr val="FFFFFF"/>
                  </a:solidFill>
                  <a:latin typeface="Calibri" panose="020F0502020204030204" charset="0"/>
                  <a:ea typeface="宋体" panose="02010600030101010101" pitchFamily="2" charset="-122"/>
                </a:endParaRPr>
              </a:p>
            </p:txBody>
          </p:sp>
        </p:grpSp>
        <p:sp>
          <p:nvSpPr>
            <p:cNvPr id="7179" name="Freeform 141"/>
            <p:cNvSpPr>
              <a:spLocks noEditPoints="1"/>
            </p:cNvSpPr>
            <p:nvPr/>
          </p:nvSpPr>
          <p:spPr>
            <a:xfrm>
              <a:off x="323843" y="400995"/>
              <a:ext cx="440885" cy="274209"/>
            </a:xfrm>
            <a:custGeom>
              <a:avLst/>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8" h="129">
                  <a:moveTo>
                    <a:pt x="25" y="0"/>
                  </a:moveTo>
                  <a:cubicBezTo>
                    <a:pt x="183" y="0"/>
                    <a:pt x="183" y="0"/>
                    <a:pt x="183" y="0"/>
                  </a:cubicBezTo>
                  <a:cubicBezTo>
                    <a:pt x="197" y="0"/>
                    <a:pt x="208" y="11"/>
                    <a:pt x="208" y="25"/>
                  </a:cubicBezTo>
                  <a:cubicBezTo>
                    <a:pt x="208" y="104"/>
                    <a:pt x="208" y="104"/>
                    <a:pt x="208" y="104"/>
                  </a:cubicBezTo>
                  <a:cubicBezTo>
                    <a:pt x="208" y="117"/>
                    <a:pt x="197" y="129"/>
                    <a:pt x="183" y="129"/>
                  </a:cubicBezTo>
                  <a:cubicBezTo>
                    <a:pt x="25" y="129"/>
                    <a:pt x="25" y="129"/>
                    <a:pt x="25" y="129"/>
                  </a:cubicBezTo>
                  <a:cubicBezTo>
                    <a:pt x="12" y="129"/>
                    <a:pt x="0" y="117"/>
                    <a:pt x="0" y="104"/>
                  </a:cubicBezTo>
                  <a:cubicBezTo>
                    <a:pt x="0" y="25"/>
                    <a:pt x="0" y="25"/>
                    <a:pt x="0" y="25"/>
                  </a:cubicBezTo>
                  <a:cubicBezTo>
                    <a:pt x="0" y="11"/>
                    <a:pt x="12" y="0"/>
                    <a:pt x="25" y="0"/>
                  </a:cubicBezTo>
                  <a:close/>
                  <a:moveTo>
                    <a:pt x="26" y="20"/>
                  </a:moveTo>
                  <a:cubicBezTo>
                    <a:pt x="26" y="109"/>
                    <a:pt x="26" y="109"/>
                    <a:pt x="26" y="109"/>
                  </a:cubicBezTo>
                  <a:cubicBezTo>
                    <a:pt x="184" y="109"/>
                    <a:pt x="184" y="109"/>
                    <a:pt x="184" y="109"/>
                  </a:cubicBezTo>
                  <a:cubicBezTo>
                    <a:pt x="184" y="20"/>
                    <a:pt x="184" y="20"/>
                    <a:pt x="184" y="20"/>
                  </a:cubicBezTo>
                  <a:cubicBezTo>
                    <a:pt x="26" y="20"/>
                    <a:pt x="26" y="20"/>
                    <a:pt x="26" y="20"/>
                  </a:cubicBezTo>
                  <a:close/>
                  <a:moveTo>
                    <a:pt x="6" y="51"/>
                  </a:moveTo>
                  <a:cubicBezTo>
                    <a:pt x="6" y="76"/>
                    <a:pt x="6" y="76"/>
                    <a:pt x="6" y="76"/>
                  </a:cubicBezTo>
                  <a:cubicBezTo>
                    <a:pt x="21" y="76"/>
                    <a:pt x="21" y="76"/>
                    <a:pt x="21" y="76"/>
                  </a:cubicBezTo>
                  <a:cubicBezTo>
                    <a:pt x="21" y="51"/>
                    <a:pt x="21" y="51"/>
                    <a:pt x="21" y="51"/>
                  </a:cubicBezTo>
                  <a:cubicBezTo>
                    <a:pt x="6" y="51"/>
                    <a:pt x="6" y="51"/>
                    <a:pt x="6" y="51"/>
                  </a:cubicBezTo>
                  <a:close/>
                  <a:moveTo>
                    <a:pt x="193" y="51"/>
                  </a:moveTo>
                  <a:cubicBezTo>
                    <a:pt x="193" y="76"/>
                    <a:pt x="193" y="76"/>
                    <a:pt x="193" y="76"/>
                  </a:cubicBezTo>
                  <a:cubicBezTo>
                    <a:pt x="200" y="76"/>
                    <a:pt x="200" y="76"/>
                    <a:pt x="200" y="76"/>
                  </a:cubicBezTo>
                  <a:cubicBezTo>
                    <a:pt x="200" y="51"/>
                    <a:pt x="200" y="51"/>
                    <a:pt x="200" y="51"/>
                  </a:cubicBezTo>
                  <a:lnTo>
                    <a:pt x="193" y="51"/>
                  </a:lnTo>
                  <a:close/>
                </a:path>
              </a:pathLst>
            </a:custGeom>
            <a:solidFill>
              <a:schemeClr val="bg1"/>
            </a:solidFill>
            <a:ln w="9525">
              <a:noFill/>
            </a:ln>
          </p:spPr>
          <p:txBody>
            <a:bodyPr/>
            <a:lstStyle/>
            <a:p>
              <a:endParaRPr lang="zh-CN" altLang="en-US"/>
            </a:p>
          </p:txBody>
        </p:sp>
      </p:grpSp>
      <p:grpSp>
        <p:nvGrpSpPr>
          <p:cNvPr id="6157" name="组合 33"/>
          <p:cNvGrpSpPr/>
          <p:nvPr/>
        </p:nvGrpSpPr>
        <p:grpSpPr>
          <a:xfrm>
            <a:off x="4195763" y="4909820"/>
            <a:ext cx="1087437" cy="1087438"/>
            <a:chOff x="0" y="0"/>
            <a:chExt cx="1088571" cy="1088571"/>
          </a:xfrm>
        </p:grpSpPr>
        <p:grpSp>
          <p:nvGrpSpPr>
            <p:cNvPr id="7181" name="组合 13"/>
            <p:cNvGrpSpPr/>
            <p:nvPr/>
          </p:nvGrpSpPr>
          <p:grpSpPr>
            <a:xfrm>
              <a:off x="0" y="0"/>
              <a:ext cx="1088571" cy="1088571"/>
              <a:chOff x="0" y="0"/>
              <a:chExt cx="957943" cy="957943"/>
            </a:xfrm>
          </p:grpSpPr>
          <p:sp>
            <p:nvSpPr>
              <p:cNvPr id="7182" name="椭圆 15"/>
              <p:cNvSpPr/>
              <p:nvPr/>
            </p:nvSpPr>
            <p:spPr>
              <a:xfrm>
                <a:off x="0" y="0"/>
                <a:ext cx="957943" cy="957943"/>
              </a:xfrm>
              <a:prstGeom prst="ellipse">
                <a:avLst/>
              </a:prstGeom>
              <a:solidFill>
                <a:srgbClr val="A6ED45"/>
              </a:solidFill>
              <a:ln w="9525">
                <a:noFill/>
              </a:ln>
            </p:spPr>
            <p:txBody>
              <a:bodyPr anchor="ctr"/>
              <a:lstStyle/>
              <a:p>
                <a:pPr algn="ctr"/>
                <a:endParaRPr lang="zh-CN" altLang="en-US" dirty="0">
                  <a:solidFill>
                    <a:srgbClr val="FFFFFF"/>
                  </a:solidFill>
                  <a:latin typeface="Calibri" panose="020F0502020204030204" charset="0"/>
                  <a:ea typeface="宋体" panose="02010600030101010101" pitchFamily="2" charset="-122"/>
                </a:endParaRPr>
              </a:p>
            </p:txBody>
          </p:sp>
          <p:sp>
            <p:nvSpPr>
              <p:cNvPr id="7183" name="椭圆 16"/>
              <p:cNvSpPr/>
              <p:nvPr/>
            </p:nvSpPr>
            <p:spPr>
              <a:xfrm>
                <a:off x="158025" y="152432"/>
                <a:ext cx="641892" cy="641891"/>
              </a:xfrm>
              <a:prstGeom prst="ellipse">
                <a:avLst/>
              </a:prstGeom>
              <a:noFill/>
              <a:ln w="19050" cap="flat" cmpd="sng">
                <a:solidFill>
                  <a:schemeClr val="bg1"/>
                </a:solidFill>
                <a:prstDash val="dash"/>
                <a:round/>
                <a:headEnd type="none" w="med" len="med"/>
                <a:tailEnd type="none" w="med" len="med"/>
              </a:ln>
            </p:spPr>
            <p:txBody>
              <a:bodyPr anchor="ctr"/>
              <a:lstStyle/>
              <a:p>
                <a:pPr algn="ctr"/>
                <a:endParaRPr lang="zh-CN" altLang="en-US" dirty="0">
                  <a:solidFill>
                    <a:srgbClr val="FFFFFF"/>
                  </a:solidFill>
                  <a:latin typeface="Calibri" panose="020F0502020204030204" charset="0"/>
                  <a:ea typeface="宋体" panose="02010600030101010101" pitchFamily="2" charset="-122"/>
                </a:endParaRPr>
              </a:p>
            </p:txBody>
          </p:sp>
        </p:grpSp>
        <p:sp>
          <p:nvSpPr>
            <p:cNvPr id="7184" name="Freeform 135"/>
            <p:cNvSpPr>
              <a:spLocks noEditPoints="1"/>
            </p:cNvSpPr>
            <p:nvPr/>
          </p:nvSpPr>
          <p:spPr>
            <a:xfrm>
              <a:off x="396876" y="323842"/>
              <a:ext cx="294819" cy="44088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0"/>
                </a:cxn>
              </a:cxnLst>
              <a:rect l="0" t="0" r="0" b="0"/>
              <a:pathLst>
                <a:path w="139" h="208">
                  <a:moveTo>
                    <a:pt x="14" y="21"/>
                  </a:moveTo>
                  <a:cubicBezTo>
                    <a:pt x="126" y="21"/>
                    <a:pt x="126" y="21"/>
                    <a:pt x="126" y="21"/>
                  </a:cubicBezTo>
                  <a:cubicBezTo>
                    <a:pt x="126" y="187"/>
                    <a:pt x="126" y="187"/>
                    <a:pt x="126" y="187"/>
                  </a:cubicBezTo>
                  <a:cubicBezTo>
                    <a:pt x="14" y="187"/>
                    <a:pt x="14" y="187"/>
                    <a:pt x="14" y="187"/>
                  </a:cubicBezTo>
                  <a:cubicBezTo>
                    <a:pt x="14" y="21"/>
                    <a:pt x="14" y="21"/>
                    <a:pt x="14" y="21"/>
                  </a:cubicBezTo>
                  <a:close/>
                  <a:moveTo>
                    <a:pt x="55" y="193"/>
                  </a:moveTo>
                  <a:cubicBezTo>
                    <a:pt x="83" y="193"/>
                    <a:pt x="83" y="193"/>
                    <a:pt x="83" y="193"/>
                  </a:cubicBezTo>
                  <a:cubicBezTo>
                    <a:pt x="83" y="203"/>
                    <a:pt x="83" y="203"/>
                    <a:pt x="83" y="203"/>
                  </a:cubicBezTo>
                  <a:cubicBezTo>
                    <a:pt x="55" y="203"/>
                    <a:pt x="55" y="203"/>
                    <a:pt x="55" y="203"/>
                  </a:cubicBezTo>
                  <a:cubicBezTo>
                    <a:pt x="55" y="193"/>
                    <a:pt x="55" y="193"/>
                    <a:pt x="55" y="193"/>
                  </a:cubicBezTo>
                  <a:close/>
                  <a:moveTo>
                    <a:pt x="52" y="9"/>
                  </a:moveTo>
                  <a:cubicBezTo>
                    <a:pt x="90" y="9"/>
                    <a:pt x="90" y="9"/>
                    <a:pt x="90" y="9"/>
                  </a:cubicBezTo>
                  <a:cubicBezTo>
                    <a:pt x="90" y="14"/>
                    <a:pt x="90" y="14"/>
                    <a:pt x="90" y="14"/>
                  </a:cubicBezTo>
                  <a:cubicBezTo>
                    <a:pt x="52" y="14"/>
                    <a:pt x="52" y="14"/>
                    <a:pt x="52" y="14"/>
                  </a:cubicBezTo>
                  <a:cubicBezTo>
                    <a:pt x="52" y="9"/>
                    <a:pt x="52" y="9"/>
                    <a:pt x="52" y="9"/>
                  </a:cubicBezTo>
                  <a:close/>
                  <a:moveTo>
                    <a:pt x="13" y="0"/>
                  </a:moveTo>
                  <a:cubicBezTo>
                    <a:pt x="6" y="0"/>
                    <a:pt x="0" y="6"/>
                    <a:pt x="0" y="13"/>
                  </a:cubicBezTo>
                  <a:cubicBezTo>
                    <a:pt x="0" y="195"/>
                    <a:pt x="0" y="195"/>
                    <a:pt x="0" y="195"/>
                  </a:cubicBezTo>
                  <a:cubicBezTo>
                    <a:pt x="0" y="202"/>
                    <a:pt x="6" y="208"/>
                    <a:pt x="13" y="208"/>
                  </a:cubicBezTo>
                  <a:cubicBezTo>
                    <a:pt x="127" y="208"/>
                    <a:pt x="127" y="208"/>
                    <a:pt x="127" y="208"/>
                  </a:cubicBezTo>
                  <a:cubicBezTo>
                    <a:pt x="134" y="208"/>
                    <a:pt x="139" y="202"/>
                    <a:pt x="139" y="195"/>
                  </a:cubicBezTo>
                  <a:cubicBezTo>
                    <a:pt x="139" y="13"/>
                    <a:pt x="139" y="13"/>
                    <a:pt x="139" y="13"/>
                  </a:cubicBezTo>
                  <a:cubicBezTo>
                    <a:pt x="139" y="6"/>
                    <a:pt x="134" y="0"/>
                    <a:pt x="127" y="0"/>
                  </a:cubicBezTo>
                  <a:lnTo>
                    <a:pt x="13" y="0"/>
                  </a:lnTo>
                  <a:close/>
                </a:path>
              </a:pathLst>
            </a:custGeom>
            <a:solidFill>
              <a:schemeClr val="bg1"/>
            </a:solidFill>
            <a:ln w="9525">
              <a:noFill/>
            </a:ln>
          </p:spPr>
          <p:txBody>
            <a:bodyPr/>
            <a:lstStyle/>
            <a:p>
              <a:endParaRPr lang="zh-CN" altLang="en-US"/>
            </a:p>
          </p:txBody>
        </p:sp>
      </p:grpSp>
      <p:grpSp>
        <p:nvGrpSpPr>
          <p:cNvPr id="6162" name="组合 34"/>
          <p:cNvGrpSpPr/>
          <p:nvPr/>
        </p:nvGrpSpPr>
        <p:grpSpPr>
          <a:xfrm>
            <a:off x="6981825" y="4909820"/>
            <a:ext cx="1089025" cy="1087438"/>
            <a:chOff x="0" y="0"/>
            <a:chExt cx="1088571" cy="1088571"/>
          </a:xfrm>
        </p:grpSpPr>
        <p:grpSp>
          <p:nvGrpSpPr>
            <p:cNvPr id="7186" name="组合 18"/>
            <p:cNvGrpSpPr/>
            <p:nvPr/>
          </p:nvGrpSpPr>
          <p:grpSpPr>
            <a:xfrm>
              <a:off x="0" y="0"/>
              <a:ext cx="1088571" cy="1088571"/>
              <a:chOff x="0" y="0"/>
              <a:chExt cx="957943" cy="957943"/>
            </a:xfrm>
          </p:grpSpPr>
          <p:sp>
            <p:nvSpPr>
              <p:cNvPr id="7187" name="椭圆 20"/>
              <p:cNvSpPr/>
              <p:nvPr/>
            </p:nvSpPr>
            <p:spPr>
              <a:xfrm>
                <a:off x="0" y="0"/>
                <a:ext cx="957943" cy="957943"/>
              </a:xfrm>
              <a:prstGeom prst="ellipse">
                <a:avLst/>
              </a:prstGeom>
              <a:solidFill>
                <a:srgbClr val="FBCF53"/>
              </a:solidFill>
              <a:ln w="9525">
                <a:noFill/>
              </a:ln>
            </p:spPr>
            <p:txBody>
              <a:bodyPr anchor="ctr"/>
              <a:lstStyle/>
              <a:p>
                <a:pPr algn="ctr"/>
                <a:endParaRPr lang="zh-CN" altLang="en-US" dirty="0">
                  <a:solidFill>
                    <a:srgbClr val="FFFFFF"/>
                  </a:solidFill>
                  <a:latin typeface="Calibri" panose="020F0502020204030204" charset="0"/>
                  <a:ea typeface="宋体" panose="02010600030101010101" pitchFamily="2" charset="-122"/>
                </a:endParaRPr>
              </a:p>
            </p:txBody>
          </p:sp>
          <p:sp>
            <p:nvSpPr>
              <p:cNvPr id="7188" name="椭圆 21"/>
              <p:cNvSpPr/>
              <p:nvPr/>
            </p:nvSpPr>
            <p:spPr>
              <a:xfrm>
                <a:off x="157796" y="152432"/>
                <a:ext cx="642352" cy="641891"/>
              </a:xfrm>
              <a:prstGeom prst="ellipse">
                <a:avLst/>
              </a:prstGeom>
              <a:noFill/>
              <a:ln w="19050" cap="flat" cmpd="sng">
                <a:solidFill>
                  <a:schemeClr val="bg1"/>
                </a:solidFill>
                <a:prstDash val="dash"/>
                <a:round/>
                <a:headEnd type="none" w="med" len="med"/>
                <a:tailEnd type="none" w="med" len="med"/>
              </a:ln>
            </p:spPr>
            <p:txBody>
              <a:bodyPr anchor="ctr"/>
              <a:lstStyle/>
              <a:p>
                <a:pPr algn="ctr"/>
                <a:endParaRPr lang="zh-CN" altLang="en-US" dirty="0">
                  <a:solidFill>
                    <a:srgbClr val="FFFFFF"/>
                  </a:solidFill>
                  <a:latin typeface="Calibri" panose="020F0502020204030204" charset="0"/>
                  <a:ea typeface="宋体" panose="02010600030101010101" pitchFamily="2" charset="-122"/>
                </a:endParaRPr>
              </a:p>
            </p:txBody>
          </p:sp>
        </p:grpSp>
        <p:sp>
          <p:nvSpPr>
            <p:cNvPr id="7189" name="Freeform 153"/>
            <p:cNvSpPr>
              <a:spLocks noEditPoints="1"/>
            </p:cNvSpPr>
            <p:nvPr/>
          </p:nvSpPr>
          <p:spPr>
            <a:xfrm>
              <a:off x="293662" y="333410"/>
              <a:ext cx="437301" cy="4202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6" h="198">
                  <a:moveTo>
                    <a:pt x="104" y="19"/>
                  </a:moveTo>
                  <a:cubicBezTo>
                    <a:pt x="183" y="19"/>
                    <a:pt x="183" y="19"/>
                    <a:pt x="183" y="19"/>
                  </a:cubicBezTo>
                  <a:cubicBezTo>
                    <a:pt x="196" y="19"/>
                    <a:pt x="206" y="30"/>
                    <a:pt x="206" y="42"/>
                  </a:cubicBezTo>
                  <a:cubicBezTo>
                    <a:pt x="206" y="175"/>
                    <a:pt x="206" y="175"/>
                    <a:pt x="206" y="175"/>
                  </a:cubicBezTo>
                  <a:cubicBezTo>
                    <a:pt x="206" y="187"/>
                    <a:pt x="196" y="198"/>
                    <a:pt x="183" y="198"/>
                  </a:cubicBezTo>
                  <a:cubicBezTo>
                    <a:pt x="104" y="198"/>
                    <a:pt x="104" y="198"/>
                    <a:pt x="104" y="198"/>
                  </a:cubicBezTo>
                  <a:cubicBezTo>
                    <a:pt x="94" y="198"/>
                    <a:pt x="85" y="191"/>
                    <a:pt x="82" y="181"/>
                  </a:cubicBezTo>
                  <a:cubicBezTo>
                    <a:pt x="82" y="181"/>
                    <a:pt x="82" y="181"/>
                    <a:pt x="82" y="181"/>
                  </a:cubicBezTo>
                  <a:cubicBezTo>
                    <a:pt x="62" y="178"/>
                    <a:pt x="44" y="171"/>
                    <a:pt x="32" y="161"/>
                  </a:cubicBezTo>
                  <a:cubicBezTo>
                    <a:pt x="19" y="150"/>
                    <a:pt x="12" y="135"/>
                    <a:pt x="13" y="117"/>
                  </a:cubicBezTo>
                  <a:cubicBezTo>
                    <a:pt x="13" y="116"/>
                    <a:pt x="13" y="115"/>
                    <a:pt x="13" y="113"/>
                  </a:cubicBezTo>
                  <a:cubicBezTo>
                    <a:pt x="14" y="106"/>
                    <a:pt x="17" y="98"/>
                    <a:pt x="21" y="90"/>
                  </a:cubicBezTo>
                  <a:cubicBezTo>
                    <a:pt x="6" y="77"/>
                    <a:pt x="0" y="60"/>
                    <a:pt x="16" y="33"/>
                  </a:cubicBezTo>
                  <a:cubicBezTo>
                    <a:pt x="14" y="32"/>
                    <a:pt x="14" y="32"/>
                    <a:pt x="14" y="32"/>
                  </a:cubicBezTo>
                  <a:cubicBezTo>
                    <a:pt x="38" y="1"/>
                    <a:pt x="38" y="1"/>
                    <a:pt x="38" y="1"/>
                  </a:cubicBezTo>
                  <a:cubicBezTo>
                    <a:pt x="38" y="1"/>
                    <a:pt x="47" y="0"/>
                    <a:pt x="53" y="4"/>
                  </a:cubicBezTo>
                  <a:cubicBezTo>
                    <a:pt x="59" y="7"/>
                    <a:pt x="64" y="13"/>
                    <a:pt x="64" y="13"/>
                  </a:cubicBezTo>
                  <a:cubicBezTo>
                    <a:pt x="44" y="34"/>
                    <a:pt x="44" y="34"/>
                    <a:pt x="44" y="34"/>
                  </a:cubicBezTo>
                  <a:cubicBezTo>
                    <a:pt x="38" y="29"/>
                    <a:pt x="38" y="29"/>
                    <a:pt x="38" y="29"/>
                  </a:cubicBezTo>
                  <a:cubicBezTo>
                    <a:pt x="30" y="42"/>
                    <a:pt x="30" y="42"/>
                    <a:pt x="30" y="42"/>
                  </a:cubicBezTo>
                  <a:cubicBezTo>
                    <a:pt x="27" y="40"/>
                    <a:pt x="27" y="40"/>
                    <a:pt x="27" y="40"/>
                  </a:cubicBezTo>
                  <a:cubicBezTo>
                    <a:pt x="17" y="58"/>
                    <a:pt x="19" y="69"/>
                    <a:pt x="28" y="78"/>
                  </a:cubicBezTo>
                  <a:cubicBezTo>
                    <a:pt x="33" y="71"/>
                    <a:pt x="39" y="63"/>
                    <a:pt x="47" y="54"/>
                  </a:cubicBezTo>
                  <a:cubicBezTo>
                    <a:pt x="46" y="52"/>
                    <a:pt x="46" y="50"/>
                    <a:pt x="46" y="48"/>
                  </a:cubicBezTo>
                  <a:cubicBezTo>
                    <a:pt x="46" y="43"/>
                    <a:pt x="48" y="39"/>
                    <a:pt x="51" y="36"/>
                  </a:cubicBezTo>
                  <a:cubicBezTo>
                    <a:pt x="51" y="36"/>
                    <a:pt x="51" y="36"/>
                    <a:pt x="51" y="36"/>
                  </a:cubicBezTo>
                  <a:cubicBezTo>
                    <a:pt x="51" y="36"/>
                    <a:pt x="51" y="36"/>
                    <a:pt x="51" y="36"/>
                  </a:cubicBezTo>
                  <a:cubicBezTo>
                    <a:pt x="54" y="32"/>
                    <a:pt x="58" y="31"/>
                    <a:pt x="63" y="31"/>
                  </a:cubicBezTo>
                  <a:cubicBezTo>
                    <a:pt x="67" y="31"/>
                    <a:pt x="72" y="32"/>
                    <a:pt x="75" y="36"/>
                  </a:cubicBezTo>
                  <a:cubicBezTo>
                    <a:pt x="75" y="36"/>
                    <a:pt x="75" y="36"/>
                    <a:pt x="75" y="36"/>
                  </a:cubicBezTo>
                  <a:cubicBezTo>
                    <a:pt x="78" y="39"/>
                    <a:pt x="80" y="43"/>
                    <a:pt x="80" y="48"/>
                  </a:cubicBezTo>
                  <a:cubicBezTo>
                    <a:pt x="80" y="52"/>
                    <a:pt x="78" y="56"/>
                    <a:pt x="75" y="60"/>
                  </a:cubicBezTo>
                  <a:cubicBezTo>
                    <a:pt x="72" y="63"/>
                    <a:pt x="67" y="65"/>
                    <a:pt x="63" y="65"/>
                  </a:cubicBezTo>
                  <a:cubicBezTo>
                    <a:pt x="61" y="65"/>
                    <a:pt x="59" y="64"/>
                    <a:pt x="57" y="63"/>
                  </a:cubicBezTo>
                  <a:cubicBezTo>
                    <a:pt x="49" y="71"/>
                    <a:pt x="43" y="79"/>
                    <a:pt x="38" y="86"/>
                  </a:cubicBezTo>
                  <a:cubicBezTo>
                    <a:pt x="38" y="86"/>
                    <a:pt x="38" y="87"/>
                    <a:pt x="38" y="87"/>
                  </a:cubicBezTo>
                  <a:cubicBezTo>
                    <a:pt x="38" y="87"/>
                    <a:pt x="38" y="87"/>
                    <a:pt x="38" y="87"/>
                  </a:cubicBezTo>
                  <a:cubicBezTo>
                    <a:pt x="43" y="90"/>
                    <a:pt x="48" y="94"/>
                    <a:pt x="54" y="98"/>
                  </a:cubicBezTo>
                  <a:cubicBezTo>
                    <a:pt x="64" y="103"/>
                    <a:pt x="73" y="109"/>
                    <a:pt x="81" y="116"/>
                  </a:cubicBezTo>
                  <a:cubicBezTo>
                    <a:pt x="81" y="42"/>
                    <a:pt x="81" y="42"/>
                    <a:pt x="81" y="42"/>
                  </a:cubicBezTo>
                  <a:cubicBezTo>
                    <a:pt x="81" y="30"/>
                    <a:pt x="92" y="19"/>
                    <a:pt x="104" y="19"/>
                  </a:cubicBezTo>
                  <a:close/>
                  <a:moveTo>
                    <a:pt x="68" y="43"/>
                  </a:moveTo>
                  <a:cubicBezTo>
                    <a:pt x="66" y="41"/>
                    <a:pt x="65" y="40"/>
                    <a:pt x="63" y="40"/>
                  </a:cubicBezTo>
                  <a:cubicBezTo>
                    <a:pt x="61" y="40"/>
                    <a:pt x="59" y="41"/>
                    <a:pt x="58" y="43"/>
                  </a:cubicBezTo>
                  <a:cubicBezTo>
                    <a:pt x="58" y="43"/>
                    <a:pt x="58" y="43"/>
                    <a:pt x="58" y="43"/>
                  </a:cubicBezTo>
                  <a:cubicBezTo>
                    <a:pt x="56" y="44"/>
                    <a:pt x="56" y="46"/>
                    <a:pt x="56" y="48"/>
                  </a:cubicBezTo>
                  <a:cubicBezTo>
                    <a:pt x="56" y="50"/>
                    <a:pt x="56" y="51"/>
                    <a:pt x="58" y="53"/>
                  </a:cubicBezTo>
                  <a:cubicBezTo>
                    <a:pt x="58" y="53"/>
                    <a:pt x="58" y="53"/>
                    <a:pt x="58" y="53"/>
                  </a:cubicBezTo>
                  <a:cubicBezTo>
                    <a:pt x="59" y="54"/>
                    <a:pt x="61" y="55"/>
                    <a:pt x="63" y="55"/>
                  </a:cubicBezTo>
                  <a:cubicBezTo>
                    <a:pt x="65" y="55"/>
                    <a:pt x="66" y="54"/>
                    <a:pt x="68" y="53"/>
                  </a:cubicBezTo>
                  <a:cubicBezTo>
                    <a:pt x="69" y="51"/>
                    <a:pt x="70" y="50"/>
                    <a:pt x="70" y="48"/>
                  </a:cubicBezTo>
                  <a:cubicBezTo>
                    <a:pt x="70" y="46"/>
                    <a:pt x="69" y="44"/>
                    <a:pt x="68" y="43"/>
                  </a:cubicBezTo>
                  <a:cubicBezTo>
                    <a:pt x="68" y="43"/>
                    <a:pt x="68" y="43"/>
                    <a:pt x="68" y="43"/>
                  </a:cubicBezTo>
                  <a:close/>
                  <a:moveTo>
                    <a:pt x="81" y="167"/>
                  </a:moveTo>
                  <a:cubicBezTo>
                    <a:pt x="81" y="134"/>
                    <a:pt x="81" y="134"/>
                    <a:pt x="81" y="134"/>
                  </a:cubicBezTo>
                  <a:cubicBezTo>
                    <a:pt x="72" y="124"/>
                    <a:pt x="60" y="116"/>
                    <a:pt x="48" y="109"/>
                  </a:cubicBezTo>
                  <a:cubicBezTo>
                    <a:pt x="42" y="106"/>
                    <a:pt x="36" y="102"/>
                    <a:pt x="31" y="99"/>
                  </a:cubicBezTo>
                  <a:cubicBezTo>
                    <a:pt x="29" y="104"/>
                    <a:pt x="27" y="110"/>
                    <a:pt x="26" y="115"/>
                  </a:cubicBezTo>
                  <a:cubicBezTo>
                    <a:pt x="26" y="116"/>
                    <a:pt x="26" y="117"/>
                    <a:pt x="26" y="118"/>
                  </a:cubicBezTo>
                  <a:cubicBezTo>
                    <a:pt x="25" y="131"/>
                    <a:pt x="31" y="142"/>
                    <a:pt x="41" y="151"/>
                  </a:cubicBezTo>
                  <a:cubicBezTo>
                    <a:pt x="51" y="159"/>
                    <a:pt x="65" y="165"/>
                    <a:pt x="81" y="167"/>
                  </a:cubicBezTo>
                  <a:close/>
                  <a:moveTo>
                    <a:pt x="104" y="43"/>
                  </a:moveTo>
                  <a:cubicBezTo>
                    <a:pt x="104" y="119"/>
                    <a:pt x="104" y="119"/>
                    <a:pt x="104" y="119"/>
                  </a:cubicBezTo>
                  <a:cubicBezTo>
                    <a:pt x="185" y="119"/>
                    <a:pt x="185" y="119"/>
                    <a:pt x="185" y="119"/>
                  </a:cubicBezTo>
                  <a:cubicBezTo>
                    <a:pt x="185" y="43"/>
                    <a:pt x="185" y="43"/>
                    <a:pt x="185" y="43"/>
                  </a:cubicBezTo>
                  <a:cubicBezTo>
                    <a:pt x="104" y="43"/>
                    <a:pt x="104" y="43"/>
                    <a:pt x="104" y="43"/>
                  </a:cubicBezTo>
                  <a:close/>
                  <a:moveTo>
                    <a:pt x="143" y="131"/>
                  </a:moveTo>
                  <a:cubicBezTo>
                    <a:pt x="138" y="131"/>
                    <a:pt x="133" y="133"/>
                    <a:pt x="129" y="136"/>
                  </a:cubicBezTo>
                  <a:cubicBezTo>
                    <a:pt x="144" y="151"/>
                    <a:pt x="144" y="151"/>
                    <a:pt x="144" y="151"/>
                  </a:cubicBezTo>
                  <a:cubicBezTo>
                    <a:pt x="159" y="136"/>
                    <a:pt x="159" y="136"/>
                    <a:pt x="159" y="136"/>
                  </a:cubicBezTo>
                  <a:cubicBezTo>
                    <a:pt x="154" y="133"/>
                    <a:pt x="149" y="131"/>
                    <a:pt x="143" y="131"/>
                  </a:cubicBezTo>
                  <a:close/>
                  <a:moveTo>
                    <a:pt x="164" y="142"/>
                  </a:moveTo>
                  <a:cubicBezTo>
                    <a:pt x="150" y="157"/>
                    <a:pt x="150" y="157"/>
                    <a:pt x="150" y="157"/>
                  </a:cubicBezTo>
                  <a:cubicBezTo>
                    <a:pt x="165" y="172"/>
                    <a:pt x="165" y="172"/>
                    <a:pt x="165" y="172"/>
                  </a:cubicBezTo>
                  <a:cubicBezTo>
                    <a:pt x="167" y="167"/>
                    <a:pt x="169" y="162"/>
                    <a:pt x="169" y="157"/>
                  </a:cubicBezTo>
                  <a:cubicBezTo>
                    <a:pt x="169" y="152"/>
                    <a:pt x="167" y="147"/>
                    <a:pt x="164" y="142"/>
                  </a:cubicBezTo>
                  <a:close/>
                  <a:moveTo>
                    <a:pt x="159" y="178"/>
                  </a:moveTo>
                  <a:cubicBezTo>
                    <a:pt x="144" y="163"/>
                    <a:pt x="144" y="163"/>
                    <a:pt x="144" y="163"/>
                  </a:cubicBezTo>
                  <a:cubicBezTo>
                    <a:pt x="129" y="178"/>
                    <a:pt x="129" y="178"/>
                    <a:pt x="129" y="178"/>
                  </a:cubicBezTo>
                  <a:cubicBezTo>
                    <a:pt x="133" y="181"/>
                    <a:pt x="138" y="183"/>
                    <a:pt x="143" y="183"/>
                  </a:cubicBezTo>
                  <a:cubicBezTo>
                    <a:pt x="149" y="183"/>
                    <a:pt x="154" y="181"/>
                    <a:pt x="159" y="178"/>
                  </a:cubicBezTo>
                  <a:close/>
                  <a:moveTo>
                    <a:pt x="123" y="172"/>
                  </a:moveTo>
                  <a:cubicBezTo>
                    <a:pt x="138" y="157"/>
                    <a:pt x="138" y="157"/>
                    <a:pt x="138" y="157"/>
                  </a:cubicBezTo>
                  <a:cubicBezTo>
                    <a:pt x="123" y="142"/>
                    <a:pt x="123" y="142"/>
                    <a:pt x="123" y="142"/>
                  </a:cubicBezTo>
                  <a:cubicBezTo>
                    <a:pt x="120" y="146"/>
                    <a:pt x="118" y="151"/>
                    <a:pt x="118" y="157"/>
                  </a:cubicBezTo>
                  <a:cubicBezTo>
                    <a:pt x="118" y="163"/>
                    <a:pt x="120" y="168"/>
                    <a:pt x="123" y="172"/>
                  </a:cubicBezTo>
                  <a:close/>
                </a:path>
              </a:pathLst>
            </a:custGeom>
            <a:solidFill>
              <a:schemeClr val="bg1"/>
            </a:solidFill>
            <a:ln w="9525">
              <a:noFill/>
            </a:ln>
          </p:spPr>
          <p:txBody>
            <a:bodyPr/>
            <a:lstStyle/>
            <a:p>
              <a:endParaRPr lang="zh-CN" altLang="en-US"/>
            </a:p>
          </p:txBody>
        </p:sp>
      </p:grpSp>
      <p:grpSp>
        <p:nvGrpSpPr>
          <p:cNvPr id="6167" name="组合 35"/>
          <p:cNvGrpSpPr/>
          <p:nvPr/>
        </p:nvGrpSpPr>
        <p:grpSpPr>
          <a:xfrm>
            <a:off x="9769475" y="4909820"/>
            <a:ext cx="1089025" cy="1087438"/>
            <a:chOff x="0" y="0"/>
            <a:chExt cx="1088571" cy="1088571"/>
          </a:xfrm>
        </p:grpSpPr>
        <p:grpSp>
          <p:nvGrpSpPr>
            <p:cNvPr id="7191" name="组合 23"/>
            <p:cNvGrpSpPr/>
            <p:nvPr/>
          </p:nvGrpSpPr>
          <p:grpSpPr>
            <a:xfrm>
              <a:off x="0" y="0"/>
              <a:ext cx="1088571" cy="1088571"/>
              <a:chOff x="0" y="0"/>
              <a:chExt cx="957943" cy="957943"/>
            </a:xfrm>
          </p:grpSpPr>
          <p:sp>
            <p:nvSpPr>
              <p:cNvPr id="7192" name="椭圆 25"/>
              <p:cNvSpPr/>
              <p:nvPr/>
            </p:nvSpPr>
            <p:spPr>
              <a:xfrm>
                <a:off x="0" y="0"/>
                <a:ext cx="957943" cy="957943"/>
              </a:xfrm>
              <a:prstGeom prst="ellipse">
                <a:avLst/>
              </a:prstGeom>
              <a:solidFill>
                <a:srgbClr val="F55555"/>
              </a:solidFill>
              <a:ln w="9525">
                <a:noFill/>
              </a:ln>
            </p:spPr>
            <p:txBody>
              <a:bodyPr anchor="ctr"/>
              <a:lstStyle/>
              <a:p>
                <a:pPr algn="ctr"/>
                <a:endParaRPr lang="zh-CN" altLang="en-US" dirty="0">
                  <a:solidFill>
                    <a:srgbClr val="FFFFFF"/>
                  </a:solidFill>
                  <a:latin typeface="Calibri" panose="020F0502020204030204" charset="0"/>
                  <a:ea typeface="宋体" panose="02010600030101010101" pitchFamily="2" charset="-122"/>
                </a:endParaRPr>
              </a:p>
            </p:txBody>
          </p:sp>
          <p:sp>
            <p:nvSpPr>
              <p:cNvPr id="7193" name="椭圆 26"/>
              <p:cNvSpPr/>
              <p:nvPr/>
            </p:nvSpPr>
            <p:spPr>
              <a:xfrm>
                <a:off x="157796" y="152432"/>
                <a:ext cx="642352" cy="641891"/>
              </a:xfrm>
              <a:prstGeom prst="ellipse">
                <a:avLst/>
              </a:prstGeom>
              <a:noFill/>
              <a:ln w="19050" cap="flat" cmpd="sng">
                <a:solidFill>
                  <a:schemeClr val="bg1"/>
                </a:solidFill>
                <a:prstDash val="dash"/>
                <a:round/>
                <a:headEnd type="none" w="med" len="med"/>
                <a:tailEnd type="none" w="med" len="med"/>
              </a:ln>
            </p:spPr>
            <p:txBody>
              <a:bodyPr anchor="ctr"/>
              <a:lstStyle/>
              <a:p>
                <a:pPr algn="ctr"/>
                <a:endParaRPr lang="zh-CN" altLang="en-US" dirty="0">
                  <a:solidFill>
                    <a:srgbClr val="FFFFFF"/>
                  </a:solidFill>
                  <a:latin typeface="Calibri" panose="020F0502020204030204" charset="0"/>
                  <a:ea typeface="宋体" panose="02010600030101010101" pitchFamily="2" charset="-122"/>
                </a:endParaRPr>
              </a:p>
            </p:txBody>
          </p:sp>
        </p:grpSp>
        <p:sp>
          <p:nvSpPr>
            <p:cNvPr id="7194" name="Freeform 170"/>
            <p:cNvSpPr>
              <a:spLocks noEditPoints="1"/>
            </p:cNvSpPr>
            <p:nvPr/>
          </p:nvSpPr>
          <p:spPr>
            <a:xfrm>
              <a:off x="325753" y="374129"/>
              <a:ext cx="437065" cy="414444"/>
            </a:xfrm>
            <a:custGeom>
              <a:avLst/>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bg1"/>
            </a:solidFill>
            <a:ln w="9525">
              <a:noFill/>
            </a:ln>
          </p:spPr>
          <p:txBody>
            <a:bodyPr/>
            <a:lstStyle/>
            <a:p>
              <a:endParaRPr lang="zh-CN" altLang="en-US"/>
            </a:p>
          </p:txBody>
        </p:sp>
      </p:grpSp>
      <p:sp>
        <p:nvSpPr>
          <p:cNvPr id="6172" name="文本框 27"/>
          <p:cNvSpPr txBox="1"/>
          <p:nvPr/>
        </p:nvSpPr>
        <p:spPr>
          <a:xfrm>
            <a:off x="747713" y="6119178"/>
            <a:ext cx="10747375" cy="398780"/>
          </a:xfrm>
          <a:prstGeom prst="rect">
            <a:avLst/>
          </a:prstGeom>
          <a:noFill/>
          <a:ln w="9525">
            <a:noFill/>
          </a:ln>
        </p:spPr>
        <p:txBody>
          <a:bodyPr anchor="t">
            <a:spAutoFit/>
          </a:bodyPr>
          <a:lstStyle/>
          <a:p>
            <a:pPr algn="ctr"/>
            <a:r>
              <a:rPr lang="en-US" altLang="zh-CN" sz="2000" b="1" dirty="0">
                <a:solidFill>
                  <a:srgbClr val="3B3838"/>
                </a:solidFill>
                <a:latin typeface="微软雅黑" panose="020B0503020204020204" charset="-122"/>
                <a:ea typeface="微软雅黑" panose="020B0503020204020204" charset="-122"/>
              </a:rPr>
              <a:t>这里输入简单的文字概述这里输入简单字概述,这里输入简单的文字概述这里输入简单字概述</a:t>
            </a: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151"/>
                                        </p:tgtEl>
                                        <p:attrNameLst>
                                          <p:attrName>style.visibility</p:attrName>
                                        </p:attrNameLst>
                                      </p:cBhvr>
                                      <p:to>
                                        <p:strVal val="visible"/>
                                      </p:to>
                                    </p:set>
                                    <p:animEffect transition="in" filter="wipe(up)">
                                      <p:cBhvr>
                                        <p:cTn id="7" dur="500"/>
                                        <p:tgtEl>
                                          <p:spTgt spid="61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52"/>
                                        </p:tgtEl>
                                        <p:attrNameLst>
                                          <p:attrName>style.visibility</p:attrName>
                                        </p:attrNameLst>
                                      </p:cBhvr>
                                      <p:to>
                                        <p:strVal val="visible"/>
                                      </p:to>
                                    </p:set>
                                    <p:anim calcmode="lin" valueType="num">
                                      <p:cBhvr>
                                        <p:cTn id="12" dur="500" fill="hold"/>
                                        <p:tgtEl>
                                          <p:spTgt spid="6152"/>
                                        </p:tgtEl>
                                        <p:attrNameLst>
                                          <p:attrName>ppt_w</p:attrName>
                                        </p:attrNameLst>
                                      </p:cBhvr>
                                      <p:tavLst>
                                        <p:tav tm="0">
                                          <p:val>
                                            <p:fltVal val="0"/>
                                          </p:val>
                                        </p:tav>
                                        <p:tav tm="100000">
                                          <p:val>
                                            <p:strVal val="#ppt_w"/>
                                          </p:val>
                                        </p:tav>
                                      </p:tavLst>
                                    </p:anim>
                                    <p:anim calcmode="lin" valueType="num">
                                      <p:cBhvr>
                                        <p:cTn id="13" dur="500" fill="hold"/>
                                        <p:tgtEl>
                                          <p:spTgt spid="6152"/>
                                        </p:tgtEl>
                                        <p:attrNameLst>
                                          <p:attrName>ppt_h</p:attrName>
                                        </p:attrNameLst>
                                      </p:cBhvr>
                                      <p:tavLst>
                                        <p:tav tm="0">
                                          <p:val>
                                            <p:fltVal val="0"/>
                                          </p:val>
                                        </p:tav>
                                        <p:tav tm="100000">
                                          <p:val>
                                            <p:strVal val="#ppt_h"/>
                                          </p:val>
                                        </p:tav>
                                      </p:tavLst>
                                    </p:anim>
                                    <p:animEffect transition="in" filter="fade">
                                      <p:cBhvr>
                                        <p:cTn id="14" dur="500"/>
                                        <p:tgtEl>
                                          <p:spTgt spid="6152"/>
                                        </p:tgtEl>
                                      </p:cBhvr>
                                    </p:animEffect>
                                  </p:childTnLst>
                                </p:cTn>
                              </p:par>
                              <p:par>
                                <p:cTn id="15" presetID="10" presetClass="entr" presetSubtype="0" fill="hold" nodeType="withEffect">
                                  <p:stCondLst>
                                    <p:cond delay="0"/>
                                  </p:stCondLst>
                                  <p:childTnLst>
                                    <p:set>
                                      <p:cBhvr>
                                        <p:cTn id="16" dur="1" fill="hold">
                                          <p:stCondLst>
                                            <p:cond delay="0"/>
                                          </p:stCondLst>
                                        </p:cTn>
                                        <p:tgtEl>
                                          <p:spTgt spid="6157"/>
                                        </p:tgtEl>
                                        <p:attrNameLst>
                                          <p:attrName>style.visibility</p:attrName>
                                        </p:attrNameLst>
                                      </p:cBhvr>
                                      <p:to>
                                        <p:strVal val="visible"/>
                                      </p:to>
                                    </p:set>
                                    <p:anim calcmode="lin" valueType="num">
                                      <p:cBhvr>
                                        <p:cTn id="17" dur="500" fill="hold"/>
                                        <p:tgtEl>
                                          <p:spTgt spid="6157"/>
                                        </p:tgtEl>
                                        <p:attrNameLst>
                                          <p:attrName>ppt_w</p:attrName>
                                        </p:attrNameLst>
                                      </p:cBhvr>
                                      <p:tavLst>
                                        <p:tav tm="0">
                                          <p:val>
                                            <p:fltVal val="0"/>
                                          </p:val>
                                        </p:tav>
                                        <p:tav tm="100000">
                                          <p:val>
                                            <p:strVal val="#ppt_w"/>
                                          </p:val>
                                        </p:tav>
                                      </p:tavLst>
                                    </p:anim>
                                    <p:anim calcmode="lin" valueType="num">
                                      <p:cBhvr>
                                        <p:cTn id="18" dur="500" fill="hold"/>
                                        <p:tgtEl>
                                          <p:spTgt spid="6157"/>
                                        </p:tgtEl>
                                        <p:attrNameLst>
                                          <p:attrName>ppt_h</p:attrName>
                                        </p:attrNameLst>
                                      </p:cBhvr>
                                      <p:tavLst>
                                        <p:tav tm="0">
                                          <p:val>
                                            <p:fltVal val="0"/>
                                          </p:val>
                                        </p:tav>
                                        <p:tav tm="100000">
                                          <p:val>
                                            <p:strVal val="#ppt_h"/>
                                          </p:val>
                                        </p:tav>
                                      </p:tavLst>
                                    </p:anim>
                                    <p:animEffect transition="in" filter="fade">
                                      <p:cBhvr>
                                        <p:cTn id="19" dur="500"/>
                                        <p:tgtEl>
                                          <p:spTgt spid="6157"/>
                                        </p:tgtEl>
                                      </p:cBhvr>
                                    </p:animEffect>
                                  </p:childTnLst>
                                </p:cTn>
                              </p:par>
                              <p:par>
                                <p:cTn id="20" presetID="10" presetClass="entr" presetSubtype="0" fill="hold" nodeType="withEffect">
                                  <p:stCondLst>
                                    <p:cond delay="0"/>
                                  </p:stCondLst>
                                  <p:childTnLst>
                                    <p:set>
                                      <p:cBhvr>
                                        <p:cTn id="21" dur="1" fill="hold">
                                          <p:stCondLst>
                                            <p:cond delay="0"/>
                                          </p:stCondLst>
                                        </p:cTn>
                                        <p:tgtEl>
                                          <p:spTgt spid="6162"/>
                                        </p:tgtEl>
                                        <p:attrNameLst>
                                          <p:attrName>style.visibility</p:attrName>
                                        </p:attrNameLst>
                                      </p:cBhvr>
                                      <p:to>
                                        <p:strVal val="visible"/>
                                      </p:to>
                                    </p:set>
                                    <p:anim calcmode="lin" valueType="num">
                                      <p:cBhvr>
                                        <p:cTn id="22" dur="500" fill="hold"/>
                                        <p:tgtEl>
                                          <p:spTgt spid="6162"/>
                                        </p:tgtEl>
                                        <p:attrNameLst>
                                          <p:attrName>ppt_w</p:attrName>
                                        </p:attrNameLst>
                                      </p:cBhvr>
                                      <p:tavLst>
                                        <p:tav tm="0">
                                          <p:val>
                                            <p:fltVal val="0"/>
                                          </p:val>
                                        </p:tav>
                                        <p:tav tm="100000">
                                          <p:val>
                                            <p:strVal val="#ppt_w"/>
                                          </p:val>
                                        </p:tav>
                                      </p:tavLst>
                                    </p:anim>
                                    <p:anim calcmode="lin" valueType="num">
                                      <p:cBhvr>
                                        <p:cTn id="23" dur="500" fill="hold"/>
                                        <p:tgtEl>
                                          <p:spTgt spid="6162"/>
                                        </p:tgtEl>
                                        <p:attrNameLst>
                                          <p:attrName>ppt_h</p:attrName>
                                        </p:attrNameLst>
                                      </p:cBhvr>
                                      <p:tavLst>
                                        <p:tav tm="0">
                                          <p:val>
                                            <p:fltVal val="0"/>
                                          </p:val>
                                        </p:tav>
                                        <p:tav tm="100000">
                                          <p:val>
                                            <p:strVal val="#ppt_h"/>
                                          </p:val>
                                        </p:tav>
                                      </p:tavLst>
                                    </p:anim>
                                    <p:animEffect transition="in" filter="fade">
                                      <p:cBhvr>
                                        <p:cTn id="24" dur="500"/>
                                        <p:tgtEl>
                                          <p:spTgt spid="6162"/>
                                        </p:tgtEl>
                                      </p:cBhvr>
                                    </p:animEffect>
                                  </p:childTnLst>
                                </p:cTn>
                              </p:par>
                              <p:par>
                                <p:cTn id="25" presetID="10" presetClass="entr" presetSubtype="0" fill="hold" nodeType="withEffect">
                                  <p:stCondLst>
                                    <p:cond delay="0"/>
                                  </p:stCondLst>
                                  <p:childTnLst>
                                    <p:set>
                                      <p:cBhvr>
                                        <p:cTn id="26" dur="1" fill="hold">
                                          <p:stCondLst>
                                            <p:cond delay="0"/>
                                          </p:stCondLst>
                                        </p:cTn>
                                        <p:tgtEl>
                                          <p:spTgt spid="6167"/>
                                        </p:tgtEl>
                                        <p:attrNameLst>
                                          <p:attrName>style.visibility</p:attrName>
                                        </p:attrNameLst>
                                      </p:cBhvr>
                                      <p:to>
                                        <p:strVal val="visible"/>
                                      </p:to>
                                    </p:set>
                                    <p:anim calcmode="lin" valueType="num">
                                      <p:cBhvr>
                                        <p:cTn id="27" dur="500" fill="hold"/>
                                        <p:tgtEl>
                                          <p:spTgt spid="6167"/>
                                        </p:tgtEl>
                                        <p:attrNameLst>
                                          <p:attrName>ppt_w</p:attrName>
                                        </p:attrNameLst>
                                      </p:cBhvr>
                                      <p:tavLst>
                                        <p:tav tm="0">
                                          <p:val>
                                            <p:fltVal val="0"/>
                                          </p:val>
                                        </p:tav>
                                        <p:tav tm="100000">
                                          <p:val>
                                            <p:strVal val="#ppt_w"/>
                                          </p:val>
                                        </p:tav>
                                      </p:tavLst>
                                    </p:anim>
                                    <p:anim calcmode="lin" valueType="num">
                                      <p:cBhvr>
                                        <p:cTn id="28" dur="500" fill="hold"/>
                                        <p:tgtEl>
                                          <p:spTgt spid="6167"/>
                                        </p:tgtEl>
                                        <p:attrNameLst>
                                          <p:attrName>ppt_h</p:attrName>
                                        </p:attrNameLst>
                                      </p:cBhvr>
                                      <p:tavLst>
                                        <p:tav tm="0">
                                          <p:val>
                                            <p:fltVal val="0"/>
                                          </p:val>
                                        </p:tav>
                                        <p:tav tm="100000">
                                          <p:val>
                                            <p:strVal val="#ppt_h"/>
                                          </p:val>
                                        </p:tav>
                                      </p:tavLst>
                                    </p:anim>
                                    <p:animEffect transition="in" filter="fade">
                                      <p:cBhvr>
                                        <p:cTn id="29" dur="500"/>
                                        <p:tgtEl>
                                          <p:spTgt spid="616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6172"/>
                                        </p:tgtEl>
                                        <p:attrNameLst>
                                          <p:attrName>style.visibility</p:attrName>
                                        </p:attrNameLst>
                                      </p:cBhvr>
                                      <p:to>
                                        <p:strVal val="visible"/>
                                      </p:to>
                                    </p:set>
                                    <p:animEffect transition="in" filter="wipe(down)">
                                      <p:cBhvr>
                                        <p:cTn id="34" dur="500"/>
                                        <p:tgtEl>
                                          <p:spTgt spid="6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57000"/>
          </a:blip>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2500313" y="2829560"/>
            <a:ext cx="7465060" cy="1198880"/>
          </a:xfrm>
          <a:prstGeom prst="rect">
            <a:avLst/>
          </a:prstGeom>
          <a:noFill/>
          <a:ln>
            <a:noFill/>
          </a:ln>
        </p:spPr>
        <p:txBody>
          <a:bodyPr wrap="none" rtlCol="0" anchor="t">
            <a:spAutoFit/>
            <a:scene3d>
              <a:camera prst="orthographicFront"/>
              <a:lightRig rig="threePt" dir="t"/>
            </a:scene3d>
          </a:bodyPr>
          <a:lstStyle/>
          <a:p>
            <a:pPr algn="ctr" fontAlgn="auto">
              <a:lnSpc>
                <a:spcPct val="150000"/>
              </a:lnSpc>
            </a:pPr>
            <a:r>
              <a:rPr sz="4800" b="1">
                <a:ln w="12700">
                  <a:solidFill>
                    <a:schemeClr val="accent5"/>
                  </a:solidFill>
                  <a:prstDash val="solid"/>
                </a:ln>
                <a:blipFill>
                  <a:blip r:embed="rId4"/>
                  <a:stretch>
                    <a:fillRect/>
                  </a:stretch>
                </a:blipFill>
                <a:effectLst/>
                <a:latin typeface="微软雅黑" panose="020B0503020204020204" charset="-122"/>
                <a:ea typeface="微软雅黑" panose="020B0503020204020204" charset="-122"/>
              </a:rPr>
              <a:t>明年/下季度/下月工作计划</a:t>
            </a: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447800" y="539750"/>
            <a:ext cx="29260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明年工作计划</a:t>
            </a:r>
          </a:p>
        </p:txBody>
      </p:sp>
      <p:grpSp>
        <p:nvGrpSpPr>
          <p:cNvPr id="16390" name="Group 7"/>
          <p:cNvGrpSpPr/>
          <p:nvPr/>
        </p:nvGrpSpPr>
        <p:grpSpPr>
          <a:xfrm>
            <a:off x="-76200" y="1706880"/>
            <a:ext cx="12328524" cy="5146675"/>
            <a:chOff x="-68752" y="0"/>
            <a:chExt cx="9269569" cy="5146336"/>
          </a:xfrm>
        </p:grpSpPr>
        <p:sp>
          <p:nvSpPr>
            <p:cNvPr id="16391" name="直角三角形 16"/>
            <p:cNvSpPr/>
            <p:nvPr/>
          </p:nvSpPr>
          <p:spPr>
            <a:xfrm flipH="1">
              <a:off x="785872" y="2914458"/>
              <a:ext cx="8414945" cy="2231878"/>
            </a:xfrm>
            <a:prstGeom prst="rtTriangle">
              <a:avLst/>
            </a:prstGeom>
            <a:solidFill>
              <a:srgbClr val="DDEAF6"/>
            </a:solidFill>
            <a:ln w="12700">
              <a:noFill/>
            </a:ln>
          </p:spPr>
          <p:txBody>
            <a:bodyPr anchor="ctr"/>
            <a:lstStyle/>
            <a:p>
              <a:pPr algn="ctr"/>
              <a:endParaRPr lang="zh-CN" altLang="zh-CN" dirty="0">
                <a:solidFill>
                  <a:srgbClr val="FFFFFF"/>
                </a:solidFill>
                <a:latin typeface="Arial" panose="020B0604020202020204" pitchFamily="34" charset="0"/>
                <a:ea typeface="宋体" panose="02010600030101010101" pitchFamily="2" charset="-122"/>
              </a:endParaRPr>
            </a:p>
          </p:txBody>
        </p:sp>
        <p:sp>
          <p:nvSpPr>
            <p:cNvPr id="16392" name="任意多边形 116" hidden="1"/>
            <p:cNvSpPr/>
            <p:nvPr/>
          </p:nvSpPr>
          <p:spPr>
            <a:xfrm>
              <a:off x="0" y="0"/>
              <a:ext cx="3705226" cy="5143500"/>
            </a:xfrm>
            <a:custGeom>
              <a:avLst/>
              <a:gdLst/>
              <a:ahLst/>
              <a:cxnLst>
                <a:cxn ang="0">
                  <a:pos x="0" y="0"/>
                </a:cxn>
                <a:cxn ang="0">
                  <a:pos x="1407310" y="0"/>
                </a:cxn>
                <a:cxn ang="0">
                  <a:pos x="1839693" y="0"/>
                </a:cxn>
                <a:cxn ang="0">
                  <a:pos x="2278866" y="0"/>
                </a:cxn>
                <a:cxn ang="0">
                  <a:pos x="3705226" y="5143500"/>
                </a:cxn>
                <a:cxn ang="0">
                  <a:pos x="1839693" y="5143500"/>
                </a:cxn>
                <a:cxn ang="0">
                  <a:pos x="0" y="5143500"/>
                </a:cxn>
              </a:cxnLst>
              <a:rect l="0" t="0" r="0" b="0"/>
              <a:pathLst>
                <a:path w="3705226" h="5143500">
                  <a:moveTo>
                    <a:pt x="0" y="0"/>
                  </a:moveTo>
                  <a:lnTo>
                    <a:pt x="1407310" y="0"/>
                  </a:lnTo>
                  <a:lnTo>
                    <a:pt x="1839693" y="0"/>
                  </a:lnTo>
                  <a:lnTo>
                    <a:pt x="2278866" y="0"/>
                  </a:lnTo>
                  <a:lnTo>
                    <a:pt x="3705226" y="5143500"/>
                  </a:lnTo>
                  <a:lnTo>
                    <a:pt x="1839693" y="5143500"/>
                  </a:lnTo>
                  <a:lnTo>
                    <a:pt x="0" y="5143500"/>
                  </a:lnTo>
                  <a:lnTo>
                    <a:pt x="0" y="0"/>
                  </a:lnTo>
                  <a:close/>
                </a:path>
              </a:pathLst>
            </a:custGeom>
            <a:solidFill>
              <a:srgbClr val="DDEAF6"/>
            </a:solidFill>
            <a:ln w="12700">
              <a:noFill/>
            </a:ln>
          </p:spPr>
          <p:txBody>
            <a:bodyPr/>
            <a:lstStyle/>
            <a:p>
              <a:endParaRPr lang="zh-CN" altLang="en-US"/>
            </a:p>
          </p:txBody>
        </p:sp>
        <p:sp>
          <p:nvSpPr>
            <p:cNvPr id="16393" name="任意多边形 106"/>
            <p:cNvSpPr/>
            <p:nvPr/>
          </p:nvSpPr>
          <p:spPr>
            <a:xfrm>
              <a:off x="-68752" y="307955"/>
              <a:ext cx="3792813" cy="4835841"/>
            </a:xfrm>
            <a:custGeom>
              <a:avLst/>
              <a:gdLst/>
              <a:ahLst/>
              <a:cxnLst>
                <a:cxn ang="0">
                  <a:pos x="2895785" y="0"/>
                </a:cxn>
                <a:cxn ang="0">
                  <a:pos x="3724276" y="2932588"/>
                </a:cxn>
                <a:cxn ang="0">
                  <a:pos x="1809752" y="2932588"/>
                </a:cxn>
                <a:cxn ang="0">
                  <a:pos x="1" y="2932588"/>
                </a:cxn>
                <a:cxn ang="0">
                  <a:pos x="0" y="2932588"/>
                </a:cxn>
                <a:cxn ang="0">
                  <a:pos x="1" y="2932585"/>
                </a:cxn>
                <a:cxn ang="0">
                  <a:pos x="1" y="775923"/>
                </a:cxn>
              </a:cxnLst>
              <a:rect l="0" t="0" r="0" b="0"/>
              <a:pathLst>
                <a:path w="3724276" h="2932588">
                  <a:moveTo>
                    <a:pt x="2895785" y="0"/>
                  </a:moveTo>
                  <a:lnTo>
                    <a:pt x="3724276" y="2932588"/>
                  </a:lnTo>
                  <a:lnTo>
                    <a:pt x="1809752" y="2932588"/>
                  </a:lnTo>
                  <a:lnTo>
                    <a:pt x="1" y="2932588"/>
                  </a:lnTo>
                  <a:lnTo>
                    <a:pt x="0" y="2932588"/>
                  </a:lnTo>
                  <a:lnTo>
                    <a:pt x="1" y="2932585"/>
                  </a:lnTo>
                  <a:lnTo>
                    <a:pt x="1" y="775923"/>
                  </a:lnTo>
                  <a:lnTo>
                    <a:pt x="2895785" y="0"/>
                  </a:lnTo>
                  <a:close/>
                </a:path>
              </a:pathLst>
            </a:custGeom>
            <a:blipFill rotWithShape="1">
              <a:blip r:embed="rId4"/>
              <a:stretch>
                <a:fillRect/>
              </a:stretch>
            </a:blipFill>
            <a:ln w="12700">
              <a:noFill/>
            </a:ln>
          </p:spPr>
          <p:txBody>
            <a:bodyPr/>
            <a:lstStyle/>
            <a:p>
              <a:endParaRPr lang="zh-CN" altLang="en-US"/>
            </a:p>
          </p:txBody>
        </p:sp>
        <p:sp>
          <p:nvSpPr>
            <p:cNvPr id="16394" name="任意多边形 84"/>
            <p:cNvSpPr/>
            <p:nvPr/>
          </p:nvSpPr>
          <p:spPr>
            <a:xfrm>
              <a:off x="888840" y="4411877"/>
              <a:ext cx="2938567" cy="728030"/>
            </a:xfrm>
            <a:custGeom>
              <a:avLst/>
              <a:gdLst/>
              <a:ahLst/>
              <a:cxnLst>
                <a:cxn ang="0">
                  <a:pos x="2404044" y="0"/>
                </a:cxn>
                <a:cxn ang="0">
                  <a:pos x="2584973" y="640427"/>
                </a:cxn>
                <a:cxn ang="0">
                  <a:pos x="1103473" y="640427"/>
                </a:cxn>
                <a:cxn ang="0">
                  <a:pos x="0" y="640427"/>
                </a:cxn>
              </a:cxnLst>
              <a:rect l="0" t="0" r="0" b="0"/>
              <a:pathLst>
                <a:path w="3340529" h="827616">
                  <a:moveTo>
                    <a:pt x="3106718" y="0"/>
                  </a:moveTo>
                  <a:lnTo>
                    <a:pt x="3340529" y="827616"/>
                  </a:lnTo>
                  <a:lnTo>
                    <a:pt x="1426005" y="827616"/>
                  </a:lnTo>
                  <a:lnTo>
                    <a:pt x="0" y="827616"/>
                  </a:lnTo>
                  <a:lnTo>
                    <a:pt x="3106718" y="0"/>
                  </a:lnTo>
                  <a:close/>
                </a:path>
              </a:pathLst>
            </a:custGeom>
            <a:solidFill>
              <a:srgbClr val="00638A">
                <a:alpha val="14000"/>
              </a:srgbClr>
            </a:solidFill>
            <a:ln w="12700">
              <a:noFill/>
            </a:ln>
          </p:spPr>
          <p:txBody>
            <a:bodyPr/>
            <a:lstStyle/>
            <a:p>
              <a:endParaRPr lang="zh-CN" altLang="en-US"/>
            </a:p>
          </p:txBody>
        </p:sp>
      </p:grpSp>
      <p:grpSp>
        <p:nvGrpSpPr>
          <p:cNvPr id="6" name="组合 5"/>
          <p:cNvGrpSpPr/>
          <p:nvPr/>
        </p:nvGrpSpPr>
        <p:grpSpPr>
          <a:xfrm>
            <a:off x="4739640" y="3259455"/>
            <a:ext cx="3082290" cy="955040"/>
            <a:chOff x="7464" y="5133"/>
            <a:chExt cx="4854" cy="1504"/>
          </a:xfrm>
        </p:grpSpPr>
        <p:sp>
          <p:nvSpPr>
            <p:cNvPr id="18436" name="圆角矩形 52"/>
            <p:cNvSpPr/>
            <p:nvPr/>
          </p:nvSpPr>
          <p:spPr>
            <a:xfrm rot="20640000">
              <a:off x="7464" y="5133"/>
              <a:ext cx="4855" cy="1505"/>
            </a:xfrm>
            <a:prstGeom prst="roundRect">
              <a:avLst>
                <a:gd name="adj" fmla="val 16667"/>
              </a:avLst>
            </a:prstGeom>
            <a:noFill/>
            <a:ln w="12700" cap="flat" cmpd="sng">
              <a:solidFill>
                <a:srgbClr val="3C5787"/>
              </a:solidFill>
              <a:prstDash val="solid"/>
              <a:bevel/>
              <a:headEnd type="none" w="med" len="med"/>
              <a:tailEnd type="none" w="med" len="med"/>
            </a:ln>
          </p:spPr>
          <p:txBody>
            <a:bodyPr anchor="ctr"/>
            <a:lstStyle/>
            <a:p>
              <a:pPr algn="ctr"/>
              <a:endParaRPr lang="zh-CN" altLang="zh-CN" dirty="0">
                <a:solidFill>
                  <a:srgbClr val="FFFFFF"/>
                </a:solidFill>
                <a:latin typeface="Arial" panose="020B0604020202020204" pitchFamily="34" charset="0"/>
                <a:ea typeface="宋体" panose="02010600030101010101" pitchFamily="2" charset="-122"/>
              </a:endParaRPr>
            </a:p>
          </p:txBody>
        </p:sp>
        <p:sp>
          <p:nvSpPr>
            <p:cNvPr id="57" name="TextBox 57"/>
            <p:cNvSpPr txBox="1"/>
            <p:nvPr/>
          </p:nvSpPr>
          <p:spPr bwMode="auto">
            <a:xfrm rot="20640000">
              <a:off x="7833" y="5258"/>
              <a:ext cx="4210" cy="1276"/>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grpSp>
      <p:grpSp>
        <p:nvGrpSpPr>
          <p:cNvPr id="7" name="组合 6"/>
          <p:cNvGrpSpPr/>
          <p:nvPr/>
        </p:nvGrpSpPr>
        <p:grpSpPr>
          <a:xfrm>
            <a:off x="4739640" y="4585335"/>
            <a:ext cx="3082290" cy="955040"/>
            <a:chOff x="7464" y="5133"/>
            <a:chExt cx="4854" cy="1504"/>
          </a:xfrm>
        </p:grpSpPr>
        <p:sp>
          <p:nvSpPr>
            <p:cNvPr id="8" name="圆角矩形 52"/>
            <p:cNvSpPr/>
            <p:nvPr/>
          </p:nvSpPr>
          <p:spPr>
            <a:xfrm rot="20640000">
              <a:off x="7464" y="5133"/>
              <a:ext cx="4855" cy="1505"/>
            </a:xfrm>
            <a:prstGeom prst="roundRect">
              <a:avLst>
                <a:gd name="adj" fmla="val 16667"/>
              </a:avLst>
            </a:prstGeom>
            <a:noFill/>
            <a:ln w="12700" cap="flat" cmpd="sng">
              <a:solidFill>
                <a:srgbClr val="3C5787"/>
              </a:solidFill>
              <a:prstDash val="solid"/>
              <a:bevel/>
              <a:headEnd type="none" w="med" len="med"/>
              <a:tailEnd type="none" w="med" len="med"/>
            </a:ln>
          </p:spPr>
          <p:txBody>
            <a:bodyPr anchor="ctr"/>
            <a:lstStyle/>
            <a:p>
              <a:pPr algn="ctr"/>
              <a:endParaRPr lang="zh-CN" altLang="zh-CN" dirty="0">
                <a:solidFill>
                  <a:srgbClr val="FFFFFF"/>
                </a:solidFill>
                <a:latin typeface="Arial" panose="020B0604020202020204" pitchFamily="34" charset="0"/>
                <a:ea typeface="宋体" panose="02010600030101010101" pitchFamily="2" charset="-122"/>
              </a:endParaRPr>
            </a:p>
          </p:txBody>
        </p:sp>
        <p:sp>
          <p:nvSpPr>
            <p:cNvPr id="9" name="TextBox 57"/>
            <p:cNvSpPr txBox="1"/>
            <p:nvPr/>
          </p:nvSpPr>
          <p:spPr bwMode="auto">
            <a:xfrm rot="20640000">
              <a:off x="7833" y="5258"/>
              <a:ext cx="4210" cy="1276"/>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grpSp>
      <p:grpSp>
        <p:nvGrpSpPr>
          <p:cNvPr id="12" name="组合 11"/>
          <p:cNvGrpSpPr/>
          <p:nvPr/>
        </p:nvGrpSpPr>
        <p:grpSpPr>
          <a:xfrm>
            <a:off x="8260080" y="2288540"/>
            <a:ext cx="3082290" cy="955040"/>
            <a:chOff x="7464" y="5133"/>
            <a:chExt cx="4854" cy="1504"/>
          </a:xfrm>
        </p:grpSpPr>
        <p:sp>
          <p:nvSpPr>
            <p:cNvPr id="13" name="圆角矩形 52"/>
            <p:cNvSpPr/>
            <p:nvPr/>
          </p:nvSpPr>
          <p:spPr>
            <a:xfrm rot="20640000">
              <a:off x="7464" y="5133"/>
              <a:ext cx="4855" cy="1505"/>
            </a:xfrm>
            <a:prstGeom prst="roundRect">
              <a:avLst>
                <a:gd name="adj" fmla="val 16667"/>
              </a:avLst>
            </a:prstGeom>
            <a:noFill/>
            <a:ln w="12700" cap="flat" cmpd="sng">
              <a:solidFill>
                <a:srgbClr val="3C5787"/>
              </a:solidFill>
              <a:prstDash val="solid"/>
              <a:bevel/>
              <a:headEnd type="none" w="med" len="med"/>
              <a:tailEnd type="none" w="med" len="med"/>
            </a:ln>
          </p:spPr>
          <p:txBody>
            <a:bodyPr anchor="ctr"/>
            <a:lstStyle/>
            <a:p>
              <a:pPr algn="ctr"/>
              <a:endParaRPr lang="zh-CN" altLang="zh-CN" dirty="0">
                <a:solidFill>
                  <a:srgbClr val="FFFFFF"/>
                </a:solidFill>
                <a:latin typeface="Arial" panose="020B0604020202020204" pitchFamily="34" charset="0"/>
                <a:ea typeface="宋体" panose="02010600030101010101" pitchFamily="2" charset="-122"/>
              </a:endParaRPr>
            </a:p>
          </p:txBody>
        </p:sp>
        <p:sp>
          <p:nvSpPr>
            <p:cNvPr id="14" name="TextBox 57"/>
            <p:cNvSpPr txBox="1"/>
            <p:nvPr/>
          </p:nvSpPr>
          <p:spPr bwMode="auto">
            <a:xfrm rot="20640000">
              <a:off x="7833" y="5258"/>
              <a:ext cx="4210" cy="1276"/>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grpSp>
      <p:grpSp>
        <p:nvGrpSpPr>
          <p:cNvPr id="16" name="组合 15"/>
          <p:cNvGrpSpPr/>
          <p:nvPr/>
        </p:nvGrpSpPr>
        <p:grpSpPr>
          <a:xfrm>
            <a:off x="8260080" y="3614420"/>
            <a:ext cx="3082290" cy="955040"/>
            <a:chOff x="7464" y="5133"/>
            <a:chExt cx="4854" cy="1504"/>
          </a:xfrm>
        </p:grpSpPr>
        <p:sp>
          <p:nvSpPr>
            <p:cNvPr id="17" name="圆角矩形 52"/>
            <p:cNvSpPr/>
            <p:nvPr/>
          </p:nvSpPr>
          <p:spPr>
            <a:xfrm rot="20640000">
              <a:off x="7464" y="5133"/>
              <a:ext cx="4855" cy="1505"/>
            </a:xfrm>
            <a:prstGeom prst="roundRect">
              <a:avLst>
                <a:gd name="adj" fmla="val 16667"/>
              </a:avLst>
            </a:prstGeom>
            <a:noFill/>
            <a:ln w="12700" cap="flat" cmpd="sng">
              <a:solidFill>
                <a:srgbClr val="3C5787"/>
              </a:solidFill>
              <a:prstDash val="solid"/>
              <a:bevel/>
              <a:headEnd type="none" w="med" len="med"/>
              <a:tailEnd type="none" w="med" len="med"/>
            </a:ln>
          </p:spPr>
          <p:txBody>
            <a:bodyPr anchor="ctr"/>
            <a:lstStyle/>
            <a:p>
              <a:pPr algn="ctr"/>
              <a:endParaRPr lang="zh-CN" altLang="zh-CN" dirty="0">
                <a:solidFill>
                  <a:srgbClr val="FFFFFF"/>
                </a:solidFill>
                <a:latin typeface="Arial" panose="020B0604020202020204" pitchFamily="34" charset="0"/>
                <a:ea typeface="宋体" panose="02010600030101010101" pitchFamily="2" charset="-122"/>
              </a:endParaRPr>
            </a:p>
          </p:txBody>
        </p:sp>
        <p:sp>
          <p:nvSpPr>
            <p:cNvPr id="18" name="TextBox 57"/>
            <p:cNvSpPr txBox="1"/>
            <p:nvPr/>
          </p:nvSpPr>
          <p:spPr bwMode="auto">
            <a:xfrm rot="20640000">
              <a:off x="7833" y="5258"/>
              <a:ext cx="4210" cy="1276"/>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grpSp>
      <p:grpSp>
        <p:nvGrpSpPr>
          <p:cNvPr id="19" name="组合 18"/>
          <p:cNvGrpSpPr/>
          <p:nvPr/>
        </p:nvGrpSpPr>
        <p:grpSpPr>
          <a:xfrm>
            <a:off x="4740275" y="1918335"/>
            <a:ext cx="3082290" cy="955040"/>
            <a:chOff x="7464" y="5133"/>
            <a:chExt cx="4854" cy="1504"/>
          </a:xfrm>
        </p:grpSpPr>
        <p:sp>
          <p:nvSpPr>
            <p:cNvPr id="20" name="圆角矩形 52"/>
            <p:cNvSpPr/>
            <p:nvPr/>
          </p:nvSpPr>
          <p:spPr>
            <a:xfrm rot="20640000">
              <a:off x="7464" y="5133"/>
              <a:ext cx="4855" cy="1505"/>
            </a:xfrm>
            <a:prstGeom prst="roundRect">
              <a:avLst>
                <a:gd name="adj" fmla="val 16667"/>
              </a:avLst>
            </a:prstGeom>
            <a:noFill/>
            <a:ln w="12700" cap="flat" cmpd="sng">
              <a:solidFill>
                <a:srgbClr val="3C5787"/>
              </a:solidFill>
              <a:prstDash val="solid"/>
              <a:bevel/>
              <a:headEnd type="none" w="med" len="med"/>
              <a:tailEnd type="none" w="med" len="med"/>
            </a:ln>
          </p:spPr>
          <p:txBody>
            <a:bodyPr anchor="ctr"/>
            <a:lstStyle/>
            <a:p>
              <a:pPr algn="ctr"/>
              <a:endParaRPr lang="zh-CN" altLang="zh-CN" dirty="0">
                <a:solidFill>
                  <a:srgbClr val="FFFFFF"/>
                </a:solidFill>
                <a:latin typeface="Arial" panose="020B0604020202020204" pitchFamily="34" charset="0"/>
                <a:ea typeface="宋体" panose="02010600030101010101" pitchFamily="2" charset="-122"/>
              </a:endParaRPr>
            </a:p>
          </p:txBody>
        </p:sp>
        <p:sp>
          <p:nvSpPr>
            <p:cNvPr id="21" name="TextBox 57"/>
            <p:cNvSpPr txBox="1"/>
            <p:nvPr/>
          </p:nvSpPr>
          <p:spPr bwMode="auto">
            <a:xfrm rot="20640000">
              <a:off x="7833" y="5258"/>
              <a:ext cx="4210" cy="1276"/>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grpSp>
      <p:grpSp>
        <p:nvGrpSpPr>
          <p:cNvPr id="22" name="组合 21"/>
          <p:cNvGrpSpPr/>
          <p:nvPr/>
        </p:nvGrpSpPr>
        <p:grpSpPr>
          <a:xfrm>
            <a:off x="8260715" y="947420"/>
            <a:ext cx="3082290" cy="955040"/>
            <a:chOff x="7464" y="5133"/>
            <a:chExt cx="4854" cy="1504"/>
          </a:xfrm>
        </p:grpSpPr>
        <p:sp>
          <p:nvSpPr>
            <p:cNvPr id="23" name="圆角矩形 52"/>
            <p:cNvSpPr/>
            <p:nvPr/>
          </p:nvSpPr>
          <p:spPr>
            <a:xfrm rot="20640000">
              <a:off x="7464" y="5133"/>
              <a:ext cx="4855" cy="1505"/>
            </a:xfrm>
            <a:prstGeom prst="roundRect">
              <a:avLst>
                <a:gd name="adj" fmla="val 16667"/>
              </a:avLst>
            </a:prstGeom>
            <a:noFill/>
            <a:ln w="12700" cap="flat" cmpd="sng">
              <a:solidFill>
                <a:srgbClr val="3C5787"/>
              </a:solidFill>
              <a:prstDash val="solid"/>
              <a:bevel/>
              <a:headEnd type="none" w="med" len="med"/>
              <a:tailEnd type="none" w="med" len="med"/>
            </a:ln>
          </p:spPr>
          <p:txBody>
            <a:bodyPr anchor="ctr"/>
            <a:lstStyle/>
            <a:p>
              <a:pPr algn="ctr"/>
              <a:endParaRPr lang="zh-CN" altLang="zh-CN" dirty="0">
                <a:solidFill>
                  <a:srgbClr val="FFFFFF"/>
                </a:solidFill>
                <a:latin typeface="Arial" panose="020B0604020202020204" pitchFamily="34" charset="0"/>
                <a:ea typeface="宋体" panose="02010600030101010101" pitchFamily="2" charset="-122"/>
              </a:endParaRPr>
            </a:p>
          </p:txBody>
        </p:sp>
        <p:sp>
          <p:nvSpPr>
            <p:cNvPr id="24" name="TextBox 57"/>
            <p:cNvSpPr txBox="1"/>
            <p:nvPr/>
          </p:nvSpPr>
          <p:spPr bwMode="auto">
            <a:xfrm rot="20640000">
              <a:off x="7833" y="5258"/>
              <a:ext cx="4210" cy="1276"/>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44000"/>
          </a:blip>
          <a:stretch>
            <a:fillRect/>
          </a:stretch>
        </a:blipFill>
        <a:effectLst/>
      </p:bgPr>
    </p:bg>
    <p:spTree>
      <p:nvGrpSpPr>
        <p:cNvPr id="1" name=""/>
        <p:cNvGrpSpPr/>
        <p:nvPr/>
      </p:nvGrpSpPr>
      <p:grpSpPr>
        <a:xfrm>
          <a:off x="0" y="0"/>
          <a:ext cx="0" cy="0"/>
          <a:chOff x="0" y="0"/>
          <a:chExt cx="0" cy="0"/>
        </a:xfrm>
      </p:grpSpPr>
      <p:pic>
        <p:nvPicPr>
          <p:cNvPr id="6" name="图片 5" descr="58dcb80e4085b"/>
          <p:cNvPicPr>
            <a:picLocks noChangeAspect="1"/>
          </p:cNvPicPr>
          <p:nvPr/>
        </p:nvPicPr>
        <p:blipFill>
          <a:blip r:embed="rId4"/>
          <a:stretch>
            <a:fillRect/>
          </a:stretch>
        </p:blipFill>
        <p:spPr>
          <a:xfrm>
            <a:off x="6118225" y="402590"/>
            <a:ext cx="6266815" cy="4742815"/>
          </a:xfrm>
          <a:prstGeom prst="rect">
            <a:avLst/>
          </a:prstGeom>
        </p:spPr>
      </p:pic>
      <p:pic>
        <p:nvPicPr>
          <p:cNvPr id="7" name="图片 6" descr="20160501141637_50387_new"/>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4810125" y="1441450"/>
            <a:ext cx="4626610" cy="4480560"/>
          </a:xfrm>
          <a:prstGeom prst="rect">
            <a:avLst/>
          </a:prstGeom>
        </p:spPr>
      </p:pic>
      <p:sp>
        <p:nvSpPr>
          <p:cNvPr id="9" name="矩形 8"/>
          <p:cNvSpPr/>
          <p:nvPr/>
        </p:nvSpPr>
        <p:spPr>
          <a:xfrm>
            <a:off x="9497695" y="3156585"/>
            <a:ext cx="1097280" cy="1198880"/>
          </a:xfrm>
          <a:prstGeom prst="rect">
            <a:avLst/>
          </a:prstGeom>
          <a:noFill/>
          <a:ln>
            <a:noFill/>
          </a:ln>
        </p:spPr>
        <p:txBody>
          <a:bodyPr wrap="none" rtlCol="0" anchor="t">
            <a:spAutoFit/>
            <a:scene3d>
              <a:camera prst="orthographicFront"/>
              <a:lightRig rig="threePt" dir="t"/>
            </a:scene3d>
          </a:bodyPr>
          <a:lstStyle/>
          <a:p>
            <a:pPr algn="l"/>
            <a:r>
              <a:rPr lang="zh-CN" altLang="en-US" sz="7200" b="1">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rPr>
              <a:t>目</a:t>
            </a:r>
          </a:p>
        </p:txBody>
      </p:sp>
      <p:sp>
        <p:nvSpPr>
          <p:cNvPr id="10" name="矩形 9"/>
          <p:cNvSpPr/>
          <p:nvPr/>
        </p:nvSpPr>
        <p:spPr>
          <a:xfrm>
            <a:off x="10227310" y="4079875"/>
            <a:ext cx="1097280" cy="1198880"/>
          </a:xfrm>
          <a:prstGeom prst="rect">
            <a:avLst/>
          </a:prstGeom>
          <a:noFill/>
          <a:ln>
            <a:noFill/>
          </a:ln>
        </p:spPr>
        <p:txBody>
          <a:bodyPr wrap="none" rtlCol="0" anchor="t">
            <a:spAutoFit/>
            <a:scene3d>
              <a:camera prst="orthographicFront"/>
              <a:lightRig rig="threePt" dir="t"/>
            </a:scene3d>
          </a:bodyPr>
          <a:lstStyle/>
          <a:p>
            <a:pPr algn="l"/>
            <a:r>
              <a:rPr lang="zh-CN" altLang="en-US" sz="7200" b="1">
                <a:ln w="12700">
                  <a:solidFill>
                    <a:schemeClr val="accent5"/>
                  </a:solidFill>
                  <a:prstDash val="solid"/>
                </a:ln>
                <a:blipFill>
                  <a:blip r:embed="rId6"/>
                  <a:stretch>
                    <a:fillRect/>
                  </a:stretch>
                </a:blipFill>
                <a:effectLst/>
                <a:latin typeface="微软雅黑" panose="020B0503020204020204" charset="-122"/>
                <a:ea typeface="微软雅黑" panose="020B0503020204020204" charset="-122"/>
                <a:sym typeface="+mn-ea"/>
              </a:rPr>
              <a:t>录</a:t>
            </a:r>
          </a:p>
        </p:txBody>
      </p:sp>
      <p:pic>
        <p:nvPicPr>
          <p:cNvPr id="11" name="图片 10" descr="eb71983445dd81eb724992ea1b5bf078"/>
          <p:cNvPicPr>
            <a:picLocks noChangeAspect="1"/>
          </p:cNvPicPr>
          <p:nvPr/>
        </p:nvPicPr>
        <p:blipFill>
          <a:blip r:embed="rId7"/>
          <a:stretch>
            <a:fillRect/>
          </a:stretch>
        </p:blipFill>
        <p:spPr>
          <a:xfrm>
            <a:off x="853440" y="1637665"/>
            <a:ext cx="734695" cy="980440"/>
          </a:xfrm>
          <a:prstGeom prst="rect">
            <a:avLst/>
          </a:prstGeom>
        </p:spPr>
      </p:pic>
      <p:pic>
        <p:nvPicPr>
          <p:cNvPr id="12" name="图片 11" descr="eb71983445dd81eb724992ea1b5bf078"/>
          <p:cNvPicPr>
            <a:picLocks noChangeAspect="1"/>
          </p:cNvPicPr>
          <p:nvPr/>
        </p:nvPicPr>
        <p:blipFill>
          <a:blip r:embed="rId7"/>
          <a:stretch>
            <a:fillRect/>
          </a:stretch>
        </p:blipFill>
        <p:spPr>
          <a:xfrm>
            <a:off x="853440" y="2575560"/>
            <a:ext cx="734695" cy="980440"/>
          </a:xfrm>
          <a:prstGeom prst="rect">
            <a:avLst/>
          </a:prstGeom>
        </p:spPr>
      </p:pic>
      <p:pic>
        <p:nvPicPr>
          <p:cNvPr id="13" name="图片 12" descr="eb71983445dd81eb724992ea1b5bf078"/>
          <p:cNvPicPr>
            <a:picLocks noChangeAspect="1"/>
          </p:cNvPicPr>
          <p:nvPr/>
        </p:nvPicPr>
        <p:blipFill>
          <a:blip r:embed="rId7"/>
          <a:stretch>
            <a:fillRect/>
          </a:stretch>
        </p:blipFill>
        <p:spPr>
          <a:xfrm>
            <a:off x="853440" y="3498215"/>
            <a:ext cx="734695" cy="980440"/>
          </a:xfrm>
          <a:prstGeom prst="rect">
            <a:avLst/>
          </a:prstGeom>
        </p:spPr>
      </p:pic>
      <p:pic>
        <p:nvPicPr>
          <p:cNvPr id="14" name="图片 13" descr="eb71983445dd81eb724992ea1b5bf078"/>
          <p:cNvPicPr>
            <a:picLocks noChangeAspect="1"/>
          </p:cNvPicPr>
          <p:nvPr/>
        </p:nvPicPr>
        <p:blipFill>
          <a:blip r:embed="rId7"/>
          <a:stretch>
            <a:fillRect/>
          </a:stretch>
        </p:blipFill>
        <p:spPr>
          <a:xfrm>
            <a:off x="853440" y="4464050"/>
            <a:ext cx="734695" cy="980440"/>
          </a:xfrm>
          <a:prstGeom prst="rect">
            <a:avLst/>
          </a:prstGeom>
        </p:spPr>
      </p:pic>
      <p:sp>
        <p:nvSpPr>
          <p:cNvPr id="15" name="矩形 14"/>
          <p:cNvSpPr/>
          <p:nvPr/>
        </p:nvSpPr>
        <p:spPr>
          <a:xfrm>
            <a:off x="1667510" y="1866900"/>
            <a:ext cx="4042410" cy="521970"/>
          </a:xfrm>
          <a:prstGeom prst="rect">
            <a:avLst/>
          </a:prstGeom>
          <a:noFill/>
          <a:ln>
            <a:noFill/>
          </a:ln>
        </p:spPr>
        <p:txBody>
          <a:bodyPr wrap="none" rtlCol="0" anchor="t">
            <a:spAutoFit/>
          </a:bodyPr>
          <a:lstStyle/>
          <a:p>
            <a:pPr algn="ctr"/>
            <a:r>
              <a:rPr lang="zh-CN" altLang="en-US" sz="2800">
                <a:solidFill>
                  <a:srgbClr val="0070C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年度/季度/月度工作概述</a:t>
            </a:r>
          </a:p>
        </p:txBody>
      </p:sp>
      <p:sp>
        <p:nvSpPr>
          <p:cNvPr id="16" name="矩形 15"/>
          <p:cNvSpPr/>
          <p:nvPr/>
        </p:nvSpPr>
        <p:spPr>
          <a:xfrm>
            <a:off x="1667510" y="2804795"/>
            <a:ext cx="2316480" cy="521970"/>
          </a:xfrm>
          <a:prstGeom prst="rect">
            <a:avLst/>
          </a:prstGeom>
          <a:noFill/>
          <a:ln>
            <a:noFill/>
          </a:ln>
        </p:spPr>
        <p:txBody>
          <a:bodyPr wrap="none" rtlCol="0" anchor="t">
            <a:spAutoFit/>
          </a:bodyPr>
          <a:lstStyle/>
          <a:p>
            <a:pPr algn="ctr"/>
            <a:r>
              <a:rPr lang="zh-CN" altLang="en-US" sz="2800">
                <a:solidFill>
                  <a:srgbClr val="0070C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工作完成情况</a:t>
            </a:r>
          </a:p>
        </p:txBody>
      </p:sp>
      <p:sp>
        <p:nvSpPr>
          <p:cNvPr id="17" name="矩形 16"/>
          <p:cNvSpPr/>
          <p:nvPr/>
        </p:nvSpPr>
        <p:spPr>
          <a:xfrm>
            <a:off x="1667510" y="3727450"/>
            <a:ext cx="2316480" cy="521970"/>
          </a:xfrm>
          <a:prstGeom prst="rect">
            <a:avLst/>
          </a:prstGeom>
          <a:noFill/>
          <a:ln>
            <a:noFill/>
          </a:ln>
        </p:spPr>
        <p:txBody>
          <a:bodyPr wrap="none" rtlCol="0" anchor="t">
            <a:spAutoFit/>
          </a:bodyPr>
          <a:lstStyle/>
          <a:p>
            <a:pPr algn="ctr"/>
            <a:r>
              <a:rPr lang="zh-CN" altLang="en-US" sz="2800">
                <a:solidFill>
                  <a:srgbClr val="0070C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成功项目展示</a:t>
            </a:r>
          </a:p>
        </p:txBody>
      </p:sp>
      <p:sp>
        <p:nvSpPr>
          <p:cNvPr id="18" name="矩形 17"/>
          <p:cNvSpPr/>
          <p:nvPr/>
        </p:nvSpPr>
        <p:spPr>
          <a:xfrm>
            <a:off x="1588135" y="4756785"/>
            <a:ext cx="4398010" cy="521970"/>
          </a:xfrm>
          <a:prstGeom prst="rect">
            <a:avLst/>
          </a:prstGeom>
          <a:noFill/>
          <a:ln>
            <a:noFill/>
          </a:ln>
        </p:spPr>
        <p:txBody>
          <a:bodyPr wrap="none" rtlCol="0" anchor="t">
            <a:spAutoFit/>
          </a:bodyPr>
          <a:lstStyle/>
          <a:p>
            <a:pPr algn="ctr"/>
            <a:r>
              <a:rPr lang="zh-CN" altLang="en-US" sz="2800">
                <a:solidFill>
                  <a:srgbClr val="0070C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明年/下季度/下月工作计划</a:t>
            </a: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664210" y="539750"/>
            <a:ext cx="449326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下季度</a:t>
            </a:r>
            <a:r>
              <a:rPr lang="en-US" altLang="zh-CN"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a:t>
            </a: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下月工作计划</a:t>
            </a:r>
          </a:p>
        </p:txBody>
      </p:sp>
      <p:pic>
        <p:nvPicPr>
          <p:cNvPr id="2" name="图片 1" descr="sy_66463268558"/>
          <p:cNvPicPr>
            <a:picLocks noChangeAspect="1"/>
          </p:cNvPicPr>
          <p:nvPr/>
        </p:nvPicPr>
        <p:blipFill>
          <a:blip r:embed="rId4">
            <a:clrChange>
              <a:clrFrom>
                <a:srgbClr val="FFFFFF">
                  <a:alpha val="100000"/>
                </a:srgbClr>
              </a:clrFrom>
              <a:clrTo>
                <a:srgbClr val="FFFFFF">
                  <a:alpha val="100000"/>
                  <a:alpha val="0"/>
                </a:srgbClr>
              </a:clrTo>
            </a:clrChange>
          </a:blip>
          <a:srcRect b="36714"/>
          <a:stretch>
            <a:fillRect/>
          </a:stretch>
        </p:blipFill>
        <p:spPr>
          <a:xfrm>
            <a:off x="6394450" y="1866265"/>
            <a:ext cx="5468620" cy="3461385"/>
          </a:xfrm>
          <a:prstGeom prst="rect">
            <a:avLst/>
          </a:prstGeom>
        </p:spPr>
      </p:pic>
      <p:sp>
        <p:nvSpPr>
          <p:cNvPr id="90" name="TextBox 57"/>
          <p:cNvSpPr txBox="1"/>
          <p:nvPr/>
        </p:nvSpPr>
        <p:spPr bwMode="auto">
          <a:xfrm>
            <a:off x="2739390" y="2277428"/>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3" name="TextBox 57"/>
          <p:cNvSpPr txBox="1"/>
          <p:nvPr/>
        </p:nvSpPr>
        <p:spPr bwMode="auto">
          <a:xfrm>
            <a:off x="2708910" y="3450908"/>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5" name="TextBox 57"/>
          <p:cNvSpPr txBox="1"/>
          <p:nvPr/>
        </p:nvSpPr>
        <p:spPr bwMode="auto">
          <a:xfrm>
            <a:off x="2739390" y="4760913"/>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pic>
        <p:nvPicPr>
          <p:cNvPr id="11" name="图片 10" descr="eb71983445dd81eb724992ea1b5bf078"/>
          <p:cNvPicPr>
            <a:picLocks noChangeAspect="1"/>
          </p:cNvPicPr>
          <p:nvPr/>
        </p:nvPicPr>
        <p:blipFill>
          <a:blip r:embed="rId5"/>
          <a:stretch>
            <a:fillRect/>
          </a:stretch>
        </p:blipFill>
        <p:spPr>
          <a:xfrm>
            <a:off x="1478280" y="2050415"/>
            <a:ext cx="948055" cy="1264920"/>
          </a:xfrm>
          <a:prstGeom prst="rect">
            <a:avLst/>
          </a:prstGeom>
        </p:spPr>
      </p:pic>
      <p:pic>
        <p:nvPicPr>
          <p:cNvPr id="7" name="图片 6" descr="eb71983445dd81eb724992ea1b5bf078"/>
          <p:cNvPicPr>
            <a:picLocks noChangeAspect="1"/>
          </p:cNvPicPr>
          <p:nvPr/>
        </p:nvPicPr>
        <p:blipFill>
          <a:blip r:embed="rId5"/>
          <a:stretch>
            <a:fillRect/>
          </a:stretch>
        </p:blipFill>
        <p:spPr>
          <a:xfrm>
            <a:off x="1478280" y="3330575"/>
            <a:ext cx="948055" cy="1264920"/>
          </a:xfrm>
          <a:prstGeom prst="rect">
            <a:avLst/>
          </a:prstGeom>
        </p:spPr>
      </p:pic>
      <p:pic>
        <p:nvPicPr>
          <p:cNvPr id="8" name="图片 7" descr="eb71983445dd81eb724992ea1b5bf078"/>
          <p:cNvPicPr>
            <a:picLocks noChangeAspect="1"/>
          </p:cNvPicPr>
          <p:nvPr/>
        </p:nvPicPr>
        <p:blipFill>
          <a:blip r:embed="rId5"/>
          <a:stretch>
            <a:fillRect/>
          </a:stretch>
        </p:blipFill>
        <p:spPr>
          <a:xfrm>
            <a:off x="1478280" y="4533900"/>
            <a:ext cx="948055" cy="1264920"/>
          </a:xfrm>
          <a:prstGeom prst="rect">
            <a:avLst/>
          </a:prstGeom>
        </p:spPr>
      </p:pic>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2362200" y="539750"/>
            <a:ext cx="10972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目标</a:t>
            </a:r>
          </a:p>
        </p:txBody>
      </p:sp>
      <p:grpSp>
        <p:nvGrpSpPr>
          <p:cNvPr id="76" name="组合 75"/>
          <p:cNvGrpSpPr/>
          <p:nvPr/>
        </p:nvGrpSpPr>
        <p:grpSpPr>
          <a:xfrm>
            <a:off x="1520825" y="2177483"/>
            <a:ext cx="2174874" cy="2858294"/>
            <a:chOff x="3908425" y="969169"/>
            <a:chExt cx="2174875" cy="2858294"/>
          </a:xfrm>
          <a:solidFill>
            <a:srgbClr val="0070C0"/>
          </a:solidFill>
        </p:grpSpPr>
        <p:sp>
          <p:nvSpPr>
            <p:cNvPr id="77"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2" name="Freeform 7"/>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3"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4"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5" name="椭圆 84"/>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86" name="矩形 85"/>
          <p:cNvSpPr/>
          <p:nvPr/>
        </p:nvSpPr>
        <p:spPr>
          <a:xfrm>
            <a:off x="457200" y="5035550"/>
            <a:ext cx="5661025" cy="1195388"/>
          </a:xfrm>
          <a:prstGeom prst="rect">
            <a:avLst/>
          </a:prstGeom>
          <a:solidFill>
            <a:srgbClr val="0070C0">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7" name="矩形 86"/>
          <p:cNvSpPr/>
          <p:nvPr/>
        </p:nvSpPr>
        <p:spPr>
          <a:xfrm>
            <a:off x="3490913" y="4005263"/>
            <a:ext cx="4818063" cy="103187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8" name="矩形 87"/>
          <p:cNvSpPr/>
          <p:nvPr/>
        </p:nvSpPr>
        <p:spPr>
          <a:xfrm>
            <a:off x="5073650" y="2974975"/>
            <a:ext cx="4819650" cy="1030288"/>
          </a:xfrm>
          <a:prstGeom prst="rect">
            <a:avLst/>
          </a:prstGeom>
          <a:solidFill>
            <a:srgbClr val="0070C0">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9" name="矩形 88"/>
          <p:cNvSpPr/>
          <p:nvPr/>
        </p:nvSpPr>
        <p:spPr>
          <a:xfrm>
            <a:off x="457200" y="5226050"/>
            <a:ext cx="5661025" cy="777875"/>
          </a:xfrm>
          <a:prstGeom prst="rect">
            <a:avLst/>
          </a:prstGeom>
        </p:spPr>
        <p:txBody>
          <a:bodyPr>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请在此处输入您的文本</a:t>
            </a: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请在此处输入您的文本</a:t>
            </a:r>
          </a:p>
        </p:txBody>
      </p:sp>
      <p:sp>
        <p:nvSpPr>
          <p:cNvPr id="90" name="矩形 89"/>
          <p:cNvSpPr/>
          <p:nvPr/>
        </p:nvSpPr>
        <p:spPr>
          <a:xfrm>
            <a:off x="3070225" y="4127500"/>
            <a:ext cx="5659438" cy="812800"/>
          </a:xfrm>
          <a:prstGeom prst="rect">
            <a:avLst/>
          </a:prstGeom>
        </p:spPr>
        <p:txBody>
          <a:bodyPr>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请在此处输入您的文本</a:t>
            </a: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请在此处输入您的文本</a:t>
            </a:r>
          </a:p>
        </p:txBody>
      </p:sp>
      <p:sp>
        <p:nvSpPr>
          <p:cNvPr id="91" name="矩形 90"/>
          <p:cNvSpPr/>
          <p:nvPr/>
        </p:nvSpPr>
        <p:spPr>
          <a:xfrm>
            <a:off x="4652963" y="3082925"/>
            <a:ext cx="5661025" cy="812800"/>
          </a:xfrm>
          <a:prstGeom prst="rect">
            <a:avLst/>
          </a:prstGeom>
        </p:spPr>
        <p:txBody>
          <a:bodyPr>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请在此处输入您的文本</a:t>
            </a: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请在此处输入您的文本</a:t>
            </a:r>
          </a:p>
        </p:txBody>
      </p:sp>
      <p:sp>
        <p:nvSpPr>
          <p:cNvPr id="92" name="矩形 91"/>
          <p:cNvSpPr/>
          <p:nvPr/>
        </p:nvSpPr>
        <p:spPr>
          <a:xfrm>
            <a:off x="6510338" y="1943100"/>
            <a:ext cx="4818063" cy="10318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3" name="矩形 92"/>
          <p:cNvSpPr/>
          <p:nvPr/>
        </p:nvSpPr>
        <p:spPr>
          <a:xfrm>
            <a:off x="6089650" y="2065338"/>
            <a:ext cx="5659438" cy="812800"/>
          </a:xfrm>
          <a:prstGeom prst="rect">
            <a:avLst/>
          </a:prstGeom>
        </p:spPr>
        <p:txBody>
          <a:bodyPr>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请在此处输入您的文本</a:t>
            </a: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charset="-122"/>
                <a:ea typeface="微软雅黑" panose="020B0503020204020204" charset="-122"/>
                <a:cs typeface="Arial" panose="020B0604020202020204" pitchFamily="34" charset="0"/>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2362200" y="539750"/>
            <a:ext cx="10972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指标</a:t>
            </a:r>
          </a:p>
        </p:txBody>
      </p:sp>
      <p:sp>
        <p:nvSpPr>
          <p:cNvPr id="33" name="Freeform 9"/>
          <p:cNvSpPr/>
          <p:nvPr/>
        </p:nvSpPr>
        <p:spPr bwMode="auto">
          <a:xfrm>
            <a:off x="1935480" y="2912745"/>
            <a:ext cx="2654300" cy="2076450"/>
          </a:xfrm>
          <a:custGeom>
            <a:avLst/>
            <a:gdLst/>
            <a:ahLst/>
            <a:cxnLst>
              <a:cxn ang="0">
                <a:pos x="669" y="221"/>
              </a:cxn>
              <a:cxn ang="0">
                <a:pos x="454" y="63"/>
              </a:cxn>
              <a:cxn ang="0">
                <a:pos x="432" y="47"/>
              </a:cxn>
              <a:cxn ang="0">
                <a:pos x="279" y="0"/>
              </a:cxn>
              <a:cxn ang="0">
                <a:pos x="211" y="9"/>
              </a:cxn>
              <a:cxn ang="0">
                <a:pos x="0" y="279"/>
              </a:cxn>
              <a:cxn ang="0">
                <a:pos x="211" y="549"/>
              </a:cxn>
              <a:cxn ang="0">
                <a:pos x="279" y="557"/>
              </a:cxn>
              <a:cxn ang="0">
                <a:pos x="432" y="511"/>
              </a:cxn>
              <a:cxn ang="0">
                <a:pos x="454" y="495"/>
              </a:cxn>
              <a:cxn ang="0">
                <a:pos x="669" y="337"/>
              </a:cxn>
              <a:cxn ang="0">
                <a:pos x="669" y="221"/>
              </a:cxn>
            </a:cxnLst>
            <a:rect l="0" t="0" r="r" b="b"/>
            <a:pathLst>
              <a:path w="712" h="557">
                <a:moveTo>
                  <a:pt x="669" y="221"/>
                </a:moveTo>
                <a:cubicBezTo>
                  <a:pt x="454" y="63"/>
                  <a:pt x="454" y="63"/>
                  <a:pt x="454" y="63"/>
                </a:cubicBezTo>
                <a:cubicBezTo>
                  <a:pt x="447" y="57"/>
                  <a:pt x="440" y="52"/>
                  <a:pt x="432" y="47"/>
                </a:cubicBezTo>
                <a:cubicBezTo>
                  <a:pt x="388" y="17"/>
                  <a:pt x="336" y="0"/>
                  <a:pt x="279" y="0"/>
                </a:cubicBezTo>
                <a:cubicBezTo>
                  <a:pt x="255" y="0"/>
                  <a:pt x="233" y="3"/>
                  <a:pt x="211" y="9"/>
                </a:cubicBezTo>
                <a:cubicBezTo>
                  <a:pt x="90" y="39"/>
                  <a:pt x="0" y="148"/>
                  <a:pt x="0" y="279"/>
                </a:cubicBezTo>
                <a:cubicBezTo>
                  <a:pt x="0" y="409"/>
                  <a:pt x="90" y="518"/>
                  <a:pt x="211" y="549"/>
                </a:cubicBezTo>
                <a:cubicBezTo>
                  <a:pt x="233" y="554"/>
                  <a:pt x="255" y="557"/>
                  <a:pt x="279" y="557"/>
                </a:cubicBezTo>
                <a:cubicBezTo>
                  <a:pt x="336" y="557"/>
                  <a:pt x="388" y="540"/>
                  <a:pt x="432" y="511"/>
                </a:cubicBezTo>
                <a:cubicBezTo>
                  <a:pt x="440" y="506"/>
                  <a:pt x="447" y="500"/>
                  <a:pt x="454" y="495"/>
                </a:cubicBezTo>
                <a:cubicBezTo>
                  <a:pt x="669" y="337"/>
                  <a:pt x="669" y="337"/>
                  <a:pt x="669" y="337"/>
                </a:cubicBezTo>
                <a:cubicBezTo>
                  <a:pt x="712" y="305"/>
                  <a:pt x="712" y="253"/>
                  <a:pt x="669" y="221"/>
                </a:cubicBez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4" name="Freeform 6"/>
          <p:cNvSpPr/>
          <p:nvPr/>
        </p:nvSpPr>
        <p:spPr bwMode="auto">
          <a:xfrm>
            <a:off x="4094480" y="2912745"/>
            <a:ext cx="2509838" cy="2076450"/>
          </a:xfrm>
          <a:custGeom>
            <a:avLst/>
            <a:gdLst/>
            <a:ahLst/>
            <a:cxnLst>
              <a:cxn ang="0">
                <a:pos x="629" y="221"/>
              </a:cxn>
              <a:cxn ang="0">
                <a:pos x="415" y="63"/>
              </a:cxn>
              <a:cxn ang="0">
                <a:pos x="393" y="47"/>
              </a:cxn>
              <a:cxn ang="0">
                <a:pos x="239" y="0"/>
              </a:cxn>
              <a:cxn ang="0">
                <a:pos x="172" y="9"/>
              </a:cxn>
              <a:cxn ang="0">
                <a:pos x="0" y="137"/>
              </a:cxn>
              <a:cxn ang="0">
                <a:pos x="98" y="209"/>
              </a:cxn>
              <a:cxn ang="0">
                <a:pos x="137" y="279"/>
              </a:cxn>
              <a:cxn ang="0">
                <a:pos x="98" y="349"/>
              </a:cxn>
              <a:cxn ang="0">
                <a:pos x="0" y="421"/>
              </a:cxn>
              <a:cxn ang="0">
                <a:pos x="172" y="549"/>
              </a:cxn>
              <a:cxn ang="0">
                <a:pos x="239" y="557"/>
              </a:cxn>
              <a:cxn ang="0">
                <a:pos x="393" y="511"/>
              </a:cxn>
              <a:cxn ang="0">
                <a:pos x="415" y="495"/>
              </a:cxn>
              <a:cxn ang="0">
                <a:pos x="629" y="337"/>
              </a:cxn>
              <a:cxn ang="0">
                <a:pos x="629" y="221"/>
              </a:cxn>
            </a:cxnLst>
            <a:rect l="0" t="0" r="r" b="b"/>
            <a:pathLst>
              <a:path w="673" h="557">
                <a:moveTo>
                  <a:pt x="629" y="221"/>
                </a:moveTo>
                <a:cubicBezTo>
                  <a:pt x="415" y="63"/>
                  <a:pt x="415" y="63"/>
                  <a:pt x="415" y="63"/>
                </a:cubicBezTo>
                <a:cubicBezTo>
                  <a:pt x="408" y="57"/>
                  <a:pt x="401" y="52"/>
                  <a:pt x="393" y="47"/>
                </a:cubicBezTo>
                <a:cubicBezTo>
                  <a:pt x="349" y="17"/>
                  <a:pt x="296" y="0"/>
                  <a:pt x="239" y="0"/>
                </a:cubicBezTo>
                <a:cubicBezTo>
                  <a:pt x="216" y="0"/>
                  <a:pt x="193" y="3"/>
                  <a:pt x="172" y="9"/>
                </a:cubicBezTo>
                <a:cubicBezTo>
                  <a:pt x="99" y="27"/>
                  <a:pt x="38"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8" y="484"/>
                  <a:pt x="99" y="530"/>
                  <a:pt x="172" y="549"/>
                </a:cubicBezTo>
                <a:cubicBezTo>
                  <a:pt x="193" y="554"/>
                  <a:pt x="216" y="557"/>
                  <a:pt x="239" y="557"/>
                </a:cubicBezTo>
                <a:cubicBezTo>
                  <a:pt x="296" y="557"/>
                  <a:pt x="349" y="540"/>
                  <a:pt x="393" y="511"/>
                </a:cubicBezTo>
                <a:cubicBezTo>
                  <a:pt x="401" y="506"/>
                  <a:pt x="408" y="500"/>
                  <a:pt x="415" y="495"/>
                </a:cubicBezTo>
                <a:cubicBezTo>
                  <a:pt x="629" y="337"/>
                  <a:pt x="629" y="337"/>
                  <a:pt x="629" y="337"/>
                </a:cubicBezTo>
                <a:cubicBezTo>
                  <a:pt x="673" y="305"/>
                  <a:pt x="673" y="253"/>
                  <a:pt x="629" y="221"/>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5" name="Freeform 7"/>
          <p:cNvSpPr/>
          <p:nvPr/>
        </p:nvSpPr>
        <p:spPr bwMode="auto">
          <a:xfrm>
            <a:off x="6107430" y="2912745"/>
            <a:ext cx="2509838" cy="2076450"/>
          </a:xfrm>
          <a:custGeom>
            <a:avLst/>
            <a:gdLst/>
            <a:ahLst/>
            <a:cxnLst>
              <a:cxn ang="0">
                <a:pos x="629" y="221"/>
              </a:cxn>
              <a:cxn ang="0">
                <a:pos x="414" y="63"/>
              </a:cxn>
              <a:cxn ang="0">
                <a:pos x="393" y="47"/>
              </a:cxn>
              <a:cxn ang="0">
                <a:pos x="239" y="0"/>
              </a:cxn>
              <a:cxn ang="0">
                <a:pos x="171" y="9"/>
              </a:cxn>
              <a:cxn ang="0">
                <a:pos x="0" y="137"/>
              </a:cxn>
              <a:cxn ang="0">
                <a:pos x="98" y="209"/>
              </a:cxn>
              <a:cxn ang="0">
                <a:pos x="137"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3" h="557">
                <a:moveTo>
                  <a:pt x="629" y="221"/>
                </a:moveTo>
                <a:cubicBezTo>
                  <a:pt x="414" y="63"/>
                  <a:pt x="414" y="63"/>
                  <a:pt x="414" y="63"/>
                </a:cubicBezTo>
                <a:cubicBezTo>
                  <a:pt x="407" y="57"/>
                  <a:pt x="400" y="52"/>
                  <a:pt x="393" y="47"/>
                </a:cubicBezTo>
                <a:cubicBezTo>
                  <a:pt x="349" y="17"/>
                  <a:pt x="296" y="0"/>
                  <a:pt x="239" y="0"/>
                </a:cubicBezTo>
                <a:cubicBezTo>
                  <a:pt x="216" y="0"/>
                  <a:pt x="193" y="3"/>
                  <a:pt x="171" y="9"/>
                </a:cubicBezTo>
                <a:cubicBezTo>
                  <a:pt x="99" y="27"/>
                  <a:pt x="37" y="74"/>
                  <a:pt x="0" y="137"/>
                </a:cubicBezTo>
                <a:cubicBezTo>
                  <a:pt x="98" y="209"/>
                  <a:pt x="98" y="209"/>
                  <a:pt x="98" y="209"/>
                </a:cubicBezTo>
                <a:cubicBezTo>
                  <a:pt x="123" y="227"/>
                  <a:pt x="137" y="252"/>
                  <a:pt x="137" y="279"/>
                </a:cubicBezTo>
                <a:cubicBezTo>
                  <a:pt x="137" y="305"/>
                  <a:pt x="123" y="330"/>
                  <a:pt x="98" y="349"/>
                </a:cubicBezTo>
                <a:cubicBezTo>
                  <a:pt x="0" y="421"/>
                  <a:pt x="0" y="421"/>
                  <a:pt x="0" y="421"/>
                </a:cubicBezTo>
                <a:cubicBezTo>
                  <a:pt x="37" y="484"/>
                  <a:pt x="99" y="530"/>
                  <a:pt x="171" y="549"/>
                </a:cubicBezTo>
                <a:cubicBezTo>
                  <a:pt x="193" y="554"/>
                  <a:pt x="216" y="557"/>
                  <a:pt x="239" y="557"/>
                </a:cubicBezTo>
                <a:cubicBezTo>
                  <a:pt x="296" y="557"/>
                  <a:pt x="349" y="540"/>
                  <a:pt x="393" y="511"/>
                </a:cubicBezTo>
                <a:cubicBezTo>
                  <a:pt x="400" y="506"/>
                  <a:pt x="407" y="500"/>
                  <a:pt x="414" y="495"/>
                </a:cubicBezTo>
                <a:cubicBezTo>
                  <a:pt x="629" y="337"/>
                  <a:pt x="629" y="337"/>
                  <a:pt x="629" y="337"/>
                </a:cubicBezTo>
                <a:cubicBezTo>
                  <a:pt x="673" y="305"/>
                  <a:pt x="673" y="253"/>
                  <a:pt x="629" y="221"/>
                </a:cubicBez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36" name="Freeform 8"/>
          <p:cNvSpPr/>
          <p:nvPr/>
        </p:nvSpPr>
        <p:spPr bwMode="auto">
          <a:xfrm>
            <a:off x="8120380" y="2912745"/>
            <a:ext cx="2506663" cy="2076450"/>
          </a:xfrm>
          <a:custGeom>
            <a:avLst/>
            <a:gdLst/>
            <a:ahLst/>
            <a:cxnLst>
              <a:cxn ang="0">
                <a:pos x="629" y="221"/>
              </a:cxn>
              <a:cxn ang="0">
                <a:pos x="414" y="63"/>
              </a:cxn>
              <a:cxn ang="0">
                <a:pos x="393" y="47"/>
              </a:cxn>
              <a:cxn ang="0">
                <a:pos x="239" y="0"/>
              </a:cxn>
              <a:cxn ang="0">
                <a:pos x="171" y="9"/>
              </a:cxn>
              <a:cxn ang="0">
                <a:pos x="0" y="137"/>
              </a:cxn>
              <a:cxn ang="0">
                <a:pos x="98" y="209"/>
              </a:cxn>
              <a:cxn ang="0">
                <a:pos x="136" y="279"/>
              </a:cxn>
              <a:cxn ang="0">
                <a:pos x="98" y="349"/>
              </a:cxn>
              <a:cxn ang="0">
                <a:pos x="0" y="421"/>
              </a:cxn>
              <a:cxn ang="0">
                <a:pos x="171" y="549"/>
              </a:cxn>
              <a:cxn ang="0">
                <a:pos x="239" y="557"/>
              </a:cxn>
              <a:cxn ang="0">
                <a:pos x="393" y="511"/>
              </a:cxn>
              <a:cxn ang="0">
                <a:pos x="414" y="495"/>
              </a:cxn>
              <a:cxn ang="0">
                <a:pos x="629" y="337"/>
              </a:cxn>
              <a:cxn ang="0">
                <a:pos x="629" y="221"/>
              </a:cxn>
            </a:cxnLst>
            <a:rect l="0" t="0" r="r" b="b"/>
            <a:pathLst>
              <a:path w="672" h="557">
                <a:moveTo>
                  <a:pt x="629" y="221"/>
                </a:moveTo>
                <a:cubicBezTo>
                  <a:pt x="414" y="63"/>
                  <a:pt x="414" y="63"/>
                  <a:pt x="414" y="63"/>
                </a:cubicBezTo>
                <a:cubicBezTo>
                  <a:pt x="407" y="57"/>
                  <a:pt x="400" y="52"/>
                  <a:pt x="393" y="47"/>
                </a:cubicBezTo>
                <a:cubicBezTo>
                  <a:pt x="349" y="17"/>
                  <a:pt x="296" y="0"/>
                  <a:pt x="239" y="0"/>
                </a:cubicBezTo>
                <a:cubicBezTo>
                  <a:pt x="215" y="0"/>
                  <a:pt x="193" y="3"/>
                  <a:pt x="171" y="9"/>
                </a:cubicBezTo>
                <a:cubicBezTo>
                  <a:pt x="98" y="27"/>
                  <a:pt x="37" y="74"/>
                  <a:pt x="0" y="137"/>
                </a:cubicBezTo>
                <a:cubicBezTo>
                  <a:pt x="98" y="209"/>
                  <a:pt x="98" y="209"/>
                  <a:pt x="98" y="209"/>
                </a:cubicBezTo>
                <a:cubicBezTo>
                  <a:pt x="123" y="227"/>
                  <a:pt x="136" y="252"/>
                  <a:pt x="136" y="279"/>
                </a:cubicBezTo>
                <a:cubicBezTo>
                  <a:pt x="136" y="305"/>
                  <a:pt x="123" y="330"/>
                  <a:pt x="98" y="349"/>
                </a:cubicBezTo>
                <a:cubicBezTo>
                  <a:pt x="0" y="421"/>
                  <a:pt x="0" y="421"/>
                  <a:pt x="0" y="421"/>
                </a:cubicBezTo>
                <a:cubicBezTo>
                  <a:pt x="37" y="484"/>
                  <a:pt x="98" y="530"/>
                  <a:pt x="171" y="549"/>
                </a:cubicBezTo>
                <a:cubicBezTo>
                  <a:pt x="193" y="554"/>
                  <a:pt x="215" y="557"/>
                  <a:pt x="239" y="557"/>
                </a:cubicBezTo>
                <a:cubicBezTo>
                  <a:pt x="296" y="557"/>
                  <a:pt x="349" y="540"/>
                  <a:pt x="393" y="511"/>
                </a:cubicBezTo>
                <a:cubicBezTo>
                  <a:pt x="400" y="506"/>
                  <a:pt x="407" y="500"/>
                  <a:pt x="414" y="495"/>
                </a:cubicBezTo>
                <a:cubicBezTo>
                  <a:pt x="629" y="337"/>
                  <a:pt x="629" y="337"/>
                  <a:pt x="629" y="337"/>
                </a:cubicBezTo>
                <a:cubicBezTo>
                  <a:pt x="672" y="305"/>
                  <a:pt x="672" y="253"/>
                  <a:pt x="629" y="221"/>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9702" name="Oval 27"/>
          <p:cNvSpPr/>
          <p:nvPr/>
        </p:nvSpPr>
        <p:spPr>
          <a:xfrm>
            <a:off x="2241868" y="3720783"/>
            <a:ext cx="2497137" cy="460375"/>
          </a:xfrm>
          <a:prstGeom prst="rect">
            <a:avLst/>
          </a:prstGeom>
          <a:noFill/>
          <a:ln w="9525">
            <a:noFill/>
          </a:ln>
        </p:spPr>
        <p:txBody>
          <a:bodyPr lIns="0" tIns="0" rIns="0" bIns="0" anchor="ctr"/>
          <a:lstStyle/>
          <a:p>
            <a:pPr algn="ctr" eaLnBrk="1" hangingPunct="1"/>
            <a:r>
              <a:rPr lang="zh-CN" altLang="en-US" sz="2800" dirty="0">
                <a:solidFill>
                  <a:schemeClr val="bg1"/>
                </a:solidFill>
                <a:latin typeface="微软雅黑" panose="020B0503020204020204" charset="-122"/>
                <a:ea typeface="微软雅黑" panose="020B0503020204020204" charset="-122"/>
              </a:rPr>
              <a:t>标题</a:t>
            </a:r>
            <a:endParaRPr lang="en-US" altLang="x-none" sz="2800" dirty="0">
              <a:solidFill>
                <a:schemeClr val="bg1"/>
              </a:solidFill>
              <a:latin typeface="微软雅黑" panose="020B0503020204020204" charset="-122"/>
              <a:ea typeface="微软雅黑" panose="020B0503020204020204" charset="-122"/>
            </a:endParaRPr>
          </a:p>
        </p:txBody>
      </p:sp>
      <p:sp>
        <p:nvSpPr>
          <p:cNvPr id="29703" name="Oval 27"/>
          <p:cNvSpPr/>
          <p:nvPr/>
        </p:nvSpPr>
        <p:spPr>
          <a:xfrm>
            <a:off x="4256405" y="3720783"/>
            <a:ext cx="2497138" cy="460375"/>
          </a:xfrm>
          <a:prstGeom prst="rect">
            <a:avLst/>
          </a:prstGeom>
          <a:noFill/>
          <a:ln w="9525">
            <a:noFill/>
          </a:ln>
        </p:spPr>
        <p:txBody>
          <a:bodyPr lIns="0" tIns="0" rIns="0" bIns="0" anchor="ctr"/>
          <a:lstStyle/>
          <a:p>
            <a:pPr algn="ctr" eaLnBrk="1" hangingPunct="1"/>
            <a:r>
              <a:rPr lang="zh-CN" altLang="en-US" sz="2800" dirty="0">
                <a:solidFill>
                  <a:schemeClr val="bg1"/>
                </a:solidFill>
                <a:latin typeface="微软雅黑" panose="020B0503020204020204" charset="-122"/>
                <a:ea typeface="微软雅黑" panose="020B0503020204020204" charset="-122"/>
              </a:rPr>
              <a:t>标题</a:t>
            </a:r>
            <a:endParaRPr lang="en-US" altLang="zh-CN" sz="2800" dirty="0">
              <a:solidFill>
                <a:schemeClr val="bg1"/>
              </a:solidFill>
              <a:latin typeface="微软雅黑" panose="020B0503020204020204" charset="-122"/>
              <a:ea typeface="微软雅黑" panose="020B0503020204020204" charset="-122"/>
            </a:endParaRPr>
          </a:p>
        </p:txBody>
      </p:sp>
      <p:sp>
        <p:nvSpPr>
          <p:cNvPr id="29704" name="Oval 27"/>
          <p:cNvSpPr/>
          <p:nvPr/>
        </p:nvSpPr>
        <p:spPr>
          <a:xfrm>
            <a:off x="6269355" y="3720783"/>
            <a:ext cx="2497138" cy="460375"/>
          </a:xfrm>
          <a:prstGeom prst="rect">
            <a:avLst/>
          </a:prstGeom>
          <a:noFill/>
          <a:ln w="9525">
            <a:noFill/>
          </a:ln>
        </p:spPr>
        <p:txBody>
          <a:bodyPr lIns="0" tIns="0" rIns="0" bIns="0" anchor="ctr"/>
          <a:lstStyle/>
          <a:p>
            <a:pPr algn="ctr" eaLnBrk="1" hangingPunct="1"/>
            <a:r>
              <a:rPr lang="zh-CN" altLang="en-US" sz="2800" dirty="0">
                <a:solidFill>
                  <a:schemeClr val="bg1"/>
                </a:solidFill>
                <a:latin typeface="微软雅黑" panose="020B0503020204020204" charset="-122"/>
                <a:ea typeface="微软雅黑" panose="020B0503020204020204" charset="-122"/>
              </a:rPr>
              <a:t>标题</a:t>
            </a:r>
            <a:endParaRPr lang="en-US" altLang="zh-CN" sz="2800" dirty="0">
              <a:solidFill>
                <a:schemeClr val="bg1"/>
              </a:solidFill>
              <a:latin typeface="微软雅黑" panose="020B0503020204020204" charset="-122"/>
              <a:ea typeface="微软雅黑" panose="020B0503020204020204" charset="-122"/>
            </a:endParaRPr>
          </a:p>
        </p:txBody>
      </p:sp>
      <p:sp>
        <p:nvSpPr>
          <p:cNvPr id="29705" name="Oval 27"/>
          <p:cNvSpPr/>
          <p:nvPr/>
        </p:nvSpPr>
        <p:spPr>
          <a:xfrm>
            <a:off x="8279130" y="3720783"/>
            <a:ext cx="2497138" cy="460375"/>
          </a:xfrm>
          <a:prstGeom prst="rect">
            <a:avLst/>
          </a:prstGeom>
          <a:noFill/>
          <a:ln w="9525">
            <a:noFill/>
          </a:ln>
        </p:spPr>
        <p:txBody>
          <a:bodyPr lIns="0" tIns="0" rIns="0" bIns="0" anchor="ctr"/>
          <a:lstStyle/>
          <a:p>
            <a:pPr algn="ctr" eaLnBrk="1" hangingPunct="1"/>
            <a:r>
              <a:rPr lang="zh-CN" altLang="en-US" sz="2800" dirty="0">
                <a:solidFill>
                  <a:schemeClr val="bg1"/>
                </a:solidFill>
                <a:latin typeface="微软雅黑" panose="020B0503020204020204" charset="-122"/>
                <a:ea typeface="微软雅黑" panose="020B0503020204020204" charset="-122"/>
              </a:rPr>
              <a:t>标题</a:t>
            </a:r>
            <a:endParaRPr lang="en-US" altLang="zh-CN" sz="2800" dirty="0">
              <a:solidFill>
                <a:schemeClr val="bg1"/>
              </a:solidFill>
              <a:latin typeface="微软雅黑" panose="020B0503020204020204" charset="-122"/>
              <a:ea typeface="微软雅黑" panose="020B0503020204020204" charset="-122"/>
            </a:endParaRPr>
          </a:p>
        </p:txBody>
      </p:sp>
      <p:sp>
        <p:nvSpPr>
          <p:cNvPr id="41" name="TextBox 57"/>
          <p:cNvSpPr txBox="1"/>
          <p:nvPr/>
        </p:nvSpPr>
        <p:spPr bwMode="auto">
          <a:xfrm>
            <a:off x="1622743" y="5216208"/>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42" name="TextBox 57"/>
          <p:cNvSpPr txBox="1"/>
          <p:nvPr/>
        </p:nvSpPr>
        <p:spPr bwMode="auto">
          <a:xfrm>
            <a:off x="3705543" y="1952308"/>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43" name="TextBox 57"/>
          <p:cNvSpPr txBox="1"/>
          <p:nvPr/>
        </p:nvSpPr>
        <p:spPr bwMode="auto">
          <a:xfrm>
            <a:off x="5924868" y="5216208"/>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
        <p:nvSpPr>
          <p:cNvPr id="44" name="TextBox 57"/>
          <p:cNvSpPr txBox="1"/>
          <p:nvPr/>
        </p:nvSpPr>
        <p:spPr bwMode="auto">
          <a:xfrm>
            <a:off x="7620318" y="1952308"/>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endParaRP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Arial" panose="020B0604020202020204" pitchFamily="34" charset="0"/>
              </a:rPr>
              <a:t>请在此处输入您的文本</a:t>
            </a:r>
            <a:endParaRPr kumimoji="0" lang="en-US" altLang="zh-CN" kern="0" cap="none" spc="0" normalizeH="0" baseline="0" noProof="0" dirty="0">
              <a:solidFill>
                <a:schemeClr val="tx1">
                  <a:lumMod val="50000"/>
                  <a:lumOff val="50000"/>
                </a:schemeClr>
              </a:solidFill>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905000" y="539750"/>
            <a:ext cx="20116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执行方案</a:t>
            </a:r>
          </a:p>
        </p:txBody>
      </p:sp>
      <p:grpSp>
        <p:nvGrpSpPr>
          <p:cNvPr id="3" name="组合 2"/>
          <p:cNvGrpSpPr/>
          <p:nvPr/>
        </p:nvGrpSpPr>
        <p:grpSpPr>
          <a:xfrm>
            <a:off x="5104765" y="1428433"/>
            <a:ext cx="6744970" cy="5187632"/>
            <a:chOff x="518" y="1868"/>
            <a:chExt cx="10622" cy="8169"/>
          </a:xfrm>
        </p:grpSpPr>
        <p:pic>
          <p:nvPicPr>
            <p:cNvPr id="8199" name="图片 19" descr="C:\Users\Administrator\Desktop\风景插图\中国风\u=3254861822,316412913&amp;fm=26&amp;gp=0.jpgu=3254861822,316412913&amp;fm=26&amp;gp=0"/>
            <p:cNvPicPr>
              <a:picLocks noChangeAspect="1"/>
            </p:cNvPicPr>
            <p:nvPr/>
          </p:nvPicPr>
          <p:blipFill>
            <a:blip r:embed="rId4"/>
            <a:srcRect l="51896"/>
            <a:stretch>
              <a:fillRect/>
            </a:stretch>
          </p:blipFill>
          <p:spPr>
            <a:xfrm>
              <a:off x="518" y="1892"/>
              <a:ext cx="5640" cy="8145"/>
            </a:xfrm>
            <a:prstGeom prst="rect">
              <a:avLst/>
            </a:prstGeom>
            <a:noFill/>
            <a:ln w="9525">
              <a:noFill/>
            </a:ln>
          </p:spPr>
        </p:pic>
        <p:grpSp>
          <p:nvGrpSpPr>
            <p:cNvPr id="8207" name="组合 87"/>
            <p:cNvGrpSpPr/>
            <p:nvPr/>
          </p:nvGrpSpPr>
          <p:grpSpPr>
            <a:xfrm>
              <a:off x="6158" y="1868"/>
              <a:ext cx="4982" cy="8145"/>
              <a:chOff x="0" y="0"/>
              <a:chExt cx="3164114" cy="5172425"/>
            </a:xfrm>
          </p:grpSpPr>
          <p:sp>
            <p:nvSpPr>
              <p:cNvPr id="9227" name="矩形 20"/>
              <p:cNvSpPr/>
              <p:nvPr/>
            </p:nvSpPr>
            <p:spPr>
              <a:xfrm>
                <a:off x="0" y="0"/>
                <a:ext cx="3164114" cy="5172425"/>
              </a:xfrm>
              <a:prstGeom prst="rect">
                <a:avLst/>
              </a:prstGeom>
              <a:solidFill>
                <a:srgbClr val="2287D0"/>
              </a:solidFill>
              <a:ln w="9525">
                <a:noFill/>
              </a:ln>
              <a:effectLst>
                <a:outerShdw dist="50800" dir="5400000" algn="ctr" rotWithShape="0">
                  <a:srgbClr val="000000">
                    <a:alpha val="42998"/>
                  </a:srgbClr>
                </a:outerShdw>
              </a:effectLst>
            </p:spPr>
            <p:txBody>
              <a:bodyPr anchor="ctr"/>
              <a:lstStyle/>
              <a:p>
                <a:pPr algn="ctr"/>
                <a:endParaRPr lang="zh-CN" altLang="en-US" dirty="0">
                  <a:solidFill>
                    <a:srgbClr val="FFFFFF"/>
                  </a:solidFill>
                  <a:latin typeface="Calibri" panose="020F0502020204030204" charset="0"/>
                  <a:ea typeface="宋体" panose="02010600030101010101" pitchFamily="2" charset="-122"/>
                </a:endParaRPr>
              </a:p>
            </p:txBody>
          </p:sp>
          <p:sp>
            <p:nvSpPr>
              <p:cNvPr id="9229" name="文本框 22"/>
              <p:cNvSpPr txBox="1"/>
              <p:nvPr/>
            </p:nvSpPr>
            <p:spPr>
              <a:xfrm>
                <a:off x="82874" y="585672"/>
                <a:ext cx="2999468" cy="4028750"/>
              </a:xfrm>
              <a:prstGeom prst="rect">
                <a:avLst/>
              </a:prstGeom>
              <a:noFill/>
              <a:ln w="9525">
                <a:noFill/>
              </a:ln>
            </p:spPr>
            <p:txBody>
              <a:bodyPr anchor="t">
                <a:spAutoFit/>
              </a:bodyPr>
              <a:lstStyle/>
              <a:p>
                <a:pPr fontAlgn="auto">
                  <a:lnSpc>
                    <a:spcPct val="200000"/>
                  </a:lnSpc>
                </a:pPr>
                <a:r>
                  <a:rPr lang="en-US" altLang="zh-CN" dirty="0">
                    <a:solidFill>
                      <a:schemeClr val="bg1"/>
                    </a:solidFill>
                    <a:latin typeface="Arial" panose="020B0604020202020204" pitchFamily="34" charset="0"/>
                    <a:ea typeface="Arial" panose="020B0604020202020204" pitchFamily="34" charset="0"/>
                  </a:rPr>
                  <a:t>这里输入简单的文字概述这里输入简单字概述这里输入简单的文字概述这里输入简单字概述这里输入简单的文字概述这里输入简单字概述这里输入简单的文字概述这里输入简单字概述</a:t>
                </a:r>
              </a:p>
            </p:txBody>
          </p:sp>
        </p:grpSp>
      </p:grpSp>
      <p:grpSp>
        <p:nvGrpSpPr>
          <p:cNvPr id="2" name="组合 1"/>
          <p:cNvGrpSpPr/>
          <p:nvPr/>
        </p:nvGrpSpPr>
        <p:grpSpPr>
          <a:xfrm>
            <a:off x="682625" y="1873922"/>
            <a:ext cx="4723765" cy="4649161"/>
            <a:chOff x="9782" y="2207"/>
            <a:chExt cx="7439" cy="7300"/>
          </a:xfrm>
        </p:grpSpPr>
        <p:sp>
          <p:nvSpPr>
            <p:cNvPr id="8200" name="文本框 23"/>
            <p:cNvSpPr txBox="1"/>
            <p:nvPr/>
          </p:nvSpPr>
          <p:spPr>
            <a:xfrm>
              <a:off x="9808" y="6319"/>
              <a:ext cx="6938" cy="3188"/>
            </a:xfrm>
            <a:prstGeom prst="rect">
              <a:avLst/>
            </a:prstGeom>
            <a:noFill/>
            <a:ln w="9525">
              <a:noFill/>
            </a:ln>
          </p:spPr>
          <p:txBody>
            <a:bodyPr anchor="t">
              <a:spAutoFit/>
            </a:bodyPr>
            <a:lstStyle/>
            <a:p>
              <a:pPr indent="457200" fontAlgn="auto">
                <a:lnSpc>
                  <a:spcPct val="150000"/>
                </a:lnSpc>
              </a:pPr>
              <a:r>
                <a:rPr lang="en-US" altLang="zh-CN" dirty="0">
                  <a:solidFill>
                    <a:srgbClr val="3B3838"/>
                  </a:solidFill>
                  <a:latin typeface="Arial" panose="020B0604020202020204" pitchFamily="34" charset="0"/>
                  <a:ea typeface="Arial" panose="020B0604020202020204" pitchFamily="34" charset="0"/>
                </a:rPr>
                <a:t>请在此处输入您的文本请在此处输入您的文本</a:t>
              </a:r>
              <a:r>
                <a:rPr lang="en-US" altLang="zh-CN" dirty="0">
                  <a:solidFill>
                    <a:srgbClr val="3B3838"/>
                  </a:solidFill>
                  <a:latin typeface="Arial" panose="020B0604020202020204" pitchFamily="34" charset="0"/>
                  <a:ea typeface="Arial" panose="020B0604020202020204" pitchFamily="34" charset="0"/>
                  <a:sym typeface="+mn-ea"/>
                </a:rPr>
                <a:t>请在此处输入您的文本请在此处输入您的文本请在此处输入您的文本请在此处输入您的文本</a:t>
              </a:r>
              <a:endParaRPr lang="en-US" altLang="zh-CN" dirty="0">
                <a:solidFill>
                  <a:srgbClr val="3B3838"/>
                </a:solidFill>
                <a:latin typeface="Arial" panose="020B0604020202020204" pitchFamily="34" charset="0"/>
                <a:ea typeface="Arial" panose="020B0604020202020204" pitchFamily="34" charset="0"/>
              </a:endParaRPr>
            </a:p>
            <a:p>
              <a:endParaRPr lang="en-US" altLang="zh-CN" dirty="0">
                <a:solidFill>
                  <a:srgbClr val="3B3838"/>
                </a:solidFill>
                <a:latin typeface="Arial" panose="020B0604020202020204" pitchFamily="34" charset="0"/>
                <a:ea typeface="Arial" panose="020B0604020202020204" pitchFamily="34" charset="0"/>
              </a:endParaRPr>
            </a:p>
          </p:txBody>
        </p:sp>
        <p:sp>
          <p:nvSpPr>
            <p:cNvPr id="8202" name="文本框 29"/>
            <p:cNvSpPr txBox="1"/>
            <p:nvPr/>
          </p:nvSpPr>
          <p:spPr>
            <a:xfrm>
              <a:off x="9808" y="2207"/>
              <a:ext cx="7413" cy="578"/>
            </a:xfrm>
            <a:prstGeom prst="rect">
              <a:avLst/>
            </a:prstGeom>
            <a:noFill/>
            <a:ln w="9525">
              <a:noFill/>
            </a:ln>
          </p:spPr>
          <p:txBody>
            <a:bodyPr anchor="t">
              <a:spAutoFit/>
            </a:bodyPr>
            <a:lstStyle/>
            <a:p>
              <a:pPr algn="l"/>
              <a:r>
                <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rPr>
                <a:t>这里输入简单的文字概述</a:t>
              </a:r>
              <a:endParaRPr lang="zh-CN" altLang="en-US" b="1" dirty="0">
                <a:solidFill>
                  <a:srgbClr val="3B3838"/>
                </a:solidFill>
                <a:latin typeface="Arial" panose="020B0604020202020204" pitchFamily="34" charset="0"/>
                <a:ea typeface="Arial" panose="020B0604020202020204" pitchFamily="34" charset="0"/>
              </a:endParaRPr>
            </a:p>
          </p:txBody>
        </p:sp>
        <p:cxnSp>
          <p:nvCxnSpPr>
            <p:cNvPr id="8212" name="直接连接符 73"/>
            <p:cNvCxnSpPr/>
            <p:nvPr/>
          </p:nvCxnSpPr>
          <p:spPr>
            <a:xfrm>
              <a:off x="9888" y="6127"/>
              <a:ext cx="6810" cy="0"/>
            </a:xfrm>
            <a:prstGeom prst="line">
              <a:avLst/>
            </a:prstGeom>
            <a:ln w="19050" cap="flat" cmpd="sng">
              <a:solidFill>
                <a:srgbClr val="3B3838"/>
              </a:solidFill>
              <a:prstDash val="dash"/>
              <a:round/>
              <a:headEnd type="none" w="med" len="med"/>
              <a:tailEnd type="none" w="med" len="med"/>
            </a:ln>
          </p:spPr>
        </p:cxnSp>
        <p:cxnSp>
          <p:nvCxnSpPr>
            <p:cNvPr id="8213" name="直接连接符 80"/>
            <p:cNvCxnSpPr/>
            <p:nvPr/>
          </p:nvCxnSpPr>
          <p:spPr>
            <a:xfrm>
              <a:off x="9888" y="4149"/>
              <a:ext cx="6810" cy="0"/>
            </a:xfrm>
            <a:prstGeom prst="line">
              <a:avLst/>
            </a:prstGeom>
            <a:ln w="19050" cap="flat" cmpd="sng">
              <a:solidFill>
                <a:srgbClr val="3B3838"/>
              </a:solidFill>
              <a:prstDash val="dash"/>
              <a:round/>
              <a:headEnd type="none" w="med" len="med"/>
              <a:tailEnd type="none" w="med" len="med"/>
            </a:ln>
          </p:spPr>
        </p:cxnSp>
        <p:sp>
          <p:nvSpPr>
            <p:cNvPr id="5" name="文本框 29"/>
            <p:cNvSpPr txBox="1"/>
            <p:nvPr/>
          </p:nvSpPr>
          <p:spPr>
            <a:xfrm>
              <a:off x="9782" y="2785"/>
              <a:ext cx="7413" cy="578"/>
            </a:xfrm>
            <a:prstGeom prst="rect">
              <a:avLst/>
            </a:prstGeom>
            <a:noFill/>
            <a:ln w="9525">
              <a:noFill/>
            </a:ln>
          </p:spPr>
          <p:txBody>
            <a:bodyPr anchor="t">
              <a:spAutoFit/>
            </a:bodyPr>
            <a:lstStyle/>
            <a:p>
              <a:pPr algn="l"/>
              <a:r>
                <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rPr>
                <a:t>这里输入简单的文字概述</a:t>
              </a:r>
              <a:endParaRPr lang="zh-CN" altLang="en-US" b="1" dirty="0">
                <a:solidFill>
                  <a:srgbClr val="3B3838"/>
                </a:solidFill>
                <a:latin typeface="Arial" panose="020B0604020202020204" pitchFamily="34" charset="0"/>
                <a:ea typeface="Arial" panose="020B0604020202020204" pitchFamily="34" charset="0"/>
              </a:endParaRPr>
            </a:p>
          </p:txBody>
        </p:sp>
        <p:sp>
          <p:nvSpPr>
            <p:cNvPr id="6" name="文本框 29"/>
            <p:cNvSpPr txBox="1"/>
            <p:nvPr/>
          </p:nvSpPr>
          <p:spPr>
            <a:xfrm>
              <a:off x="9782" y="3368"/>
              <a:ext cx="7413" cy="578"/>
            </a:xfrm>
            <a:prstGeom prst="rect">
              <a:avLst/>
            </a:prstGeom>
            <a:noFill/>
            <a:ln w="9525">
              <a:noFill/>
            </a:ln>
          </p:spPr>
          <p:txBody>
            <a:bodyPr anchor="t">
              <a:spAutoFit/>
            </a:bodyPr>
            <a:lstStyle/>
            <a:p>
              <a:pPr algn="l"/>
              <a:r>
                <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rPr>
                <a:t>这里输入简单的文字概述</a:t>
              </a:r>
              <a:endParaRPr lang="zh-CN" altLang="en-US" b="1" dirty="0">
                <a:solidFill>
                  <a:srgbClr val="3B3838"/>
                </a:solidFill>
                <a:latin typeface="Arial" panose="020B0604020202020204" pitchFamily="34" charset="0"/>
                <a:ea typeface="Arial" panose="020B0604020202020204" pitchFamily="34" charset="0"/>
              </a:endParaRPr>
            </a:p>
          </p:txBody>
        </p:sp>
      </p:grpSp>
      <p:sp>
        <p:nvSpPr>
          <p:cNvPr id="90" name="TextBox 57"/>
          <p:cNvSpPr txBox="1"/>
          <p:nvPr/>
        </p:nvSpPr>
        <p:spPr bwMode="auto">
          <a:xfrm>
            <a:off x="749935" y="3335338"/>
            <a:ext cx="2673350" cy="810260"/>
          </a:xfrm>
          <a:prstGeom prst="rect">
            <a:avLst/>
          </a:prstGeom>
          <a:noFill/>
        </p:spPr>
        <p:txBody>
          <a:bodyPr>
            <a:spAutoFit/>
          </a:bodyPr>
          <a:lstStyle/>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solidFill>
                <a:latin typeface="微软雅黑" panose="020B0503020204020204" charset="-122"/>
                <a:ea typeface="微软雅黑" panose="020B0503020204020204" charset="-122"/>
                <a:cs typeface="Arial" panose="020B0604020202020204" pitchFamily="34" charset="0"/>
              </a:rPr>
              <a:t>请在此处输入您的文本</a:t>
            </a:r>
          </a:p>
          <a:p>
            <a:pPr marR="0" algn="ctr" defTabSz="914400" rtl="0" eaLnBrk="1" fontAlgn="auto" hangingPunct="1">
              <a:lnSpc>
                <a:spcPct val="130000"/>
              </a:lnSpc>
              <a:spcBef>
                <a:spcPts val="0"/>
              </a:spcBef>
              <a:spcAft>
                <a:spcPts val="0"/>
              </a:spcAft>
              <a:buClrTx/>
              <a:buSzTx/>
              <a:buFontTx/>
              <a:defRPr/>
            </a:pPr>
            <a:r>
              <a:rPr kumimoji="0" lang="zh-CN" altLang="en-US" kern="0" cap="none" spc="0" normalizeH="0" baseline="0" noProof="0" dirty="0">
                <a:solidFill>
                  <a:schemeClr val="tx1"/>
                </a:solidFill>
                <a:latin typeface="微软雅黑" panose="020B0503020204020204" charset="-122"/>
                <a:ea typeface="微软雅黑" panose="020B0503020204020204" charset="-122"/>
                <a:cs typeface="Arial" panose="020B0604020202020204" pitchFamily="34" charset="0"/>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84000"/>
          </a:blip>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4480243" y="2275205"/>
            <a:ext cx="3230880" cy="1476375"/>
          </a:xfrm>
          <a:prstGeom prst="rect">
            <a:avLst/>
          </a:prstGeom>
          <a:noFill/>
          <a:ln>
            <a:noFill/>
          </a:ln>
        </p:spPr>
        <p:txBody>
          <a:bodyPr wrap="none" rtlCol="0" anchor="t">
            <a:spAutoFit/>
            <a:scene3d>
              <a:camera prst="orthographicFront"/>
              <a:lightRig rig="threePt" dir="t"/>
            </a:scene3d>
          </a:bodyPr>
          <a:lstStyle/>
          <a:p>
            <a:pPr algn="ctr" fontAlgn="auto">
              <a:lnSpc>
                <a:spcPct val="150000"/>
              </a:lnSpc>
            </a:pPr>
            <a:r>
              <a:rPr lang="zh-CN" sz="6000" b="1">
                <a:ln w="12700">
                  <a:solidFill>
                    <a:schemeClr val="accent5"/>
                  </a:solidFill>
                  <a:prstDash val="solid"/>
                </a:ln>
                <a:blipFill>
                  <a:blip r:embed="rId4"/>
                  <a:stretch>
                    <a:fillRect/>
                  </a:stretch>
                </a:blipFill>
                <a:effectLst/>
                <a:latin typeface="微软雅黑" panose="020B0503020204020204" charset="-122"/>
                <a:ea typeface="微软雅黑" panose="020B0503020204020204" charset="-122"/>
              </a:rPr>
              <a:t>谢谢观看</a:t>
            </a:r>
          </a:p>
        </p:txBody>
      </p:sp>
      <p:sp>
        <p:nvSpPr>
          <p:cNvPr id="8" name="文本框 7"/>
          <p:cNvSpPr txBox="1"/>
          <p:nvPr/>
        </p:nvSpPr>
        <p:spPr>
          <a:xfrm>
            <a:off x="3892550" y="4842510"/>
            <a:ext cx="4406900" cy="368300"/>
          </a:xfrm>
          <a:prstGeom prst="rect">
            <a:avLst/>
          </a:prstGeom>
          <a:noFill/>
        </p:spPr>
        <p:txBody>
          <a:bodyPr wrap="square" rtlCol="0">
            <a:spAutoFit/>
          </a:bodyPr>
          <a:lstStyle/>
          <a:p>
            <a:r>
              <a:rPr lang="zh-CN" altLang="en-US" b="1" dirty="0">
                <a:solidFill>
                  <a:srgbClr val="002060"/>
                </a:solidFill>
                <a:latin typeface="微软雅黑" panose="020B0503020204020204" charset="-122"/>
                <a:ea typeface="微软雅黑" panose="020B0503020204020204" charset="-122"/>
              </a:rPr>
              <a:t>​汇报人：千库网       汇报时间：</a:t>
            </a:r>
            <a:r>
              <a:rPr lang="en-US" altLang="zh-CN" b="1" dirty="0">
                <a:solidFill>
                  <a:srgbClr val="002060"/>
                </a:solidFill>
                <a:latin typeface="微软雅黑" panose="020B0503020204020204" charset="-122"/>
                <a:ea typeface="微软雅黑" panose="020B0503020204020204" charset="-122"/>
              </a:rPr>
              <a:t>xx</a:t>
            </a:r>
            <a:r>
              <a:rPr lang="zh-CN" altLang="en-US" b="1" dirty="0">
                <a:solidFill>
                  <a:srgbClr val="002060"/>
                </a:solidFill>
                <a:latin typeface="微软雅黑" panose="020B0503020204020204" charset="-122"/>
                <a:ea typeface="微软雅黑" panose="020B0503020204020204" charset="-122"/>
              </a:rPr>
              <a:t>年</a:t>
            </a:r>
            <a:r>
              <a:rPr lang="en-US" altLang="zh-CN" b="1" dirty="0">
                <a:solidFill>
                  <a:srgbClr val="002060"/>
                </a:solidFill>
                <a:latin typeface="微软雅黑" panose="020B0503020204020204" charset="-122"/>
                <a:ea typeface="微软雅黑" panose="020B0503020204020204" charset="-122"/>
              </a:rPr>
              <a:t>xx</a:t>
            </a:r>
            <a:r>
              <a:rPr lang="zh-CN" altLang="en-US" b="1">
                <a:solidFill>
                  <a:srgbClr val="002060"/>
                </a:solidFill>
                <a:latin typeface="微软雅黑" panose="020B0503020204020204" charset="-122"/>
                <a:ea typeface="微软雅黑" panose="020B0503020204020204" charset="-122"/>
              </a:rPr>
              <a:t>月</a:t>
            </a:r>
            <a:endParaRPr lang="zh-CN" altLang="en-US" sz="2800" b="1" dirty="0">
              <a:solidFill>
                <a:srgbClr val="00206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57000"/>
          </a:blip>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2805113" y="2829560"/>
            <a:ext cx="6855460" cy="1198880"/>
          </a:xfrm>
          <a:prstGeom prst="rect">
            <a:avLst/>
          </a:prstGeom>
          <a:noFill/>
          <a:ln>
            <a:noFill/>
          </a:ln>
        </p:spPr>
        <p:txBody>
          <a:bodyPr wrap="none" rtlCol="0" anchor="t">
            <a:spAutoFit/>
            <a:scene3d>
              <a:camera prst="orthographicFront"/>
              <a:lightRig rig="threePt" dir="t"/>
            </a:scene3d>
          </a:bodyPr>
          <a:lstStyle/>
          <a:p>
            <a:pPr algn="ctr" fontAlgn="auto">
              <a:lnSpc>
                <a:spcPct val="150000"/>
              </a:lnSpc>
            </a:pPr>
            <a:r>
              <a:rPr sz="4800" b="1">
                <a:ln w="12700">
                  <a:solidFill>
                    <a:schemeClr val="accent5"/>
                  </a:solidFill>
                  <a:prstDash val="solid"/>
                </a:ln>
                <a:blipFill>
                  <a:blip r:embed="rId4"/>
                  <a:stretch>
                    <a:fillRect/>
                  </a:stretch>
                </a:blipFill>
                <a:effectLst/>
                <a:latin typeface="微软雅黑" panose="020B0503020204020204" charset="-122"/>
                <a:ea typeface="微软雅黑" panose="020B0503020204020204" charset="-122"/>
              </a:rPr>
              <a:t>年度/季度/月度工作概述</a:t>
            </a: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337820" y="539750"/>
            <a:ext cx="514604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年度/季度/月度工作回顾</a:t>
            </a:r>
          </a:p>
        </p:txBody>
      </p:sp>
      <p:sp>
        <p:nvSpPr>
          <p:cNvPr id="14337" name="Freeform 21"/>
          <p:cNvSpPr/>
          <p:nvPr/>
        </p:nvSpPr>
        <p:spPr>
          <a:xfrm>
            <a:off x="8930005" y="3977005"/>
            <a:ext cx="3265805" cy="2897505"/>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rect l="0" t="0" r="0" b="0"/>
            <a:pathLst>
              <a:path w="461" h="409">
                <a:moveTo>
                  <a:pt x="460" y="0"/>
                </a:moveTo>
                <a:lnTo>
                  <a:pt x="461" y="409"/>
                </a:lnTo>
                <a:lnTo>
                  <a:pt x="426" y="409"/>
                </a:lnTo>
                <a:lnTo>
                  <a:pt x="402" y="409"/>
                </a:lnTo>
                <a:lnTo>
                  <a:pt x="372" y="409"/>
                </a:lnTo>
                <a:lnTo>
                  <a:pt x="217" y="409"/>
                </a:lnTo>
                <a:lnTo>
                  <a:pt x="173" y="409"/>
                </a:lnTo>
                <a:lnTo>
                  <a:pt x="84" y="409"/>
                </a:lnTo>
                <a:lnTo>
                  <a:pt x="42" y="409"/>
                </a:lnTo>
                <a:lnTo>
                  <a:pt x="0" y="409"/>
                </a:lnTo>
                <a:lnTo>
                  <a:pt x="27" y="355"/>
                </a:lnTo>
                <a:lnTo>
                  <a:pt x="55" y="305"/>
                </a:lnTo>
                <a:lnTo>
                  <a:pt x="86" y="262"/>
                </a:lnTo>
                <a:lnTo>
                  <a:pt x="121" y="220"/>
                </a:lnTo>
                <a:lnTo>
                  <a:pt x="155" y="185"/>
                </a:lnTo>
                <a:lnTo>
                  <a:pt x="192" y="151"/>
                </a:lnTo>
                <a:lnTo>
                  <a:pt x="228" y="123"/>
                </a:lnTo>
                <a:lnTo>
                  <a:pt x="263" y="97"/>
                </a:lnTo>
                <a:lnTo>
                  <a:pt x="298" y="74"/>
                </a:lnTo>
                <a:lnTo>
                  <a:pt x="331" y="56"/>
                </a:lnTo>
                <a:lnTo>
                  <a:pt x="361" y="40"/>
                </a:lnTo>
                <a:lnTo>
                  <a:pt x="388" y="27"/>
                </a:lnTo>
                <a:lnTo>
                  <a:pt x="413" y="17"/>
                </a:lnTo>
                <a:lnTo>
                  <a:pt x="433" y="9"/>
                </a:lnTo>
                <a:lnTo>
                  <a:pt x="447" y="4"/>
                </a:lnTo>
                <a:lnTo>
                  <a:pt x="457" y="1"/>
                </a:lnTo>
                <a:lnTo>
                  <a:pt x="460" y="0"/>
                </a:lnTo>
                <a:close/>
              </a:path>
            </a:pathLst>
          </a:custGeom>
          <a:solidFill>
            <a:srgbClr val="192C37"/>
          </a:solidFill>
          <a:ln w="0" cap="flat" cmpd="sng">
            <a:solidFill>
              <a:srgbClr val="192C37"/>
            </a:solidFill>
            <a:prstDash val="solid"/>
            <a:bevel/>
            <a:headEnd type="none" w="med" len="med"/>
            <a:tailEnd type="none" w="med" len="med"/>
          </a:ln>
        </p:spPr>
        <p:txBody>
          <a:bodyPr/>
          <a:lstStyle/>
          <a:p>
            <a:endParaRPr lang="zh-CN" altLang="en-US"/>
          </a:p>
        </p:txBody>
      </p:sp>
      <p:sp>
        <p:nvSpPr>
          <p:cNvPr id="14338" name="Line 22"/>
          <p:cNvSpPr/>
          <p:nvPr/>
        </p:nvSpPr>
        <p:spPr>
          <a:xfrm flipH="1">
            <a:off x="12167235" y="3977005"/>
            <a:ext cx="20320" cy="6350"/>
          </a:xfrm>
          <a:prstGeom prst="line">
            <a:avLst/>
          </a:prstGeom>
          <a:ln w="5" cap="flat" cmpd="sng">
            <a:solidFill>
              <a:srgbClr val="192C37"/>
            </a:solidFill>
            <a:prstDash val="solid"/>
            <a:bevel/>
            <a:headEnd type="none" w="med" len="med"/>
            <a:tailEnd type="none" w="med" len="med"/>
          </a:ln>
        </p:spPr>
      </p:sp>
      <p:sp>
        <p:nvSpPr>
          <p:cNvPr id="14339" name="Line 23"/>
          <p:cNvSpPr/>
          <p:nvPr/>
        </p:nvSpPr>
        <p:spPr>
          <a:xfrm flipH="1">
            <a:off x="12095480" y="3985260"/>
            <a:ext cx="71755" cy="20320"/>
          </a:xfrm>
          <a:prstGeom prst="line">
            <a:avLst/>
          </a:prstGeom>
          <a:ln w="5" cap="flat" cmpd="sng">
            <a:solidFill>
              <a:srgbClr val="192C37"/>
            </a:solidFill>
            <a:prstDash val="solid"/>
            <a:bevel/>
            <a:headEnd type="none" w="med" len="med"/>
            <a:tailEnd type="none" w="med" len="med"/>
          </a:ln>
        </p:spPr>
      </p:sp>
      <p:sp>
        <p:nvSpPr>
          <p:cNvPr id="14340" name="Line 24"/>
          <p:cNvSpPr/>
          <p:nvPr/>
        </p:nvSpPr>
        <p:spPr>
          <a:xfrm flipH="1">
            <a:off x="11997055" y="4005580"/>
            <a:ext cx="98425" cy="34925"/>
          </a:xfrm>
          <a:prstGeom prst="line">
            <a:avLst/>
          </a:prstGeom>
          <a:ln w="5" cap="flat" cmpd="sng">
            <a:solidFill>
              <a:srgbClr val="192C37"/>
            </a:solidFill>
            <a:prstDash val="solid"/>
            <a:bevel/>
            <a:headEnd type="none" w="med" len="med"/>
            <a:tailEnd type="none" w="med" len="med"/>
          </a:ln>
        </p:spPr>
      </p:sp>
      <p:sp>
        <p:nvSpPr>
          <p:cNvPr id="14341" name="Line 25"/>
          <p:cNvSpPr/>
          <p:nvPr/>
        </p:nvSpPr>
        <p:spPr>
          <a:xfrm flipH="1">
            <a:off x="11854180" y="4040505"/>
            <a:ext cx="142875" cy="57150"/>
          </a:xfrm>
          <a:prstGeom prst="line">
            <a:avLst/>
          </a:prstGeom>
          <a:ln w="5" cap="flat" cmpd="sng">
            <a:solidFill>
              <a:srgbClr val="192C37"/>
            </a:solidFill>
            <a:prstDash val="solid"/>
            <a:bevel/>
            <a:headEnd type="none" w="med" len="med"/>
            <a:tailEnd type="none" w="med" len="med"/>
          </a:ln>
        </p:spPr>
      </p:sp>
      <p:sp>
        <p:nvSpPr>
          <p:cNvPr id="14342" name="Line 26"/>
          <p:cNvSpPr/>
          <p:nvPr/>
        </p:nvSpPr>
        <p:spPr>
          <a:xfrm flipH="1">
            <a:off x="11678285" y="4097655"/>
            <a:ext cx="175895" cy="71755"/>
          </a:xfrm>
          <a:prstGeom prst="line">
            <a:avLst/>
          </a:prstGeom>
          <a:ln w="5" cap="flat" cmpd="sng">
            <a:solidFill>
              <a:srgbClr val="192C37"/>
            </a:solidFill>
            <a:prstDash val="solid"/>
            <a:bevel/>
            <a:headEnd type="none" w="med" len="med"/>
            <a:tailEnd type="none" w="med" len="med"/>
          </a:ln>
        </p:spPr>
      </p:sp>
      <p:sp>
        <p:nvSpPr>
          <p:cNvPr id="14343" name="Line 27"/>
          <p:cNvSpPr/>
          <p:nvPr/>
        </p:nvSpPr>
        <p:spPr>
          <a:xfrm flipH="1">
            <a:off x="11485880" y="4169410"/>
            <a:ext cx="192405" cy="92075"/>
          </a:xfrm>
          <a:prstGeom prst="line">
            <a:avLst/>
          </a:prstGeom>
          <a:ln w="5" cap="flat" cmpd="sng">
            <a:solidFill>
              <a:srgbClr val="192C37"/>
            </a:solidFill>
            <a:prstDash val="solid"/>
            <a:bevel/>
            <a:headEnd type="none" w="med" len="med"/>
            <a:tailEnd type="none" w="med" len="med"/>
          </a:ln>
        </p:spPr>
      </p:sp>
      <p:sp>
        <p:nvSpPr>
          <p:cNvPr id="14344" name="Line 28"/>
          <p:cNvSpPr/>
          <p:nvPr/>
        </p:nvSpPr>
        <p:spPr>
          <a:xfrm flipH="1">
            <a:off x="11275060" y="4261485"/>
            <a:ext cx="212725" cy="112395"/>
          </a:xfrm>
          <a:prstGeom prst="line">
            <a:avLst/>
          </a:prstGeom>
          <a:ln w="5" cap="flat" cmpd="sng">
            <a:solidFill>
              <a:srgbClr val="192C37"/>
            </a:solidFill>
            <a:prstDash val="solid"/>
            <a:bevel/>
            <a:headEnd type="none" w="med" len="med"/>
            <a:tailEnd type="none" w="med" len="med"/>
          </a:ln>
        </p:spPr>
      </p:sp>
      <p:sp>
        <p:nvSpPr>
          <p:cNvPr id="14345" name="Line 29"/>
          <p:cNvSpPr/>
          <p:nvPr/>
        </p:nvSpPr>
        <p:spPr>
          <a:xfrm flipH="1">
            <a:off x="11040110" y="4373880"/>
            <a:ext cx="233045" cy="127000"/>
          </a:xfrm>
          <a:prstGeom prst="line">
            <a:avLst/>
          </a:prstGeom>
          <a:ln w="5" cap="flat" cmpd="sng">
            <a:solidFill>
              <a:srgbClr val="192C37"/>
            </a:solidFill>
            <a:prstDash val="solid"/>
            <a:bevel/>
            <a:headEnd type="none" w="med" len="med"/>
            <a:tailEnd type="none" w="med" len="med"/>
          </a:ln>
        </p:spPr>
      </p:sp>
      <p:sp>
        <p:nvSpPr>
          <p:cNvPr id="14346" name="Line 30"/>
          <p:cNvSpPr/>
          <p:nvPr/>
        </p:nvSpPr>
        <p:spPr>
          <a:xfrm flipH="1">
            <a:off x="10792460" y="4500880"/>
            <a:ext cx="247650" cy="163830"/>
          </a:xfrm>
          <a:prstGeom prst="line">
            <a:avLst/>
          </a:prstGeom>
          <a:ln w="5" cap="flat" cmpd="sng">
            <a:solidFill>
              <a:srgbClr val="192C37"/>
            </a:solidFill>
            <a:prstDash val="solid"/>
            <a:bevel/>
            <a:headEnd type="none" w="med" len="med"/>
            <a:tailEnd type="none" w="med" len="med"/>
          </a:ln>
        </p:spPr>
      </p:sp>
      <p:sp>
        <p:nvSpPr>
          <p:cNvPr id="14347" name="Line 31"/>
          <p:cNvSpPr/>
          <p:nvPr/>
        </p:nvSpPr>
        <p:spPr>
          <a:xfrm flipH="1">
            <a:off x="10544810" y="4664710"/>
            <a:ext cx="247650" cy="184150"/>
          </a:xfrm>
          <a:prstGeom prst="line">
            <a:avLst/>
          </a:prstGeom>
          <a:ln w="5" cap="flat" cmpd="sng">
            <a:solidFill>
              <a:srgbClr val="192C37"/>
            </a:solidFill>
            <a:prstDash val="solid"/>
            <a:bevel/>
            <a:headEnd type="none" w="med" len="med"/>
            <a:tailEnd type="none" w="med" len="med"/>
          </a:ln>
        </p:spPr>
      </p:sp>
      <p:sp>
        <p:nvSpPr>
          <p:cNvPr id="14348" name="Line 32"/>
          <p:cNvSpPr/>
          <p:nvPr/>
        </p:nvSpPr>
        <p:spPr>
          <a:xfrm flipH="1">
            <a:off x="10288905" y="4848860"/>
            <a:ext cx="255905" cy="198120"/>
          </a:xfrm>
          <a:prstGeom prst="line">
            <a:avLst/>
          </a:prstGeom>
          <a:ln w="5" cap="flat" cmpd="sng">
            <a:solidFill>
              <a:srgbClr val="192C37"/>
            </a:solidFill>
            <a:prstDash val="solid"/>
            <a:bevel/>
            <a:headEnd type="none" w="med" len="med"/>
            <a:tailEnd type="none" w="med" len="med"/>
          </a:ln>
        </p:spPr>
      </p:sp>
      <p:sp>
        <p:nvSpPr>
          <p:cNvPr id="14349" name="Line 33"/>
          <p:cNvSpPr/>
          <p:nvPr/>
        </p:nvSpPr>
        <p:spPr>
          <a:xfrm flipH="1">
            <a:off x="10027285" y="5046980"/>
            <a:ext cx="261620" cy="241300"/>
          </a:xfrm>
          <a:prstGeom prst="line">
            <a:avLst/>
          </a:prstGeom>
          <a:ln w="5" cap="flat" cmpd="sng">
            <a:solidFill>
              <a:srgbClr val="192C37"/>
            </a:solidFill>
            <a:prstDash val="solid"/>
            <a:bevel/>
            <a:headEnd type="none" w="med" len="med"/>
            <a:tailEnd type="none" w="med" len="med"/>
          </a:ln>
        </p:spPr>
      </p:sp>
      <p:sp>
        <p:nvSpPr>
          <p:cNvPr id="14350" name="Line 34"/>
          <p:cNvSpPr/>
          <p:nvPr/>
        </p:nvSpPr>
        <p:spPr>
          <a:xfrm flipH="1">
            <a:off x="9787255" y="5288280"/>
            <a:ext cx="240030" cy="247650"/>
          </a:xfrm>
          <a:prstGeom prst="line">
            <a:avLst/>
          </a:prstGeom>
          <a:ln w="5" cap="flat" cmpd="sng">
            <a:solidFill>
              <a:srgbClr val="192C37"/>
            </a:solidFill>
            <a:prstDash val="solid"/>
            <a:bevel/>
            <a:headEnd type="none" w="med" len="med"/>
            <a:tailEnd type="none" w="med" len="med"/>
          </a:ln>
        </p:spPr>
      </p:sp>
      <p:sp>
        <p:nvSpPr>
          <p:cNvPr id="14351" name="Line 38"/>
          <p:cNvSpPr/>
          <p:nvPr/>
        </p:nvSpPr>
        <p:spPr>
          <a:xfrm flipH="1">
            <a:off x="8930005" y="6491605"/>
            <a:ext cx="190500" cy="382905"/>
          </a:xfrm>
          <a:prstGeom prst="line">
            <a:avLst/>
          </a:prstGeom>
          <a:ln w="5" cap="flat" cmpd="sng">
            <a:solidFill>
              <a:srgbClr val="192C37"/>
            </a:solidFill>
            <a:prstDash val="solid"/>
            <a:bevel/>
            <a:headEnd type="none" w="med" len="med"/>
            <a:tailEnd type="none" w="med" len="med"/>
          </a:ln>
        </p:spPr>
      </p:sp>
      <p:sp>
        <p:nvSpPr>
          <p:cNvPr id="14352" name="Line 39"/>
          <p:cNvSpPr/>
          <p:nvPr/>
        </p:nvSpPr>
        <p:spPr>
          <a:xfrm>
            <a:off x="8930005" y="6874510"/>
            <a:ext cx="297180" cy="1270"/>
          </a:xfrm>
          <a:prstGeom prst="line">
            <a:avLst/>
          </a:prstGeom>
          <a:ln w="5" cap="flat" cmpd="sng">
            <a:solidFill>
              <a:srgbClr val="192C37"/>
            </a:solidFill>
            <a:prstDash val="solid"/>
            <a:bevel/>
            <a:headEnd type="none" w="med" len="med"/>
            <a:tailEnd type="none" w="med" len="med"/>
          </a:ln>
        </p:spPr>
      </p:sp>
      <p:sp>
        <p:nvSpPr>
          <p:cNvPr id="14353" name="Line 40"/>
          <p:cNvSpPr/>
          <p:nvPr/>
        </p:nvSpPr>
        <p:spPr>
          <a:xfrm>
            <a:off x="9227185" y="6874510"/>
            <a:ext cx="296545" cy="1270"/>
          </a:xfrm>
          <a:prstGeom prst="line">
            <a:avLst/>
          </a:prstGeom>
          <a:ln w="5" cap="flat" cmpd="sng">
            <a:solidFill>
              <a:srgbClr val="192C37"/>
            </a:solidFill>
            <a:prstDash val="solid"/>
            <a:bevel/>
            <a:headEnd type="none" w="med" len="med"/>
            <a:tailEnd type="none" w="med" len="med"/>
          </a:ln>
        </p:spPr>
      </p:sp>
      <p:sp>
        <p:nvSpPr>
          <p:cNvPr id="14354" name="Line 41"/>
          <p:cNvSpPr/>
          <p:nvPr/>
        </p:nvSpPr>
        <p:spPr>
          <a:xfrm>
            <a:off x="9523730" y="6874510"/>
            <a:ext cx="631825" cy="1270"/>
          </a:xfrm>
          <a:prstGeom prst="line">
            <a:avLst/>
          </a:prstGeom>
          <a:ln w="5" cap="flat" cmpd="sng">
            <a:solidFill>
              <a:srgbClr val="192C37"/>
            </a:solidFill>
            <a:prstDash val="solid"/>
            <a:bevel/>
            <a:headEnd type="none" w="med" len="med"/>
            <a:tailEnd type="none" w="med" len="med"/>
          </a:ln>
        </p:spPr>
      </p:sp>
      <p:sp>
        <p:nvSpPr>
          <p:cNvPr id="14355" name="Line 42"/>
          <p:cNvSpPr/>
          <p:nvPr/>
        </p:nvSpPr>
        <p:spPr>
          <a:xfrm>
            <a:off x="10155555" y="6874510"/>
            <a:ext cx="311150" cy="1270"/>
          </a:xfrm>
          <a:prstGeom prst="line">
            <a:avLst/>
          </a:prstGeom>
          <a:ln w="5" cap="flat" cmpd="sng">
            <a:solidFill>
              <a:srgbClr val="192C37"/>
            </a:solidFill>
            <a:prstDash val="solid"/>
            <a:bevel/>
            <a:headEnd type="none" w="med" len="med"/>
            <a:tailEnd type="none" w="med" len="med"/>
          </a:ln>
        </p:spPr>
      </p:sp>
      <p:sp>
        <p:nvSpPr>
          <p:cNvPr id="14356" name="Line 43"/>
          <p:cNvSpPr/>
          <p:nvPr/>
        </p:nvSpPr>
        <p:spPr>
          <a:xfrm>
            <a:off x="10466705" y="6874510"/>
            <a:ext cx="1098550" cy="1270"/>
          </a:xfrm>
          <a:prstGeom prst="line">
            <a:avLst/>
          </a:prstGeom>
          <a:ln w="5" cap="flat" cmpd="sng">
            <a:solidFill>
              <a:srgbClr val="192C37"/>
            </a:solidFill>
            <a:prstDash val="solid"/>
            <a:bevel/>
            <a:headEnd type="none" w="med" len="med"/>
            <a:tailEnd type="none" w="med" len="med"/>
          </a:ln>
        </p:spPr>
      </p:sp>
      <p:sp>
        <p:nvSpPr>
          <p:cNvPr id="14357" name="Line 44"/>
          <p:cNvSpPr/>
          <p:nvPr/>
        </p:nvSpPr>
        <p:spPr>
          <a:xfrm>
            <a:off x="11565255" y="6874510"/>
            <a:ext cx="212725" cy="1270"/>
          </a:xfrm>
          <a:prstGeom prst="line">
            <a:avLst/>
          </a:prstGeom>
          <a:ln w="5" cap="flat" cmpd="sng">
            <a:solidFill>
              <a:srgbClr val="192C37"/>
            </a:solidFill>
            <a:prstDash val="solid"/>
            <a:bevel/>
            <a:headEnd type="none" w="med" len="med"/>
            <a:tailEnd type="none" w="med" len="med"/>
          </a:ln>
        </p:spPr>
      </p:sp>
      <p:sp>
        <p:nvSpPr>
          <p:cNvPr id="14358" name="Line 45"/>
          <p:cNvSpPr/>
          <p:nvPr/>
        </p:nvSpPr>
        <p:spPr>
          <a:xfrm>
            <a:off x="11777980" y="6874510"/>
            <a:ext cx="170180" cy="1270"/>
          </a:xfrm>
          <a:prstGeom prst="line">
            <a:avLst/>
          </a:prstGeom>
          <a:ln w="5" cap="flat" cmpd="sng">
            <a:solidFill>
              <a:srgbClr val="192C37"/>
            </a:solidFill>
            <a:prstDash val="solid"/>
            <a:bevel/>
            <a:headEnd type="none" w="med" len="med"/>
            <a:tailEnd type="none" w="med" len="med"/>
          </a:ln>
        </p:spPr>
      </p:sp>
      <p:sp>
        <p:nvSpPr>
          <p:cNvPr id="14359" name="Line 46"/>
          <p:cNvSpPr/>
          <p:nvPr/>
        </p:nvSpPr>
        <p:spPr>
          <a:xfrm>
            <a:off x="11946255" y="6874510"/>
            <a:ext cx="247650" cy="1270"/>
          </a:xfrm>
          <a:prstGeom prst="line">
            <a:avLst/>
          </a:prstGeom>
          <a:ln w="5" cap="flat" cmpd="sng">
            <a:solidFill>
              <a:srgbClr val="192C37"/>
            </a:solidFill>
            <a:prstDash val="solid"/>
            <a:bevel/>
            <a:headEnd type="none" w="med" len="med"/>
            <a:tailEnd type="none" w="med" len="med"/>
          </a:ln>
        </p:spPr>
      </p:sp>
      <p:sp>
        <p:nvSpPr>
          <p:cNvPr id="14360" name="Line 47"/>
          <p:cNvSpPr/>
          <p:nvPr/>
        </p:nvSpPr>
        <p:spPr>
          <a:xfrm flipH="1" flipV="1">
            <a:off x="12187555" y="3977005"/>
            <a:ext cx="8255" cy="2897505"/>
          </a:xfrm>
          <a:prstGeom prst="line">
            <a:avLst/>
          </a:prstGeom>
          <a:ln w="5" cap="flat" cmpd="sng">
            <a:solidFill>
              <a:srgbClr val="192C37"/>
            </a:solidFill>
            <a:prstDash val="solid"/>
            <a:bevel/>
            <a:headEnd type="none" w="med" len="med"/>
            <a:tailEnd type="none" w="med" len="med"/>
          </a:ln>
        </p:spPr>
      </p:sp>
      <p:sp>
        <p:nvSpPr>
          <p:cNvPr id="14361" name="Freeform 48"/>
          <p:cNvSpPr>
            <a:spLocks noEditPoints="1"/>
          </p:cNvSpPr>
          <p:nvPr/>
        </p:nvSpPr>
        <p:spPr>
          <a:xfrm>
            <a:off x="9998710" y="4989830"/>
            <a:ext cx="1820545" cy="169418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rect l="0" t="0" r="0" b="0"/>
            <a:pathLst>
              <a:path w="257" h="239">
                <a:moveTo>
                  <a:pt x="187" y="9"/>
                </a:moveTo>
                <a:lnTo>
                  <a:pt x="164" y="11"/>
                </a:lnTo>
                <a:lnTo>
                  <a:pt x="141" y="15"/>
                </a:lnTo>
                <a:lnTo>
                  <a:pt x="120" y="23"/>
                </a:lnTo>
                <a:lnTo>
                  <a:pt x="96" y="36"/>
                </a:lnTo>
                <a:lnTo>
                  <a:pt x="73" y="53"/>
                </a:lnTo>
                <a:lnTo>
                  <a:pt x="53" y="73"/>
                </a:lnTo>
                <a:lnTo>
                  <a:pt x="35" y="94"/>
                </a:lnTo>
                <a:lnTo>
                  <a:pt x="23" y="116"/>
                </a:lnTo>
                <a:lnTo>
                  <a:pt x="15" y="135"/>
                </a:lnTo>
                <a:lnTo>
                  <a:pt x="9" y="155"/>
                </a:lnTo>
                <a:lnTo>
                  <a:pt x="9" y="176"/>
                </a:lnTo>
                <a:lnTo>
                  <a:pt x="10" y="185"/>
                </a:lnTo>
                <a:lnTo>
                  <a:pt x="12" y="191"/>
                </a:lnTo>
                <a:lnTo>
                  <a:pt x="16" y="199"/>
                </a:lnTo>
                <a:lnTo>
                  <a:pt x="22" y="208"/>
                </a:lnTo>
                <a:lnTo>
                  <a:pt x="35" y="220"/>
                </a:lnTo>
                <a:lnTo>
                  <a:pt x="50" y="226"/>
                </a:lnTo>
                <a:lnTo>
                  <a:pt x="70" y="230"/>
                </a:lnTo>
                <a:lnTo>
                  <a:pt x="92" y="229"/>
                </a:lnTo>
                <a:lnTo>
                  <a:pt x="115" y="224"/>
                </a:lnTo>
                <a:lnTo>
                  <a:pt x="135" y="216"/>
                </a:lnTo>
                <a:lnTo>
                  <a:pt x="159" y="204"/>
                </a:lnTo>
                <a:lnTo>
                  <a:pt x="184" y="186"/>
                </a:lnTo>
                <a:lnTo>
                  <a:pt x="203" y="167"/>
                </a:lnTo>
                <a:lnTo>
                  <a:pt x="220" y="146"/>
                </a:lnTo>
                <a:lnTo>
                  <a:pt x="234" y="124"/>
                </a:lnTo>
                <a:lnTo>
                  <a:pt x="242" y="106"/>
                </a:lnTo>
                <a:lnTo>
                  <a:pt x="247" y="84"/>
                </a:lnTo>
                <a:lnTo>
                  <a:pt x="248" y="74"/>
                </a:lnTo>
                <a:lnTo>
                  <a:pt x="247" y="63"/>
                </a:lnTo>
                <a:lnTo>
                  <a:pt x="246" y="54"/>
                </a:lnTo>
                <a:lnTo>
                  <a:pt x="243" y="48"/>
                </a:lnTo>
                <a:lnTo>
                  <a:pt x="240" y="40"/>
                </a:lnTo>
                <a:lnTo>
                  <a:pt x="234" y="32"/>
                </a:lnTo>
                <a:lnTo>
                  <a:pt x="220" y="20"/>
                </a:lnTo>
                <a:lnTo>
                  <a:pt x="205" y="13"/>
                </a:lnTo>
                <a:lnTo>
                  <a:pt x="187" y="9"/>
                </a:lnTo>
                <a:close/>
                <a:moveTo>
                  <a:pt x="187" y="0"/>
                </a:moveTo>
                <a:lnTo>
                  <a:pt x="206" y="4"/>
                </a:lnTo>
                <a:lnTo>
                  <a:pt x="210" y="5"/>
                </a:lnTo>
                <a:lnTo>
                  <a:pt x="227" y="13"/>
                </a:lnTo>
                <a:lnTo>
                  <a:pt x="241" y="27"/>
                </a:lnTo>
                <a:lnTo>
                  <a:pt x="247" y="34"/>
                </a:lnTo>
                <a:lnTo>
                  <a:pt x="250" y="42"/>
                </a:lnTo>
                <a:lnTo>
                  <a:pt x="251" y="45"/>
                </a:lnTo>
                <a:lnTo>
                  <a:pt x="255" y="54"/>
                </a:lnTo>
                <a:lnTo>
                  <a:pt x="256" y="63"/>
                </a:lnTo>
                <a:lnTo>
                  <a:pt x="257" y="74"/>
                </a:lnTo>
                <a:lnTo>
                  <a:pt x="256" y="84"/>
                </a:lnTo>
                <a:lnTo>
                  <a:pt x="251" y="106"/>
                </a:lnTo>
                <a:lnTo>
                  <a:pt x="242" y="128"/>
                </a:lnTo>
                <a:lnTo>
                  <a:pt x="241" y="131"/>
                </a:lnTo>
                <a:lnTo>
                  <a:pt x="227" y="153"/>
                </a:lnTo>
                <a:lnTo>
                  <a:pt x="210" y="174"/>
                </a:lnTo>
                <a:lnTo>
                  <a:pt x="189" y="193"/>
                </a:lnTo>
                <a:lnTo>
                  <a:pt x="166" y="210"/>
                </a:lnTo>
                <a:lnTo>
                  <a:pt x="142" y="223"/>
                </a:lnTo>
                <a:lnTo>
                  <a:pt x="139" y="224"/>
                </a:lnTo>
                <a:lnTo>
                  <a:pt x="115" y="233"/>
                </a:lnTo>
                <a:lnTo>
                  <a:pt x="92" y="238"/>
                </a:lnTo>
                <a:lnTo>
                  <a:pt x="70" y="239"/>
                </a:lnTo>
                <a:lnTo>
                  <a:pt x="49" y="236"/>
                </a:lnTo>
                <a:lnTo>
                  <a:pt x="46" y="235"/>
                </a:lnTo>
                <a:lnTo>
                  <a:pt x="28" y="226"/>
                </a:lnTo>
                <a:lnTo>
                  <a:pt x="15" y="214"/>
                </a:lnTo>
                <a:lnTo>
                  <a:pt x="9" y="206"/>
                </a:lnTo>
                <a:lnTo>
                  <a:pt x="5" y="198"/>
                </a:lnTo>
                <a:lnTo>
                  <a:pt x="4" y="194"/>
                </a:lnTo>
                <a:lnTo>
                  <a:pt x="1" y="185"/>
                </a:lnTo>
                <a:lnTo>
                  <a:pt x="0" y="176"/>
                </a:lnTo>
                <a:lnTo>
                  <a:pt x="0" y="155"/>
                </a:lnTo>
                <a:lnTo>
                  <a:pt x="5" y="135"/>
                </a:lnTo>
                <a:lnTo>
                  <a:pt x="15" y="113"/>
                </a:lnTo>
                <a:lnTo>
                  <a:pt x="16" y="109"/>
                </a:lnTo>
                <a:lnTo>
                  <a:pt x="28" y="88"/>
                </a:lnTo>
                <a:lnTo>
                  <a:pt x="46" y="66"/>
                </a:lnTo>
                <a:lnTo>
                  <a:pt x="68" y="46"/>
                </a:lnTo>
                <a:lnTo>
                  <a:pt x="89" y="29"/>
                </a:lnTo>
                <a:lnTo>
                  <a:pt x="113" y="16"/>
                </a:lnTo>
                <a:lnTo>
                  <a:pt x="117" y="15"/>
                </a:lnTo>
                <a:lnTo>
                  <a:pt x="141" y="6"/>
                </a:lnTo>
                <a:lnTo>
                  <a:pt x="164" y="1"/>
                </a:lnTo>
                <a:lnTo>
                  <a:pt x="187" y="0"/>
                </a:lnTo>
                <a:close/>
              </a:path>
            </a:pathLst>
          </a:custGeom>
          <a:solidFill>
            <a:srgbClr val="192C37"/>
          </a:solidFill>
          <a:ln w="0" cap="flat" cmpd="sng">
            <a:solidFill>
              <a:srgbClr val="192C37"/>
            </a:solidFill>
            <a:prstDash val="solid"/>
            <a:bevel/>
            <a:headEnd type="none" w="med" len="med"/>
            <a:tailEnd type="none" w="med" len="med"/>
          </a:ln>
        </p:spPr>
        <p:txBody>
          <a:bodyPr/>
          <a:lstStyle/>
          <a:p>
            <a:endParaRPr lang="zh-CN" altLang="en-US"/>
          </a:p>
        </p:txBody>
      </p:sp>
      <p:sp>
        <p:nvSpPr>
          <p:cNvPr id="14362" name="Freeform 49"/>
          <p:cNvSpPr/>
          <p:nvPr/>
        </p:nvSpPr>
        <p:spPr>
          <a:xfrm>
            <a:off x="10835005" y="5805805"/>
            <a:ext cx="1389380" cy="1069975"/>
          </a:xfrm>
          <a:custGeom>
            <a:avLst/>
            <a:gdLst/>
            <a:ahLst/>
            <a:cxnLst>
              <a:cxn ang="0">
                <a:pos x="0" y="0"/>
              </a:cxn>
              <a:cxn ang="0">
                <a:pos x="2147483647" y="2147483647"/>
              </a:cxn>
              <a:cxn ang="0">
                <a:pos x="2147483647" y="2147483647"/>
              </a:cxn>
              <a:cxn ang="0">
                <a:pos x="2147483647" y="2147483647"/>
              </a:cxn>
              <a:cxn ang="0">
                <a:pos x="0" y="0"/>
              </a:cxn>
            </a:cxnLst>
            <a:rect l="0" t="0" r="0" b="0"/>
            <a:pathLst>
              <a:path w="196" h="151">
                <a:moveTo>
                  <a:pt x="0" y="0"/>
                </a:moveTo>
                <a:lnTo>
                  <a:pt x="192" y="120"/>
                </a:lnTo>
                <a:lnTo>
                  <a:pt x="196" y="151"/>
                </a:lnTo>
                <a:lnTo>
                  <a:pt x="57" y="151"/>
                </a:lnTo>
                <a:lnTo>
                  <a:pt x="0" y="0"/>
                </a:lnTo>
                <a:close/>
              </a:path>
            </a:pathLst>
          </a:custGeom>
          <a:solidFill>
            <a:schemeClr val="accent1">
              <a:lumMod val="20000"/>
              <a:lumOff val="80000"/>
            </a:schemeClr>
          </a:solidFill>
          <a:ln w="0">
            <a:noFill/>
          </a:ln>
        </p:spPr>
        <p:txBody>
          <a:bodyPr/>
          <a:lstStyle/>
          <a:p>
            <a:endParaRPr lang="zh-CN" altLang="en-US"/>
          </a:p>
        </p:txBody>
      </p:sp>
      <p:sp>
        <p:nvSpPr>
          <p:cNvPr id="14363" name="Freeform 50"/>
          <p:cNvSpPr/>
          <p:nvPr/>
        </p:nvSpPr>
        <p:spPr>
          <a:xfrm>
            <a:off x="10835005" y="5458460"/>
            <a:ext cx="1374775" cy="439420"/>
          </a:xfrm>
          <a:custGeom>
            <a:avLst/>
            <a:gdLst/>
            <a:ahLst/>
            <a:cxnLst>
              <a:cxn ang="0">
                <a:pos x="2147483647" y="0"/>
              </a:cxn>
              <a:cxn ang="0">
                <a:pos x="2147483647" y="2147483647"/>
              </a:cxn>
              <a:cxn ang="0">
                <a:pos x="0" y="2147483647"/>
              </a:cxn>
              <a:cxn ang="0">
                <a:pos x="2147483647" y="0"/>
              </a:cxn>
            </a:cxnLst>
            <a:rect l="0" t="0" r="0" b="0"/>
            <a:pathLst>
              <a:path w="194" h="62">
                <a:moveTo>
                  <a:pt x="194" y="0"/>
                </a:moveTo>
                <a:lnTo>
                  <a:pt x="194" y="62"/>
                </a:lnTo>
                <a:lnTo>
                  <a:pt x="0" y="44"/>
                </a:lnTo>
                <a:lnTo>
                  <a:pt x="194" y="0"/>
                </a:lnTo>
                <a:close/>
              </a:path>
            </a:pathLst>
          </a:custGeom>
          <a:solidFill>
            <a:schemeClr val="accent1">
              <a:lumMod val="20000"/>
              <a:lumOff val="80000"/>
            </a:schemeClr>
          </a:solidFill>
          <a:ln w="0">
            <a:noFill/>
          </a:ln>
        </p:spPr>
        <p:txBody>
          <a:bodyPr/>
          <a:lstStyle/>
          <a:p>
            <a:endParaRPr lang="zh-CN" altLang="en-US"/>
          </a:p>
        </p:txBody>
      </p:sp>
      <p:sp>
        <p:nvSpPr>
          <p:cNvPr id="14364" name="Freeform 51"/>
          <p:cNvSpPr/>
          <p:nvPr/>
        </p:nvSpPr>
        <p:spPr>
          <a:xfrm>
            <a:off x="10835005" y="4324985"/>
            <a:ext cx="1360805" cy="1444625"/>
          </a:xfrm>
          <a:custGeom>
            <a:avLst/>
            <a:gdLst/>
            <a:ahLst/>
            <a:cxnLst>
              <a:cxn ang="0">
                <a:pos x="2147483647" y="0"/>
              </a:cxn>
              <a:cxn ang="0">
                <a:pos x="2147483647" y="2147483647"/>
              </a:cxn>
              <a:cxn ang="0">
                <a:pos x="0" y="2147483647"/>
              </a:cxn>
              <a:cxn ang="0">
                <a:pos x="2147483647" y="0"/>
              </a:cxn>
            </a:cxnLst>
            <a:rect l="0" t="0" r="0" b="0"/>
            <a:pathLst>
              <a:path w="192" h="204">
                <a:moveTo>
                  <a:pt x="192" y="0"/>
                </a:moveTo>
                <a:lnTo>
                  <a:pt x="192" y="40"/>
                </a:lnTo>
                <a:lnTo>
                  <a:pt x="0" y="204"/>
                </a:lnTo>
                <a:lnTo>
                  <a:pt x="192" y="0"/>
                </a:lnTo>
                <a:close/>
              </a:path>
            </a:pathLst>
          </a:custGeom>
          <a:solidFill>
            <a:schemeClr val="accent1">
              <a:lumMod val="20000"/>
              <a:lumOff val="80000"/>
            </a:schemeClr>
          </a:solidFill>
          <a:ln w="0">
            <a:noFill/>
          </a:ln>
        </p:spPr>
        <p:txBody>
          <a:bodyPr/>
          <a:lstStyle/>
          <a:p>
            <a:endParaRPr lang="zh-CN" altLang="en-US"/>
          </a:p>
        </p:txBody>
      </p:sp>
      <p:sp>
        <p:nvSpPr>
          <p:cNvPr id="14365" name="Freeform 52"/>
          <p:cNvSpPr/>
          <p:nvPr/>
        </p:nvSpPr>
        <p:spPr>
          <a:xfrm>
            <a:off x="10849610" y="4437380"/>
            <a:ext cx="963295" cy="1346200"/>
          </a:xfrm>
          <a:custGeom>
            <a:avLst/>
            <a:gdLst/>
            <a:ahLst/>
            <a:cxnLst>
              <a:cxn ang="0">
                <a:pos x="2147483647" y="0"/>
              </a:cxn>
              <a:cxn ang="0">
                <a:pos x="2147483647" y="2147483647"/>
              </a:cxn>
              <a:cxn ang="0">
                <a:pos x="2147483647" y="2147483647"/>
              </a:cxn>
              <a:cxn ang="0">
                <a:pos x="0" y="2147483647"/>
              </a:cxn>
              <a:cxn ang="0">
                <a:pos x="2147483647" y="0"/>
              </a:cxn>
            </a:cxnLst>
            <a:rect l="0" t="0" r="0" b="0"/>
            <a:pathLst>
              <a:path w="136" h="190">
                <a:moveTo>
                  <a:pt x="129" y="0"/>
                </a:moveTo>
                <a:lnTo>
                  <a:pt x="136" y="5"/>
                </a:lnTo>
                <a:lnTo>
                  <a:pt x="7" y="190"/>
                </a:lnTo>
                <a:lnTo>
                  <a:pt x="0" y="185"/>
                </a:lnTo>
                <a:lnTo>
                  <a:pt x="129" y="0"/>
                </a:lnTo>
                <a:close/>
              </a:path>
            </a:pathLst>
          </a:custGeom>
          <a:solidFill>
            <a:srgbClr val="192C37"/>
          </a:solidFill>
          <a:ln w="0" cap="flat" cmpd="sng">
            <a:solidFill>
              <a:srgbClr val="192C37"/>
            </a:solidFill>
            <a:prstDash val="solid"/>
            <a:bevel/>
            <a:headEnd type="none" w="med" len="med"/>
            <a:tailEnd type="none" w="med" len="med"/>
          </a:ln>
        </p:spPr>
        <p:txBody>
          <a:bodyPr/>
          <a:lstStyle/>
          <a:p>
            <a:endParaRPr lang="zh-CN" altLang="en-US"/>
          </a:p>
        </p:txBody>
      </p:sp>
      <p:sp>
        <p:nvSpPr>
          <p:cNvPr id="14366" name="Freeform 53"/>
          <p:cNvSpPr/>
          <p:nvPr/>
        </p:nvSpPr>
        <p:spPr>
          <a:xfrm>
            <a:off x="10898505" y="4537710"/>
            <a:ext cx="517525" cy="1245870"/>
          </a:xfrm>
          <a:custGeom>
            <a:avLst/>
            <a:gdLst/>
            <a:ahLst/>
            <a:cxnLst>
              <a:cxn ang="0">
                <a:pos x="2147483647" y="0"/>
              </a:cxn>
              <a:cxn ang="0">
                <a:pos x="0" y="2147483647"/>
              </a:cxn>
              <a:cxn ang="0">
                <a:pos x="2147483647" y="2147483647"/>
              </a:cxn>
              <a:cxn ang="0">
                <a:pos x="2147483647" y="0"/>
              </a:cxn>
            </a:cxnLst>
            <a:rect l="0" t="0" r="0" b="0"/>
            <a:pathLst>
              <a:path w="73" h="176">
                <a:moveTo>
                  <a:pt x="73" y="0"/>
                </a:moveTo>
                <a:lnTo>
                  <a:pt x="0" y="176"/>
                </a:lnTo>
                <a:lnTo>
                  <a:pt x="9" y="30"/>
                </a:lnTo>
                <a:lnTo>
                  <a:pt x="73" y="0"/>
                </a:lnTo>
                <a:close/>
              </a:path>
            </a:pathLst>
          </a:custGeom>
          <a:solidFill>
            <a:schemeClr val="accent1">
              <a:lumMod val="20000"/>
              <a:lumOff val="80000"/>
            </a:schemeClr>
          </a:solidFill>
          <a:ln w="0">
            <a:noFill/>
          </a:ln>
        </p:spPr>
        <p:txBody>
          <a:bodyPr/>
          <a:lstStyle/>
          <a:p>
            <a:endParaRPr lang="zh-CN" altLang="en-US"/>
          </a:p>
        </p:txBody>
      </p:sp>
      <p:sp>
        <p:nvSpPr>
          <p:cNvPr id="14367" name="Freeform 54"/>
          <p:cNvSpPr/>
          <p:nvPr/>
        </p:nvSpPr>
        <p:spPr>
          <a:xfrm>
            <a:off x="9396730" y="5840730"/>
            <a:ext cx="1338580" cy="990600"/>
          </a:xfrm>
          <a:custGeom>
            <a:avLst/>
            <a:gdLst/>
            <a:ahLst/>
            <a:cxnLst>
              <a:cxn ang="0">
                <a:pos x="2147483647" y="0"/>
              </a:cxn>
              <a:cxn ang="0">
                <a:pos x="0" y="2147483647"/>
              </a:cxn>
              <a:cxn ang="0">
                <a:pos x="0" y="2147483647"/>
              </a:cxn>
              <a:cxn ang="0">
                <a:pos x="2147483647" y="0"/>
              </a:cxn>
            </a:cxnLst>
            <a:rect l="0" t="0" r="0" b="0"/>
            <a:pathLst>
              <a:path w="189" h="140">
                <a:moveTo>
                  <a:pt x="189" y="0"/>
                </a:moveTo>
                <a:lnTo>
                  <a:pt x="0" y="140"/>
                </a:lnTo>
                <a:lnTo>
                  <a:pt x="0" y="93"/>
                </a:lnTo>
                <a:lnTo>
                  <a:pt x="189" y="0"/>
                </a:lnTo>
                <a:close/>
              </a:path>
            </a:pathLst>
          </a:custGeom>
          <a:solidFill>
            <a:schemeClr val="accent1">
              <a:lumMod val="20000"/>
              <a:lumOff val="80000"/>
            </a:schemeClr>
          </a:solidFill>
          <a:ln w="0">
            <a:noFill/>
          </a:ln>
        </p:spPr>
        <p:txBody>
          <a:bodyPr/>
          <a:lstStyle/>
          <a:p>
            <a:endParaRPr lang="zh-CN" altLang="en-US"/>
          </a:p>
        </p:txBody>
      </p:sp>
      <p:sp>
        <p:nvSpPr>
          <p:cNvPr id="14368" name="Freeform 55"/>
          <p:cNvSpPr/>
          <p:nvPr/>
        </p:nvSpPr>
        <p:spPr>
          <a:xfrm>
            <a:off x="10395585" y="5840730"/>
            <a:ext cx="454025" cy="1033780"/>
          </a:xfrm>
          <a:custGeom>
            <a:avLst/>
            <a:gdLst/>
            <a:ahLst/>
            <a:cxnLst>
              <a:cxn ang="0">
                <a:pos x="2147483647" y="0"/>
              </a:cxn>
              <a:cxn ang="0">
                <a:pos x="2147483647" y="2147483647"/>
              </a:cxn>
              <a:cxn ang="0">
                <a:pos x="0" y="2147483647"/>
              </a:cxn>
              <a:cxn ang="0">
                <a:pos x="2147483647" y="0"/>
              </a:cxn>
            </a:cxnLst>
            <a:rect l="0" t="0" r="0" b="0"/>
            <a:pathLst>
              <a:path w="64" h="146">
                <a:moveTo>
                  <a:pt x="64" y="0"/>
                </a:moveTo>
                <a:lnTo>
                  <a:pt x="48" y="146"/>
                </a:lnTo>
                <a:lnTo>
                  <a:pt x="0" y="146"/>
                </a:lnTo>
                <a:lnTo>
                  <a:pt x="64" y="0"/>
                </a:lnTo>
                <a:close/>
              </a:path>
            </a:pathLst>
          </a:custGeom>
          <a:solidFill>
            <a:schemeClr val="accent1">
              <a:lumMod val="20000"/>
              <a:lumOff val="80000"/>
            </a:schemeClr>
          </a:solidFill>
          <a:ln w="0">
            <a:noFill/>
          </a:ln>
        </p:spPr>
        <p:txBody>
          <a:bodyPr/>
          <a:lstStyle/>
          <a:p>
            <a:endParaRPr lang="zh-CN" altLang="en-US"/>
          </a:p>
        </p:txBody>
      </p:sp>
      <p:sp>
        <p:nvSpPr>
          <p:cNvPr id="14369" name="Freeform 56"/>
          <p:cNvSpPr/>
          <p:nvPr/>
        </p:nvSpPr>
        <p:spPr>
          <a:xfrm>
            <a:off x="9744710" y="5897880"/>
            <a:ext cx="991870" cy="977900"/>
          </a:xfrm>
          <a:custGeom>
            <a:avLst/>
            <a:gdLst/>
            <a:ahLst/>
            <a:cxnLst>
              <a:cxn ang="0">
                <a:pos x="2147483647" y="0"/>
              </a:cxn>
              <a:cxn ang="0">
                <a:pos x="2147483647" y="2147483647"/>
              </a:cxn>
              <a:cxn ang="0">
                <a:pos x="0" y="2147483647"/>
              </a:cxn>
              <a:cxn ang="0">
                <a:pos x="2147483647" y="0"/>
              </a:cxn>
            </a:cxnLst>
            <a:rect l="0" t="0" r="0" b="0"/>
            <a:pathLst>
              <a:path w="140" h="138">
                <a:moveTo>
                  <a:pt x="140" y="0"/>
                </a:moveTo>
                <a:lnTo>
                  <a:pt x="52" y="138"/>
                </a:lnTo>
                <a:lnTo>
                  <a:pt x="0" y="138"/>
                </a:lnTo>
                <a:lnTo>
                  <a:pt x="140" y="0"/>
                </a:lnTo>
                <a:close/>
              </a:path>
            </a:pathLst>
          </a:custGeom>
          <a:solidFill>
            <a:schemeClr val="accent1">
              <a:lumMod val="20000"/>
              <a:lumOff val="80000"/>
            </a:schemeClr>
          </a:solidFill>
          <a:ln w="0">
            <a:noFill/>
          </a:ln>
        </p:spPr>
        <p:txBody>
          <a:bodyPr/>
          <a:lstStyle/>
          <a:p>
            <a:endParaRPr lang="zh-CN" altLang="en-US"/>
          </a:p>
        </p:txBody>
      </p:sp>
      <p:sp>
        <p:nvSpPr>
          <p:cNvPr id="14370" name="Freeform 57"/>
          <p:cNvSpPr/>
          <p:nvPr/>
        </p:nvSpPr>
        <p:spPr>
          <a:xfrm>
            <a:off x="9644380" y="5706110"/>
            <a:ext cx="1155700" cy="318770"/>
          </a:xfrm>
          <a:custGeom>
            <a:avLst/>
            <a:gdLst/>
            <a:ahLst/>
            <a:cxnLst>
              <a:cxn ang="0">
                <a:pos x="2147483647" y="0"/>
              </a:cxn>
              <a:cxn ang="0">
                <a:pos x="2147483647" y="2147483647"/>
              </a:cxn>
              <a:cxn ang="0">
                <a:pos x="0" y="2147483647"/>
              </a:cxn>
              <a:cxn ang="0">
                <a:pos x="2147483647" y="0"/>
              </a:cxn>
            </a:cxnLst>
            <a:rect l="0" t="0" r="0" b="0"/>
            <a:pathLst>
              <a:path w="163" h="45">
                <a:moveTo>
                  <a:pt x="31" y="0"/>
                </a:moveTo>
                <a:lnTo>
                  <a:pt x="163" y="8"/>
                </a:lnTo>
                <a:lnTo>
                  <a:pt x="0" y="45"/>
                </a:lnTo>
                <a:lnTo>
                  <a:pt x="31" y="0"/>
                </a:lnTo>
                <a:close/>
              </a:path>
            </a:pathLst>
          </a:custGeom>
          <a:solidFill>
            <a:schemeClr val="accent1">
              <a:lumMod val="20000"/>
              <a:lumOff val="80000"/>
            </a:schemeClr>
          </a:solidFill>
          <a:ln w="0">
            <a:noFill/>
          </a:ln>
        </p:spPr>
        <p:txBody>
          <a:bodyPr/>
          <a:lstStyle/>
          <a:p>
            <a:endParaRPr lang="zh-CN" altLang="en-US"/>
          </a:p>
        </p:txBody>
      </p:sp>
      <p:sp>
        <p:nvSpPr>
          <p:cNvPr id="14371" name="Freeform 58"/>
          <p:cNvSpPr/>
          <p:nvPr/>
        </p:nvSpPr>
        <p:spPr>
          <a:xfrm>
            <a:off x="10240010" y="5024755"/>
            <a:ext cx="658495" cy="758825"/>
          </a:xfrm>
          <a:custGeom>
            <a:avLst/>
            <a:gdLst/>
            <a:ahLst/>
            <a:cxnLst>
              <a:cxn ang="0">
                <a:pos x="2147483647" y="0"/>
              </a:cxn>
              <a:cxn ang="0">
                <a:pos x="2147483647" y="2147483647"/>
              </a:cxn>
              <a:cxn ang="0">
                <a:pos x="0" y="2147483647"/>
              </a:cxn>
              <a:cxn ang="0">
                <a:pos x="2147483647" y="0"/>
              </a:cxn>
            </a:cxnLst>
            <a:rect l="0" t="0" r="0" b="0"/>
            <a:pathLst>
              <a:path w="93" h="107">
                <a:moveTo>
                  <a:pt x="54" y="0"/>
                </a:moveTo>
                <a:lnTo>
                  <a:pt x="93" y="107"/>
                </a:lnTo>
                <a:lnTo>
                  <a:pt x="0" y="45"/>
                </a:lnTo>
                <a:lnTo>
                  <a:pt x="54" y="0"/>
                </a:lnTo>
                <a:close/>
              </a:path>
            </a:pathLst>
          </a:custGeom>
          <a:solidFill>
            <a:schemeClr val="accent1">
              <a:lumMod val="20000"/>
              <a:lumOff val="80000"/>
            </a:schemeClr>
          </a:solidFill>
          <a:ln w="0">
            <a:noFill/>
          </a:ln>
        </p:spPr>
        <p:txBody>
          <a:bodyPr/>
          <a:lstStyle/>
          <a:p>
            <a:endParaRPr lang="zh-CN" altLang="en-US"/>
          </a:p>
        </p:txBody>
      </p:sp>
      <p:sp>
        <p:nvSpPr>
          <p:cNvPr id="14372" name="Freeform 59"/>
          <p:cNvSpPr/>
          <p:nvPr/>
        </p:nvSpPr>
        <p:spPr>
          <a:xfrm>
            <a:off x="10927080" y="4805680"/>
            <a:ext cx="1297305" cy="929005"/>
          </a:xfrm>
          <a:custGeom>
            <a:avLst/>
            <a:gdLst/>
            <a:ahLst/>
            <a:cxnLst>
              <a:cxn ang="0">
                <a:pos x="2147483647" y="0"/>
              </a:cxn>
              <a:cxn ang="0">
                <a:pos x="2147483647" y="2147483647"/>
              </a:cxn>
              <a:cxn ang="0">
                <a:pos x="0" y="2147483647"/>
              </a:cxn>
              <a:cxn ang="0">
                <a:pos x="2147483647" y="0"/>
              </a:cxn>
            </a:cxnLst>
            <a:rect l="0" t="0" r="0" b="0"/>
            <a:pathLst>
              <a:path w="183" h="131">
                <a:moveTo>
                  <a:pt x="183" y="0"/>
                </a:moveTo>
                <a:lnTo>
                  <a:pt x="183" y="47"/>
                </a:lnTo>
                <a:lnTo>
                  <a:pt x="0" y="131"/>
                </a:lnTo>
                <a:lnTo>
                  <a:pt x="183" y="0"/>
                </a:lnTo>
                <a:close/>
              </a:path>
            </a:pathLst>
          </a:custGeom>
          <a:solidFill>
            <a:schemeClr val="accent1">
              <a:lumMod val="20000"/>
              <a:lumOff val="80000"/>
            </a:schemeClr>
          </a:solidFill>
          <a:ln w="0">
            <a:noFill/>
          </a:ln>
        </p:spPr>
        <p:txBody>
          <a:bodyPr/>
          <a:lstStyle/>
          <a:p>
            <a:endParaRPr lang="zh-CN" altLang="en-US"/>
          </a:p>
        </p:txBody>
      </p:sp>
      <p:sp>
        <p:nvSpPr>
          <p:cNvPr id="14373" name="Freeform 60"/>
          <p:cNvSpPr/>
          <p:nvPr/>
        </p:nvSpPr>
        <p:spPr>
          <a:xfrm>
            <a:off x="10679430" y="5648960"/>
            <a:ext cx="317500" cy="304800"/>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0"/>
              </a:cxn>
            </a:cxnLst>
            <a:rect l="0" t="0" r="0" b="0"/>
            <a:pathLst>
              <a:path w="45" h="43">
                <a:moveTo>
                  <a:pt x="29" y="0"/>
                </a:moveTo>
                <a:lnTo>
                  <a:pt x="37" y="1"/>
                </a:lnTo>
                <a:lnTo>
                  <a:pt x="43" y="5"/>
                </a:lnTo>
                <a:lnTo>
                  <a:pt x="45" y="12"/>
                </a:lnTo>
                <a:lnTo>
                  <a:pt x="44" y="19"/>
                </a:lnTo>
                <a:lnTo>
                  <a:pt x="40" y="27"/>
                </a:lnTo>
                <a:lnTo>
                  <a:pt x="34" y="35"/>
                </a:lnTo>
                <a:lnTo>
                  <a:pt x="24" y="40"/>
                </a:lnTo>
                <a:lnTo>
                  <a:pt x="16" y="43"/>
                </a:lnTo>
                <a:lnTo>
                  <a:pt x="8" y="42"/>
                </a:lnTo>
                <a:lnTo>
                  <a:pt x="3" y="38"/>
                </a:lnTo>
                <a:lnTo>
                  <a:pt x="0" y="32"/>
                </a:lnTo>
                <a:lnTo>
                  <a:pt x="0" y="24"/>
                </a:lnTo>
                <a:lnTo>
                  <a:pt x="5" y="16"/>
                </a:lnTo>
                <a:lnTo>
                  <a:pt x="12" y="8"/>
                </a:lnTo>
                <a:lnTo>
                  <a:pt x="21" y="4"/>
                </a:lnTo>
                <a:lnTo>
                  <a:pt x="29" y="0"/>
                </a:lnTo>
                <a:close/>
              </a:path>
            </a:pathLst>
          </a:custGeom>
          <a:solidFill>
            <a:srgbClr val="192C37"/>
          </a:solidFill>
          <a:ln w="0" cap="flat" cmpd="sng">
            <a:solidFill>
              <a:srgbClr val="192C37"/>
            </a:solidFill>
            <a:prstDash val="solid"/>
            <a:bevel/>
            <a:headEnd type="none" w="med" len="med"/>
            <a:tailEnd type="none" w="med" len="med"/>
          </a:ln>
        </p:spPr>
        <p:txBody>
          <a:bodyPr/>
          <a:lstStyle/>
          <a:p>
            <a:endParaRPr lang="zh-CN" altLang="en-US"/>
          </a:p>
        </p:txBody>
      </p:sp>
      <p:sp>
        <p:nvSpPr>
          <p:cNvPr id="14374" name="Freeform 61"/>
          <p:cNvSpPr/>
          <p:nvPr/>
        </p:nvSpPr>
        <p:spPr>
          <a:xfrm>
            <a:off x="10736580" y="5706110"/>
            <a:ext cx="196850" cy="190500"/>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0"/>
              </a:cxn>
            </a:cxnLst>
            <a:rect l="0" t="0" r="0" b="0"/>
            <a:pathLst>
              <a:path w="28" h="27">
                <a:moveTo>
                  <a:pt x="22" y="0"/>
                </a:moveTo>
                <a:lnTo>
                  <a:pt x="27" y="4"/>
                </a:lnTo>
                <a:lnTo>
                  <a:pt x="28" y="8"/>
                </a:lnTo>
                <a:lnTo>
                  <a:pt x="27" y="15"/>
                </a:lnTo>
                <a:lnTo>
                  <a:pt x="21" y="22"/>
                </a:lnTo>
                <a:lnTo>
                  <a:pt x="13" y="26"/>
                </a:lnTo>
                <a:lnTo>
                  <a:pt x="6" y="27"/>
                </a:lnTo>
                <a:lnTo>
                  <a:pt x="1" y="24"/>
                </a:lnTo>
                <a:lnTo>
                  <a:pt x="0" y="19"/>
                </a:lnTo>
                <a:lnTo>
                  <a:pt x="1" y="12"/>
                </a:lnTo>
                <a:lnTo>
                  <a:pt x="7" y="6"/>
                </a:lnTo>
                <a:lnTo>
                  <a:pt x="14" y="1"/>
                </a:lnTo>
                <a:lnTo>
                  <a:pt x="22" y="0"/>
                </a:lnTo>
                <a:close/>
              </a:path>
            </a:pathLst>
          </a:custGeom>
          <a:solidFill>
            <a:srgbClr val="192C37"/>
          </a:solidFill>
          <a:ln w="0" cap="flat" cmpd="sng">
            <a:solidFill>
              <a:srgbClr val="192C37"/>
            </a:solidFill>
            <a:prstDash val="solid"/>
            <a:bevel/>
            <a:headEnd type="none" w="med" len="med"/>
            <a:tailEnd type="none" w="med" len="med"/>
          </a:ln>
        </p:spPr>
        <p:txBody>
          <a:bodyPr/>
          <a:lstStyle/>
          <a:p>
            <a:endParaRPr lang="zh-CN" altLang="en-US"/>
          </a:p>
        </p:txBody>
      </p:sp>
      <p:sp>
        <p:nvSpPr>
          <p:cNvPr id="14375" name="Freeform 62"/>
          <p:cNvSpPr/>
          <p:nvPr/>
        </p:nvSpPr>
        <p:spPr>
          <a:xfrm>
            <a:off x="9304655" y="4261485"/>
            <a:ext cx="2799080" cy="2528570"/>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rect l="0" t="0" r="0" b="0"/>
            <a:pathLst>
              <a:path w="395" h="357">
                <a:moveTo>
                  <a:pt x="393" y="0"/>
                </a:moveTo>
                <a:lnTo>
                  <a:pt x="395" y="8"/>
                </a:lnTo>
                <a:lnTo>
                  <a:pt x="364" y="16"/>
                </a:lnTo>
                <a:lnTo>
                  <a:pt x="335" y="25"/>
                </a:lnTo>
                <a:lnTo>
                  <a:pt x="313" y="34"/>
                </a:lnTo>
                <a:lnTo>
                  <a:pt x="286" y="46"/>
                </a:lnTo>
                <a:lnTo>
                  <a:pt x="262" y="57"/>
                </a:lnTo>
                <a:lnTo>
                  <a:pt x="218" y="83"/>
                </a:lnTo>
                <a:lnTo>
                  <a:pt x="198" y="96"/>
                </a:lnTo>
                <a:lnTo>
                  <a:pt x="179" y="110"/>
                </a:lnTo>
                <a:lnTo>
                  <a:pt x="162" y="125"/>
                </a:lnTo>
                <a:lnTo>
                  <a:pt x="145" y="139"/>
                </a:lnTo>
                <a:lnTo>
                  <a:pt x="130" y="154"/>
                </a:lnTo>
                <a:lnTo>
                  <a:pt x="102" y="184"/>
                </a:lnTo>
                <a:lnTo>
                  <a:pt x="79" y="213"/>
                </a:lnTo>
                <a:lnTo>
                  <a:pt x="61" y="242"/>
                </a:lnTo>
                <a:lnTo>
                  <a:pt x="45" y="270"/>
                </a:lnTo>
                <a:lnTo>
                  <a:pt x="32" y="294"/>
                </a:lnTo>
                <a:lnTo>
                  <a:pt x="23" y="316"/>
                </a:lnTo>
                <a:lnTo>
                  <a:pt x="17" y="331"/>
                </a:lnTo>
                <a:lnTo>
                  <a:pt x="13" y="344"/>
                </a:lnTo>
                <a:lnTo>
                  <a:pt x="12" y="349"/>
                </a:lnTo>
                <a:lnTo>
                  <a:pt x="10" y="352"/>
                </a:lnTo>
                <a:lnTo>
                  <a:pt x="9" y="355"/>
                </a:lnTo>
                <a:lnTo>
                  <a:pt x="9" y="357"/>
                </a:lnTo>
                <a:lnTo>
                  <a:pt x="1" y="355"/>
                </a:lnTo>
                <a:lnTo>
                  <a:pt x="0" y="355"/>
                </a:lnTo>
                <a:lnTo>
                  <a:pt x="1" y="352"/>
                </a:lnTo>
                <a:lnTo>
                  <a:pt x="2" y="349"/>
                </a:lnTo>
                <a:lnTo>
                  <a:pt x="4" y="344"/>
                </a:lnTo>
                <a:lnTo>
                  <a:pt x="8" y="331"/>
                </a:lnTo>
                <a:lnTo>
                  <a:pt x="15" y="312"/>
                </a:lnTo>
                <a:lnTo>
                  <a:pt x="16" y="309"/>
                </a:lnTo>
                <a:lnTo>
                  <a:pt x="25" y="287"/>
                </a:lnTo>
                <a:lnTo>
                  <a:pt x="38" y="263"/>
                </a:lnTo>
                <a:lnTo>
                  <a:pt x="54" y="235"/>
                </a:lnTo>
                <a:lnTo>
                  <a:pt x="72" y="207"/>
                </a:lnTo>
                <a:lnTo>
                  <a:pt x="95" y="177"/>
                </a:lnTo>
                <a:lnTo>
                  <a:pt x="123" y="147"/>
                </a:lnTo>
                <a:lnTo>
                  <a:pt x="138" y="132"/>
                </a:lnTo>
                <a:lnTo>
                  <a:pt x="155" y="118"/>
                </a:lnTo>
                <a:lnTo>
                  <a:pt x="172" y="103"/>
                </a:lnTo>
                <a:lnTo>
                  <a:pt x="191" y="89"/>
                </a:lnTo>
                <a:lnTo>
                  <a:pt x="211" y="76"/>
                </a:lnTo>
                <a:lnTo>
                  <a:pt x="255" y="50"/>
                </a:lnTo>
                <a:lnTo>
                  <a:pt x="279" y="39"/>
                </a:lnTo>
                <a:lnTo>
                  <a:pt x="306" y="27"/>
                </a:lnTo>
                <a:lnTo>
                  <a:pt x="309" y="26"/>
                </a:lnTo>
                <a:lnTo>
                  <a:pt x="335" y="16"/>
                </a:lnTo>
                <a:lnTo>
                  <a:pt x="364" y="7"/>
                </a:lnTo>
                <a:lnTo>
                  <a:pt x="393" y="0"/>
                </a:lnTo>
                <a:close/>
              </a:path>
            </a:pathLst>
          </a:custGeom>
          <a:solidFill>
            <a:srgbClr val="192C37"/>
          </a:solidFill>
          <a:ln w="0" cap="flat" cmpd="sng">
            <a:solidFill>
              <a:srgbClr val="192C37"/>
            </a:solidFill>
            <a:prstDash val="solid"/>
            <a:bevel/>
            <a:headEnd type="none" w="med" len="med"/>
            <a:tailEnd type="none" w="med" len="med"/>
          </a:ln>
        </p:spPr>
        <p:txBody>
          <a:bodyPr/>
          <a:lstStyle/>
          <a:p>
            <a:endParaRPr lang="zh-CN" altLang="en-US"/>
          </a:p>
        </p:txBody>
      </p:sp>
      <p:sp>
        <p:nvSpPr>
          <p:cNvPr id="14376" name="Freeform 63"/>
          <p:cNvSpPr/>
          <p:nvPr/>
        </p:nvSpPr>
        <p:spPr>
          <a:xfrm>
            <a:off x="8589010" y="3602355"/>
            <a:ext cx="1261745" cy="1231900"/>
          </a:xfrm>
          <a:custGeom>
            <a:avLst/>
            <a:gdLst/>
            <a:ahLst/>
            <a:cxnLst>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Lst>
            <a:rect l="0" t="0" r="0" b="0"/>
            <a:pathLst>
              <a:path w="178" h="174">
                <a:moveTo>
                  <a:pt x="0" y="0"/>
                </a:moveTo>
                <a:lnTo>
                  <a:pt x="2" y="2"/>
                </a:lnTo>
                <a:lnTo>
                  <a:pt x="8" y="7"/>
                </a:lnTo>
                <a:lnTo>
                  <a:pt x="18" y="15"/>
                </a:lnTo>
                <a:lnTo>
                  <a:pt x="30" y="25"/>
                </a:lnTo>
                <a:lnTo>
                  <a:pt x="44" y="38"/>
                </a:lnTo>
                <a:lnTo>
                  <a:pt x="60" y="52"/>
                </a:lnTo>
                <a:lnTo>
                  <a:pt x="76" y="65"/>
                </a:lnTo>
                <a:lnTo>
                  <a:pt x="92" y="80"/>
                </a:lnTo>
                <a:lnTo>
                  <a:pt x="108" y="94"/>
                </a:lnTo>
                <a:lnTo>
                  <a:pt x="123" y="107"/>
                </a:lnTo>
                <a:lnTo>
                  <a:pt x="137" y="119"/>
                </a:lnTo>
                <a:lnTo>
                  <a:pt x="147" y="128"/>
                </a:lnTo>
                <a:lnTo>
                  <a:pt x="155" y="137"/>
                </a:lnTo>
                <a:lnTo>
                  <a:pt x="165" y="149"/>
                </a:lnTo>
                <a:lnTo>
                  <a:pt x="172" y="158"/>
                </a:lnTo>
                <a:lnTo>
                  <a:pt x="176" y="165"/>
                </a:lnTo>
                <a:lnTo>
                  <a:pt x="178" y="171"/>
                </a:lnTo>
                <a:lnTo>
                  <a:pt x="178" y="173"/>
                </a:lnTo>
                <a:lnTo>
                  <a:pt x="178" y="174"/>
                </a:lnTo>
                <a:lnTo>
                  <a:pt x="169" y="173"/>
                </a:lnTo>
                <a:lnTo>
                  <a:pt x="159" y="169"/>
                </a:lnTo>
                <a:lnTo>
                  <a:pt x="148" y="162"/>
                </a:lnTo>
                <a:lnTo>
                  <a:pt x="139" y="153"/>
                </a:lnTo>
                <a:lnTo>
                  <a:pt x="131" y="146"/>
                </a:lnTo>
                <a:lnTo>
                  <a:pt x="125" y="140"/>
                </a:lnTo>
                <a:lnTo>
                  <a:pt x="123" y="138"/>
                </a:lnTo>
                <a:lnTo>
                  <a:pt x="0" y="0"/>
                </a:lnTo>
                <a:close/>
              </a:path>
            </a:pathLst>
          </a:custGeom>
          <a:solidFill>
            <a:srgbClr val="002060"/>
          </a:solidFill>
          <a:ln w="0">
            <a:noFill/>
          </a:ln>
        </p:spPr>
        <p:txBody>
          <a:bodyPr/>
          <a:lstStyle/>
          <a:p>
            <a:endParaRPr lang="zh-CN" altLang="en-US"/>
          </a:p>
        </p:txBody>
      </p:sp>
      <p:sp>
        <p:nvSpPr>
          <p:cNvPr id="14377" name="Freeform 64"/>
          <p:cNvSpPr/>
          <p:nvPr/>
        </p:nvSpPr>
        <p:spPr>
          <a:xfrm>
            <a:off x="7888605" y="2915285"/>
            <a:ext cx="821055" cy="800100"/>
          </a:xfrm>
          <a:custGeom>
            <a:avLst/>
            <a:gdLst/>
            <a:ahLst/>
            <a:cxnLst>
              <a:cxn ang="0">
                <a:pos x="2147483647" y="0"/>
              </a:cxn>
              <a:cxn ang="0">
                <a:pos x="2147483647" y="2147483647"/>
              </a:cxn>
              <a:cxn ang="0">
                <a:pos x="0" y="2147483647"/>
              </a:cxn>
              <a:cxn ang="0">
                <a:pos x="2147483647" y="2147483647"/>
              </a:cxn>
              <a:cxn ang="0">
                <a:pos x="2147483647" y="0"/>
              </a:cxn>
            </a:cxnLst>
            <a:rect l="0" t="0" r="0" b="0"/>
            <a:pathLst>
              <a:path w="116" h="113">
                <a:moveTo>
                  <a:pt x="60" y="0"/>
                </a:moveTo>
                <a:lnTo>
                  <a:pt x="116" y="113"/>
                </a:lnTo>
                <a:lnTo>
                  <a:pt x="0" y="80"/>
                </a:lnTo>
                <a:lnTo>
                  <a:pt x="44" y="52"/>
                </a:lnTo>
                <a:lnTo>
                  <a:pt x="60" y="0"/>
                </a:lnTo>
                <a:close/>
              </a:path>
            </a:pathLst>
          </a:custGeom>
          <a:solidFill>
            <a:srgbClr val="002060"/>
          </a:solidFill>
          <a:ln w="0">
            <a:noFill/>
          </a:ln>
        </p:spPr>
        <p:txBody>
          <a:bodyPr/>
          <a:lstStyle/>
          <a:p>
            <a:endParaRPr lang="zh-CN" altLang="en-US"/>
          </a:p>
        </p:txBody>
      </p:sp>
      <p:sp>
        <p:nvSpPr>
          <p:cNvPr id="14378" name="Line 65"/>
          <p:cNvSpPr/>
          <p:nvPr/>
        </p:nvSpPr>
        <p:spPr>
          <a:xfrm>
            <a:off x="11068685" y="4601210"/>
            <a:ext cx="191770" cy="175895"/>
          </a:xfrm>
          <a:prstGeom prst="line">
            <a:avLst/>
          </a:prstGeom>
          <a:ln w="3" cap="flat" cmpd="sng">
            <a:solidFill>
              <a:srgbClr val="0070C0"/>
            </a:solidFill>
            <a:prstDash val="solid"/>
            <a:bevel/>
            <a:headEnd type="none" w="med" len="med"/>
            <a:tailEnd type="none" w="med" len="med"/>
          </a:ln>
        </p:spPr>
      </p:sp>
      <p:sp>
        <p:nvSpPr>
          <p:cNvPr id="14379" name="Freeform 66"/>
          <p:cNvSpPr/>
          <p:nvPr/>
        </p:nvSpPr>
        <p:spPr>
          <a:xfrm>
            <a:off x="10098405" y="3643630"/>
            <a:ext cx="1006475" cy="986155"/>
          </a:xfrm>
          <a:custGeom>
            <a:avLst/>
            <a:gdLst/>
            <a:ahLst/>
            <a:cxnLst>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Lst>
            <a:rect l="0" t="0" r="0" b="0"/>
            <a:pathLst>
              <a:path w="142" h="139">
                <a:moveTo>
                  <a:pt x="0" y="0"/>
                </a:moveTo>
                <a:lnTo>
                  <a:pt x="2" y="2"/>
                </a:lnTo>
                <a:lnTo>
                  <a:pt x="8" y="6"/>
                </a:lnTo>
                <a:lnTo>
                  <a:pt x="17" y="13"/>
                </a:lnTo>
                <a:lnTo>
                  <a:pt x="27" y="24"/>
                </a:lnTo>
                <a:lnTo>
                  <a:pt x="40" y="34"/>
                </a:lnTo>
                <a:lnTo>
                  <a:pt x="54" y="46"/>
                </a:lnTo>
                <a:lnTo>
                  <a:pt x="68" y="58"/>
                </a:lnTo>
                <a:lnTo>
                  <a:pt x="82" y="71"/>
                </a:lnTo>
                <a:lnTo>
                  <a:pt x="95" y="82"/>
                </a:lnTo>
                <a:lnTo>
                  <a:pt x="106" y="93"/>
                </a:lnTo>
                <a:lnTo>
                  <a:pt x="117" y="102"/>
                </a:lnTo>
                <a:lnTo>
                  <a:pt x="124" y="109"/>
                </a:lnTo>
                <a:lnTo>
                  <a:pt x="133" y="120"/>
                </a:lnTo>
                <a:lnTo>
                  <a:pt x="138" y="128"/>
                </a:lnTo>
                <a:lnTo>
                  <a:pt x="141" y="134"/>
                </a:lnTo>
                <a:lnTo>
                  <a:pt x="142" y="137"/>
                </a:lnTo>
                <a:lnTo>
                  <a:pt x="142" y="139"/>
                </a:lnTo>
                <a:lnTo>
                  <a:pt x="134" y="139"/>
                </a:lnTo>
                <a:lnTo>
                  <a:pt x="126" y="134"/>
                </a:lnTo>
                <a:lnTo>
                  <a:pt x="118" y="128"/>
                </a:lnTo>
                <a:lnTo>
                  <a:pt x="110" y="121"/>
                </a:lnTo>
                <a:lnTo>
                  <a:pt x="104" y="116"/>
                </a:lnTo>
                <a:lnTo>
                  <a:pt x="99" y="111"/>
                </a:lnTo>
                <a:lnTo>
                  <a:pt x="98" y="110"/>
                </a:lnTo>
                <a:lnTo>
                  <a:pt x="0" y="0"/>
                </a:lnTo>
                <a:close/>
              </a:path>
            </a:pathLst>
          </a:custGeom>
          <a:solidFill>
            <a:srgbClr val="0070C0"/>
          </a:solidFill>
          <a:ln w="0">
            <a:noFill/>
          </a:ln>
        </p:spPr>
        <p:txBody>
          <a:bodyPr/>
          <a:lstStyle/>
          <a:p>
            <a:endParaRPr lang="zh-CN" altLang="en-US"/>
          </a:p>
        </p:txBody>
      </p:sp>
      <p:sp>
        <p:nvSpPr>
          <p:cNvPr id="14380" name="Line 84"/>
          <p:cNvSpPr/>
          <p:nvPr/>
        </p:nvSpPr>
        <p:spPr>
          <a:xfrm>
            <a:off x="10098405" y="3643630"/>
            <a:ext cx="694055" cy="779780"/>
          </a:xfrm>
          <a:prstGeom prst="line">
            <a:avLst/>
          </a:prstGeom>
          <a:ln w="3">
            <a:noFill/>
          </a:ln>
        </p:spPr>
      </p:sp>
      <p:sp>
        <p:nvSpPr>
          <p:cNvPr id="14381" name="Freeform 92"/>
          <p:cNvSpPr/>
          <p:nvPr/>
        </p:nvSpPr>
        <p:spPr>
          <a:xfrm>
            <a:off x="9531985" y="3099435"/>
            <a:ext cx="658495" cy="629920"/>
          </a:xfrm>
          <a:custGeom>
            <a:avLst/>
            <a:gdLst/>
            <a:ahLst/>
            <a:cxnLst>
              <a:cxn ang="0">
                <a:pos x="2147483647" y="0"/>
              </a:cxn>
              <a:cxn ang="0">
                <a:pos x="2147483647" y="2147483647"/>
              </a:cxn>
              <a:cxn ang="0">
                <a:pos x="0" y="2147483647"/>
              </a:cxn>
              <a:cxn ang="0">
                <a:pos x="2147483647" y="2147483647"/>
              </a:cxn>
              <a:cxn ang="0">
                <a:pos x="2147483647" y="0"/>
              </a:cxn>
            </a:cxnLst>
            <a:rect l="0" t="0" r="0" b="0"/>
            <a:pathLst>
              <a:path w="93" h="89">
                <a:moveTo>
                  <a:pt x="49" y="0"/>
                </a:moveTo>
                <a:lnTo>
                  <a:pt x="93" y="89"/>
                </a:lnTo>
                <a:lnTo>
                  <a:pt x="0" y="63"/>
                </a:lnTo>
                <a:lnTo>
                  <a:pt x="36" y="41"/>
                </a:lnTo>
                <a:lnTo>
                  <a:pt x="49" y="0"/>
                </a:lnTo>
                <a:close/>
              </a:path>
            </a:pathLst>
          </a:custGeom>
          <a:solidFill>
            <a:srgbClr val="0070C0"/>
          </a:solidFill>
          <a:ln w="0">
            <a:noFill/>
          </a:ln>
        </p:spPr>
        <p:txBody>
          <a:bodyPr/>
          <a:lstStyle/>
          <a:p>
            <a:endParaRPr lang="zh-CN" altLang="en-US"/>
          </a:p>
        </p:txBody>
      </p:sp>
      <p:sp>
        <p:nvSpPr>
          <p:cNvPr id="14382" name="Line 93"/>
          <p:cNvSpPr/>
          <p:nvPr/>
        </p:nvSpPr>
        <p:spPr>
          <a:xfrm>
            <a:off x="9900285" y="6555105"/>
            <a:ext cx="184150" cy="184150"/>
          </a:xfrm>
          <a:prstGeom prst="line">
            <a:avLst/>
          </a:prstGeom>
          <a:ln w="3" cap="flat" cmpd="sng">
            <a:solidFill>
              <a:schemeClr val="accent1"/>
            </a:solidFill>
            <a:prstDash val="solid"/>
            <a:bevel/>
            <a:headEnd type="none" w="med" len="med"/>
            <a:tailEnd type="none" w="med" len="med"/>
          </a:ln>
        </p:spPr>
      </p:sp>
      <p:sp>
        <p:nvSpPr>
          <p:cNvPr id="14383" name="Freeform 94"/>
          <p:cNvSpPr/>
          <p:nvPr/>
        </p:nvSpPr>
        <p:spPr>
          <a:xfrm>
            <a:off x="8922385" y="5599430"/>
            <a:ext cx="998220" cy="984250"/>
          </a:xfrm>
          <a:custGeom>
            <a:avLst/>
            <a:gdLst/>
            <a:ahLst/>
            <a:cxnLst>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Lst>
            <a:rect l="0" t="0" r="0" b="0"/>
            <a:pathLst>
              <a:path w="141" h="139">
                <a:moveTo>
                  <a:pt x="0" y="0"/>
                </a:moveTo>
                <a:lnTo>
                  <a:pt x="2" y="2"/>
                </a:lnTo>
                <a:lnTo>
                  <a:pt x="8" y="6"/>
                </a:lnTo>
                <a:lnTo>
                  <a:pt x="16" y="14"/>
                </a:lnTo>
                <a:lnTo>
                  <a:pt x="28" y="23"/>
                </a:lnTo>
                <a:lnTo>
                  <a:pt x="40" y="35"/>
                </a:lnTo>
                <a:lnTo>
                  <a:pt x="54" y="46"/>
                </a:lnTo>
                <a:lnTo>
                  <a:pt x="68" y="59"/>
                </a:lnTo>
                <a:lnTo>
                  <a:pt x="82" y="72"/>
                </a:lnTo>
                <a:lnTo>
                  <a:pt x="95" y="83"/>
                </a:lnTo>
                <a:lnTo>
                  <a:pt x="107" y="93"/>
                </a:lnTo>
                <a:lnTo>
                  <a:pt x="116" y="103"/>
                </a:lnTo>
                <a:lnTo>
                  <a:pt x="123" y="108"/>
                </a:lnTo>
                <a:lnTo>
                  <a:pt x="133" y="120"/>
                </a:lnTo>
                <a:lnTo>
                  <a:pt x="139" y="129"/>
                </a:lnTo>
                <a:lnTo>
                  <a:pt x="141" y="135"/>
                </a:lnTo>
                <a:lnTo>
                  <a:pt x="141" y="138"/>
                </a:lnTo>
                <a:lnTo>
                  <a:pt x="141" y="139"/>
                </a:lnTo>
                <a:lnTo>
                  <a:pt x="135" y="138"/>
                </a:lnTo>
                <a:lnTo>
                  <a:pt x="126" y="135"/>
                </a:lnTo>
                <a:lnTo>
                  <a:pt x="117" y="129"/>
                </a:lnTo>
                <a:lnTo>
                  <a:pt x="110" y="122"/>
                </a:lnTo>
                <a:lnTo>
                  <a:pt x="104" y="116"/>
                </a:lnTo>
                <a:lnTo>
                  <a:pt x="100" y="112"/>
                </a:lnTo>
                <a:lnTo>
                  <a:pt x="98" y="109"/>
                </a:lnTo>
                <a:lnTo>
                  <a:pt x="0" y="0"/>
                </a:lnTo>
                <a:close/>
              </a:path>
            </a:pathLst>
          </a:custGeom>
          <a:solidFill>
            <a:schemeClr val="accent1"/>
          </a:solidFill>
          <a:ln w="0">
            <a:noFill/>
          </a:ln>
        </p:spPr>
        <p:txBody>
          <a:bodyPr/>
          <a:lstStyle/>
          <a:p>
            <a:endParaRPr lang="zh-CN" altLang="en-US"/>
          </a:p>
        </p:txBody>
      </p:sp>
      <p:sp>
        <p:nvSpPr>
          <p:cNvPr id="14384" name="Freeform 120"/>
          <p:cNvSpPr/>
          <p:nvPr/>
        </p:nvSpPr>
        <p:spPr>
          <a:xfrm>
            <a:off x="8361680" y="5053330"/>
            <a:ext cx="660400" cy="631825"/>
          </a:xfrm>
          <a:custGeom>
            <a:avLst/>
            <a:gdLst/>
            <a:ahLst/>
            <a:cxnLst>
              <a:cxn ang="0">
                <a:pos x="2147483647" y="0"/>
              </a:cxn>
              <a:cxn ang="0">
                <a:pos x="2147483647" y="2147483647"/>
              </a:cxn>
              <a:cxn ang="0">
                <a:pos x="0" y="2147483647"/>
              </a:cxn>
              <a:cxn ang="0">
                <a:pos x="2147483647" y="2147483647"/>
              </a:cxn>
              <a:cxn ang="0">
                <a:pos x="2147483647" y="0"/>
              </a:cxn>
            </a:cxnLst>
            <a:rect l="0" t="0" r="0" b="0"/>
            <a:pathLst>
              <a:path w="93" h="89">
                <a:moveTo>
                  <a:pt x="48" y="0"/>
                </a:moveTo>
                <a:lnTo>
                  <a:pt x="93" y="89"/>
                </a:lnTo>
                <a:lnTo>
                  <a:pt x="0" y="62"/>
                </a:lnTo>
                <a:lnTo>
                  <a:pt x="34" y="41"/>
                </a:lnTo>
                <a:lnTo>
                  <a:pt x="48" y="0"/>
                </a:lnTo>
                <a:close/>
              </a:path>
            </a:pathLst>
          </a:custGeom>
          <a:solidFill>
            <a:schemeClr val="accent1"/>
          </a:solidFill>
          <a:ln w="0">
            <a:noFill/>
          </a:ln>
        </p:spPr>
        <p:txBody>
          <a:bodyPr/>
          <a:lstStyle/>
          <a:p>
            <a:endParaRPr lang="zh-CN" altLang="en-US"/>
          </a:p>
        </p:txBody>
      </p:sp>
      <p:sp>
        <p:nvSpPr>
          <p:cNvPr id="14388" name="Line 93"/>
          <p:cNvSpPr/>
          <p:nvPr/>
        </p:nvSpPr>
        <p:spPr>
          <a:xfrm>
            <a:off x="9828530" y="4805680"/>
            <a:ext cx="184150" cy="184150"/>
          </a:xfrm>
          <a:prstGeom prst="line">
            <a:avLst/>
          </a:prstGeom>
          <a:ln w="3" cap="flat" cmpd="sng">
            <a:solidFill>
              <a:srgbClr val="002060"/>
            </a:solidFill>
            <a:prstDash val="solid"/>
            <a:bevel/>
            <a:headEnd type="none" w="med" len="med"/>
            <a:tailEnd type="none" w="med" len="med"/>
          </a:ln>
        </p:spPr>
      </p:sp>
      <p:sp>
        <p:nvSpPr>
          <p:cNvPr id="14389" name="矩形 110"/>
          <p:cNvSpPr/>
          <p:nvPr/>
        </p:nvSpPr>
        <p:spPr>
          <a:xfrm>
            <a:off x="968375" y="2160905"/>
            <a:ext cx="6063615" cy="4523105"/>
          </a:xfrm>
          <a:prstGeom prst="rect">
            <a:avLst/>
          </a:prstGeom>
          <a:noFill/>
          <a:ln w="9525">
            <a:noFill/>
          </a:ln>
        </p:spPr>
        <p:txBody>
          <a:bodyPr wrap="square" anchor="t">
            <a:spAutoFit/>
          </a:bodyPr>
          <a:lstStyle/>
          <a:p>
            <a:pPr indent="457200" defTabSz="815975" fontAlgn="auto">
              <a:lnSpc>
                <a:spcPct val="200000"/>
              </a:lnSpc>
            </a:pPr>
            <a:r>
              <a:rPr lang="zh-CN" altLang="en-US" b="1" dirty="0">
                <a:latin typeface="微软雅黑" panose="020B0503020204020204" charset="-122"/>
                <a:ea typeface="微软雅黑" panose="020B0503020204020204" charset="-122"/>
                <a:sym typeface="+mn-ea"/>
              </a:rPr>
              <a:t>这里输入简单的文字概述这里输入简单字概述,这里输入简单的文字概述这里输入简单字概述,这里输入简单的文字概述这里输入简单字概述,这里输入简单的文字概述这里输入简单字概述,这里输入简单的文字概述这里输入简单字概述,这里输入简单的文字概述这里输入简单字概述,这里输入简单的文字概述这里输入简单字概述,这里输入简单的文字概述这里输入简单字概述,</a:t>
            </a:r>
            <a:endParaRPr lang="en-US" altLang="zh-CN" dirty="0">
              <a:solidFill>
                <a:srgbClr val="7F7F7F"/>
              </a:solidFill>
              <a:latin typeface="微软雅黑" panose="020B0503020204020204" charset="-122"/>
              <a:ea typeface="微软雅黑" panose="020B0503020204020204" charset="-122"/>
              <a:sym typeface="Arial" panose="020B0604020202020204" pitchFamily="34" charset="0"/>
            </a:endParaRPr>
          </a:p>
          <a:p>
            <a:pPr indent="457200" defTabSz="815975" fontAlgn="auto">
              <a:lnSpc>
                <a:spcPct val="200000"/>
              </a:lnSpc>
            </a:pPr>
            <a:endParaRPr lang="en-US" altLang="zh-CN" dirty="0">
              <a:solidFill>
                <a:srgbClr val="7F7F7F"/>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337820" y="539750"/>
            <a:ext cx="514604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与去年/上季度/上月对比</a:t>
            </a:r>
          </a:p>
        </p:txBody>
      </p:sp>
      <p:pic>
        <p:nvPicPr>
          <p:cNvPr id="19463" name="图片 6"/>
          <p:cNvPicPr>
            <a:picLocks noChangeAspect="1"/>
          </p:cNvPicPr>
          <p:nvPr/>
        </p:nvPicPr>
        <p:blipFill>
          <a:blip r:embed="rId4"/>
          <a:stretch>
            <a:fillRect/>
          </a:stretch>
        </p:blipFill>
        <p:spPr>
          <a:xfrm>
            <a:off x="1381760" y="2288540"/>
            <a:ext cx="952500" cy="952500"/>
          </a:xfrm>
          <a:prstGeom prst="rect">
            <a:avLst/>
          </a:prstGeom>
          <a:noFill/>
          <a:ln w="9525">
            <a:noFill/>
          </a:ln>
        </p:spPr>
      </p:pic>
      <p:grpSp>
        <p:nvGrpSpPr>
          <p:cNvPr id="20488" name="Group 8"/>
          <p:cNvGrpSpPr/>
          <p:nvPr/>
        </p:nvGrpSpPr>
        <p:grpSpPr>
          <a:xfrm>
            <a:off x="1792605" y="1861820"/>
            <a:ext cx="8718550" cy="1579880"/>
            <a:chOff x="0" y="0"/>
            <a:chExt cx="8131175" cy="1579563"/>
          </a:xfrm>
        </p:grpSpPr>
        <p:sp>
          <p:nvSpPr>
            <p:cNvPr id="19465" name="矩形 8"/>
            <p:cNvSpPr/>
            <p:nvPr/>
          </p:nvSpPr>
          <p:spPr>
            <a:xfrm>
              <a:off x="0" y="0"/>
              <a:ext cx="8131175" cy="1579563"/>
            </a:xfrm>
            <a:prstGeom prst="rect">
              <a:avLst/>
            </a:prstGeom>
            <a:solidFill>
              <a:srgbClr val="5FBFDE"/>
            </a:solidFill>
            <a:ln w="9525">
              <a:noFill/>
            </a:ln>
          </p:spPr>
          <p:txBody>
            <a:bodyPr anchor="ctr"/>
            <a:lstStyle/>
            <a:p>
              <a:pPr algn="ctr"/>
              <a:endParaRPr lang="zh-CN" altLang="zh-CN" dirty="0">
                <a:solidFill>
                  <a:srgbClr val="FFFFFF"/>
                </a:solidFill>
                <a:latin typeface="微软雅黑" panose="020B0503020204020204" charset="-122"/>
                <a:ea typeface="微软雅黑" panose="020B0503020204020204" charset="-122"/>
                <a:sym typeface="宋体" panose="02010600030101010101" pitchFamily="2" charset="-122"/>
              </a:endParaRPr>
            </a:p>
          </p:txBody>
        </p:sp>
        <p:sp>
          <p:nvSpPr>
            <p:cNvPr id="19466" name="文本框 9"/>
            <p:cNvSpPr/>
            <p:nvPr/>
          </p:nvSpPr>
          <p:spPr>
            <a:xfrm>
              <a:off x="505756" y="163162"/>
              <a:ext cx="4383609" cy="1337677"/>
            </a:xfrm>
            <a:prstGeom prst="rect">
              <a:avLst/>
            </a:prstGeom>
            <a:noFill/>
            <a:ln w="9525">
              <a:noFill/>
            </a:ln>
          </p:spPr>
          <p:txBody>
            <a:bodyPr wrap="square" anchor="t">
              <a:spAutoFit/>
            </a:bodyPr>
            <a:lstStyle/>
            <a:p>
              <a:pPr indent="457200" fontAlgn="auto">
                <a:lnSpc>
                  <a:spcPct val="150000"/>
                </a:lnSpc>
              </a:pPr>
              <a:r>
                <a:rPr lang="zh-CN" altLang="en-US" b="1" dirty="0">
                  <a:solidFill>
                    <a:schemeClr val="bg1"/>
                  </a:solidFill>
                  <a:latin typeface="微软雅黑" panose="020B0503020204020204" charset="-122"/>
                  <a:ea typeface="微软雅黑" panose="020B0503020204020204" charset="-122"/>
                  <a:sym typeface="黑体" panose="02010609060101010101" pitchFamily="49" charset="-122"/>
                </a:rPr>
                <a:t>这里输入简单的文字概述这里输入简单字概述,这里输入简单的文字概述这里输入简单字概述</a:t>
              </a:r>
            </a:p>
          </p:txBody>
        </p:sp>
        <p:sp>
          <p:nvSpPr>
            <p:cNvPr id="19467" name="上箭头 10"/>
            <p:cNvSpPr/>
            <p:nvPr/>
          </p:nvSpPr>
          <p:spPr>
            <a:xfrm>
              <a:off x="5635481" y="313531"/>
              <a:ext cx="585788" cy="952500"/>
            </a:xfrm>
            <a:prstGeom prst="upArrow">
              <a:avLst>
                <a:gd name="adj1" fmla="val 50000"/>
                <a:gd name="adj2" fmla="val 49992"/>
              </a:avLst>
            </a:prstGeom>
            <a:solidFill>
              <a:schemeClr val="bg1"/>
            </a:solidFill>
            <a:ln w="9525">
              <a:noFill/>
            </a:ln>
          </p:spPr>
          <p:txBody>
            <a:bodyPr anchor="ctr"/>
            <a:lstStyle/>
            <a:p>
              <a:pPr algn="ctr"/>
              <a:endParaRPr lang="zh-CN" altLang="zh-CN" dirty="0">
                <a:solidFill>
                  <a:srgbClr val="FFFFFF"/>
                </a:solidFill>
                <a:latin typeface="微软雅黑" panose="020B0503020204020204" charset="-122"/>
                <a:ea typeface="微软雅黑" panose="020B0503020204020204" charset="-122"/>
                <a:sym typeface="宋体" panose="02010600030101010101" pitchFamily="2" charset="-122"/>
              </a:endParaRPr>
            </a:p>
          </p:txBody>
        </p:sp>
        <p:sp>
          <p:nvSpPr>
            <p:cNvPr id="19468" name="文本框 11"/>
            <p:cNvSpPr/>
            <p:nvPr/>
          </p:nvSpPr>
          <p:spPr>
            <a:xfrm>
              <a:off x="6377615" y="509010"/>
              <a:ext cx="1385887" cy="645031"/>
            </a:xfrm>
            <a:prstGeom prst="rect">
              <a:avLst/>
            </a:prstGeom>
            <a:noFill/>
            <a:ln w="9525">
              <a:noFill/>
            </a:ln>
          </p:spPr>
          <p:txBody>
            <a:bodyPr anchor="t">
              <a:spAutoFit/>
            </a:bodyPr>
            <a:lstStyle/>
            <a:p>
              <a:r>
                <a:rPr lang="en-US" altLang="zh-CN" sz="3600" b="1" dirty="0">
                  <a:solidFill>
                    <a:schemeClr val="bg1"/>
                  </a:solidFill>
                  <a:latin typeface="微软雅黑" panose="020B0503020204020204" charset="-122"/>
                  <a:ea typeface="微软雅黑" panose="020B0503020204020204" charset="-122"/>
                  <a:sym typeface="Calibri" panose="020F0502020204030204" charset="0"/>
                </a:rPr>
                <a:t>xx%</a:t>
              </a:r>
            </a:p>
          </p:txBody>
        </p:sp>
      </p:grpSp>
      <p:sp>
        <p:nvSpPr>
          <p:cNvPr id="20493" name="矩形 12"/>
          <p:cNvSpPr/>
          <p:nvPr/>
        </p:nvSpPr>
        <p:spPr>
          <a:xfrm>
            <a:off x="1792288" y="4117975"/>
            <a:ext cx="2860675" cy="669925"/>
          </a:xfrm>
          <a:prstGeom prst="rect">
            <a:avLst/>
          </a:prstGeom>
          <a:solidFill>
            <a:srgbClr val="002060"/>
          </a:solidFill>
          <a:ln w="9525">
            <a:noFill/>
          </a:ln>
        </p:spPr>
        <p:txBody>
          <a:bodyPr anchor="ctr"/>
          <a:lstStyle/>
          <a:p>
            <a:pPr algn="ctr"/>
            <a:endParaRPr lang="zh-CN" altLang="zh-CN" dirty="0">
              <a:solidFill>
                <a:srgbClr val="FFFFFF"/>
              </a:solidFill>
              <a:latin typeface="微软雅黑" panose="020B0503020204020204" charset="-122"/>
              <a:ea typeface="微软雅黑" panose="020B0503020204020204" charset="-122"/>
              <a:sym typeface="宋体" panose="02010600030101010101" pitchFamily="2" charset="-122"/>
            </a:endParaRPr>
          </a:p>
        </p:txBody>
      </p:sp>
      <p:sp>
        <p:nvSpPr>
          <p:cNvPr id="20494" name="矩形 13"/>
          <p:cNvSpPr/>
          <p:nvPr/>
        </p:nvSpPr>
        <p:spPr>
          <a:xfrm>
            <a:off x="1792288" y="5353050"/>
            <a:ext cx="8718550" cy="669925"/>
          </a:xfrm>
          <a:prstGeom prst="rect">
            <a:avLst/>
          </a:prstGeom>
          <a:solidFill>
            <a:srgbClr val="002060"/>
          </a:solidFill>
          <a:ln w="9525">
            <a:noFill/>
          </a:ln>
        </p:spPr>
        <p:txBody>
          <a:bodyPr anchor="ctr"/>
          <a:lstStyle/>
          <a:p>
            <a:pPr algn="ctr"/>
            <a:endParaRPr lang="zh-CN" altLang="zh-CN" dirty="0">
              <a:solidFill>
                <a:srgbClr val="FFFFFF"/>
              </a:solidFill>
              <a:latin typeface="微软雅黑" panose="020B0503020204020204" charset="-122"/>
              <a:ea typeface="微软雅黑" panose="020B0503020204020204" charset="-122"/>
              <a:sym typeface="宋体" panose="02010600030101010101" pitchFamily="2" charset="-122"/>
            </a:endParaRPr>
          </a:p>
        </p:txBody>
      </p:sp>
      <p:sp>
        <p:nvSpPr>
          <p:cNvPr id="20495" name="文本框 14"/>
          <p:cNvSpPr/>
          <p:nvPr/>
        </p:nvSpPr>
        <p:spPr>
          <a:xfrm>
            <a:off x="941388" y="4222750"/>
            <a:ext cx="850900" cy="398780"/>
          </a:xfrm>
          <a:prstGeom prst="rect">
            <a:avLst/>
          </a:prstGeom>
          <a:noFill/>
          <a:ln w="9525">
            <a:noFill/>
          </a:ln>
        </p:spPr>
        <p:txBody>
          <a:bodyPr anchor="t">
            <a:spAutoFit/>
          </a:bodyPr>
          <a:lstStyle/>
          <a:p>
            <a:r>
              <a:rPr lang="en-US" altLang="zh-CN" sz="2000" b="1" dirty="0">
                <a:solidFill>
                  <a:srgbClr val="000000"/>
                </a:solidFill>
                <a:latin typeface="微软雅黑" panose="020B0503020204020204" charset="-122"/>
                <a:ea typeface="微软雅黑" panose="020B0503020204020204" charset="-122"/>
                <a:sym typeface="Calibri" panose="020F0502020204030204" charset="0"/>
              </a:rPr>
              <a:t>20</a:t>
            </a:r>
            <a:r>
              <a:rPr lang="en-US" sz="2000" b="1" dirty="0">
                <a:solidFill>
                  <a:srgbClr val="000000"/>
                </a:solidFill>
                <a:latin typeface="微软雅黑" panose="020B0503020204020204" charset="-122"/>
                <a:ea typeface="微软雅黑" panose="020B0503020204020204" charset="-122"/>
                <a:sym typeface="Calibri" panose="020F0502020204030204" charset="0"/>
              </a:rPr>
              <a:t>19</a:t>
            </a:r>
          </a:p>
        </p:txBody>
      </p:sp>
      <p:sp>
        <p:nvSpPr>
          <p:cNvPr id="20496" name="文本框 15"/>
          <p:cNvSpPr/>
          <p:nvPr/>
        </p:nvSpPr>
        <p:spPr>
          <a:xfrm>
            <a:off x="941388" y="5457825"/>
            <a:ext cx="850900" cy="398780"/>
          </a:xfrm>
          <a:prstGeom prst="rect">
            <a:avLst/>
          </a:prstGeom>
          <a:noFill/>
          <a:ln w="9525">
            <a:noFill/>
          </a:ln>
        </p:spPr>
        <p:txBody>
          <a:bodyPr anchor="t">
            <a:spAutoFit/>
          </a:bodyPr>
          <a:lstStyle/>
          <a:p>
            <a:r>
              <a:rPr lang="en-US" altLang="zh-CN" sz="2000" b="1" dirty="0">
                <a:solidFill>
                  <a:srgbClr val="000000"/>
                </a:solidFill>
                <a:latin typeface="微软雅黑" panose="020B0503020204020204" charset="-122"/>
                <a:ea typeface="微软雅黑" panose="020B0503020204020204" charset="-122"/>
                <a:sym typeface="Calibri" panose="020F0502020204030204" charset="0"/>
              </a:rPr>
              <a:t>201</a:t>
            </a:r>
            <a:r>
              <a:rPr lang="en-US" sz="2000" b="1" dirty="0">
                <a:solidFill>
                  <a:srgbClr val="000000"/>
                </a:solidFill>
                <a:latin typeface="微软雅黑" panose="020B0503020204020204" charset="-122"/>
                <a:ea typeface="微软雅黑" panose="020B0503020204020204" charset="-122"/>
                <a:sym typeface="Calibri" panose="020F0502020204030204" charset="0"/>
              </a:rPr>
              <a:t>9</a:t>
            </a:r>
          </a:p>
        </p:txBody>
      </p:sp>
      <p:sp>
        <p:nvSpPr>
          <p:cNvPr id="20497" name="文本框 16"/>
          <p:cNvSpPr/>
          <p:nvPr/>
        </p:nvSpPr>
        <p:spPr>
          <a:xfrm>
            <a:off x="4591050" y="4160838"/>
            <a:ext cx="3121025" cy="521970"/>
          </a:xfrm>
          <a:prstGeom prst="rect">
            <a:avLst/>
          </a:prstGeom>
          <a:noFill/>
          <a:ln w="9525">
            <a:noFill/>
          </a:ln>
        </p:spPr>
        <p:txBody>
          <a:bodyPr anchor="t">
            <a:spAutoFit/>
          </a:bodyPr>
          <a:lstStyle/>
          <a:p>
            <a:r>
              <a:rPr lang="en-US" sz="2800" b="1" dirty="0">
                <a:solidFill>
                  <a:srgbClr val="000000"/>
                </a:solidFill>
                <a:latin typeface="微软雅黑" panose="020B0503020204020204" charset="-122"/>
                <a:ea typeface="微软雅黑" panose="020B0503020204020204" charset="-122"/>
                <a:sym typeface="宋体" panose="02010600030101010101" pitchFamily="2" charset="-122"/>
              </a:rPr>
              <a:t>xxxx</a:t>
            </a:r>
            <a:r>
              <a:rPr lang="zh-CN" altLang="en-US" sz="2800" b="1" dirty="0">
                <a:solidFill>
                  <a:srgbClr val="000000"/>
                </a:solidFill>
                <a:latin typeface="微软雅黑" panose="020B0503020204020204" charset="-122"/>
                <a:ea typeface="微软雅黑" panose="020B0503020204020204" charset="-122"/>
                <a:sym typeface="宋体" panose="02010600030101010101" pitchFamily="2" charset="-122"/>
              </a:rPr>
              <a:t>％</a:t>
            </a:r>
          </a:p>
        </p:txBody>
      </p:sp>
      <p:sp>
        <p:nvSpPr>
          <p:cNvPr id="20498" name="文本框 17"/>
          <p:cNvSpPr/>
          <p:nvPr/>
        </p:nvSpPr>
        <p:spPr>
          <a:xfrm>
            <a:off x="7510463" y="5395913"/>
            <a:ext cx="3194050" cy="521970"/>
          </a:xfrm>
          <a:prstGeom prst="rect">
            <a:avLst/>
          </a:prstGeom>
          <a:noFill/>
          <a:ln w="9525">
            <a:noFill/>
          </a:ln>
        </p:spPr>
        <p:txBody>
          <a:bodyPr anchor="t">
            <a:spAutoFit/>
          </a:bodyPr>
          <a:lstStyle/>
          <a:p>
            <a:r>
              <a:rPr lang="en-US" sz="2800" b="1" dirty="0">
                <a:solidFill>
                  <a:schemeClr val="bg1"/>
                </a:solidFill>
                <a:latin typeface="微软雅黑" panose="020B0503020204020204" charset="-122"/>
                <a:ea typeface="微软雅黑" panose="020B0503020204020204" charset="-122"/>
                <a:sym typeface="宋体" panose="02010600030101010101" pitchFamily="2" charset="-122"/>
              </a:rPr>
              <a:t>xxxx</a:t>
            </a:r>
            <a:r>
              <a:rPr lang="zh-CN" altLang="en-US" sz="2800" b="1" dirty="0">
                <a:solidFill>
                  <a:schemeClr val="bg1"/>
                </a:solidFill>
                <a:latin typeface="微软雅黑" panose="020B0503020204020204" charset="-122"/>
                <a:ea typeface="微软雅黑" panose="020B0503020204020204" charset="-122"/>
                <a:sym typeface="宋体" panose="0201060003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488"/>
                                        </p:tgtEl>
                                        <p:attrNameLst>
                                          <p:attrName>style.visibility</p:attrName>
                                        </p:attrNameLst>
                                      </p:cBhvr>
                                      <p:to>
                                        <p:strVal val="visible"/>
                                      </p:to>
                                    </p:set>
                                    <p:anim calcmode="lin" valueType="num">
                                      <p:cBhvr>
                                        <p:cTn id="7" dur="500" fill="hold"/>
                                        <p:tgtEl>
                                          <p:spTgt spid="20488"/>
                                        </p:tgtEl>
                                        <p:attrNameLst>
                                          <p:attrName>ppt_x</p:attrName>
                                        </p:attrNameLst>
                                      </p:cBhvr>
                                      <p:tavLst>
                                        <p:tav tm="0">
                                          <p:val>
                                            <p:strVal val="0-#ppt_w/2"/>
                                          </p:val>
                                        </p:tav>
                                        <p:tav tm="100000">
                                          <p:val>
                                            <p:strVal val="#ppt_x"/>
                                          </p:val>
                                        </p:tav>
                                      </p:tavLst>
                                    </p:anim>
                                    <p:anim calcmode="lin" valueType="num">
                                      <p:cBhvr>
                                        <p:cTn id="8" dur="500" fill="hold"/>
                                        <p:tgtEl>
                                          <p:spTgt spid="2048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0495"/>
                                        </p:tgtEl>
                                        <p:attrNameLst>
                                          <p:attrName>style.visibility</p:attrName>
                                        </p:attrNameLst>
                                      </p:cBhvr>
                                      <p:to>
                                        <p:strVal val="visible"/>
                                      </p:to>
                                    </p:set>
                                    <p:animEffect filter="fade">
                                      <p:cBhvr>
                                        <p:cTn id="12" dur="500"/>
                                        <p:tgtEl>
                                          <p:spTgt spid="2049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0496"/>
                                        </p:tgtEl>
                                        <p:attrNameLst>
                                          <p:attrName>style.visibility</p:attrName>
                                        </p:attrNameLst>
                                      </p:cBhvr>
                                      <p:to>
                                        <p:strVal val="visible"/>
                                      </p:to>
                                    </p:set>
                                    <p:animEffect filter="fade">
                                      <p:cBhvr>
                                        <p:cTn id="16" dur="500"/>
                                        <p:tgtEl>
                                          <p:spTgt spid="20496"/>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0493"/>
                                        </p:tgtEl>
                                        <p:attrNameLst>
                                          <p:attrName>style.visibility</p:attrName>
                                        </p:attrNameLst>
                                      </p:cBhvr>
                                      <p:to>
                                        <p:strVal val="visible"/>
                                      </p:to>
                                    </p:set>
                                    <p:animEffect filter="wipe(left)">
                                      <p:cBhvr>
                                        <p:cTn id="20" dur="500"/>
                                        <p:tgtEl>
                                          <p:spTgt spid="20493"/>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0497"/>
                                        </p:tgtEl>
                                        <p:attrNameLst>
                                          <p:attrName>style.visibility</p:attrName>
                                        </p:attrNameLst>
                                      </p:cBhvr>
                                      <p:to>
                                        <p:strVal val="visible"/>
                                      </p:to>
                                    </p:set>
                                    <p:animEffect filter="fade">
                                      <p:cBhvr>
                                        <p:cTn id="24" dur="500"/>
                                        <p:tgtEl>
                                          <p:spTgt spid="20497"/>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20494"/>
                                        </p:tgtEl>
                                        <p:attrNameLst>
                                          <p:attrName>style.visibility</p:attrName>
                                        </p:attrNameLst>
                                      </p:cBhvr>
                                      <p:to>
                                        <p:strVal val="visible"/>
                                      </p:to>
                                    </p:set>
                                    <p:animEffect filter="wipe(left)">
                                      <p:cBhvr>
                                        <p:cTn id="28" dur="500"/>
                                        <p:tgtEl>
                                          <p:spTgt spid="2049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0498"/>
                                        </p:tgtEl>
                                        <p:attrNameLst>
                                          <p:attrName>style.visibility</p:attrName>
                                        </p:attrNameLst>
                                      </p:cBhvr>
                                      <p:to>
                                        <p:strVal val="visible"/>
                                      </p:to>
                                    </p:set>
                                    <p:animEffect filter="fade">
                                      <p:cBhvr>
                                        <p:cTn id="32" dur="500"/>
                                        <p:tgtEl>
                                          <p:spTgt spid="20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3" grpId="0" bldLvl="0" animBg="1"/>
      <p:bldP spid="20494" grpId="0" bldLvl="0" animBg="1"/>
      <p:bldP spid="20495" grpId="0" bldLvl="0"/>
      <p:bldP spid="20496" grpId="0" bldLvl="0"/>
      <p:bldP spid="20497" grpId="0" bldLvl="0"/>
      <p:bldP spid="20498"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447800" y="539750"/>
            <a:ext cx="29260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年度工作总结</a:t>
            </a:r>
          </a:p>
        </p:txBody>
      </p:sp>
      <p:sp>
        <p:nvSpPr>
          <p:cNvPr id="5122" name="直接连接符 2"/>
          <p:cNvSpPr/>
          <p:nvPr/>
        </p:nvSpPr>
        <p:spPr>
          <a:xfrm flipV="1">
            <a:off x="0" y="0"/>
            <a:ext cx="12192000" cy="6858000"/>
          </a:xfrm>
          <a:prstGeom prst="line">
            <a:avLst/>
          </a:prstGeom>
          <a:ln w="6350" cap="flat" cmpd="sng">
            <a:solidFill>
              <a:srgbClr val="3F3F3F"/>
            </a:solidFill>
            <a:prstDash val="solid"/>
            <a:miter/>
            <a:headEnd type="none" w="med" len="med"/>
            <a:tailEnd type="none" w="med" len="med"/>
          </a:ln>
        </p:spPr>
      </p:sp>
      <p:grpSp>
        <p:nvGrpSpPr>
          <p:cNvPr id="5123" name="Group 3"/>
          <p:cNvGrpSpPr/>
          <p:nvPr/>
        </p:nvGrpSpPr>
        <p:grpSpPr>
          <a:xfrm>
            <a:off x="2736850" y="4752975"/>
            <a:ext cx="739775" cy="741363"/>
            <a:chOff x="0" y="0"/>
            <a:chExt cx="740229" cy="740229"/>
          </a:xfrm>
        </p:grpSpPr>
        <p:sp>
          <p:nvSpPr>
            <p:cNvPr id="4100" name="椭圆 3"/>
            <p:cNvSpPr/>
            <p:nvPr/>
          </p:nvSpPr>
          <p:spPr>
            <a:xfrm>
              <a:off x="123373" y="123373"/>
              <a:ext cx="493485" cy="493485"/>
            </a:xfrm>
            <a:prstGeom prst="ellipse">
              <a:avLst/>
            </a:prstGeom>
            <a:solidFill>
              <a:srgbClr val="00B0F0"/>
            </a:solidFill>
            <a:ln w="9525">
              <a:noFill/>
            </a:ln>
          </p:spPr>
          <p:txBody>
            <a:bodyPr anchor="ctr"/>
            <a:lstStyle/>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1" name="椭圆 4"/>
            <p:cNvSpPr/>
            <p:nvPr/>
          </p:nvSpPr>
          <p:spPr>
            <a:xfrm>
              <a:off x="0" y="0"/>
              <a:ext cx="740229" cy="740229"/>
            </a:xfrm>
            <a:prstGeom prst="ellipse">
              <a:avLst/>
            </a:prstGeom>
            <a:noFill/>
            <a:ln w="12700" cap="flat" cmpd="sng">
              <a:solidFill>
                <a:srgbClr val="00B0F0"/>
              </a:solidFill>
              <a:prstDash val="solid"/>
              <a:miter/>
              <a:headEnd type="none" w="med" len="med"/>
              <a:tailEnd type="none" w="med" len="med"/>
            </a:ln>
            <a:extLst>
              <a:ext uri="{909E8E84-426E-40DD-AFC4-6F175D3DCCD1}">
                <a14:hiddenFill xmlns:a14="http://schemas.microsoft.com/office/drawing/2010/main">
                  <a:solidFill>
                    <a:srgbClr val="00B0F0"/>
                  </a:solidFill>
                </a14:hiddenFill>
              </a:ext>
            </a:extLst>
          </p:spPr>
          <p:txBody>
            <a:bodyPr anchor="ctr"/>
            <a:lstStyle/>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5126" name="Group 6"/>
          <p:cNvGrpSpPr/>
          <p:nvPr/>
        </p:nvGrpSpPr>
        <p:grpSpPr>
          <a:xfrm>
            <a:off x="5253673" y="3318193"/>
            <a:ext cx="739775" cy="739775"/>
            <a:chOff x="0" y="0"/>
            <a:chExt cx="740229" cy="740229"/>
          </a:xfrm>
        </p:grpSpPr>
        <p:sp>
          <p:nvSpPr>
            <p:cNvPr id="4103" name="椭圆 7"/>
            <p:cNvSpPr/>
            <p:nvPr/>
          </p:nvSpPr>
          <p:spPr>
            <a:xfrm>
              <a:off x="123373" y="123373"/>
              <a:ext cx="493485" cy="493485"/>
            </a:xfrm>
            <a:prstGeom prst="ellipse">
              <a:avLst/>
            </a:prstGeom>
            <a:solidFill>
              <a:srgbClr val="002060"/>
            </a:solidFill>
            <a:ln w="9525">
              <a:noFill/>
            </a:ln>
          </p:spPr>
          <p:txBody>
            <a:bodyPr anchor="ctr"/>
            <a:lstStyle/>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4" name="椭圆 8"/>
            <p:cNvSpPr/>
            <p:nvPr/>
          </p:nvSpPr>
          <p:spPr>
            <a:xfrm>
              <a:off x="0" y="0"/>
              <a:ext cx="740229" cy="740229"/>
            </a:xfrm>
            <a:prstGeom prst="ellipse">
              <a:avLst/>
            </a:prstGeom>
            <a:noFill/>
            <a:ln w="12700" cap="flat" cmpd="sng">
              <a:solidFill>
                <a:srgbClr val="0070C0"/>
              </a:solidFill>
              <a:prstDash val="solid"/>
              <a:miter/>
              <a:headEnd type="none" w="med" len="med"/>
              <a:tailEnd type="none" w="med" len="med"/>
            </a:ln>
          </p:spPr>
          <p:txBody>
            <a:bodyPr anchor="ctr"/>
            <a:lstStyle/>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grpSp>
        <p:nvGrpSpPr>
          <p:cNvPr id="5129" name="Group 9"/>
          <p:cNvGrpSpPr/>
          <p:nvPr/>
        </p:nvGrpSpPr>
        <p:grpSpPr>
          <a:xfrm>
            <a:off x="8396288" y="1560513"/>
            <a:ext cx="741362" cy="739775"/>
            <a:chOff x="0" y="0"/>
            <a:chExt cx="740229" cy="740229"/>
          </a:xfrm>
        </p:grpSpPr>
        <p:sp>
          <p:nvSpPr>
            <p:cNvPr id="4106" name="椭圆 10"/>
            <p:cNvSpPr/>
            <p:nvPr/>
          </p:nvSpPr>
          <p:spPr>
            <a:xfrm>
              <a:off x="123373" y="123373"/>
              <a:ext cx="493485" cy="493485"/>
            </a:xfrm>
            <a:prstGeom prst="ellipse">
              <a:avLst/>
            </a:prstGeom>
            <a:solidFill>
              <a:srgbClr val="0070C0"/>
            </a:solidFill>
            <a:ln w="9525">
              <a:noFill/>
            </a:ln>
          </p:spPr>
          <p:txBody>
            <a:bodyPr anchor="ctr"/>
            <a:lstStyle/>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7" name="椭圆 11"/>
            <p:cNvSpPr/>
            <p:nvPr/>
          </p:nvSpPr>
          <p:spPr>
            <a:xfrm>
              <a:off x="0" y="0"/>
              <a:ext cx="740229" cy="740229"/>
            </a:xfrm>
            <a:prstGeom prst="ellipse">
              <a:avLst/>
            </a:prstGeom>
            <a:noFill/>
            <a:ln w="12700" cap="flat" cmpd="sng">
              <a:solidFill>
                <a:srgbClr val="0070C0"/>
              </a:solidFill>
              <a:prstDash val="solid"/>
              <a:miter/>
              <a:headEnd type="none" w="med" len="med"/>
              <a:tailEnd type="none" w="med" len="med"/>
            </a:ln>
          </p:spPr>
          <p:txBody>
            <a:bodyPr anchor="ctr"/>
            <a:lstStyle/>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5135" name="文本框 14"/>
          <p:cNvSpPr/>
          <p:nvPr/>
        </p:nvSpPr>
        <p:spPr>
          <a:xfrm>
            <a:off x="1394778" y="4831398"/>
            <a:ext cx="1465262" cy="583565"/>
          </a:xfrm>
          <a:prstGeom prst="rect">
            <a:avLst/>
          </a:prstGeom>
          <a:noFill/>
          <a:ln w="9525">
            <a:noFill/>
          </a:ln>
        </p:spPr>
        <p:txBody>
          <a:bodyPr anchor="t">
            <a:spAutoFit/>
          </a:bodyPr>
          <a:lstStyle/>
          <a:p>
            <a:r>
              <a:rPr lang="en-US" altLang="zh-CN" sz="3200" b="1" dirty="0">
                <a:solidFill>
                  <a:srgbClr val="000000"/>
                </a:solidFill>
                <a:latin typeface="Adobe 黑体 Std R" panose="020B0400000000000000" pitchFamily="34" charset="-122"/>
                <a:ea typeface="Adobe 黑体 Std R" panose="020B0400000000000000" pitchFamily="34" charset="-122"/>
                <a:sym typeface="Adobe 黑体 Std R" panose="020B0400000000000000" pitchFamily="34" charset="-122"/>
              </a:rPr>
              <a:t>2019</a:t>
            </a:r>
            <a:endParaRPr lang="zh-CN" altLang="en-US" sz="3200" b="1" dirty="0">
              <a:solidFill>
                <a:srgbClr val="000000"/>
              </a:solidFill>
              <a:latin typeface="Adobe 黑体 Std R" panose="020B0400000000000000" pitchFamily="34" charset="-122"/>
              <a:ea typeface="Adobe 黑体 Std R" panose="020B0400000000000000" pitchFamily="34" charset="-122"/>
              <a:sym typeface="Adobe 黑体 Std R" panose="020B0400000000000000" pitchFamily="34" charset="-122"/>
            </a:endParaRPr>
          </a:p>
        </p:txBody>
      </p:sp>
      <p:sp>
        <p:nvSpPr>
          <p:cNvPr id="5136" name="文本框 15"/>
          <p:cNvSpPr/>
          <p:nvPr/>
        </p:nvSpPr>
        <p:spPr>
          <a:xfrm>
            <a:off x="3910330" y="3318193"/>
            <a:ext cx="1466850" cy="583565"/>
          </a:xfrm>
          <a:prstGeom prst="rect">
            <a:avLst/>
          </a:prstGeom>
          <a:noFill/>
          <a:ln w="9525">
            <a:noFill/>
          </a:ln>
        </p:spPr>
        <p:txBody>
          <a:bodyPr anchor="t">
            <a:spAutoFit/>
          </a:bodyPr>
          <a:lstStyle/>
          <a:p>
            <a:r>
              <a:rPr lang="en-US" altLang="zh-CN" sz="3200" b="1" dirty="0">
                <a:solidFill>
                  <a:srgbClr val="000000"/>
                </a:solidFill>
                <a:latin typeface="Adobe 黑体 Std R" panose="020B0400000000000000" pitchFamily="34" charset="-122"/>
                <a:ea typeface="Adobe 黑体 Std R" panose="020B0400000000000000" pitchFamily="34" charset="-122"/>
                <a:sym typeface="Adobe 黑体 Std R" panose="020B0400000000000000" pitchFamily="34" charset="-122"/>
              </a:rPr>
              <a:t>2019</a:t>
            </a:r>
            <a:endParaRPr lang="zh-CN" altLang="en-US" sz="3200" b="1" dirty="0">
              <a:solidFill>
                <a:srgbClr val="000000"/>
              </a:solidFill>
              <a:latin typeface="Adobe 黑体 Std R" panose="020B0400000000000000" pitchFamily="34" charset="-122"/>
              <a:ea typeface="Adobe 黑体 Std R" panose="020B0400000000000000" pitchFamily="34" charset="-122"/>
              <a:sym typeface="Adobe 黑体 Std R" panose="020B0400000000000000" pitchFamily="34" charset="-122"/>
            </a:endParaRPr>
          </a:p>
        </p:txBody>
      </p:sp>
      <p:sp>
        <p:nvSpPr>
          <p:cNvPr id="5140" name="文本框 18"/>
          <p:cNvSpPr/>
          <p:nvPr/>
        </p:nvSpPr>
        <p:spPr>
          <a:xfrm>
            <a:off x="7054215" y="1716723"/>
            <a:ext cx="1465263" cy="583565"/>
          </a:xfrm>
          <a:prstGeom prst="rect">
            <a:avLst/>
          </a:prstGeom>
          <a:noFill/>
          <a:ln w="9525">
            <a:noFill/>
          </a:ln>
        </p:spPr>
        <p:txBody>
          <a:bodyPr anchor="t">
            <a:spAutoFit/>
          </a:bodyPr>
          <a:lstStyle/>
          <a:p>
            <a:r>
              <a:rPr lang="en-US" altLang="zh-CN" sz="3200" b="1" dirty="0">
                <a:solidFill>
                  <a:srgbClr val="000000"/>
                </a:solidFill>
                <a:latin typeface="Adobe 黑体 Std R" panose="020B0400000000000000" pitchFamily="34" charset="-122"/>
                <a:ea typeface="Adobe 黑体 Std R" panose="020B0400000000000000" pitchFamily="34" charset="-122"/>
                <a:sym typeface="Adobe 黑体 Std R" panose="020B0400000000000000" pitchFamily="34" charset="-122"/>
              </a:rPr>
              <a:t>2019</a:t>
            </a:r>
            <a:endParaRPr lang="zh-CN" altLang="en-US" sz="3200" b="1" dirty="0">
              <a:solidFill>
                <a:srgbClr val="000000"/>
              </a:solidFill>
              <a:latin typeface="Adobe 黑体 Std R" panose="020B0400000000000000" pitchFamily="34" charset="-122"/>
              <a:ea typeface="Adobe 黑体 Std R" panose="020B0400000000000000" pitchFamily="34" charset="-122"/>
              <a:sym typeface="Adobe 黑体 Std R" panose="020B0400000000000000" pitchFamily="34" charset="-122"/>
            </a:endParaRPr>
          </a:p>
        </p:txBody>
      </p:sp>
      <p:sp>
        <p:nvSpPr>
          <p:cNvPr id="4114" name="文本框 16"/>
          <p:cNvSpPr/>
          <p:nvPr/>
        </p:nvSpPr>
        <p:spPr>
          <a:xfrm>
            <a:off x="6511776" y="3553837"/>
            <a:ext cx="2903369" cy="1198880"/>
          </a:xfrm>
          <a:prstGeom prst="rect">
            <a:avLst/>
          </a:prstGeom>
          <a:noFill/>
          <a:ln w="9525">
            <a:noFill/>
          </a:ln>
        </p:spPr>
        <p:txBody>
          <a:bodyPr anchor="t">
            <a:spAutoFit/>
          </a:bodyPr>
          <a:lstStyle/>
          <a:p>
            <a:pPr algn="l"/>
            <a:r>
              <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rPr>
              <a:t>这里输入简单的文字概述这里输入简单字概述</a:t>
            </a:r>
            <a:r>
              <a:rPr lang="zh-CN" altLang="en-US" b="1" dirty="0">
                <a:latin typeface="微软雅黑" panose="020B0503020204020204" charset="-122"/>
                <a:ea typeface="微软雅黑" panose="020B0503020204020204" charset="-122"/>
                <a:sym typeface="+mn-ea"/>
              </a:rPr>
              <a:t>这里输入简单的文字概述这里输入简单字概述</a:t>
            </a:r>
            <a:endPar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endParaRPr>
          </a:p>
        </p:txBody>
      </p:sp>
      <p:sp>
        <p:nvSpPr>
          <p:cNvPr id="2" name="文本框 16"/>
          <p:cNvSpPr/>
          <p:nvPr/>
        </p:nvSpPr>
        <p:spPr>
          <a:xfrm>
            <a:off x="9137501" y="1888867"/>
            <a:ext cx="2903369" cy="1198880"/>
          </a:xfrm>
          <a:prstGeom prst="rect">
            <a:avLst/>
          </a:prstGeom>
          <a:noFill/>
          <a:ln w="9525">
            <a:noFill/>
          </a:ln>
        </p:spPr>
        <p:txBody>
          <a:bodyPr anchor="t">
            <a:spAutoFit/>
          </a:bodyPr>
          <a:lstStyle/>
          <a:p>
            <a:pPr algn="l"/>
            <a:r>
              <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rPr>
              <a:t>这里输入简单的文字概述这里输入简单字概述</a:t>
            </a:r>
            <a:r>
              <a:rPr lang="zh-CN" altLang="en-US" b="1" dirty="0">
                <a:latin typeface="微软雅黑" panose="020B0503020204020204" charset="-122"/>
                <a:ea typeface="微软雅黑" panose="020B0503020204020204" charset="-122"/>
                <a:sym typeface="+mn-ea"/>
              </a:rPr>
              <a:t>这里输入简单的文字概述这里输入简单字概述</a:t>
            </a:r>
            <a:endPar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endParaRPr>
          </a:p>
        </p:txBody>
      </p:sp>
      <p:sp>
        <p:nvSpPr>
          <p:cNvPr id="3" name="文本框 16"/>
          <p:cNvSpPr/>
          <p:nvPr/>
        </p:nvSpPr>
        <p:spPr>
          <a:xfrm>
            <a:off x="3786991" y="5211822"/>
            <a:ext cx="2903369" cy="1198880"/>
          </a:xfrm>
          <a:prstGeom prst="rect">
            <a:avLst/>
          </a:prstGeom>
          <a:noFill/>
          <a:ln w="9525">
            <a:noFill/>
          </a:ln>
        </p:spPr>
        <p:txBody>
          <a:bodyPr anchor="t">
            <a:spAutoFit/>
          </a:bodyPr>
          <a:lstStyle/>
          <a:p>
            <a:pPr algn="l"/>
            <a:r>
              <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rPr>
              <a:t>这里输入简单的文字概述这里输入简单字概述</a:t>
            </a:r>
            <a:r>
              <a:rPr lang="zh-CN" altLang="en-US" b="1" dirty="0">
                <a:latin typeface="微软雅黑" panose="020B0503020204020204" charset="-122"/>
                <a:ea typeface="微软雅黑" panose="020B0503020204020204" charset="-122"/>
                <a:sym typeface="+mn-ea"/>
              </a:rPr>
              <a:t>这里输入简单的文字概述这里输入简单字概述</a:t>
            </a:r>
            <a:endPar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endParaRP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filter="wipe(down)">
                                      <p:cBhvr>
                                        <p:cTn id="7" dur="500"/>
                                        <p:tgtEl>
                                          <p:spTgt spid="51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23"/>
                                        </p:tgtEl>
                                        <p:attrNameLst>
                                          <p:attrName>style.visibility</p:attrName>
                                        </p:attrNameLst>
                                      </p:cBhvr>
                                      <p:to>
                                        <p:strVal val="visible"/>
                                      </p:to>
                                    </p:set>
                                    <p:anim calcmode="lin" valueType="num">
                                      <p:cBhvr>
                                        <p:cTn id="11" dur="500" fill="hold"/>
                                        <p:tgtEl>
                                          <p:spTgt spid="5123"/>
                                        </p:tgtEl>
                                        <p:attrNameLst>
                                          <p:attrName>ppt_w</p:attrName>
                                        </p:attrNameLst>
                                      </p:cBhvr>
                                      <p:tavLst>
                                        <p:tav tm="0">
                                          <p:val>
                                            <p:fltVal val="0"/>
                                          </p:val>
                                        </p:tav>
                                        <p:tav tm="100000">
                                          <p:val>
                                            <p:strVal val="#ppt_w"/>
                                          </p:val>
                                        </p:tav>
                                      </p:tavLst>
                                    </p:anim>
                                    <p:anim calcmode="lin" valueType="num">
                                      <p:cBhvr>
                                        <p:cTn id="12" dur="500" fill="hold"/>
                                        <p:tgtEl>
                                          <p:spTgt spid="5123"/>
                                        </p:tgtEl>
                                        <p:attrNameLst>
                                          <p:attrName>ppt_h</p:attrName>
                                        </p:attrNameLst>
                                      </p:cBhvr>
                                      <p:tavLst>
                                        <p:tav tm="0">
                                          <p:val>
                                            <p:fltVal val="0"/>
                                          </p:val>
                                        </p:tav>
                                        <p:tav tm="100000">
                                          <p:val>
                                            <p:strVal val="#ppt_h"/>
                                          </p:val>
                                        </p:tav>
                                      </p:tavLst>
                                    </p:anim>
                                    <p:animEffect filter="fade">
                                      <p:cBhvr>
                                        <p:cTn id="13" dur="500"/>
                                        <p:tgtEl>
                                          <p:spTgt spid="5123"/>
                                        </p:tgtEl>
                                      </p:cBhvr>
                                    </p:animEffect>
                                  </p:childTnLst>
                                </p:cTn>
                              </p:par>
                              <p:par>
                                <p:cTn id="14" presetID="10" presetClass="entr" presetSubtype="0" fill="hold" nodeType="withEffect">
                                  <p:stCondLst>
                                    <p:cond delay="0"/>
                                  </p:stCondLst>
                                  <p:childTnLst>
                                    <p:set>
                                      <p:cBhvr>
                                        <p:cTn id="15" dur="1" fill="hold">
                                          <p:stCondLst>
                                            <p:cond delay="0"/>
                                          </p:stCondLst>
                                        </p:cTn>
                                        <p:tgtEl>
                                          <p:spTgt spid="5126"/>
                                        </p:tgtEl>
                                        <p:attrNameLst>
                                          <p:attrName>style.visibility</p:attrName>
                                        </p:attrNameLst>
                                      </p:cBhvr>
                                      <p:to>
                                        <p:strVal val="visible"/>
                                      </p:to>
                                    </p:set>
                                    <p:anim calcmode="lin" valueType="num">
                                      <p:cBhvr>
                                        <p:cTn id="16" dur="500" fill="hold"/>
                                        <p:tgtEl>
                                          <p:spTgt spid="5126"/>
                                        </p:tgtEl>
                                        <p:attrNameLst>
                                          <p:attrName>ppt_w</p:attrName>
                                        </p:attrNameLst>
                                      </p:cBhvr>
                                      <p:tavLst>
                                        <p:tav tm="0">
                                          <p:val>
                                            <p:fltVal val="0"/>
                                          </p:val>
                                        </p:tav>
                                        <p:tav tm="100000">
                                          <p:val>
                                            <p:strVal val="#ppt_w"/>
                                          </p:val>
                                        </p:tav>
                                      </p:tavLst>
                                    </p:anim>
                                    <p:anim calcmode="lin" valueType="num">
                                      <p:cBhvr>
                                        <p:cTn id="17" dur="500" fill="hold"/>
                                        <p:tgtEl>
                                          <p:spTgt spid="5126"/>
                                        </p:tgtEl>
                                        <p:attrNameLst>
                                          <p:attrName>ppt_h</p:attrName>
                                        </p:attrNameLst>
                                      </p:cBhvr>
                                      <p:tavLst>
                                        <p:tav tm="0">
                                          <p:val>
                                            <p:fltVal val="0"/>
                                          </p:val>
                                        </p:tav>
                                        <p:tav tm="100000">
                                          <p:val>
                                            <p:strVal val="#ppt_h"/>
                                          </p:val>
                                        </p:tav>
                                      </p:tavLst>
                                    </p:anim>
                                    <p:animEffect filter="fade">
                                      <p:cBhvr>
                                        <p:cTn id="18" dur="500"/>
                                        <p:tgtEl>
                                          <p:spTgt spid="5126"/>
                                        </p:tgtEl>
                                      </p:cBhvr>
                                    </p:animEffect>
                                  </p:childTnLst>
                                </p:cTn>
                              </p:par>
                              <p:par>
                                <p:cTn id="19" presetID="10" presetClass="entr" presetSubtype="0" fill="hold" nodeType="withEffect">
                                  <p:stCondLst>
                                    <p:cond delay="0"/>
                                  </p:stCondLst>
                                  <p:childTnLst>
                                    <p:set>
                                      <p:cBhvr>
                                        <p:cTn id="20" dur="1" fill="hold">
                                          <p:stCondLst>
                                            <p:cond delay="0"/>
                                          </p:stCondLst>
                                        </p:cTn>
                                        <p:tgtEl>
                                          <p:spTgt spid="5129"/>
                                        </p:tgtEl>
                                        <p:attrNameLst>
                                          <p:attrName>style.visibility</p:attrName>
                                        </p:attrNameLst>
                                      </p:cBhvr>
                                      <p:to>
                                        <p:strVal val="visible"/>
                                      </p:to>
                                    </p:set>
                                    <p:anim calcmode="lin" valueType="num">
                                      <p:cBhvr>
                                        <p:cTn id="21" dur="500" fill="hold"/>
                                        <p:tgtEl>
                                          <p:spTgt spid="5129"/>
                                        </p:tgtEl>
                                        <p:attrNameLst>
                                          <p:attrName>ppt_w</p:attrName>
                                        </p:attrNameLst>
                                      </p:cBhvr>
                                      <p:tavLst>
                                        <p:tav tm="0">
                                          <p:val>
                                            <p:fltVal val="0"/>
                                          </p:val>
                                        </p:tav>
                                        <p:tav tm="100000">
                                          <p:val>
                                            <p:strVal val="#ppt_w"/>
                                          </p:val>
                                        </p:tav>
                                      </p:tavLst>
                                    </p:anim>
                                    <p:anim calcmode="lin" valueType="num">
                                      <p:cBhvr>
                                        <p:cTn id="22" dur="500" fill="hold"/>
                                        <p:tgtEl>
                                          <p:spTgt spid="5129"/>
                                        </p:tgtEl>
                                        <p:attrNameLst>
                                          <p:attrName>ppt_h</p:attrName>
                                        </p:attrNameLst>
                                      </p:cBhvr>
                                      <p:tavLst>
                                        <p:tav tm="0">
                                          <p:val>
                                            <p:fltVal val="0"/>
                                          </p:val>
                                        </p:tav>
                                        <p:tav tm="100000">
                                          <p:val>
                                            <p:strVal val="#ppt_h"/>
                                          </p:val>
                                        </p:tav>
                                      </p:tavLst>
                                    </p:anim>
                                    <p:animEffect filter="fade">
                                      <p:cBhvr>
                                        <p:cTn id="23" dur="500"/>
                                        <p:tgtEl>
                                          <p:spTgt spid="5129"/>
                                        </p:tgtEl>
                                      </p:cBhvr>
                                    </p:animEffect>
                                  </p:childTnLst>
                                </p:cTn>
                              </p:par>
                            </p:childTnLst>
                          </p:cTn>
                        </p:par>
                        <p:par>
                          <p:cTn id="24" fill="hold">
                            <p:stCondLst>
                              <p:cond delay="1000"/>
                            </p:stCondLst>
                            <p:childTnLst>
                              <p:par>
                                <p:cTn id="25" presetID="42" presetClass="entr" presetSubtype="0" fill="hold" grpId="0" nodeType="afterEffect">
                                  <p:stCondLst>
                                    <p:cond delay="0"/>
                                  </p:stCondLst>
                                  <p:childTnLst>
                                    <p:set>
                                      <p:cBhvr>
                                        <p:cTn id="26" dur="1" fill="hold">
                                          <p:stCondLst>
                                            <p:cond delay="0"/>
                                          </p:stCondLst>
                                        </p:cTn>
                                        <p:tgtEl>
                                          <p:spTgt spid="5135"/>
                                        </p:tgtEl>
                                        <p:attrNameLst>
                                          <p:attrName>style.visibility</p:attrName>
                                        </p:attrNameLst>
                                      </p:cBhvr>
                                      <p:to>
                                        <p:strVal val="visible"/>
                                      </p:to>
                                    </p:set>
                                    <p:animEffect filter="fade">
                                      <p:cBhvr>
                                        <p:cTn id="27" dur="1000"/>
                                        <p:tgtEl>
                                          <p:spTgt spid="5135"/>
                                        </p:tgtEl>
                                      </p:cBhvr>
                                    </p:animEffect>
                                    <p:anim calcmode="lin" valueType="num">
                                      <p:cBhvr>
                                        <p:cTn id="28" dur="1000" fill="hold"/>
                                        <p:tgtEl>
                                          <p:spTgt spid="5135"/>
                                        </p:tgtEl>
                                        <p:attrNameLst>
                                          <p:attrName>ppt_x</p:attrName>
                                        </p:attrNameLst>
                                      </p:cBhvr>
                                      <p:tavLst>
                                        <p:tav tm="0">
                                          <p:val>
                                            <p:strVal val="#ppt_x"/>
                                          </p:val>
                                        </p:tav>
                                        <p:tav tm="100000">
                                          <p:val>
                                            <p:strVal val="#ppt_x"/>
                                          </p:val>
                                        </p:tav>
                                      </p:tavLst>
                                    </p:anim>
                                    <p:anim calcmode="lin" valueType="num">
                                      <p:cBhvr>
                                        <p:cTn id="29" dur="1000" fill="hold"/>
                                        <p:tgtEl>
                                          <p:spTgt spid="51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136"/>
                                        </p:tgtEl>
                                        <p:attrNameLst>
                                          <p:attrName>style.visibility</p:attrName>
                                        </p:attrNameLst>
                                      </p:cBhvr>
                                      <p:to>
                                        <p:strVal val="visible"/>
                                      </p:to>
                                    </p:set>
                                    <p:animEffect filter="fade">
                                      <p:cBhvr>
                                        <p:cTn id="32" dur="1000"/>
                                        <p:tgtEl>
                                          <p:spTgt spid="5136"/>
                                        </p:tgtEl>
                                      </p:cBhvr>
                                    </p:animEffect>
                                    <p:anim calcmode="lin" valueType="num">
                                      <p:cBhvr>
                                        <p:cTn id="33" dur="1000" fill="hold"/>
                                        <p:tgtEl>
                                          <p:spTgt spid="5136"/>
                                        </p:tgtEl>
                                        <p:attrNameLst>
                                          <p:attrName>ppt_x</p:attrName>
                                        </p:attrNameLst>
                                      </p:cBhvr>
                                      <p:tavLst>
                                        <p:tav tm="0">
                                          <p:val>
                                            <p:strVal val="#ppt_x"/>
                                          </p:val>
                                        </p:tav>
                                        <p:tav tm="100000">
                                          <p:val>
                                            <p:strVal val="#ppt_x"/>
                                          </p:val>
                                        </p:tav>
                                      </p:tavLst>
                                    </p:anim>
                                    <p:anim calcmode="lin" valueType="num">
                                      <p:cBhvr>
                                        <p:cTn id="34" dur="1000" fill="hold"/>
                                        <p:tgtEl>
                                          <p:spTgt spid="51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140"/>
                                        </p:tgtEl>
                                        <p:attrNameLst>
                                          <p:attrName>style.visibility</p:attrName>
                                        </p:attrNameLst>
                                      </p:cBhvr>
                                      <p:to>
                                        <p:strVal val="visible"/>
                                      </p:to>
                                    </p:set>
                                    <p:animEffect filter="fade">
                                      <p:cBhvr>
                                        <p:cTn id="37" dur="1000"/>
                                        <p:tgtEl>
                                          <p:spTgt spid="5140"/>
                                        </p:tgtEl>
                                      </p:cBhvr>
                                    </p:animEffect>
                                    <p:anim calcmode="lin" valueType="num">
                                      <p:cBhvr>
                                        <p:cTn id="38" dur="1000" fill="hold"/>
                                        <p:tgtEl>
                                          <p:spTgt spid="5140"/>
                                        </p:tgtEl>
                                        <p:attrNameLst>
                                          <p:attrName>ppt_x</p:attrName>
                                        </p:attrNameLst>
                                      </p:cBhvr>
                                      <p:tavLst>
                                        <p:tav tm="0">
                                          <p:val>
                                            <p:strVal val="#ppt_x"/>
                                          </p:val>
                                        </p:tav>
                                        <p:tav tm="100000">
                                          <p:val>
                                            <p:strVal val="#ppt_x"/>
                                          </p:val>
                                        </p:tav>
                                      </p:tavLst>
                                    </p:anim>
                                    <p:anim calcmode="lin" valueType="num">
                                      <p:cBhvr>
                                        <p:cTn id="39" dur="1000" fill="hold"/>
                                        <p:tgtEl>
                                          <p:spTgt spid="5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5" grpId="0" bldLvl="0"/>
      <p:bldP spid="5136" grpId="0" bldLvl="0"/>
      <p:bldP spid="5140"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892810" y="539750"/>
            <a:ext cx="403606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季度/月度工作总结</a:t>
            </a:r>
          </a:p>
        </p:txBody>
      </p:sp>
      <p:grpSp>
        <p:nvGrpSpPr>
          <p:cNvPr id="25605" name="Group 5"/>
          <p:cNvGrpSpPr/>
          <p:nvPr/>
        </p:nvGrpSpPr>
        <p:grpSpPr>
          <a:xfrm>
            <a:off x="4059873" y="4440873"/>
            <a:ext cx="1638300" cy="1638300"/>
            <a:chOff x="0" y="0"/>
            <a:chExt cx="1638300" cy="1638300"/>
          </a:xfrm>
        </p:grpSpPr>
        <p:sp>
          <p:nvSpPr>
            <p:cNvPr id="24582" name="椭圆 11"/>
            <p:cNvSpPr/>
            <p:nvPr/>
          </p:nvSpPr>
          <p:spPr>
            <a:xfrm>
              <a:off x="0" y="0"/>
              <a:ext cx="1638300" cy="1638300"/>
            </a:xfrm>
            <a:prstGeom prst="ellipse">
              <a:avLst/>
            </a:prstGeom>
            <a:solidFill>
              <a:srgbClr val="4BB9D2"/>
            </a:solidFill>
            <a:ln w="9525">
              <a:noFill/>
            </a:ln>
          </p:spPr>
          <p:txBody>
            <a:bodyPr anchor="ctr"/>
            <a:lstStyle/>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83" name="椭圆 12"/>
            <p:cNvSpPr/>
            <p:nvPr/>
          </p:nvSpPr>
          <p:spPr>
            <a:xfrm>
              <a:off x="213518" y="213518"/>
              <a:ext cx="1211263" cy="1211263"/>
            </a:xfrm>
            <a:prstGeom prst="ellipse">
              <a:avLst/>
            </a:prstGeom>
            <a:solidFill>
              <a:schemeClr val="bg1"/>
            </a:solidFill>
            <a:ln w="9525">
              <a:noFill/>
            </a:ln>
          </p:spPr>
          <p:txBody>
            <a:bodyPr anchor="ctr"/>
            <a:lstStyle/>
            <a:p>
              <a:pPr algn="ctr"/>
              <a:r>
                <a:rPr lang="zh-CN" sz="2400" b="1" dirty="0">
                  <a:solidFill>
                    <a:schemeClr val="tx1"/>
                  </a:solidFill>
                  <a:latin typeface="Calibri" panose="020F0502020204030204" charset="0"/>
                  <a:ea typeface="Calibri" panose="020F0502020204030204" charset="0"/>
                  <a:sym typeface="Calibri" panose="020F0502020204030204" charset="0"/>
                </a:rPr>
                <a:t>季度</a:t>
              </a:r>
            </a:p>
          </p:txBody>
        </p:sp>
      </p:grpSp>
      <p:sp>
        <p:nvSpPr>
          <p:cNvPr id="25617" name="矩形 26"/>
          <p:cNvSpPr/>
          <p:nvPr/>
        </p:nvSpPr>
        <p:spPr>
          <a:xfrm>
            <a:off x="857885" y="4253548"/>
            <a:ext cx="2476500" cy="482600"/>
          </a:xfrm>
          <a:prstGeom prst="rect">
            <a:avLst/>
          </a:prstGeom>
          <a:solidFill>
            <a:srgbClr val="4BB9D2"/>
          </a:solidFill>
          <a:ln w="9525">
            <a:noFill/>
          </a:ln>
        </p:spPr>
        <p:txBody>
          <a:bodyPr anchor="ctr"/>
          <a:lstStyle/>
          <a:p>
            <a:pPr algn="ctr"/>
            <a:r>
              <a:rPr lang="zh-CN" b="1" dirty="0">
                <a:solidFill>
                  <a:srgbClr val="FFFFFF"/>
                </a:solidFill>
                <a:latin typeface="Calibri" panose="020F0502020204030204" charset="0"/>
                <a:ea typeface="Calibri" panose="020F0502020204030204" charset="0"/>
                <a:sym typeface="Calibri" panose="020F0502020204030204" charset="0"/>
              </a:rPr>
              <a:t>工作总结</a:t>
            </a:r>
            <a:endParaRPr lang="zh-CN" b="1"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18" name="矩形 27"/>
          <p:cNvSpPr/>
          <p:nvPr/>
        </p:nvSpPr>
        <p:spPr>
          <a:xfrm>
            <a:off x="857885" y="4879023"/>
            <a:ext cx="3048000" cy="1198880"/>
          </a:xfrm>
          <a:prstGeom prst="rect">
            <a:avLst/>
          </a:prstGeom>
          <a:noFill/>
          <a:ln w="9525">
            <a:noFill/>
          </a:ln>
        </p:spPr>
        <p:txBody>
          <a:bodyPr anchor="t">
            <a:spAutoFit/>
          </a:bodyPr>
          <a:lstStyle/>
          <a:p>
            <a:r>
              <a:rPr lang="en-US" altLang="zh-CN" dirty="0">
                <a:solidFill>
                  <a:srgbClr val="000000"/>
                </a:solidFill>
                <a:latin typeface="Calibri" panose="020F0502020204030204" charset="0"/>
                <a:ea typeface="Calibri" panose="020F0502020204030204" charset="0"/>
                <a:sym typeface="Calibri" panose="020F0502020204030204" charset="0"/>
              </a:rPr>
              <a:t>这里输入简单的文字概述这里输入简单字概述,这里输入简单的文字概述这里输入简单字概述</a:t>
            </a:r>
          </a:p>
        </p:txBody>
      </p:sp>
      <p:grpSp>
        <p:nvGrpSpPr>
          <p:cNvPr id="25614" name="Group 14"/>
          <p:cNvGrpSpPr/>
          <p:nvPr/>
        </p:nvGrpSpPr>
        <p:grpSpPr>
          <a:xfrm>
            <a:off x="6262053" y="1781810"/>
            <a:ext cx="1638300" cy="1638300"/>
            <a:chOff x="0" y="0"/>
            <a:chExt cx="1638300" cy="1638300"/>
          </a:xfrm>
        </p:grpSpPr>
        <p:sp>
          <p:nvSpPr>
            <p:cNvPr id="24591" name="椭圆 24"/>
            <p:cNvSpPr/>
            <p:nvPr/>
          </p:nvSpPr>
          <p:spPr>
            <a:xfrm>
              <a:off x="0" y="0"/>
              <a:ext cx="1638300" cy="1638300"/>
            </a:xfrm>
            <a:prstGeom prst="ellipse">
              <a:avLst/>
            </a:prstGeom>
            <a:solidFill>
              <a:srgbClr val="2F5496"/>
            </a:solidFill>
            <a:ln w="9525">
              <a:noFill/>
            </a:ln>
          </p:spPr>
          <p:txBody>
            <a:bodyPr anchor="ctr"/>
            <a:lstStyle/>
            <a:p>
              <a:pPr algn="ctr"/>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4592" name="椭圆 25"/>
            <p:cNvSpPr/>
            <p:nvPr/>
          </p:nvSpPr>
          <p:spPr>
            <a:xfrm>
              <a:off x="213518" y="213518"/>
              <a:ext cx="1211263" cy="1211263"/>
            </a:xfrm>
            <a:prstGeom prst="ellipse">
              <a:avLst/>
            </a:prstGeom>
            <a:solidFill>
              <a:schemeClr val="bg1"/>
            </a:solidFill>
            <a:ln w="9525">
              <a:noFill/>
            </a:ln>
          </p:spPr>
          <p:txBody>
            <a:bodyPr anchor="ctr"/>
            <a:lstStyle/>
            <a:p>
              <a:pPr algn="ctr"/>
              <a:r>
                <a:rPr lang="zh-CN" sz="2400" b="1" dirty="0">
                  <a:solidFill>
                    <a:schemeClr val="tx1"/>
                  </a:solidFill>
                  <a:latin typeface="Calibri" panose="020F0502020204030204" charset="0"/>
                  <a:ea typeface="Calibri" panose="020F0502020204030204" charset="0"/>
                  <a:sym typeface="Calibri" panose="020F0502020204030204" charset="0"/>
                </a:rPr>
                <a:t>月度</a:t>
              </a:r>
            </a:p>
          </p:txBody>
        </p:sp>
      </p:grpSp>
      <p:sp>
        <p:nvSpPr>
          <p:cNvPr id="25623" name="矩形 32"/>
          <p:cNvSpPr/>
          <p:nvPr/>
        </p:nvSpPr>
        <p:spPr>
          <a:xfrm>
            <a:off x="8495665" y="1784985"/>
            <a:ext cx="2476500" cy="482600"/>
          </a:xfrm>
          <a:prstGeom prst="rect">
            <a:avLst/>
          </a:prstGeom>
          <a:solidFill>
            <a:srgbClr val="2F5496"/>
          </a:solidFill>
          <a:ln w="9525">
            <a:noFill/>
          </a:ln>
        </p:spPr>
        <p:txBody>
          <a:bodyPr anchor="ctr"/>
          <a:lstStyle/>
          <a:p>
            <a:pPr algn="ctr"/>
            <a:r>
              <a:rPr lang="zh-CN" b="1" dirty="0">
                <a:solidFill>
                  <a:srgbClr val="FFFFFF"/>
                </a:solidFill>
                <a:latin typeface="Calibri" panose="020F0502020204030204" charset="0"/>
                <a:ea typeface="Calibri" panose="020F0502020204030204" charset="0"/>
                <a:sym typeface="Calibri" panose="020F0502020204030204" charset="0"/>
              </a:rPr>
              <a:t>工作总结</a:t>
            </a:r>
            <a:endParaRPr lang="zh-CN" b="1"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5624" name="矩形 33"/>
          <p:cNvSpPr/>
          <p:nvPr/>
        </p:nvSpPr>
        <p:spPr>
          <a:xfrm>
            <a:off x="8495665" y="2410460"/>
            <a:ext cx="3048000" cy="1198880"/>
          </a:xfrm>
          <a:prstGeom prst="rect">
            <a:avLst/>
          </a:prstGeom>
          <a:noFill/>
          <a:ln w="9525">
            <a:noFill/>
          </a:ln>
        </p:spPr>
        <p:txBody>
          <a:bodyPr anchor="t">
            <a:spAutoFit/>
          </a:bodyPr>
          <a:lstStyle/>
          <a:p>
            <a:r>
              <a:rPr lang="en-US" altLang="zh-CN" dirty="0">
                <a:solidFill>
                  <a:srgbClr val="000000"/>
                </a:solidFill>
                <a:latin typeface="Calibri" panose="020F0502020204030204" charset="0"/>
                <a:ea typeface="Calibri" panose="020F0502020204030204" charset="0"/>
                <a:sym typeface="Calibri" panose="020F0502020204030204" charset="0"/>
              </a:rPr>
              <a:t>这里输入简单的文字概述这里输入简单字概述,这里输入简单的文字概述这里输入简单字概述</a:t>
            </a:r>
          </a:p>
        </p:txBody>
      </p:sp>
      <p:sp>
        <p:nvSpPr>
          <p:cNvPr id="2" name="圆角矩形 1"/>
          <p:cNvSpPr/>
          <p:nvPr/>
        </p:nvSpPr>
        <p:spPr>
          <a:xfrm>
            <a:off x="670560" y="1889760"/>
            <a:ext cx="4998720" cy="2148840"/>
          </a:xfrm>
          <a:prstGeom prst="roundRect">
            <a:avLst/>
          </a:prstGeom>
          <a:blipFill rotWithShape="1">
            <a:blip r:embed="rId4"/>
            <a:stretch>
              <a:fillRect/>
            </a:stretch>
          </a:blip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6544945" y="3930650"/>
            <a:ext cx="4998720" cy="2148840"/>
          </a:xfrm>
          <a:prstGeom prst="roundRect">
            <a:avLst/>
          </a:prstGeom>
          <a:blipFill rotWithShape="1">
            <a:blip r:embed="rId5"/>
            <a:stretch>
              <a:fillRect/>
            </a:stretch>
          </a:blip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605"/>
                                        </p:tgtEl>
                                        <p:attrNameLst>
                                          <p:attrName>style.visibility</p:attrName>
                                        </p:attrNameLst>
                                      </p:cBhvr>
                                      <p:to>
                                        <p:strVal val="visible"/>
                                      </p:to>
                                    </p:set>
                                    <p:animEffect filter="fade">
                                      <p:cBhvr>
                                        <p:cTn id="7" dur="500"/>
                                        <p:tgtEl>
                                          <p:spTgt spid="2560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5617"/>
                                        </p:tgtEl>
                                        <p:attrNameLst>
                                          <p:attrName>style.visibility</p:attrName>
                                        </p:attrNameLst>
                                      </p:cBhvr>
                                      <p:to>
                                        <p:strVal val="visible"/>
                                      </p:to>
                                    </p:set>
                                    <p:animEffect filter="wipe(left)">
                                      <p:cBhvr>
                                        <p:cTn id="11" dur="500"/>
                                        <p:tgtEl>
                                          <p:spTgt spid="256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618"/>
                                        </p:tgtEl>
                                        <p:attrNameLst>
                                          <p:attrName>style.visibility</p:attrName>
                                        </p:attrNameLst>
                                      </p:cBhvr>
                                      <p:to>
                                        <p:strVal val="visible"/>
                                      </p:to>
                                    </p:set>
                                    <p:animEffect filter="fade">
                                      <p:cBhvr>
                                        <p:cTn id="15" dur="500"/>
                                        <p:tgtEl>
                                          <p:spTgt spid="256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5614"/>
                                        </p:tgtEl>
                                        <p:attrNameLst>
                                          <p:attrName>style.visibility</p:attrName>
                                        </p:attrNameLst>
                                      </p:cBhvr>
                                      <p:to>
                                        <p:strVal val="visible"/>
                                      </p:to>
                                    </p:set>
                                    <p:animEffect filter="fade">
                                      <p:cBhvr>
                                        <p:cTn id="19" dur="500"/>
                                        <p:tgtEl>
                                          <p:spTgt spid="2561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5623"/>
                                        </p:tgtEl>
                                        <p:attrNameLst>
                                          <p:attrName>style.visibility</p:attrName>
                                        </p:attrNameLst>
                                      </p:cBhvr>
                                      <p:to>
                                        <p:strVal val="visible"/>
                                      </p:to>
                                    </p:set>
                                    <p:animEffect filter="wipe(left)">
                                      <p:cBhvr>
                                        <p:cTn id="23" dur="500"/>
                                        <p:tgtEl>
                                          <p:spTgt spid="2562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5624"/>
                                        </p:tgtEl>
                                        <p:attrNameLst>
                                          <p:attrName>style.visibility</p:attrName>
                                        </p:attrNameLst>
                                      </p:cBhvr>
                                      <p:to>
                                        <p:strVal val="visible"/>
                                      </p:to>
                                    </p:set>
                                    <p:animEffect filter="fade">
                                      <p:cBhvr>
                                        <p:cTn id="27" dur="500"/>
                                        <p:tgtEl>
                                          <p:spTgt spid="25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7" grpId="0" bldLvl="0" animBg="1"/>
      <p:bldP spid="25618" grpId="0" bldLvl="0"/>
      <p:bldP spid="25623" grpId="0" bldLvl="0" animBg="1"/>
      <p:bldP spid="25624"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mt="57000"/>
          </a:blip>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4312603" y="2829560"/>
            <a:ext cx="3840480" cy="1198880"/>
          </a:xfrm>
          <a:prstGeom prst="rect">
            <a:avLst/>
          </a:prstGeom>
          <a:noFill/>
          <a:ln>
            <a:noFill/>
          </a:ln>
        </p:spPr>
        <p:txBody>
          <a:bodyPr wrap="none" rtlCol="0" anchor="t">
            <a:spAutoFit/>
            <a:scene3d>
              <a:camera prst="orthographicFront"/>
              <a:lightRig rig="threePt" dir="t"/>
            </a:scene3d>
          </a:bodyPr>
          <a:lstStyle/>
          <a:p>
            <a:pPr algn="ctr" fontAlgn="auto">
              <a:lnSpc>
                <a:spcPct val="150000"/>
              </a:lnSpc>
            </a:pPr>
            <a:r>
              <a:rPr sz="4800" b="1">
                <a:ln w="12700">
                  <a:solidFill>
                    <a:schemeClr val="accent5"/>
                  </a:solidFill>
                  <a:prstDash val="solid"/>
                </a:ln>
                <a:blipFill>
                  <a:blip r:embed="rId4"/>
                  <a:stretch>
                    <a:fillRect/>
                  </a:stretch>
                </a:blipFill>
                <a:effectLst/>
                <a:latin typeface="微软雅黑" panose="020B0503020204020204" charset="-122"/>
                <a:ea typeface="微软雅黑" panose="020B0503020204020204" charset="-122"/>
              </a:rPr>
              <a:t>工作完成情况</a:t>
            </a:r>
          </a:p>
        </p:txBody>
      </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78510" y="2644140"/>
            <a:ext cx="10875645" cy="3892550"/>
            <a:chOff x="2273" y="3619"/>
            <a:chExt cx="15049" cy="5386"/>
          </a:xfrm>
          <a:solidFill>
            <a:schemeClr val="tx1">
              <a:alpha val="13000"/>
            </a:schemeClr>
          </a:solidFill>
        </p:grpSpPr>
        <p:sp>
          <p:nvSpPr>
            <p:cNvPr id="11" name="菱形 22"/>
            <p:cNvSpPr/>
            <p:nvPr/>
          </p:nvSpPr>
          <p:spPr>
            <a:xfrm>
              <a:off x="6056" y="3619"/>
              <a:ext cx="7483" cy="5386"/>
            </a:xfrm>
            <a:prstGeom prst="diamond">
              <a:avLst/>
            </a:prstGeom>
            <a:grp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None/>
              </a:pPr>
              <a:endParaRPr lang="zh-CN" altLang="en-US" sz="1800" dirty="0">
                <a:solidFill>
                  <a:srgbClr val="FFFFFF"/>
                </a:solidFill>
              </a:endParaRPr>
            </a:p>
          </p:txBody>
        </p:sp>
        <p:sp>
          <p:nvSpPr>
            <p:cNvPr id="12" name="菱形 23"/>
            <p:cNvSpPr/>
            <p:nvPr/>
          </p:nvSpPr>
          <p:spPr>
            <a:xfrm>
              <a:off x="2273" y="4945"/>
              <a:ext cx="3783" cy="2723"/>
            </a:xfrm>
            <a:prstGeom prst="diamond">
              <a:avLst/>
            </a:prstGeom>
            <a:grp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None/>
              </a:pPr>
              <a:endParaRPr lang="zh-CN" altLang="en-US" sz="1800" dirty="0">
                <a:solidFill>
                  <a:srgbClr val="FFFFFF"/>
                </a:solidFill>
              </a:endParaRPr>
            </a:p>
          </p:txBody>
        </p:sp>
        <p:sp>
          <p:nvSpPr>
            <p:cNvPr id="13" name="菱形 23"/>
            <p:cNvSpPr/>
            <p:nvPr/>
          </p:nvSpPr>
          <p:spPr>
            <a:xfrm>
              <a:off x="13539" y="4946"/>
              <a:ext cx="3783" cy="2723"/>
            </a:xfrm>
            <a:prstGeom prst="diamond">
              <a:avLst/>
            </a:prstGeom>
            <a:grp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None/>
              </a:pPr>
              <a:endParaRPr lang="zh-CN" altLang="en-US" sz="1800" dirty="0">
                <a:solidFill>
                  <a:srgbClr val="FFFFFF"/>
                </a:solidFill>
              </a:endParaRPr>
            </a:p>
          </p:txBody>
        </p:sp>
        <p:sp>
          <p:nvSpPr>
            <p:cNvPr id="14" name="菱形 23"/>
            <p:cNvSpPr/>
            <p:nvPr/>
          </p:nvSpPr>
          <p:spPr>
            <a:xfrm>
              <a:off x="2273" y="4947"/>
              <a:ext cx="3783" cy="2723"/>
            </a:xfrm>
            <a:prstGeom prst="diamond">
              <a:avLst/>
            </a:prstGeom>
            <a:grp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None/>
              </a:pPr>
              <a:endParaRPr lang="zh-CN" altLang="en-US" sz="1800" dirty="0">
                <a:solidFill>
                  <a:srgbClr val="FFFFFF"/>
                </a:solidFill>
              </a:endParaRPr>
            </a:p>
          </p:txBody>
        </p:sp>
      </p:grpSp>
      <p:pic>
        <p:nvPicPr>
          <p:cNvPr id="4" name="图片 3" descr="235005-13111R3364885"/>
          <p:cNvPicPr>
            <a:picLocks noChangeAspect="1"/>
          </p:cNvPicPr>
          <p:nvPr/>
        </p:nvPicPr>
        <p:blipFill>
          <a:blip r:embed="rId3">
            <a:clrChange>
              <a:clrFrom>
                <a:srgbClr val="FFFFFF">
                  <a:alpha val="100000"/>
                </a:srgbClr>
              </a:clrFrom>
              <a:clrTo>
                <a:srgbClr val="FFFFFF">
                  <a:alpha val="100000"/>
                  <a:alpha val="0"/>
                </a:srgbClr>
              </a:clrTo>
            </a:clrChange>
          </a:blip>
          <a:srcRect r="39242" b="66269"/>
          <a:stretch>
            <a:fillRect/>
          </a:stretch>
        </p:blipFill>
        <p:spPr>
          <a:xfrm>
            <a:off x="15240" y="113030"/>
            <a:ext cx="7116445" cy="1497965"/>
          </a:xfrm>
          <a:prstGeom prst="rect">
            <a:avLst/>
          </a:prstGeom>
        </p:spPr>
      </p:pic>
      <p:sp>
        <p:nvSpPr>
          <p:cNvPr id="15" name="矩形 14"/>
          <p:cNvSpPr/>
          <p:nvPr/>
        </p:nvSpPr>
        <p:spPr>
          <a:xfrm>
            <a:off x="1676400" y="539750"/>
            <a:ext cx="2468880" cy="645160"/>
          </a:xfrm>
          <a:prstGeom prst="rect">
            <a:avLst/>
          </a:prstGeom>
          <a:noFill/>
          <a:ln>
            <a:noFill/>
          </a:ln>
        </p:spPr>
        <p:txBody>
          <a:bodyPr wrap="none" rtlCol="0" anchor="t">
            <a:spAutoFit/>
          </a:bodyPr>
          <a:lstStyle/>
          <a:p>
            <a:pPr algn="ctr"/>
            <a:r>
              <a:rPr lang="zh-CN" altLang="en-US" sz="360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完成的项目</a:t>
            </a:r>
          </a:p>
        </p:txBody>
      </p:sp>
      <p:sp>
        <p:nvSpPr>
          <p:cNvPr id="2" name="文本框 1"/>
          <p:cNvSpPr txBox="1"/>
          <p:nvPr/>
        </p:nvSpPr>
        <p:spPr>
          <a:xfrm>
            <a:off x="1842770" y="1930400"/>
            <a:ext cx="9326880" cy="368300"/>
          </a:xfrm>
          <a:prstGeom prst="rect">
            <a:avLst/>
          </a:prstGeom>
          <a:noFill/>
        </p:spPr>
        <p:txBody>
          <a:bodyPr wrap="none" rtlCol="0" anchor="t">
            <a:spAutoFit/>
          </a:bodyPr>
          <a:lstStyle/>
          <a:p>
            <a:pPr algn="l"/>
            <a:r>
              <a:rPr lang="zh-CN" altLang="en-US" b="1" dirty="0">
                <a:solidFill>
                  <a:srgbClr val="000000"/>
                </a:solidFill>
                <a:latin typeface="微软雅黑" panose="020B0503020204020204" charset="-122"/>
                <a:ea typeface="微软雅黑" panose="020B0503020204020204" charset="-122"/>
                <a:sym typeface="Adobe 黑体 Std R" panose="020B0400000000000000" pitchFamily="34" charset="-122"/>
              </a:rPr>
              <a:t>这里输入简单的文字概述这里输入简单字概述</a:t>
            </a:r>
            <a:r>
              <a:rPr lang="zh-CN" altLang="en-US" b="1" dirty="0">
                <a:latin typeface="微软雅黑" panose="020B0503020204020204" charset="-122"/>
                <a:ea typeface="微软雅黑" panose="020B0503020204020204" charset="-122"/>
                <a:sym typeface="+mn-ea"/>
              </a:rPr>
              <a:t>这里输入简单的文字概述这里输入简单字概述</a:t>
            </a:r>
            <a:endParaRPr lang="zh-CN" altLang="en-US"/>
          </a:p>
        </p:txBody>
      </p:sp>
      <p:grpSp>
        <p:nvGrpSpPr>
          <p:cNvPr id="5" name="组合 4"/>
          <p:cNvGrpSpPr/>
          <p:nvPr/>
        </p:nvGrpSpPr>
        <p:grpSpPr>
          <a:xfrm>
            <a:off x="658495" y="2633345"/>
            <a:ext cx="10875733" cy="3892550"/>
            <a:chOff x="1323" y="2947"/>
            <a:chExt cx="17127" cy="6130"/>
          </a:xfrm>
        </p:grpSpPr>
        <p:grpSp>
          <p:nvGrpSpPr>
            <p:cNvPr id="10" name="组合 9"/>
            <p:cNvGrpSpPr/>
            <p:nvPr/>
          </p:nvGrpSpPr>
          <p:grpSpPr>
            <a:xfrm>
              <a:off x="1323" y="2947"/>
              <a:ext cx="17127" cy="6130"/>
              <a:chOff x="2273" y="3619"/>
              <a:chExt cx="15049" cy="5386"/>
            </a:xfrm>
          </p:grpSpPr>
          <p:sp>
            <p:nvSpPr>
              <p:cNvPr id="19460" name="菱形 22"/>
              <p:cNvSpPr/>
              <p:nvPr/>
            </p:nvSpPr>
            <p:spPr>
              <a:xfrm>
                <a:off x="6056" y="3619"/>
                <a:ext cx="7483" cy="5386"/>
              </a:xfrm>
              <a:prstGeom prst="diamond">
                <a:avLst/>
              </a:prstGeom>
              <a:solidFill>
                <a:srgbClr val="0070C0"/>
              </a:solidFill>
              <a:ln w="9525">
                <a:solidFill>
                  <a:srgbClr val="0070C0"/>
                </a:solid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None/>
                </a:pPr>
                <a:endParaRPr lang="zh-CN" altLang="en-US" sz="1800" dirty="0">
                  <a:solidFill>
                    <a:srgbClr val="FFFFFF"/>
                  </a:solidFill>
                </a:endParaRPr>
              </a:p>
            </p:txBody>
          </p:sp>
          <p:sp>
            <p:nvSpPr>
              <p:cNvPr id="19459" name="菱形 23"/>
              <p:cNvSpPr/>
              <p:nvPr/>
            </p:nvSpPr>
            <p:spPr>
              <a:xfrm>
                <a:off x="2273" y="4945"/>
                <a:ext cx="3783" cy="2723"/>
              </a:xfrm>
              <a:prstGeom prst="diamond">
                <a:avLst/>
              </a:prstGeom>
              <a:blipFill rotWithShape="1">
                <a:blip r:embed="rId4"/>
                <a:stretch>
                  <a:fillRect/>
                </a:stretch>
              </a:blipFill>
              <a:ln w="9525">
                <a:solidFill>
                  <a:srgbClr val="002060"/>
                </a:solid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None/>
                </a:pPr>
                <a:endParaRPr lang="zh-CN" altLang="en-US" sz="1800" dirty="0">
                  <a:solidFill>
                    <a:srgbClr val="FFFFFF"/>
                  </a:solidFill>
                </a:endParaRPr>
              </a:p>
            </p:txBody>
          </p:sp>
          <p:sp>
            <p:nvSpPr>
              <p:cNvPr id="6" name="菱形 23"/>
              <p:cNvSpPr/>
              <p:nvPr/>
            </p:nvSpPr>
            <p:spPr>
              <a:xfrm>
                <a:off x="13539" y="4946"/>
                <a:ext cx="3783" cy="2723"/>
              </a:xfrm>
              <a:prstGeom prst="diamond">
                <a:avLst/>
              </a:prstGeom>
              <a:blipFill rotWithShape="1">
                <a:blip r:embed="rId5"/>
                <a:stretch>
                  <a:fillRect/>
                </a:stretch>
              </a:blipFill>
              <a:ln w="9525">
                <a:solidFill>
                  <a:srgbClr val="002060"/>
                </a:solid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None/>
                </a:pPr>
                <a:endParaRPr lang="zh-CN" altLang="en-US" sz="1800" dirty="0">
                  <a:solidFill>
                    <a:srgbClr val="FFFFFF"/>
                  </a:solidFill>
                </a:endParaRPr>
              </a:p>
            </p:txBody>
          </p:sp>
          <p:sp>
            <p:nvSpPr>
              <p:cNvPr id="7" name="菱形 23"/>
              <p:cNvSpPr/>
              <p:nvPr/>
            </p:nvSpPr>
            <p:spPr>
              <a:xfrm>
                <a:off x="2273" y="4947"/>
                <a:ext cx="3783" cy="2723"/>
              </a:xfrm>
              <a:prstGeom prst="diamond">
                <a:avLst/>
              </a:prstGeom>
              <a:blipFill rotWithShape="1">
                <a:blip r:embed="rId4"/>
                <a:stretch>
                  <a:fillRect/>
                </a:stretch>
              </a:blipFill>
              <a:ln w="9525">
                <a:solidFill>
                  <a:srgbClr val="002060"/>
                </a:solid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ctr" eaLnBrk="1" hangingPunct="1">
                  <a:spcBef>
                    <a:spcPct val="0"/>
                  </a:spcBef>
                  <a:buNone/>
                </a:pPr>
                <a:endParaRPr lang="zh-CN" altLang="en-US" sz="1800" dirty="0">
                  <a:solidFill>
                    <a:srgbClr val="FFFFFF"/>
                  </a:solidFill>
                </a:endParaRPr>
              </a:p>
            </p:txBody>
          </p:sp>
        </p:grpSp>
        <p:sp>
          <p:nvSpPr>
            <p:cNvPr id="3" name="文本框 2"/>
            <p:cNvSpPr txBox="1"/>
            <p:nvPr/>
          </p:nvSpPr>
          <p:spPr>
            <a:xfrm>
              <a:off x="7222" y="4959"/>
              <a:ext cx="5328" cy="2107"/>
            </a:xfrm>
            <a:prstGeom prst="rect">
              <a:avLst/>
            </a:prstGeom>
            <a:noFill/>
          </p:spPr>
          <p:txBody>
            <a:bodyPr wrap="square" rtlCol="0" anchor="t">
              <a:spAutoFit/>
            </a:bodyPr>
            <a:lstStyle/>
            <a:p>
              <a:pPr indent="457200" algn="l" fontAlgn="auto">
                <a:lnSpc>
                  <a:spcPct val="150000"/>
                </a:lnSpc>
              </a:pPr>
              <a:r>
                <a:rPr lang="zh-CN" altLang="en-US" b="1" dirty="0">
                  <a:solidFill>
                    <a:schemeClr val="bg1"/>
                  </a:solidFill>
                  <a:latin typeface="微软雅黑" panose="020B0503020204020204" charset="-122"/>
                  <a:ea typeface="微软雅黑" panose="020B0503020204020204" charset="-122"/>
                  <a:sym typeface="Adobe 黑体 Std R" panose="020B0400000000000000" pitchFamily="34" charset="-122"/>
                </a:rPr>
                <a:t>这里输入简单的文字概述这里输入简单字概述</a:t>
              </a:r>
              <a:r>
                <a:rPr lang="zh-CN" altLang="en-US" b="1" dirty="0">
                  <a:solidFill>
                    <a:schemeClr val="bg1"/>
                  </a:solidFill>
                  <a:latin typeface="微软雅黑" panose="020B0503020204020204" charset="-122"/>
                  <a:ea typeface="微软雅黑" panose="020B0503020204020204" charset="-122"/>
                  <a:sym typeface="+mn-ea"/>
                </a:rPr>
                <a:t>这里输入简单的文字概述这里输入简单字概述</a:t>
              </a:r>
            </a:p>
          </p:txBody>
        </p:sp>
      </p:grpSp>
    </p:spTree>
  </p:cSld>
  <p:clrMapOvr>
    <a:masterClrMapping/>
  </p:clrMapOvr>
  <mc:AlternateContent xmlns:mc="http://schemas.openxmlformats.org/markup-compatibility/2006" xmlns:p14="http://schemas.microsoft.com/office/powerpoint/2010/main">
    <mc:Choice Requires="p14">
      <p:transition advClick="0" advTm="1000">
        <p14:vortex dir="r"/>
      </p:transition>
    </mc:Choice>
    <mc:Fallback xmlns="">
      <p:transition advClick="0" advTm="1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旅游行业2019年计划总结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1578</Words>
  <Application>Microsoft Office PowerPoint</Application>
  <PresentationFormat>自定义</PresentationFormat>
  <Paragraphs>177</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旅游行业2019年计划总结模板</dc:title>
  <dc:creator>Administrator</dc:creator>
  <cp:lastModifiedBy>风轻无痕</cp:lastModifiedBy>
  <cp:revision>11</cp:revision>
  <dcterms:created xsi:type="dcterms:W3CDTF">2017-07-09T04:38:00Z</dcterms:created>
  <dcterms:modified xsi:type="dcterms:W3CDTF">2018-10-24T02:54:46Z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